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50" d="100"/>
          <a:sy n="50" d="100"/>
        </p:scale>
        <p:origin x="994" y="-240"/>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3" name="Picture 32" descr="A person in a suit&#10;&#10;Description automatically generated">
            <a:extLst>
              <a:ext uri="{FF2B5EF4-FFF2-40B4-BE49-F238E27FC236}">
                <a16:creationId xmlns:a16="http://schemas.microsoft.com/office/drawing/2014/main" id="{ADBC59C0-5543-CE5E-B92F-4C5B0377A7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65482" y="1804993"/>
            <a:ext cx="1134618" cy="1176027"/>
          </a:xfrm>
          <a:prstGeom prst="rect">
            <a:avLst/>
          </a:prstGeom>
        </p:spPr>
      </p:pic>
      <p:pic>
        <p:nvPicPr>
          <p:cNvPr id="35" name="Picture 34" descr="A person smiling at camera&#10;&#10;Description automatically generated">
            <a:extLst>
              <a:ext uri="{FF2B5EF4-FFF2-40B4-BE49-F238E27FC236}">
                <a16:creationId xmlns:a16="http://schemas.microsoft.com/office/drawing/2014/main" id="{6F2FD6FB-DEC6-3A70-BE87-344E521B3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0738" y="4558661"/>
            <a:ext cx="1219200" cy="1263696"/>
          </a:xfrm>
          <a:prstGeom prst="rect">
            <a:avLst/>
          </a:prstGeom>
        </p:spPr>
      </p:pic>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7"/>
          <a:srcRect l="47675" t="31303" r="28575" b="26474"/>
          <a:stretch/>
        </p:blipFill>
        <p:spPr>
          <a:xfrm>
            <a:off x="12092163" y="7596606"/>
            <a:ext cx="1238250" cy="12382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Rohan Singh</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Poonam Patil</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Supriya</a:t>
            </a:r>
            <a:r>
              <a:rPr lang="en-IN" sz="2400" b="1" dirty="0">
                <a:latin typeface="Arial" panose="020B0604020202020204" pitchFamily="34" charset="0"/>
                <a:cs typeface="Arial" panose="020B0604020202020204" pitchFamily="34" charset="0"/>
              </a:rPr>
              <a:t>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553</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Tejas Jogdand</cp:lastModifiedBy>
  <cp:revision>16</cp:revision>
  <dcterms:created xsi:type="dcterms:W3CDTF">2006-08-16T00:00:00Z</dcterms:created>
  <dcterms:modified xsi:type="dcterms:W3CDTF">2024-11-02T18:06:25Z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