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6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900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00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57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4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5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4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9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0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3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72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259633"/>
            <a:ext cx="6593681" cy="2250330"/>
          </a:xfrm>
        </p:spPr>
        <p:txBody>
          <a:bodyPr/>
          <a:lstStyle/>
          <a:p>
            <a:pPr algn="ctr"/>
            <a:r>
              <a:rPr lang="en-US" dirty="0"/>
              <a:t>GADA ELECTRONICS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298" y="3602038"/>
            <a:ext cx="7439560" cy="867325"/>
          </a:xfrm>
        </p:spPr>
        <p:txBody>
          <a:bodyPr/>
          <a:lstStyle/>
          <a:p>
            <a:r>
              <a:rPr lang="en-US" cap="none" dirty="0"/>
              <a:t>Interactive mobile sales dashboard developed using Microsoft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Objective: </a:t>
            </a:r>
          </a:p>
          <a:p>
            <a:pPr marL="0" indent="0">
              <a:buNone/>
            </a:pPr>
            <a:r>
              <a:rPr dirty="0"/>
              <a:t>To develop a dynamic and interactive sales dashboard providing real-time insights into mobile sales performance.</a:t>
            </a:r>
          </a:p>
          <a:p>
            <a:endParaRPr dirty="0"/>
          </a:p>
          <a:p>
            <a:r>
              <a:rPr dirty="0"/>
              <a:t>Purpose:</a:t>
            </a:r>
          </a:p>
          <a:p>
            <a:pPr marL="0" indent="0">
              <a:buNone/>
            </a:pPr>
            <a:r>
              <a:rPr dirty="0"/>
              <a:t>• Improve decision-making by visualizing key sales metrics.</a:t>
            </a:r>
          </a:p>
          <a:p>
            <a:pPr marL="0" indent="0">
              <a:buNone/>
            </a:pPr>
            <a:r>
              <a:rPr dirty="0"/>
              <a:t>• Enable interactive exploration of sales data by city, product, and payment method.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Data Source: Excel file containing raw sales data.</a:t>
            </a:r>
          </a:p>
          <a:p>
            <a:r>
              <a:rPr dirty="0"/>
              <a:t> Data Preparation: Cleaned and transformed using Power Query.</a:t>
            </a:r>
          </a:p>
          <a:p>
            <a:r>
              <a:rPr dirty="0"/>
              <a:t> Key Data Fields:</a:t>
            </a:r>
          </a:p>
          <a:p>
            <a:pPr marL="0" indent="0">
              <a:buNone/>
            </a:pPr>
            <a:r>
              <a:rPr dirty="0"/>
              <a:t>  - Transaction ID, Customer Details, Product Information.</a:t>
            </a:r>
          </a:p>
          <a:p>
            <a:pPr marL="0" indent="0">
              <a:buNone/>
            </a:pPr>
            <a:r>
              <a:rPr dirty="0"/>
              <a:t>  - Sales Amount, Payment Method, Customer Ratings.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&amp;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Interactive filters for dynamic data exploration.</a:t>
            </a:r>
          </a:p>
          <a:p>
            <a:r>
              <a:rPr dirty="0"/>
              <a:t> Key Performance Indicators (KPIs):</a:t>
            </a:r>
          </a:p>
          <a:p>
            <a:pPr marL="0" indent="0">
              <a:buNone/>
            </a:pPr>
            <a:r>
              <a:rPr dirty="0"/>
              <a:t>  - Total Sales, Total Transactions, Average Price per Unit.</a:t>
            </a:r>
          </a:p>
          <a:p>
            <a:pPr marL="0" indent="0">
              <a:buNone/>
            </a:pPr>
            <a:r>
              <a:rPr dirty="0"/>
              <a:t>• Custom Date Filters for MTD, QTD, YTD.</a:t>
            </a:r>
          </a:p>
          <a:p>
            <a:pPr marL="0" indent="0">
              <a:buNone/>
            </a:pPr>
            <a:r>
              <a:rPr dirty="0"/>
              <a:t>• Visualization: Bar charts, Pie charts, Line graphs, KPI cards.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Modeling &amp; Custom Calendar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Data Modeling: Relationships between Fact and Dimension Tables.</a:t>
            </a:r>
          </a:p>
          <a:p>
            <a:pPr marL="0" indent="0">
              <a:buNone/>
            </a:pPr>
            <a:r>
              <a:rPr dirty="0"/>
              <a:t>• Custom Calendar:</a:t>
            </a:r>
          </a:p>
          <a:p>
            <a:pPr marL="0" indent="0">
              <a:buNone/>
            </a:pPr>
            <a:r>
              <a:rPr dirty="0"/>
              <a:t>  - Sequential dates ensuring no missing records.</a:t>
            </a:r>
          </a:p>
          <a:p>
            <a:pPr marL="0" indent="0">
              <a:buNone/>
            </a:pPr>
            <a:r>
              <a:rPr dirty="0"/>
              <a:t>  - Used for accurate time-based analysis and cumulative calculations.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DAX Functions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SUM: Calculate total sales.</a:t>
            </a:r>
          </a:p>
          <a:p>
            <a:pPr marL="0" indent="0">
              <a:buNone/>
            </a:pPr>
            <a:r>
              <a:rPr dirty="0"/>
              <a:t>• CALCULATE: Apply filters to metrics.</a:t>
            </a:r>
          </a:p>
          <a:p>
            <a:pPr marL="0" indent="0">
              <a:buNone/>
            </a:pPr>
            <a:r>
              <a:rPr dirty="0"/>
              <a:t>• DATEADD: Compare sales to previous periods.</a:t>
            </a:r>
          </a:p>
          <a:p>
            <a:pPr marL="0" indent="0">
              <a:buNone/>
            </a:pPr>
            <a:r>
              <a:rPr dirty="0"/>
              <a:t>• IF: Conditional calculations for KPIs.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Challenges:</a:t>
            </a:r>
          </a:p>
          <a:p>
            <a:pPr marL="0" indent="0">
              <a:buNone/>
            </a:pPr>
            <a:r>
              <a:rPr dirty="0"/>
              <a:t>• Unstructured data with missing or incorrect entries.</a:t>
            </a:r>
          </a:p>
          <a:p>
            <a:pPr marL="0" indent="0">
              <a:buNone/>
            </a:pPr>
            <a:r>
              <a:rPr dirty="0"/>
              <a:t>• Designing a custom calendar for cumulative calculations.</a:t>
            </a:r>
          </a:p>
          <a:p>
            <a:endParaRPr dirty="0"/>
          </a:p>
          <a:p>
            <a:r>
              <a:rPr dirty="0"/>
              <a:t>Solutions:</a:t>
            </a:r>
          </a:p>
          <a:p>
            <a:pPr marL="0" indent="0">
              <a:buNone/>
            </a:pPr>
            <a:r>
              <a:rPr dirty="0"/>
              <a:t>• Power Query for robust data cleaning.</a:t>
            </a:r>
          </a:p>
          <a:p>
            <a:pPr marL="0" indent="0">
              <a:buNone/>
            </a:pPr>
            <a:r>
              <a:rPr dirty="0"/>
              <a:t>• Custom Calendar to ensure date continuity.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Publishing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Publishing:</a:t>
            </a:r>
          </a:p>
          <a:p>
            <a:pPr marL="0" indent="0">
              <a:buNone/>
            </a:pPr>
            <a:r>
              <a:rPr dirty="0"/>
              <a:t>  - Published to Power BI Services for easy access.</a:t>
            </a:r>
          </a:p>
          <a:p>
            <a:r>
              <a:rPr dirty="0"/>
              <a:t> Future Enhancements:</a:t>
            </a:r>
          </a:p>
          <a:p>
            <a:pPr marL="0" indent="0">
              <a:buNone/>
            </a:pPr>
            <a:r>
              <a:rPr dirty="0"/>
              <a:t>  - Integrate additional data sources.</a:t>
            </a:r>
          </a:p>
          <a:p>
            <a:pPr marL="0" indent="0">
              <a:buNone/>
            </a:pPr>
            <a:r>
              <a:rPr dirty="0"/>
              <a:t>  - Implement predictive analytics.</a:t>
            </a:r>
          </a:p>
          <a:p>
            <a:pPr marL="0" indent="0">
              <a:buNone/>
            </a:pPr>
            <a:r>
              <a:rPr dirty="0"/>
              <a:t>  - Enable mobile compatibility.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The interactive sales dashboard provides actionable insights into mobile sales.</a:t>
            </a:r>
          </a:p>
          <a:p>
            <a:r>
              <a:rPr dirty="0"/>
              <a:t> Enables real-time decision-making and exploration of key metrics.</a:t>
            </a:r>
          </a:p>
          <a:p>
            <a:r>
              <a:rPr dirty="0"/>
              <a:t> Questions?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356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GADA ELECTRONICS</vt:lpstr>
      <vt:lpstr>Introduction &amp; Objective</vt:lpstr>
      <vt:lpstr>Data Source &amp; Preparation</vt:lpstr>
      <vt:lpstr>Key Features &amp; Dashboard</vt:lpstr>
      <vt:lpstr>Data Modeling &amp; Custom Calendar</vt:lpstr>
      <vt:lpstr>DAX Functions Used</vt:lpstr>
      <vt:lpstr>Challenges &amp; Solutions</vt:lpstr>
      <vt:lpstr>Publishing &amp; Future Enhancements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GADA ELECTRONICS</dc:title>
  <dc:subject/>
  <dc:creator>Admin</dc:creator>
  <cp:keywords/>
  <dc:description>generated using python-pptx</dc:description>
  <cp:lastModifiedBy>Tejas Jogdand</cp:lastModifiedBy>
  <cp:revision>3</cp:revision>
  <dcterms:created xsi:type="dcterms:W3CDTF">2013-01-27T09:14:16Z</dcterms:created>
  <dcterms:modified xsi:type="dcterms:W3CDTF">2024-12-03T14:34:40Z</dcterms:modified>
  <cp:category/>
</cp:coreProperties>
</file>