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BD17-EA9D-2006-CB0D-11DD385F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383C-F77D-F199-00CC-E269C37A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D3CF-6B17-D2A0-2F70-2BA1A141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BD4-787B-D601-F738-C00F40A9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8E09-02FC-1581-9982-792A6F6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2623-1678-24D1-0B50-FC0C229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D482-8FD1-591B-ED59-14ADB86A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2F27-2F17-C32A-C712-7178C83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8B07-6376-ED56-C65D-CC42CE23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801A-CC93-A395-D256-FD0D38D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0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CB83-8106-EFAB-6952-E432FB679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ADEF-5382-9DB3-718B-AF7EF7B3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054E-E7FA-150B-D136-D5621EA3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C5C7-D962-527E-A51D-20200ADD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8344-6F66-1438-7759-E0AA6A6B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3F71-0999-54F5-C64E-94AF1C92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760-B738-F751-EB38-43DDA7A4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E2307-1DB6-1A8D-208F-EB394FD4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86E3-0115-57AE-632E-CBEA3A5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963F-ECE6-C58F-0065-0F82625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5115-FE60-1B7E-DDAB-426EAF97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C84D-8F05-722F-438F-65FCAC17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A468-6DA3-D16A-5F88-21C804F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F70C-1AA9-2113-0168-05636E82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ED61-6252-5C58-FFAD-6B510393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B87-BF66-FA6B-F6CB-398528E0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4F56-B39C-3F2F-2909-5FD5764A3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B2E0-A60B-4CE6-A526-9EA78F1C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1CEF7-602E-D59B-CFEE-34051C29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5ABF-08D5-C0FE-FD76-5CE93B5E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96580-4471-F9F2-BD9C-669BB29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EC8-BAFA-96F5-5632-1AAF505D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BC126-A9A9-268D-7BF6-D9F82E6A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3996E-77A4-2176-079B-738908CA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AA281-F72F-7121-0FDD-F4D8FC66B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22B6-50DB-501C-AEAB-967FE35CB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7A424-6F9E-32B8-FFC8-24F4F82E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BCCBE-EB5D-7F9A-EC48-04A18744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D5EF9-C0AC-34AE-0E55-45BA50E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6AE0-D0FE-5D22-4B2D-51E49D5F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82D9F-F38C-A0B7-0F8C-98BBEF3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57219-897B-0C73-D41D-4BBDA976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9ACCC-D1C9-FA12-8D49-BA104517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5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A6083-B0CA-DCFA-76EE-1F29E4D2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E30C9-0510-9304-220C-22AEF866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F5818-FE64-AA93-C16F-69088B0C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0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5C10-5CFA-AD78-145E-D5153139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4FB9-996A-D310-C823-DCF5D8D5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BF940-ACA6-DC98-F67C-2B6AA830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3ABE-6E46-1837-8B33-EBABCF51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C789-7275-7861-1944-2B920D78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1CB4-8E56-8728-E823-3E82F10E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8D6C-7DCB-4A16-9220-F55ED226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3C9D8-D91D-8E45-DA33-7F50AB4F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FCC8-A266-843D-E1FA-8399C178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D20E-ABAF-7A31-0AFE-66474BF2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0594-EF03-C863-8904-8507C3D6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CABB-5380-B88A-785C-5F27DE81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DD3B7-07A7-2911-CDD1-E6B5F1B2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2239-1BDB-3163-15AD-5EA2E4C5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3F88-2A32-BDEE-A958-C94D457D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AFDB-3B0F-4E57-93D5-52FB99826F1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BCAB-B26B-E403-C699-85EAA1AE8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67BD-FDB9-C097-38F7-BBE0FCEE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ABDE-DBAA-4A38-8B9C-6A70BD16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82A4-20E9-BE86-CE3D-FC217894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021" y="2021304"/>
            <a:ext cx="8181473" cy="190901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SuperStore Sales Dashboard</a:t>
            </a:r>
            <a:b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CB194B-08FE-9274-CBA6-BE8DB51A746C}"/>
              </a:ext>
            </a:extLst>
          </p:cNvPr>
          <p:cNvSpPr txBox="1">
            <a:spLocks/>
          </p:cNvSpPr>
          <p:nvPr/>
        </p:nvSpPr>
        <p:spPr>
          <a:xfrm>
            <a:off x="8422105" y="5069308"/>
            <a:ext cx="2534653" cy="42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dirty="0"/>
              <a:t>By Janvi Dhonde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5641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82A4-20E9-BE86-CE3D-FC217894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844" y="37458"/>
            <a:ext cx="2098088" cy="42612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Objective:</a:t>
            </a:r>
            <a:endParaRPr lang="en-IN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158ED-7C85-3646-1028-8ADDF704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346187"/>
            <a:ext cx="11963397" cy="416562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objective can be broken down into the following detailed components:</a:t>
            </a:r>
          </a:p>
          <a:p>
            <a:pPr algn="l"/>
            <a:r>
              <a:rPr lang="en-US" dirty="0"/>
              <a:t>1.Dashboard Creation: Identify the KPIs, design an intuitive and visually appealing dashboard, add interactive visualizations and filtering capabilities to allow users to explore the data at various levels of granularity.</a:t>
            </a:r>
          </a:p>
          <a:p>
            <a:pPr algn="l"/>
            <a:r>
              <a:rPr lang="en-US" dirty="0"/>
              <a:t>2.Data Analysis: Provide valuable insights to business entities regarding the effectiveness of their sales strategies through visualization and charts</a:t>
            </a:r>
          </a:p>
          <a:p>
            <a:pPr algn="l"/>
            <a:r>
              <a:rPr lang="en-US" dirty="0"/>
              <a:t>3.Sales Forecasting: Leverage historic data and apply time series generate sales forecasts for next 15 days</a:t>
            </a:r>
          </a:p>
          <a:p>
            <a:pPr algn="l"/>
            <a:r>
              <a:rPr lang="en-US" dirty="0"/>
              <a:t>4. Actionable Insights and Recommendations: End goal is to share valuable insights and actionable information that can drive strategic decision-making and support the supermarket's goals for growth, efficiency, and customer satisfaction.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59910-4AD9-B334-D1D6-78EE7A267A8F}"/>
              </a:ext>
            </a:extLst>
          </p:cNvPr>
          <p:cNvSpPr txBox="1">
            <a:spLocks/>
          </p:cNvSpPr>
          <p:nvPr/>
        </p:nvSpPr>
        <p:spPr>
          <a:xfrm>
            <a:off x="-85725" y="1006136"/>
            <a:ext cx="2098088" cy="42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Description:</a:t>
            </a:r>
            <a:endParaRPr lang="en-IN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CB194B-08FE-9274-CBA6-BE8DB51A746C}"/>
              </a:ext>
            </a:extLst>
          </p:cNvPr>
          <p:cNvSpPr txBox="1">
            <a:spLocks/>
          </p:cNvSpPr>
          <p:nvPr/>
        </p:nvSpPr>
        <p:spPr>
          <a:xfrm>
            <a:off x="371475" y="362505"/>
            <a:ext cx="11820524" cy="1110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 Contribute to the success of a business by utilizing data analysis techniques, specifically focusing on </a:t>
            </a:r>
            <a:r>
              <a:rPr lang="en-US" i="1" dirty="0"/>
              <a:t>time series analysis</a:t>
            </a:r>
            <a:r>
              <a:rPr lang="en-US" dirty="0"/>
              <a:t>, to provide valuable insight and accurate </a:t>
            </a:r>
            <a:r>
              <a:rPr lang="en-US" i="1" dirty="0"/>
              <a:t>sales forecasting.</a:t>
            </a:r>
            <a:endParaRPr lang="en-IN" i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B0BB2-C404-8247-1EBA-E66544A78887}"/>
              </a:ext>
            </a:extLst>
          </p:cNvPr>
          <p:cNvSpPr txBox="1">
            <a:spLocks/>
          </p:cNvSpPr>
          <p:nvPr/>
        </p:nvSpPr>
        <p:spPr>
          <a:xfrm>
            <a:off x="228600" y="5763751"/>
            <a:ext cx="11963399" cy="109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Incorporated data analysis techniques, specializing in time series analysis, to deliver valuable insights, accurate sales forecasting, and interactive dashboard creation, driving business success</a:t>
            </a:r>
            <a:endParaRPr lang="en-IN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D7F50-6DA2-CC1D-9886-EEDC6C907208}"/>
              </a:ext>
            </a:extLst>
          </p:cNvPr>
          <p:cNvSpPr txBox="1">
            <a:spLocks/>
          </p:cNvSpPr>
          <p:nvPr/>
        </p:nvSpPr>
        <p:spPr>
          <a:xfrm>
            <a:off x="-85725" y="5424717"/>
            <a:ext cx="2098088" cy="42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Learning:</a:t>
            </a:r>
            <a:endParaRPr lang="en-IN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Office Theme</vt:lpstr>
      <vt:lpstr>SuperStore Sales Dashboard </vt:lpstr>
      <vt:lpstr>Objective: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</dc:title>
  <dc:creator>Tejas Jogdand</dc:creator>
  <cp:lastModifiedBy>Tejas Jogdand</cp:lastModifiedBy>
  <cp:revision>1</cp:revision>
  <dcterms:created xsi:type="dcterms:W3CDTF">2024-12-02T13:49:40Z</dcterms:created>
  <dcterms:modified xsi:type="dcterms:W3CDTF">2024-12-02T13:59:31Z</dcterms:modified>
</cp:coreProperties>
</file>