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8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25"/>
              </a:lnSpc>
            </a:pPr>
            <a:r>
              <a:rPr spc="-10" dirty="0"/>
              <a:t>Contact</a:t>
            </a:r>
            <a:r>
              <a:rPr spc="-1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5" dirty="0"/>
              <a:t>7880-113-112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25"/>
              </a:lnSpc>
            </a:pPr>
            <a:r>
              <a:rPr dirty="0"/>
              <a:t>the</a:t>
            </a:r>
            <a:r>
              <a:rPr spc="5" dirty="0"/>
              <a:t>i</a:t>
            </a:r>
            <a:r>
              <a:rPr dirty="0"/>
              <a:t>s</a:t>
            </a:r>
            <a:r>
              <a:rPr spc="-10" dirty="0"/>
              <a:t>c</a:t>
            </a:r>
            <a:r>
              <a:rPr spc="5" dirty="0"/>
              <a:t>a</a:t>
            </a:r>
            <a:r>
              <a:rPr dirty="0"/>
              <a:t>le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25"/>
              </a:lnSpc>
            </a:pPr>
            <a:r>
              <a:rPr spc="-10" dirty="0"/>
              <a:t>Contact</a:t>
            </a:r>
            <a:r>
              <a:rPr spc="-1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5" dirty="0"/>
              <a:t>7880-113-112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25"/>
              </a:lnSpc>
            </a:pPr>
            <a:r>
              <a:rPr dirty="0"/>
              <a:t>the</a:t>
            </a:r>
            <a:r>
              <a:rPr spc="5" dirty="0"/>
              <a:t>i</a:t>
            </a:r>
            <a:r>
              <a:rPr dirty="0"/>
              <a:t>s</a:t>
            </a:r>
            <a:r>
              <a:rPr spc="-10" dirty="0"/>
              <a:t>c</a:t>
            </a:r>
            <a:r>
              <a:rPr spc="5" dirty="0"/>
              <a:t>a</a:t>
            </a:r>
            <a:r>
              <a:rPr dirty="0"/>
              <a:t>le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25"/>
              </a:lnSpc>
            </a:pPr>
            <a:r>
              <a:rPr spc="-10" dirty="0"/>
              <a:t>Contact</a:t>
            </a:r>
            <a:r>
              <a:rPr spc="-1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5" dirty="0"/>
              <a:t>7880-113-112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25"/>
              </a:lnSpc>
            </a:pPr>
            <a:r>
              <a:rPr dirty="0"/>
              <a:t>the</a:t>
            </a:r>
            <a:r>
              <a:rPr spc="5" dirty="0"/>
              <a:t>i</a:t>
            </a:r>
            <a:r>
              <a:rPr dirty="0"/>
              <a:t>s</a:t>
            </a:r>
            <a:r>
              <a:rPr spc="-10" dirty="0"/>
              <a:t>c</a:t>
            </a:r>
            <a:r>
              <a:rPr spc="5" dirty="0"/>
              <a:t>a</a:t>
            </a:r>
            <a:r>
              <a:rPr dirty="0"/>
              <a:t>le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25"/>
              </a:lnSpc>
            </a:pPr>
            <a:r>
              <a:rPr spc="-10" dirty="0"/>
              <a:t>Contact</a:t>
            </a:r>
            <a:r>
              <a:rPr spc="-1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5" dirty="0"/>
              <a:t>7880-113-112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25"/>
              </a:lnSpc>
            </a:pPr>
            <a:r>
              <a:rPr dirty="0"/>
              <a:t>the</a:t>
            </a:r>
            <a:r>
              <a:rPr spc="5" dirty="0"/>
              <a:t>i</a:t>
            </a:r>
            <a:r>
              <a:rPr dirty="0"/>
              <a:t>s</a:t>
            </a:r>
            <a:r>
              <a:rPr spc="-10" dirty="0"/>
              <a:t>c</a:t>
            </a:r>
            <a:r>
              <a:rPr spc="5" dirty="0"/>
              <a:t>a</a:t>
            </a:r>
            <a:r>
              <a:rPr dirty="0"/>
              <a:t>le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25"/>
              </a:lnSpc>
            </a:pPr>
            <a:r>
              <a:rPr spc="-10" dirty="0"/>
              <a:t>Contact</a:t>
            </a:r>
            <a:r>
              <a:rPr spc="-1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5" dirty="0"/>
              <a:t>7880-113-112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25"/>
              </a:lnSpc>
            </a:pPr>
            <a:r>
              <a:rPr dirty="0"/>
              <a:t>the</a:t>
            </a:r>
            <a:r>
              <a:rPr spc="5" dirty="0"/>
              <a:t>i</a:t>
            </a:r>
            <a:r>
              <a:rPr dirty="0"/>
              <a:t>s</a:t>
            </a:r>
            <a:r>
              <a:rPr spc="-10" dirty="0"/>
              <a:t>c</a:t>
            </a:r>
            <a:r>
              <a:rPr spc="5" dirty="0"/>
              <a:t>a</a:t>
            </a:r>
            <a:r>
              <a:rPr dirty="0"/>
              <a:t>le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0933" y="119634"/>
            <a:ext cx="4882133" cy="368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0154" y="797052"/>
            <a:ext cx="8338820" cy="3089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94761" y="4376496"/>
            <a:ext cx="1852295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25"/>
              </a:lnSpc>
            </a:pPr>
            <a:r>
              <a:rPr spc="-10" dirty="0"/>
              <a:t>Contact</a:t>
            </a:r>
            <a:r>
              <a:rPr spc="-1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5" dirty="0"/>
              <a:t>7880-113-112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14086" y="4376496"/>
            <a:ext cx="729614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25"/>
              </a:lnSpc>
            </a:pPr>
            <a:r>
              <a:rPr dirty="0"/>
              <a:t>the</a:t>
            </a:r>
            <a:r>
              <a:rPr spc="5" dirty="0"/>
              <a:t>i</a:t>
            </a:r>
            <a:r>
              <a:rPr dirty="0"/>
              <a:t>s</a:t>
            </a:r>
            <a:r>
              <a:rPr spc="-10" dirty="0"/>
              <a:t>c</a:t>
            </a:r>
            <a:r>
              <a:rPr spc="5" dirty="0"/>
              <a:t>a</a:t>
            </a:r>
            <a:r>
              <a:rPr dirty="0"/>
              <a:t>le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A096-5F31-630A-37F2-F352A82E1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276350"/>
            <a:ext cx="8077200" cy="863439"/>
          </a:xfrm>
        </p:spPr>
        <p:txBody>
          <a:bodyPr/>
          <a:lstStyle/>
          <a:p>
            <a:pPr algn="ctr"/>
            <a:r>
              <a:rPr lang="en-US" sz="4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egoe UI Emoji" panose="020B0502040204020203" pitchFamily="34" charset="0"/>
                <a:ea typeface="Segoe UI Emoji" panose="020B0502040204020203" pitchFamily="34" charset="0"/>
              </a:rPr>
              <a:t>Zomato Data Analysis Using Python</a:t>
            </a:r>
            <a:endParaRPr lang="en-IN" sz="4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F192F-126C-826A-4AE2-788F3891F19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629400" y="4453590"/>
            <a:ext cx="1981200" cy="276999"/>
          </a:xfrm>
        </p:spPr>
        <p:txBody>
          <a:bodyPr/>
          <a:lstStyle/>
          <a:p>
            <a:r>
              <a:rPr lang="en-US" dirty="0"/>
              <a:t>By : Janvi Dhonde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89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5083" y="0"/>
            <a:ext cx="5492496" cy="6675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5866" y="96773"/>
            <a:ext cx="5175885" cy="414655"/>
          </a:xfrm>
          <a:prstGeom prst="rect">
            <a:avLst/>
          </a:prstGeom>
          <a:ln w="38100">
            <a:solidFill>
              <a:srgbClr val="FFFFFF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80059">
              <a:lnSpc>
                <a:spcPct val="100000"/>
              </a:lnSpc>
              <a:spcBef>
                <a:spcPts val="345"/>
              </a:spcBef>
            </a:pPr>
            <a:r>
              <a:rPr spc="45" dirty="0"/>
              <a:t>Data</a:t>
            </a:r>
            <a:r>
              <a:rPr spc="-85" dirty="0"/>
              <a:t> </a:t>
            </a:r>
            <a:r>
              <a:rPr spc="35" dirty="0"/>
              <a:t>Analysis</a:t>
            </a:r>
            <a:r>
              <a:rPr spc="-85" dirty="0"/>
              <a:t> </a:t>
            </a:r>
            <a:r>
              <a:rPr spc="-40" dirty="0"/>
              <a:t>Project</a:t>
            </a:r>
            <a:r>
              <a:rPr spc="-60" dirty="0"/>
              <a:t> </a:t>
            </a:r>
            <a:r>
              <a:rPr spc="80" dirty="0"/>
              <a:t>Using</a:t>
            </a:r>
            <a:r>
              <a:rPr spc="-70" dirty="0"/>
              <a:t> </a:t>
            </a:r>
            <a:r>
              <a:rPr spc="30" dirty="0"/>
              <a:t>Python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948684" y="554697"/>
            <a:ext cx="1209040" cy="594995"/>
            <a:chOff x="3948684" y="554697"/>
            <a:chExt cx="1209040" cy="59499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4404" y="580656"/>
              <a:ext cx="1132319" cy="4815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8684" y="554697"/>
              <a:ext cx="1208544" cy="59439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053840" y="620268"/>
            <a:ext cx="1018540" cy="36893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ZOMATO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6529" y="992885"/>
            <a:ext cx="499681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Zomato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17.5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million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monthly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transacting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food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delivery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business.e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monthly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active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food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delivery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restaurant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partners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Zomato's platform have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increased by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8.7%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year-on-year,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208,000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226,000​.You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data-driven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role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Zomato.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customers.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professional,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analyze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perform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EDA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(Exploratory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Analysis)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visualization,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questions: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72684" y="734568"/>
            <a:ext cx="3325367" cy="22052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5083" y="0"/>
            <a:ext cx="5492496" cy="6675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5866" y="96773"/>
            <a:ext cx="5175885" cy="414655"/>
          </a:xfrm>
          <a:prstGeom prst="rect">
            <a:avLst/>
          </a:prstGeom>
          <a:ln w="38100">
            <a:solidFill>
              <a:srgbClr val="FFFFFF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80059">
              <a:lnSpc>
                <a:spcPct val="100000"/>
              </a:lnSpc>
              <a:spcBef>
                <a:spcPts val="345"/>
              </a:spcBef>
            </a:pPr>
            <a:r>
              <a:rPr spc="45" dirty="0"/>
              <a:t>Data</a:t>
            </a:r>
            <a:r>
              <a:rPr spc="-85" dirty="0"/>
              <a:t> </a:t>
            </a:r>
            <a:r>
              <a:rPr spc="35" dirty="0"/>
              <a:t>Analysis</a:t>
            </a:r>
            <a:r>
              <a:rPr spc="-85" dirty="0"/>
              <a:t> </a:t>
            </a:r>
            <a:r>
              <a:rPr spc="-40" dirty="0"/>
              <a:t>Project</a:t>
            </a:r>
            <a:r>
              <a:rPr spc="-60" dirty="0"/>
              <a:t> </a:t>
            </a:r>
            <a:r>
              <a:rPr spc="80" dirty="0"/>
              <a:t>Using</a:t>
            </a:r>
            <a:r>
              <a:rPr spc="-70" dirty="0"/>
              <a:t> </a:t>
            </a:r>
            <a:r>
              <a:rPr spc="30" dirty="0"/>
              <a:t>Python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948684" y="554697"/>
            <a:ext cx="1209040" cy="594995"/>
            <a:chOff x="3948684" y="554697"/>
            <a:chExt cx="1209040" cy="59499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4404" y="580656"/>
              <a:ext cx="1132319" cy="4815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8684" y="554697"/>
              <a:ext cx="1208544" cy="59439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053840" y="620268"/>
            <a:ext cx="1018540" cy="36893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ZOMATO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2560" y="1110996"/>
            <a:ext cx="6124955" cy="30739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5083" y="0"/>
            <a:ext cx="5492496" cy="6675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5866" y="96773"/>
            <a:ext cx="5175885" cy="414655"/>
          </a:xfrm>
          <a:prstGeom prst="rect">
            <a:avLst/>
          </a:prstGeom>
          <a:ln w="38100">
            <a:solidFill>
              <a:srgbClr val="FFFFFF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80059">
              <a:lnSpc>
                <a:spcPct val="100000"/>
              </a:lnSpc>
              <a:spcBef>
                <a:spcPts val="345"/>
              </a:spcBef>
            </a:pPr>
            <a:r>
              <a:rPr spc="45" dirty="0"/>
              <a:t>Data</a:t>
            </a:r>
            <a:r>
              <a:rPr spc="-85" dirty="0"/>
              <a:t> </a:t>
            </a:r>
            <a:r>
              <a:rPr spc="35" dirty="0"/>
              <a:t>Analysis</a:t>
            </a:r>
            <a:r>
              <a:rPr spc="-85" dirty="0"/>
              <a:t> </a:t>
            </a:r>
            <a:r>
              <a:rPr spc="-40" dirty="0"/>
              <a:t>Project</a:t>
            </a:r>
            <a:r>
              <a:rPr spc="-60" dirty="0"/>
              <a:t> </a:t>
            </a:r>
            <a:r>
              <a:rPr spc="80" dirty="0"/>
              <a:t>Using</a:t>
            </a:r>
            <a:r>
              <a:rPr spc="-70" dirty="0"/>
              <a:t> </a:t>
            </a:r>
            <a:r>
              <a:rPr spc="30" dirty="0"/>
              <a:t>Python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948684" y="554697"/>
            <a:ext cx="1209040" cy="594995"/>
            <a:chOff x="3948684" y="554697"/>
            <a:chExt cx="1209040" cy="59499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4404" y="580656"/>
              <a:ext cx="1132319" cy="4815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8684" y="554697"/>
              <a:ext cx="1208544" cy="59439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053840" y="620268"/>
            <a:ext cx="1018540" cy="36893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ZOMATO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dirty="0"/>
              <a:t>1)	</a:t>
            </a:r>
            <a:r>
              <a:rPr spc="-5" dirty="0"/>
              <a:t>What</a:t>
            </a:r>
            <a:r>
              <a:rPr spc="-10" dirty="0"/>
              <a:t> </a:t>
            </a:r>
            <a:r>
              <a:rPr spc="5" dirty="0"/>
              <a:t>type</a:t>
            </a:r>
            <a:r>
              <a:rPr spc="-35" dirty="0"/>
              <a:t> </a:t>
            </a:r>
            <a:r>
              <a:rPr dirty="0"/>
              <a:t>of restaurant</a:t>
            </a:r>
            <a:r>
              <a:rPr spc="-20" dirty="0"/>
              <a:t> </a:t>
            </a:r>
            <a:r>
              <a:rPr dirty="0"/>
              <a:t>do</a:t>
            </a:r>
            <a:r>
              <a:rPr spc="-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majority</a:t>
            </a:r>
            <a:r>
              <a:rPr spc="-20" dirty="0"/>
              <a:t> </a:t>
            </a:r>
            <a:r>
              <a:rPr dirty="0"/>
              <a:t>of customers</a:t>
            </a:r>
            <a:r>
              <a:rPr spc="-5" dirty="0"/>
              <a:t> </a:t>
            </a:r>
            <a:r>
              <a:rPr dirty="0"/>
              <a:t>order</a:t>
            </a:r>
            <a:r>
              <a:rPr spc="-5" dirty="0"/>
              <a:t> from?</a:t>
            </a: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/>
              <a:t>2</a:t>
            </a:r>
            <a:r>
              <a:rPr spc="-15" dirty="0"/>
              <a:t> </a:t>
            </a:r>
            <a:r>
              <a:rPr spc="-5" dirty="0"/>
              <a:t>How</a:t>
            </a:r>
            <a:r>
              <a:rPr dirty="0"/>
              <a:t> </a:t>
            </a:r>
            <a:r>
              <a:rPr spc="-5" dirty="0"/>
              <a:t>many</a:t>
            </a:r>
            <a:r>
              <a:rPr spc="-10" dirty="0"/>
              <a:t> </a:t>
            </a:r>
            <a:r>
              <a:rPr dirty="0"/>
              <a:t>votes</a:t>
            </a:r>
            <a:r>
              <a:rPr spc="-5" dirty="0"/>
              <a:t> </a:t>
            </a:r>
            <a:r>
              <a:rPr dirty="0"/>
              <a:t>has</a:t>
            </a:r>
            <a:r>
              <a:rPr spc="-15" dirty="0"/>
              <a:t> </a:t>
            </a:r>
            <a:r>
              <a:rPr dirty="0"/>
              <a:t>each</a:t>
            </a:r>
            <a:r>
              <a:rPr spc="-5" dirty="0"/>
              <a:t> </a:t>
            </a:r>
            <a:r>
              <a:rPr spc="5" dirty="0"/>
              <a:t>type</a:t>
            </a:r>
            <a:r>
              <a:rPr spc="-35" dirty="0"/>
              <a:t> </a:t>
            </a:r>
            <a:r>
              <a:rPr dirty="0"/>
              <a:t>of restaurant</a:t>
            </a:r>
            <a:r>
              <a:rPr spc="-20" dirty="0"/>
              <a:t> </a:t>
            </a:r>
            <a:r>
              <a:rPr dirty="0"/>
              <a:t>received</a:t>
            </a:r>
            <a:r>
              <a:rPr spc="-20" dirty="0"/>
              <a:t> </a:t>
            </a:r>
            <a:r>
              <a:rPr dirty="0"/>
              <a:t>from</a:t>
            </a:r>
            <a:r>
              <a:rPr spc="-10" dirty="0"/>
              <a:t> </a:t>
            </a:r>
            <a:r>
              <a:rPr dirty="0"/>
              <a:t>customers?</a:t>
            </a:r>
          </a:p>
          <a:p>
            <a:pPr marL="256540" indent="-244475">
              <a:lnSpc>
                <a:spcPct val="100000"/>
              </a:lnSpc>
              <a:spcBef>
                <a:spcPts val="1200"/>
              </a:spcBef>
              <a:buAutoNum type="arabicParenR" startAt="3"/>
              <a:tabLst>
                <a:tab pos="257175" algn="l"/>
              </a:tabLst>
            </a:pPr>
            <a:r>
              <a:rPr spc="-5" dirty="0"/>
              <a:t>What</a:t>
            </a:r>
            <a:r>
              <a:rPr spc="-10" dirty="0"/>
              <a:t> </a:t>
            </a:r>
            <a:r>
              <a:rPr dirty="0"/>
              <a:t>are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ratings</a:t>
            </a:r>
            <a:r>
              <a:rPr spc="-20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majority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restaurants</a:t>
            </a:r>
            <a:r>
              <a:rPr spc="-15" dirty="0"/>
              <a:t> </a:t>
            </a:r>
            <a:r>
              <a:rPr dirty="0"/>
              <a:t>have</a:t>
            </a:r>
            <a:r>
              <a:rPr spc="-10" dirty="0"/>
              <a:t> </a:t>
            </a:r>
            <a:r>
              <a:rPr dirty="0"/>
              <a:t>received?</a:t>
            </a:r>
          </a:p>
          <a:p>
            <a:pPr marL="203835" indent="-191770">
              <a:lnSpc>
                <a:spcPct val="100000"/>
              </a:lnSpc>
              <a:spcBef>
                <a:spcPts val="1200"/>
              </a:spcBef>
              <a:buAutoNum type="arabicParenR" startAt="3"/>
              <a:tabLst>
                <a:tab pos="204470" algn="l"/>
              </a:tabLst>
            </a:pPr>
            <a:r>
              <a:rPr spc="-5" dirty="0"/>
              <a:t>Zomato</a:t>
            </a:r>
            <a:r>
              <a:rPr spc="-10" dirty="0"/>
              <a:t> </a:t>
            </a:r>
            <a:r>
              <a:rPr dirty="0"/>
              <a:t>has</a:t>
            </a:r>
            <a:r>
              <a:rPr spc="5" dirty="0"/>
              <a:t> </a:t>
            </a:r>
            <a:r>
              <a:rPr dirty="0"/>
              <a:t>observed</a:t>
            </a:r>
            <a:r>
              <a:rPr spc="-5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spc="-10" dirty="0"/>
              <a:t>most</a:t>
            </a:r>
            <a:r>
              <a:rPr spc="20" dirty="0"/>
              <a:t> </a:t>
            </a:r>
            <a:r>
              <a:rPr dirty="0"/>
              <a:t>couples</a:t>
            </a:r>
            <a:r>
              <a:rPr spc="-20" dirty="0"/>
              <a:t> </a:t>
            </a:r>
            <a:r>
              <a:rPr dirty="0"/>
              <a:t>order</a:t>
            </a:r>
            <a:r>
              <a:rPr spc="5" dirty="0"/>
              <a:t> </a:t>
            </a:r>
            <a:r>
              <a:rPr spc="-10" dirty="0"/>
              <a:t>most</a:t>
            </a:r>
            <a:r>
              <a:rPr spc="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their </a:t>
            </a:r>
            <a:r>
              <a:rPr spc="-5" dirty="0"/>
              <a:t>food </a:t>
            </a:r>
            <a:r>
              <a:rPr dirty="0"/>
              <a:t>online.</a:t>
            </a:r>
            <a:r>
              <a:rPr spc="-45" dirty="0"/>
              <a:t> </a:t>
            </a:r>
            <a:r>
              <a:rPr spc="-5" dirty="0"/>
              <a:t>What</a:t>
            </a:r>
            <a:r>
              <a:rPr dirty="0"/>
              <a:t> is</a:t>
            </a:r>
            <a:r>
              <a:rPr spc="-10" dirty="0"/>
              <a:t> </a:t>
            </a:r>
            <a:r>
              <a:rPr dirty="0"/>
              <a:t>their</a:t>
            </a:r>
          </a:p>
          <a:p>
            <a:pPr marL="12700">
              <a:lnSpc>
                <a:spcPct val="100000"/>
              </a:lnSpc>
            </a:pPr>
            <a:r>
              <a:rPr dirty="0"/>
              <a:t>average</a:t>
            </a:r>
            <a:r>
              <a:rPr spc="-35" dirty="0"/>
              <a:t> </a:t>
            </a:r>
            <a:r>
              <a:rPr dirty="0"/>
              <a:t>spending</a:t>
            </a:r>
            <a:r>
              <a:rPr spc="-15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dirty="0"/>
              <a:t>each</a:t>
            </a:r>
            <a:r>
              <a:rPr spc="-35" dirty="0"/>
              <a:t> </a:t>
            </a:r>
            <a:r>
              <a:rPr dirty="0"/>
              <a:t>order?</a:t>
            </a:r>
          </a:p>
          <a:p>
            <a:pPr marL="256540" indent="-244475">
              <a:lnSpc>
                <a:spcPct val="100000"/>
              </a:lnSpc>
              <a:spcBef>
                <a:spcPts val="1200"/>
              </a:spcBef>
              <a:buAutoNum type="arabicParenR" startAt="5"/>
              <a:tabLst>
                <a:tab pos="257175" algn="l"/>
              </a:tabLst>
            </a:pPr>
            <a:r>
              <a:rPr spc="-5" dirty="0"/>
              <a:t>Which</a:t>
            </a:r>
            <a:r>
              <a:rPr spc="-15" dirty="0"/>
              <a:t> </a:t>
            </a:r>
            <a:r>
              <a:rPr spc="-5" dirty="0"/>
              <a:t>mode</a:t>
            </a:r>
            <a:r>
              <a:rPr spc="5" dirty="0"/>
              <a:t> </a:t>
            </a:r>
            <a:r>
              <a:rPr dirty="0"/>
              <a:t>(online or</a:t>
            </a:r>
            <a:r>
              <a:rPr spc="-10" dirty="0"/>
              <a:t> </a:t>
            </a:r>
            <a:r>
              <a:rPr spc="-5" dirty="0"/>
              <a:t>offline)</a:t>
            </a:r>
            <a:r>
              <a:rPr spc="-10" dirty="0"/>
              <a:t> </a:t>
            </a:r>
            <a:r>
              <a:rPr spc="-5" dirty="0"/>
              <a:t>has</a:t>
            </a:r>
            <a:r>
              <a:rPr spc="-10" dirty="0"/>
              <a:t> </a:t>
            </a:r>
            <a:r>
              <a:rPr dirty="0"/>
              <a:t>received</a:t>
            </a:r>
            <a:r>
              <a:rPr spc="-15" dirty="0"/>
              <a:t> </a:t>
            </a:r>
            <a:r>
              <a:rPr dirty="0"/>
              <a:t>the </a:t>
            </a:r>
            <a:r>
              <a:rPr spc="-5" dirty="0"/>
              <a:t>maximum</a:t>
            </a:r>
            <a:r>
              <a:rPr spc="5" dirty="0"/>
              <a:t> </a:t>
            </a:r>
            <a:r>
              <a:rPr dirty="0"/>
              <a:t>rating?</a:t>
            </a:r>
          </a:p>
          <a:p>
            <a:pPr marL="255904" indent="-243840">
              <a:lnSpc>
                <a:spcPct val="100000"/>
              </a:lnSpc>
              <a:spcBef>
                <a:spcPts val="840"/>
              </a:spcBef>
              <a:buAutoNum type="arabicParenR" startAt="5"/>
              <a:tabLst>
                <a:tab pos="256540" algn="l"/>
              </a:tabLst>
            </a:pPr>
            <a:r>
              <a:rPr spc="-5" dirty="0"/>
              <a:t>Which</a:t>
            </a:r>
            <a:r>
              <a:rPr spc="-10" dirty="0"/>
              <a:t> </a:t>
            </a:r>
            <a:r>
              <a:rPr spc="5" dirty="0"/>
              <a:t>type</a:t>
            </a:r>
            <a:r>
              <a:rPr spc="-2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restaurant</a:t>
            </a:r>
            <a:r>
              <a:rPr spc="-10" dirty="0"/>
              <a:t> </a:t>
            </a:r>
            <a:r>
              <a:rPr dirty="0"/>
              <a:t>received</a:t>
            </a:r>
            <a:r>
              <a:rPr spc="-15" dirty="0"/>
              <a:t> </a:t>
            </a:r>
            <a:r>
              <a:rPr spc="-5" dirty="0"/>
              <a:t>more</a:t>
            </a:r>
            <a:r>
              <a:rPr spc="5" dirty="0"/>
              <a:t> </a:t>
            </a:r>
            <a:r>
              <a:rPr spc="-10" dirty="0"/>
              <a:t>offline</a:t>
            </a:r>
            <a:r>
              <a:rPr spc="5" dirty="0"/>
              <a:t> </a:t>
            </a:r>
            <a:r>
              <a:rPr spc="-5" dirty="0"/>
              <a:t>orders,</a:t>
            </a:r>
            <a:r>
              <a:rPr spc="5" dirty="0"/>
              <a:t> </a:t>
            </a:r>
            <a:r>
              <a:rPr spc="-5" dirty="0"/>
              <a:t>so</a:t>
            </a:r>
            <a:r>
              <a:rPr spc="5" dirty="0"/>
              <a:t> </a:t>
            </a:r>
            <a:r>
              <a:rPr dirty="0"/>
              <a:t>that Zomato</a:t>
            </a:r>
            <a:r>
              <a:rPr spc="-5" dirty="0"/>
              <a:t> </a:t>
            </a:r>
            <a:r>
              <a:rPr dirty="0"/>
              <a:t>can</a:t>
            </a:r>
            <a:r>
              <a:rPr spc="-10" dirty="0"/>
              <a:t> </a:t>
            </a:r>
            <a:r>
              <a:rPr dirty="0"/>
              <a:t>provide</a:t>
            </a:r>
            <a:r>
              <a:rPr spc="-15" dirty="0"/>
              <a:t> </a:t>
            </a:r>
            <a:r>
              <a:rPr dirty="0"/>
              <a:t>those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customers</a:t>
            </a:r>
            <a:r>
              <a:rPr dirty="0"/>
              <a:t> with</a:t>
            </a:r>
            <a:r>
              <a:rPr spc="-10" dirty="0"/>
              <a:t> </a:t>
            </a:r>
            <a:r>
              <a:rPr spc="-5" dirty="0"/>
              <a:t>some</a:t>
            </a:r>
            <a:r>
              <a:rPr spc="5" dirty="0"/>
              <a:t> </a:t>
            </a:r>
            <a:r>
              <a:rPr spc="-5" dirty="0"/>
              <a:t>good</a:t>
            </a:r>
            <a:r>
              <a:rPr dirty="0"/>
              <a:t> </a:t>
            </a:r>
            <a:r>
              <a:rPr spc="-10" dirty="0"/>
              <a:t>offers?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209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Segoe UI Emoji</vt:lpstr>
      <vt:lpstr>Times New Roman</vt:lpstr>
      <vt:lpstr>Trebuchet MS</vt:lpstr>
      <vt:lpstr>Office Theme</vt:lpstr>
      <vt:lpstr>Zomato Data Analysis Using Python</vt:lpstr>
      <vt:lpstr>Data Analysis Project Using Python</vt:lpstr>
      <vt:lpstr>Data Analysis Project Using Python</vt:lpstr>
      <vt:lpstr>Data Analysis Project Using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Project Using Python</dc:title>
  <cp:lastModifiedBy>Tejas Jogdand</cp:lastModifiedBy>
  <cp:revision>2</cp:revision>
  <dcterms:created xsi:type="dcterms:W3CDTF">2024-12-08T13:26:14Z</dcterms:created>
  <dcterms:modified xsi:type="dcterms:W3CDTF">2024-12-08T13:32:04Z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2024-12-08T00:00:00Z</vt:filetime>
  </property>
</Properties>
</file>