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3C55-680B-AF49-46C7-0F2A289F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938246"/>
            <a:ext cx="4100225" cy="490754"/>
          </a:xfrm>
        </p:spPr>
        <p:txBody>
          <a:bodyPr/>
          <a:lstStyle/>
          <a:p>
            <a:r>
              <a:rPr lang="en-US" dirty="0"/>
              <a:t>Vrindavan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397FB-3833-3B30-D7C1-4BBCF1E1C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5178" y="4394040"/>
            <a:ext cx="2279277" cy="370466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Janvi</a:t>
            </a:r>
            <a:r>
              <a:rPr lang="en-US" dirty="0"/>
              <a:t> </a:t>
            </a:r>
            <a:r>
              <a:rPr lang="en-US" dirty="0" err="1"/>
              <a:t>Dhonde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FEA0F4-CA80-C521-EC6D-4E808FE75A13}"/>
              </a:ext>
            </a:extLst>
          </p:cNvPr>
          <p:cNvSpPr txBox="1">
            <a:spLocks/>
          </p:cNvSpPr>
          <p:nvPr/>
        </p:nvSpPr>
        <p:spPr>
          <a:xfrm>
            <a:off x="680322" y="3429000"/>
            <a:ext cx="6498520" cy="370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Store Annual Report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304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37A2-6F05-5330-390A-1D1F7A65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2" y="106532"/>
            <a:ext cx="3208098" cy="4896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D8E-4DB1-E1A3-C4BC-E89E049A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67" y="2584311"/>
            <a:ext cx="9613861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the sales and orders using single chart</a:t>
            </a:r>
          </a:p>
          <a:p>
            <a:r>
              <a:rPr lang="en-US" dirty="0"/>
              <a:t>Which month got the highest sales and orders ?</a:t>
            </a:r>
          </a:p>
          <a:p>
            <a:r>
              <a:rPr lang="en-US" dirty="0"/>
              <a:t>Who purchased more men or women in 2024 ?</a:t>
            </a:r>
          </a:p>
          <a:p>
            <a:r>
              <a:rPr lang="en-US" dirty="0"/>
              <a:t>What are different order status in 2024?</a:t>
            </a:r>
          </a:p>
          <a:p>
            <a:r>
              <a:rPr lang="en-US" dirty="0"/>
              <a:t>List top 10 States contributing to the sales?</a:t>
            </a:r>
          </a:p>
          <a:p>
            <a:r>
              <a:rPr lang="en-US" dirty="0"/>
              <a:t>Relation between age and gender based on number of orders</a:t>
            </a:r>
          </a:p>
          <a:p>
            <a:r>
              <a:rPr lang="en-US" dirty="0"/>
              <a:t>Which channel is contributing to maximum sales?</a:t>
            </a:r>
          </a:p>
          <a:p>
            <a:r>
              <a:rPr lang="en-US" dirty="0"/>
              <a:t>Highest selling category?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0535-E1C9-DE16-6665-96C11818DA84}"/>
              </a:ext>
            </a:extLst>
          </p:cNvPr>
          <p:cNvSpPr txBox="1">
            <a:spLocks/>
          </p:cNvSpPr>
          <p:nvPr/>
        </p:nvSpPr>
        <p:spPr>
          <a:xfrm>
            <a:off x="853959" y="993168"/>
            <a:ext cx="9440223" cy="544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Vrindavan store wants to create an annual sales report for 2024.  So that, Vrindavan ca n understand their customers and grow more sales in 2024.</a:t>
            </a:r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1BD31E-AAF1-7FB8-2B97-E39E3E6C9D40}"/>
              </a:ext>
            </a:extLst>
          </p:cNvPr>
          <p:cNvSpPr txBox="1">
            <a:spLocks/>
          </p:cNvSpPr>
          <p:nvPr/>
        </p:nvSpPr>
        <p:spPr>
          <a:xfrm>
            <a:off x="391423" y="2094665"/>
            <a:ext cx="3208098" cy="48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Question: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6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37A2-6F05-5330-390A-1D1F7A65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 Conclusion to improve Vrindavan store sales: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0535-E1C9-DE16-6665-96C11818DA84}"/>
              </a:ext>
            </a:extLst>
          </p:cNvPr>
          <p:cNvSpPr txBox="1">
            <a:spLocks/>
          </p:cNvSpPr>
          <p:nvPr/>
        </p:nvSpPr>
        <p:spPr>
          <a:xfrm>
            <a:off x="703994" y="609597"/>
            <a:ext cx="10354624" cy="1792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Women are more likely to buy compared to men (65%)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Maharashtra, Karnataka and Uttar Pradesh are the top 3 States (35%)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Adult age group (30-49 </a:t>
            </a:r>
            <a:r>
              <a:rPr lang="en-US" sz="2400" dirty="0" err="1"/>
              <a:t>yrs</a:t>
            </a:r>
            <a:r>
              <a:rPr lang="en-US" sz="2400" dirty="0"/>
              <a:t>) is max contributing (50%)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Amazon, Flipkart and Myntra Channels are max contributing (80%)</a:t>
            </a:r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1BD31E-AAF1-7FB8-2B97-E39E3E6C9D40}"/>
              </a:ext>
            </a:extLst>
          </p:cNvPr>
          <p:cNvSpPr txBox="1">
            <a:spLocks/>
          </p:cNvSpPr>
          <p:nvPr/>
        </p:nvSpPr>
        <p:spPr>
          <a:xfrm>
            <a:off x="680320" y="239077"/>
            <a:ext cx="3208098" cy="48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Question: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8FAC9E-56C2-026B-095B-B0D99730A612}"/>
              </a:ext>
            </a:extLst>
          </p:cNvPr>
          <p:cNvSpPr txBox="1">
            <a:spLocks/>
          </p:cNvSpPr>
          <p:nvPr/>
        </p:nvSpPr>
        <p:spPr>
          <a:xfrm>
            <a:off x="703994" y="2694192"/>
            <a:ext cx="10354624" cy="1792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Target women customer of age group (30-49 </a:t>
            </a:r>
            <a:r>
              <a:rPr lang="en-US" sz="2400" dirty="0" err="1"/>
              <a:t>yrs</a:t>
            </a:r>
            <a:r>
              <a:rPr lang="en-US" sz="2400" dirty="0"/>
              <a:t>) living in Maharashtra, Karnataka and Uttar Pradesh by showing ads/offers/coupons available on </a:t>
            </a:r>
            <a:r>
              <a:rPr lang="en-US" sz="2400" err="1"/>
              <a:t>Amazon</a:t>
            </a:r>
            <a:r>
              <a:rPr lang="en-US" sz="2400"/>
              <a:t>, Flipkart </a:t>
            </a:r>
            <a:r>
              <a:rPr lang="en-US" sz="2400" dirty="0"/>
              <a:t>and Myntra</a:t>
            </a:r>
            <a:endParaRPr lang="en-IN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865E39-E67C-989B-5C40-66D19087C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257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</TotalTime>
  <Words>202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Vrindavan</vt:lpstr>
      <vt:lpstr>Objective:</vt:lpstr>
      <vt:lpstr>  Final Conclusion to improve Vrindavan store sales: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Vrindavan</dc:title>
  <dc:creator>Tejas Jogdand</dc:creator>
  <cp:lastModifiedBy>Tejas Jogdand</cp:lastModifiedBy>
  <cp:revision>4</cp:revision>
  <dcterms:created xsi:type="dcterms:W3CDTF">2024-11-28T17:57:04Z</dcterms:created>
  <dcterms:modified xsi:type="dcterms:W3CDTF">2024-11-28T18:15:14Z</dcterms:modified>
</cp:coreProperties>
</file>