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37AB-ABC3-006C-942C-E5AD64155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E5C98-5A05-D0A1-C0AF-C34AC0350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766CD-AFFF-5F22-DF2E-82C4258B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8E96-7E8F-4D7A-A1F3-5AD5017C60C4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B8BBB-04DC-60C1-8A77-F490B2A3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02973-22DD-BF9E-13B7-A1D1BAA5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7F6C-B301-4712-A075-4C1510ECF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0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F91A4-A2FB-3AC9-54DE-BF5C283B6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47B82-E174-0A62-003D-7A708FEB5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FC478-D2E7-EEEF-E2C5-3B97DF97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8E96-7E8F-4D7A-A1F3-5AD5017C60C4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AB848-9539-E700-301D-ACC13DC9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4747E-7737-1264-98DC-B0ECC309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7F6C-B301-4712-A075-4C1510ECF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15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97225-7545-2E0C-637F-6EF866939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C23B4-BF57-AB72-7E49-815F95BFD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0E3C5-C757-ADF1-1236-A4E577B7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8E96-7E8F-4D7A-A1F3-5AD5017C60C4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6CA72-2ECD-27F1-88BE-8B33806C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C3039-4778-D676-6153-1C470F62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7F6C-B301-4712-A075-4C1510ECF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45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8FE1-606A-E4A8-C00B-D6324CDF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22FD8-2933-5694-A07E-CB6CEBBE2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FE7F7-6365-B31F-9292-BF5F046D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8E96-7E8F-4D7A-A1F3-5AD5017C60C4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07A6A-4296-3E8F-F321-F055C0F7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53224-F6EF-D411-723F-3A76446D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7F6C-B301-4712-A075-4C1510ECF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60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9C6A-6E0A-4875-60FA-180E89CC9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5F290-5613-3B99-476E-C7B932394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0467C-130A-ED0C-5EC8-766B5370B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8E96-7E8F-4D7A-A1F3-5AD5017C60C4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72D83-CA1F-EFE4-66D4-A3CAE6DD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E2692-73FE-5620-A5D6-3DA4EA41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7F6C-B301-4712-A075-4C1510ECF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64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E7CF-C74B-47F6-92FA-E929C555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F0C94-9A18-858C-D4D8-43C4499F9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2E370-97C8-172F-758C-A424109B7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4888D-2C51-18E7-BDEB-579D8C66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8E96-7E8F-4D7A-A1F3-5AD5017C60C4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888C-B0BD-C9C1-F772-1F524D85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70542-4477-37AF-3704-7A19BECA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7F6C-B301-4712-A075-4C1510ECF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83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89E0-6409-44A9-BD98-E837AF51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3E029-E029-C9D8-F265-E70B1F63A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7C828-B75C-4923-9B8D-0AC41C09D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9B45A-00C7-0D8C-44EE-37AC84C68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2FD93-B5FD-1E79-14B2-7B9985755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2A260-9212-BDED-9378-776DE8915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8E96-7E8F-4D7A-A1F3-5AD5017C60C4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AA8A34-19F9-6320-15BA-C37FC37E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1A1F3-9CBF-27AA-04F6-77B5B830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7F6C-B301-4712-A075-4C1510ECF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60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49F3-1065-EBA4-3912-1631AB54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222C5-E426-E567-F45D-47F67639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8E96-7E8F-4D7A-A1F3-5AD5017C60C4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CAF4F-DA45-260A-C0A8-443E21C7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E3028-580E-79EF-B2AE-762D846C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7F6C-B301-4712-A075-4C1510ECF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03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B1146-0461-D677-9743-1A8C7B041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8E96-7E8F-4D7A-A1F3-5AD5017C60C4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221C1-8EF8-A82B-7C36-513DD205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D93DE-3140-6452-2A70-7AEAA91C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7F6C-B301-4712-A075-4C1510ECF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24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FC96-0C36-DF83-F43A-01E2FA8F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C56FB-73AD-9481-91D9-06C323CAF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F6F26-A1AF-89C1-8452-561369459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C38B9-40CA-B5F6-B9F4-FBA535DF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8E96-7E8F-4D7A-A1F3-5AD5017C60C4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71765-D4A6-5084-4E30-3EADF3E4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DCD19-0C59-574C-E9AC-DE02BE5D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7F6C-B301-4712-A075-4C1510ECF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01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11A3-A91C-8821-97E5-608134BF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025A7-4957-99F5-1172-B52D8190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5F0FF-52B3-BFAC-6ECE-5FE3038A2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2D835-72EB-8A38-88ED-F76B69E5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8E96-7E8F-4D7A-A1F3-5AD5017C60C4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61F1A-C4F7-E8A6-53C2-1326B624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2AA5C-D8F4-6AC2-A452-D06A940A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7F6C-B301-4712-A075-4C1510ECF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10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C6B76-0568-7EB3-82F2-87E34250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93018-CBAC-BCE3-A5E7-F450F0B45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76E56-ADC9-4421-43F9-37257D4BC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28E96-7E8F-4D7A-A1F3-5AD5017C60C4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018C2-6162-5572-9EEC-AE9E2D1EC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4670E-8DD1-DC65-EC64-BDF0DBC3D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A7F6C-B301-4712-A075-4C1510ECF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56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6CD4-0062-287E-75EB-FC5D89938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Analysis</a:t>
            </a:r>
            <a:endParaRPr lang="en-IN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FC926-0FE5-DB59-E0C8-AA92FAFA7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6232" y="5516826"/>
            <a:ext cx="3157491" cy="472812"/>
          </a:xfrm>
        </p:spPr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Janvi</a:t>
            </a:r>
            <a:r>
              <a:rPr lang="en-US" dirty="0"/>
              <a:t> </a:t>
            </a:r>
            <a:r>
              <a:rPr lang="en-US" dirty="0" err="1"/>
              <a:t>Dhonde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898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6CD4-0062-287E-75EB-FC5D89938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713" y="616336"/>
            <a:ext cx="9144000" cy="47783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FC926-0FE5-DB59-E0C8-AA92FAFA7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943" y="1251751"/>
            <a:ext cx="11896076" cy="4900474"/>
          </a:xfrm>
        </p:spPr>
        <p:txBody>
          <a:bodyPr/>
          <a:lstStyle/>
          <a:p>
            <a:pPr algn="l"/>
            <a:r>
              <a:rPr lang="en-US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BUSINESS REQUIREMENT :</a:t>
            </a:r>
          </a:p>
          <a:p>
            <a:pPr algn="l"/>
            <a:endParaRPr lang="en-IN" dirty="0">
              <a:solidFill>
                <a:schemeClr val="accent6">
                  <a:lumMod val="7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 algn="l"/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	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To conduct a comprehensive analysis of Blinkit’s Sales performance, Customer Satisfaction, and Inventory distribution to identify key insights and opportunities for optimization using various KPI’s and visualizations in Excel.</a:t>
            </a:r>
          </a:p>
          <a:p>
            <a:pPr algn="l"/>
            <a:endParaRPr lang="en-IN" sz="2000"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 algn="l"/>
            <a:r>
              <a:rPr lang="en-IN" sz="20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KPI’S Requirements:</a:t>
            </a:r>
          </a:p>
          <a:p>
            <a:pPr algn="l"/>
            <a:endParaRPr lang="en-IN" sz="2000"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 marL="342900" indent="-342900" algn="l">
              <a:buAutoNum type="arabicPeriod"/>
            </a:pPr>
            <a:r>
              <a:rPr lang="en-US" sz="16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Total Sales: The Overall revenue generated from all items sold.</a:t>
            </a:r>
          </a:p>
          <a:p>
            <a:pPr marL="342900" indent="-342900" algn="l">
              <a:buAutoNum type="arabicPeriod"/>
            </a:pPr>
            <a:r>
              <a:rPr lang="en-US" sz="16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Average Sales: The Average revenue per sale.</a:t>
            </a:r>
          </a:p>
          <a:p>
            <a:pPr marL="342900" indent="-342900" algn="l">
              <a:buAutoNum type="arabicPeriod"/>
            </a:pPr>
            <a:r>
              <a:rPr lang="en-US" sz="16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Number of items: The Total count of different items sold.</a:t>
            </a:r>
          </a:p>
          <a:p>
            <a:pPr marL="342900" indent="-342900" algn="l">
              <a:buAutoNum type="arabicPeriod"/>
            </a:pPr>
            <a:r>
              <a:rPr lang="en-US" sz="16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Average Rating: The average customer rating for items sold.</a:t>
            </a:r>
          </a:p>
        </p:txBody>
      </p:sp>
    </p:spTree>
    <p:extLst>
      <p:ext uri="{BB962C8B-B14F-4D97-AF65-F5344CB8AC3E}">
        <p14:creationId xmlns:p14="http://schemas.microsoft.com/office/powerpoint/2010/main" val="343867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6CD4-0062-287E-75EB-FC5D89938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6354" y="204186"/>
            <a:ext cx="2030028" cy="46674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US" sz="1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Analysis</a:t>
            </a:r>
            <a:endParaRPr lang="en-IN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FC926-0FE5-DB59-E0C8-AA92FAFA7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2" y="133165"/>
            <a:ext cx="11413724" cy="3870664"/>
          </a:xfrm>
        </p:spPr>
        <p:txBody>
          <a:bodyPr>
            <a:noAutofit/>
          </a:bodyPr>
          <a:lstStyle/>
          <a:p>
            <a:pPr algn="l"/>
            <a:r>
              <a:rPr lang="en-US" sz="12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BUSINESS REQUIREMENT :</a:t>
            </a:r>
            <a:endParaRPr lang="en-IN" sz="1200"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 algn="l"/>
            <a:r>
              <a:rPr lang="en-IN" sz="12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Chart’s Requirements:</a:t>
            </a:r>
          </a:p>
          <a:p>
            <a:pPr marL="457200" indent="-457200" algn="l">
              <a:spcBef>
                <a:spcPts val="600"/>
              </a:spcBef>
              <a:buAutoNum type="arabicPeriod"/>
            </a:pPr>
            <a:r>
              <a:rPr lang="en-US" sz="12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Total Sales by Fat Content: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	Objective: Analyze the impact of fat content on total sales.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	Additional KPI Metrics: Assess how other KPIs (Average Sales, Number of Items, Average Rating) vary with fat content.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	Chart Type : Donut Chart.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2. Total Sales by ItemType: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	Objective: Identify the performance of different item types in terms of total sales.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	Additional KPI Metrics: Assess how other KPIs (Average Sales, Number of Items, Average Rating) vary with fat content.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	Chart Type : Bar Chart.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3. Fat Content by Outlet for Total Sales: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	Objective: Compare total sales across different outlets segmented by fat content.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	Additional KPI Metrics: Assess how other KPIs (Average Sales, Number of Items, Average Rating) vary with fat content.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	Chart Type : Stacked Column Chart.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4. Total Sales by Outlet Establishment: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	Objective: Evaluate how the age or type of outlet establishment influences total sales.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	Chart Type : Line Chart.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5. Sales by Outlet Size: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	Objective: Analyze the correlation between outlet size and total sales.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	Chart Type: Donut/ Pie Chart.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6. Sales by Outlet Location: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	Objective: Assess the geographic distribution of sales across different locations.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	Chart Type : Funnel Map.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7. All Metrics by Outlet Type: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	Objective: Provide a comprehensive view of all key metrics (Total Sales, Average Sales, Number of Items, Average Rating)broken down by different outlet types.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	Chart Type : Matrix Card.</a:t>
            </a:r>
          </a:p>
        </p:txBody>
      </p:sp>
    </p:spTree>
    <p:extLst>
      <p:ext uri="{BB962C8B-B14F-4D97-AF65-F5344CB8AC3E}">
        <p14:creationId xmlns:p14="http://schemas.microsoft.com/office/powerpoint/2010/main" val="210752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396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 Black</vt:lpstr>
      <vt:lpstr>Segoe UI Semibold</vt:lpstr>
      <vt:lpstr>Office Theme</vt:lpstr>
      <vt:lpstr>blinkit Analysis</vt:lpstr>
      <vt:lpstr>blinkit Analysis</vt:lpstr>
      <vt:lpstr>blinkit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blinkit Analysis</dc:title>
  <dc:creator>Tejas Jogdand</dc:creator>
  <cp:lastModifiedBy>Tejas Jogdand</cp:lastModifiedBy>
  <cp:revision>2</cp:revision>
  <dcterms:created xsi:type="dcterms:W3CDTF">2024-11-28T12:54:20Z</dcterms:created>
  <dcterms:modified xsi:type="dcterms:W3CDTF">2024-11-28T13:12:04Z</dcterms:modified>
</cp:coreProperties>
</file>