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389" r:id="rId12"/>
    <p:sldId id="390" r:id="rId13"/>
    <p:sldId id="391" r:id="rId14"/>
    <p:sldId id="392" r:id="rId15"/>
    <p:sldId id="393" r:id="rId16"/>
    <p:sldId id="394" r:id="rId17"/>
    <p:sldId id="395" r:id="rId18"/>
    <p:sldId id="396" r:id="rId19"/>
    <p:sldId id="397" r:id="rId20"/>
    <p:sldId id="398" r:id="rId21"/>
    <p:sldId id="399" r:id="rId22"/>
    <p:sldId id="400" r:id="rId23"/>
    <p:sldId id="401" r:id="rId24"/>
    <p:sldId id="402" r:id="rId25"/>
    <p:sldId id="403" r:id="rId26"/>
    <p:sldId id="404" r:id="rId27"/>
    <p:sldId id="405" r:id="rId28"/>
    <p:sldId id="406" r:id="rId29"/>
    <p:sldId id="407" r:id="rId30"/>
    <p:sldId id="408" r:id="rId31"/>
    <p:sldId id="409" r:id="rId32"/>
    <p:sldId id="410" r:id="rId33"/>
    <p:sldId id="411" r:id="rId34"/>
    <p:sldId id="412" r:id="rId35"/>
    <p:sldId id="413" r:id="rId36"/>
    <p:sldId id="414" r:id="rId37"/>
    <p:sldId id="415" r:id="rId38"/>
    <p:sldId id="416" r:id="rId39"/>
    <p:sldId id="417" r:id="rId40"/>
    <p:sldId id="418" r:id="rId41"/>
    <p:sldId id="419" r:id="rId42"/>
    <p:sldId id="420" r:id="rId43"/>
    <p:sldId id="421" r:id="rId44"/>
    <p:sldId id="422" r:id="rId45"/>
    <p:sldId id="423" r:id="rId46"/>
    <p:sldId id="424" r:id="rId47"/>
    <p:sldId id="425" r:id="rId48"/>
    <p:sldId id="426" r:id="rId49"/>
    <p:sldId id="427" r:id="rId50"/>
    <p:sldId id="428" r:id="rId51"/>
    <p:sldId id="266" r:id="rId52"/>
    <p:sldId id="330" r:id="rId53"/>
    <p:sldId id="331" r:id="rId54"/>
    <p:sldId id="332" r:id="rId55"/>
    <p:sldId id="342" r:id="rId56"/>
    <p:sldId id="343" r:id="rId57"/>
    <p:sldId id="344" r:id="rId58"/>
    <p:sldId id="345" r:id="rId59"/>
    <p:sldId id="346" r:id="rId60"/>
    <p:sldId id="347" r:id="rId61"/>
    <p:sldId id="348" r:id="rId62"/>
    <p:sldId id="349" r:id="rId63"/>
    <p:sldId id="350" r:id="rId64"/>
    <p:sldId id="351" r:id="rId65"/>
    <p:sldId id="352" r:id="rId66"/>
    <p:sldId id="353" r:id="rId67"/>
    <p:sldId id="354" r:id="rId68"/>
    <p:sldId id="356" r:id="rId69"/>
    <p:sldId id="357" r:id="rId70"/>
    <p:sldId id="358" r:id="rId71"/>
    <p:sldId id="359" r:id="rId72"/>
    <p:sldId id="371" r:id="rId73"/>
    <p:sldId id="267" r:id="rId74"/>
    <p:sldId id="268" r:id="rId75"/>
    <p:sldId id="269" r:id="rId76"/>
    <p:sldId id="270" r:id="rId77"/>
    <p:sldId id="271" r:id="rId78"/>
    <p:sldId id="272" r:id="rId79"/>
    <p:sldId id="273" r:id="rId80"/>
    <p:sldId id="274" r:id="rId81"/>
    <p:sldId id="275" r:id="rId82"/>
    <p:sldId id="276" r:id="rId83"/>
    <p:sldId id="318" r:id="rId84"/>
    <p:sldId id="372" r:id="rId85"/>
    <p:sldId id="373" r:id="rId86"/>
    <p:sldId id="383" r:id="rId87"/>
    <p:sldId id="374" r:id="rId88"/>
    <p:sldId id="375" r:id="rId89"/>
    <p:sldId id="376" r:id="rId90"/>
    <p:sldId id="377" r:id="rId91"/>
    <p:sldId id="378" r:id="rId92"/>
    <p:sldId id="382" r:id="rId93"/>
    <p:sldId id="385" r:id="rId94"/>
    <p:sldId id="379" r:id="rId95"/>
    <p:sldId id="380" r:id="rId96"/>
    <p:sldId id="387" r:id="rId97"/>
    <p:sldId id="381" r:id="rId98"/>
    <p:sldId id="386" r:id="rId99"/>
    <p:sldId id="388" r:id="rId100"/>
    <p:sldId id="384" r:id="rId101"/>
    <p:sldId id="277" r:id="rId102"/>
    <p:sldId id="279" r:id="rId103"/>
    <p:sldId id="278" r:id="rId104"/>
    <p:sldId id="280" r:id="rId105"/>
    <p:sldId id="281" r:id="rId106"/>
    <p:sldId id="282" r:id="rId107"/>
    <p:sldId id="283" r:id="rId108"/>
    <p:sldId id="284" r:id="rId109"/>
    <p:sldId id="285" r:id="rId110"/>
    <p:sldId id="286" r:id="rId111"/>
    <p:sldId id="287" r:id="rId112"/>
    <p:sldId id="288" r:id="rId113"/>
    <p:sldId id="289" r:id="rId114"/>
    <p:sldId id="290" r:id="rId115"/>
    <p:sldId id="291" r:id="rId116"/>
    <p:sldId id="292" r:id="rId117"/>
    <p:sldId id="293" r:id="rId118"/>
    <p:sldId id="294" r:id="rId119"/>
    <p:sldId id="295" r:id="rId120"/>
    <p:sldId id="296" r:id="rId121"/>
    <p:sldId id="429" r:id="rId122"/>
    <p:sldId id="430" r:id="rId123"/>
    <p:sldId id="431" r:id="rId124"/>
    <p:sldId id="432" r:id="rId125"/>
    <p:sldId id="433" r:id="rId126"/>
    <p:sldId id="434" r:id="rId127"/>
    <p:sldId id="435" r:id="rId128"/>
    <p:sldId id="436" r:id="rId129"/>
    <p:sldId id="437" r:id="rId130"/>
    <p:sldId id="438" r:id="rId131"/>
    <p:sldId id="439" r:id="rId132"/>
    <p:sldId id="440" r:id="rId133"/>
    <p:sldId id="441" r:id="rId134"/>
    <p:sldId id="442" r:id="rId135"/>
    <p:sldId id="443" r:id="rId136"/>
    <p:sldId id="444" r:id="rId137"/>
    <p:sldId id="445" r:id="rId138"/>
    <p:sldId id="446" r:id="rId139"/>
    <p:sldId id="447" r:id="rId140"/>
    <p:sldId id="448" r:id="rId141"/>
    <p:sldId id="449" r:id="rId142"/>
    <p:sldId id="450" r:id="rId143"/>
    <p:sldId id="451" r:id="rId144"/>
    <p:sldId id="452" r:id="rId145"/>
    <p:sldId id="453" r:id="rId146"/>
    <p:sldId id="454" r:id="rId147"/>
    <p:sldId id="455" r:id="rId148"/>
    <p:sldId id="456" r:id="rId149"/>
    <p:sldId id="457" r:id="rId150"/>
    <p:sldId id="458" r:id="rId151"/>
  </p:sldIdLst>
  <p:sldSz cx="12192000" cy="6858000"/>
  <p:notesSz cx="6858000" cy="9144000"/>
  <p:defaultTextStyle>
    <a:defPPr lvl="0">
      <a:defRPr lang="en-US"/>
    </a:defPPr>
    <a:lvl1pPr marL="0" lv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 autoAdjust="0"/>
    <p:restoredTop sz="94660"/>
  </p:normalViewPr>
  <p:slideViewPr>
    <p:cSldViewPr snapToGrid="0">
      <p:cViewPr varScale="1">
        <p:scale>
          <a:sx n="51" d="100"/>
          <a:sy n="51" d="100"/>
        </p:scale>
        <p:origin x="75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theme" Target="theme/theme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tableStyles" Target="tableStyle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5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slide" Target="slides/slide15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t>3/31/2021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3/31/2021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3/31/2021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3/31/2021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3/31/2021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3/31/2021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3/31/2021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3/31/2021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3/31/2021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3/31/2021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3/31/2021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3/31/2021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3/31/2021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3/31/2021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3/31/2021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3/31/2021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3/31/2021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3/31/2021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jpe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9.jpg"/><Relationship Id="rId2" Type="http://schemas.openxmlformats.org/officeDocument/2006/relationships/image" Target="../media/image298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0.jp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2.jpeg"/><Relationship Id="rId2" Type="http://schemas.openxmlformats.org/officeDocument/2006/relationships/image" Target="../media/image30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3.jpe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5.jpeg"/><Relationship Id="rId2" Type="http://schemas.openxmlformats.org/officeDocument/2006/relationships/image" Target="../media/image30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6.jpe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8.jpeg"/><Relationship Id="rId2" Type="http://schemas.openxmlformats.org/officeDocument/2006/relationships/image" Target="../media/image307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9.jpe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1.jpeg"/><Relationship Id="rId2" Type="http://schemas.openxmlformats.org/officeDocument/2006/relationships/image" Target="../media/image310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2.jpeg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4.jpeg"/><Relationship Id="rId2" Type="http://schemas.openxmlformats.org/officeDocument/2006/relationships/image" Target="../media/image31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5.jpe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7.jpeg"/><Relationship Id="rId2" Type="http://schemas.openxmlformats.org/officeDocument/2006/relationships/image" Target="../media/image31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8.jpeg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jpeg"/><Relationship Id="rId2" Type="http://schemas.openxmlformats.org/officeDocument/2006/relationships/image" Target="../media/image319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1.jpe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3.jpeg"/><Relationship Id="rId2" Type="http://schemas.openxmlformats.org/officeDocument/2006/relationships/image" Target="../media/image32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4.jpeg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6.jpeg"/><Relationship Id="rId2" Type="http://schemas.openxmlformats.org/officeDocument/2006/relationships/image" Target="../media/image32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jpg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9.jpeg"/><Relationship Id="rId2" Type="http://schemas.openxmlformats.org/officeDocument/2006/relationships/image" Target="../media/image328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0.jpeg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2.jpeg"/><Relationship Id="rId2" Type="http://schemas.openxmlformats.org/officeDocument/2006/relationships/image" Target="../media/image33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3.jpeg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5.jpeg"/><Relationship Id="rId2" Type="http://schemas.openxmlformats.org/officeDocument/2006/relationships/image" Target="../media/image33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6.jpeg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8.jpeg"/><Relationship Id="rId2" Type="http://schemas.openxmlformats.org/officeDocument/2006/relationships/image" Target="../media/image337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9.jpeg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1.jpeg"/><Relationship Id="rId2" Type="http://schemas.openxmlformats.org/officeDocument/2006/relationships/image" Target="../media/image340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2.jpeg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4.jpeg"/><Relationship Id="rId2" Type="http://schemas.openxmlformats.org/officeDocument/2006/relationships/image" Target="../media/image34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5.jpeg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7.jpeg"/><Relationship Id="rId2" Type="http://schemas.openxmlformats.org/officeDocument/2006/relationships/image" Target="../media/image34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8.jpeg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jpeg"/><Relationship Id="rId2" Type="http://schemas.openxmlformats.org/officeDocument/2006/relationships/image" Target="../media/image349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1.jpeg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3.jpeg"/><Relationship Id="rId2" Type="http://schemas.openxmlformats.org/officeDocument/2006/relationships/image" Target="../media/image35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4.jpeg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6.jpeg"/><Relationship Id="rId2" Type="http://schemas.openxmlformats.org/officeDocument/2006/relationships/image" Target="../media/image35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jpg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9.jpeg"/><Relationship Id="rId2" Type="http://schemas.openxmlformats.org/officeDocument/2006/relationships/image" Target="../media/image358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0.jpeg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2.jpg"/><Relationship Id="rId2" Type="http://schemas.openxmlformats.org/officeDocument/2006/relationships/image" Target="../media/image36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3.jpg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5.jpg"/><Relationship Id="rId2" Type="http://schemas.openxmlformats.org/officeDocument/2006/relationships/image" Target="../media/image364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3.jpg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7.jpg"/><Relationship Id="rId2" Type="http://schemas.openxmlformats.org/officeDocument/2006/relationships/image" Target="../media/image366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8.jpg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jpg"/><Relationship Id="rId2" Type="http://schemas.openxmlformats.org/officeDocument/2006/relationships/image" Target="../media/image369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1.jpg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3.jpg"/><Relationship Id="rId2" Type="http://schemas.openxmlformats.org/officeDocument/2006/relationships/image" Target="../media/image37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4.jpg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6.jpg"/><Relationship Id="rId2" Type="http://schemas.openxmlformats.org/officeDocument/2006/relationships/image" Target="../media/image375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7.png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9.jpg"/><Relationship Id="rId2" Type="http://schemas.openxmlformats.org/officeDocument/2006/relationships/image" Target="../media/image378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0.jpg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2.jpg"/><Relationship Id="rId2" Type="http://schemas.openxmlformats.org/officeDocument/2006/relationships/image" Target="../media/image38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3.jpg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5.jpg"/><Relationship Id="rId2" Type="http://schemas.openxmlformats.org/officeDocument/2006/relationships/image" Target="../media/image384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6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jpg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8.jpg"/><Relationship Id="rId2" Type="http://schemas.openxmlformats.org/officeDocument/2006/relationships/image" Target="../media/image387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9.jpg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1.jpg"/><Relationship Id="rId2" Type="http://schemas.openxmlformats.org/officeDocument/2006/relationships/image" Target="../media/image390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2.jpg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4.jpg"/><Relationship Id="rId2" Type="http://schemas.openxmlformats.org/officeDocument/2006/relationships/image" Target="../media/image39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5.png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7.jpg"/><Relationship Id="rId2" Type="http://schemas.openxmlformats.org/officeDocument/2006/relationships/image" Target="../media/image396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8.jpg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jpg"/><Relationship Id="rId2" Type="http://schemas.openxmlformats.org/officeDocument/2006/relationships/image" Target="../media/image399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1.jpg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3.jpg"/><Relationship Id="rId2" Type="http://schemas.openxmlformats.org/officeDocument/2006/relationships/image" Target="../media/image40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4.jpg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6.jpg"/><Relationship Id="rId2" Type="http://schemas.openxmlformats.org/officeDocument/2006/relationships/image" Target="../media/image405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7.jpg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9.jpg"/><Relationship Id="rId2" Type="http://schemas.openxmlformats.org/officeDocument/2006/relationships/image" Target="../media/image408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0.jpg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2.jpg"/><Relationship Id="rId2" Type="http://schemas.openxmlformats.org/officeDocument/2006/relationships/image" Target="../media/image41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3.jpg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5.jpg"/><Relationship Id="rId2" Type="http://schemas.openxmlformats.org/officeDocument/2006/relationships/image" Target="../media/image414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6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jpg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8.jpg"/><Relationship Id="rId2" Type="http://schemas.openxmlformats.org/officeDocument/2006/relationships/image" Target="../media/image417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9.jpg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1.jpg"/><Relationship Id="rId2" Type="http://schemas.openxmlformats.org/officeDocument/2006/relationships/image" Target="../media/image420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2.jpg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4.jpg"/><Relationship Id="rId2" Type="http://schemas.openxmlformats.org/officeDocument/2006/relationships/image" Target="../media/image42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5.png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7.jpg"/><Relationship Id="rId2" Type="http://schemas.openxmlformats.org/officeDocument/2006/relationships/image" Target="../media/image426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8.jpg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0.jpg"/><Relationship Id="rId2" Type="http://schemas.openxmlformats.org/officeDocument/2006/relationships/image" Target="../media/image429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1.jpg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3.jpg"/><Relationship Id="rId2" Type="http://schemas.openxmlformats.org/officeDocument/2006/relationships/image" Target="../media/image43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4.jpg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6.jpg"/><Relationship Id="rId2" Type="http://schemas.openxmlformats.org/officeDocument/2006/relationships/image" Target="../media/image435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7.jpg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9.jpg"/><Relationship Id="rId2" Type="http://schemas.openxmlformats.org/officeDocument/2006/relationships/image" Target="../media/image438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0.jpg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2.jpg"/><Relationship Id="rId2" Type="http://schemas.openxmlformats.org/officeDocument/2006/relationships/image" Target="../media/image44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3.jpg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5.jpg"/><Relationship Id="rId2" Type="http://schemas.openxmlformats.org/officeDocument/2006/relationships/image" Target="../media/image44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6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jpg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8.jpg"/><Relationship Id="rId2" Type="http://schemas.openxmlformats.org/officeDocument/2006/relationships/image" Target="../media/image447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9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g"/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9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g"/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2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g"/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5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g"/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8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g"/><Relationship Id="rId2" Type="http://schemas.openxmlformats.org/officeDocument/2006/relationships/image" Target="../media/image59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1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jpg"/><Relationship Id="rId2" Type="http://schemas.openxmlformats.org/officeDocument/2006/relationships/image" Target="../media/image6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4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jpg"/><Relationship Id="rId2" Type="http://schemas.openxmlformats.org/officeDocument/2006/relationships/image" Target="../media/image65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7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jpg"/><Relationship Id="rId2" Type="http://schemas.openxmlformats.org/officeDocument/2006/relationships/image" Target="../media/image68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0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jpg"/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3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jpg"/><Relationship Id="rId2" Type="http://schemas.openxmlformats.org/officeDocument/2006/relationships/image" Target="../media/image74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6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jpg"/><Relationship Id="rId2" Type="http://schemas.openxmlformats.org/officeDocument/2006/relationships/image" Target="../media/image77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9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jpg"/><Relationship Id="rId2" Type="http://schemas.openxmlformats.org/officeDocument/2006/relationships/image" Target="../media/image80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2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jpg"/><Relationship Id="rId2" Type="http://schemas.openxmlformats.org/officeDocument/2006/relationships/image" Target="../media/image8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5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jpg"/><Relationship Id="rId2" Type="http://schemas.openxmlformats.org/officeDocument/2006/relationships/image" Target="../media/image86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8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jpg"/><Relationship Id="rId2" Type="http://schemas.openxmlformats.org/officeDocument/2006/relationships/image" Target="../media/image89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1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jpg"/><Relationship Id="rId2" Type="http://schemas.openxmlformats.org/officeDocument/2006/relationships/image" Target="../media/image9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4.jp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jpg"/><Relationship Id="rId2" Type="http://schemas.openxmlformats.org/officeDocument/2006/relationships/image" Target="../media/image95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jpg"/><Relationship Id="rId2" Type="http://schemas.openxmlformats.org/officeDocument/2006/relationships/image" Target="../media/image98.jp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2.jp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jpg"/><Relationship Id="rId2" Type="http://schemas.openxmlformats.org/officeDocument/2006/relationships/image" Target="../media/image10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5.jp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jpg"/><Relationship Id="rId2" Type="http://schemas.openxmlformats.org/officeDocument/2006/relationships/image" Target="../media/image106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8.jp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jpg"/><Relationship Id="rId2" Type="http://schemas.openxmlformats.org/officeDocument/2006/relationships/image" Target="../media/image109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1.jp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jpg"/><Relationship Id="rId2" Type="http://schemas.openxmlformats.org/officeDocument/2006/relationships/image" Target="../media/image11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4.jp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jpg"/><Relationship Id="rId2" Type="http://schemas.openxmlformats.org/officeDocument/2006/relationships/image" Target="../media/image115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jpg"/><Relationship Id="rId2" Type="http://schemas.openxmlformats.org/officeDocument/2006/relationships/image" Target="../media/image118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0.jp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jpg"/><Relationship Id="rId2" Type="http://schemas.openxmlformats.org/officeDocument/2006/relationships/image" Target="../media/image12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3.jp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jpg"/><Relationship Id="rId2" Type="http://schemas.openxmlformats.org/officeDocument/2006/relationships/image" Target="../media/image124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6.jp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jpg"/><Relationship Id="rId2" Type="http://schemas.openxmlformats.org/officeDocument/2006/relationships/image" Target="../media/image127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9.jp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jpg"/><Relationship Id="rId2" Type="http://schemas.openxmlformats.org/officeDocument/2006/relationships/image" Target="../media/image130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2.jp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jpg"/><Relationship Id="rId2" Type="http://schemas.openxmlformats.org/officeDocument/2006/relationships/image" Target="../media/image13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jpg"/><Relationship Id="rId2" Type="http://schemas.openxmlformats.org/officeDocument/2006/relationships/image" Target="../media/image136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8.jp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jpg"/><Relationship Id="rId2" Type="http://schemas.openxmlformats.org/officeDocument/2006/relationships/image" Target="../media/image139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1.jp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jpg"/><Relationship Id="rId2" Type="http://schemas.openxmlformats.org/officeDocument/2006/relationships/image" Target="../media/image14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4.jp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jpg"/><Relationship Id="rId2" Type="http://schemas.openxmlformats.org/officeDocument/2006/relationships/image" Target="../media/image145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jpg"/><Relationship Id="rId2" Type="http://schemas.openxmlformats.org/officeDocument/2006/relationships/image" Target="../media/image148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0.jp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2.jpeg"/><Relationship Id="rId2" Type="http://schemas.openxmlformats.org/officeDocument/2006/relationships/image" Target="../media/image15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3.jpe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jpg"/><Relationship Id="rId2" Type="http://schemas.openxmlformats.org/officeDocument/2006/relationships/image" Target="../media/image154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6.jp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8.jpg"/><Relationship Id="rId2" Type="http://schemas.openxmlformats.org/officeDocument/2006/relationships/image" Target="../media/image157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9.jp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jpg"/><Relationship Id="rId2" Type="http://schemas.openxmlformats.org/officeDocument/2006/relationships/image" Target="../media/image160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2.jp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4.jpg"/><Relationship Id="rId2" Type="http://schemas.openxmlformats.org/officeDocument/2006/relationships/image" Target="../media/image16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5.jp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7.jpg"/><Relationship Id="rId2" Type="http://schemas.openxmlformats.org/officeDocument/2006/relationships/image" Target="../media/image166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8.jp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jpg"/><Relationship Id="rId2" Type="http://schemas.openxmlformats.org/officeDocument/2006/relationships/image" Target="../media/image169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1.jp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3.jpg"/><Relationship Id="rId2" Type="http://schemas.openxmlformats.org/officeDocument/2006/relationships/image" Target="../media/image17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4.jp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6.jpg"/><Relationship Id="rId2" Type="http://schemas.openxmlformats.org/officeDocument/2006/relationships/image" Target="../media/image175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jpe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9.jpg"/><Relationship Id="rId2" Type="http://schemas.openxmlformats.org/officeDocument/2006/relationships/image" Target="../media/image178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0.jp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2.jpg"/><Relationship Id="rId2" Type="http://schemas.openxmlformats.org/officeDocument/2006/relationships/image" Target="../media/image18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3.jp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5.jpg"/><Relationship Id="rId2" Type="http://schemas.openxmlformats.org/officeDocument/2006/relationships/image" Target="../media/image184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6.jp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8.jpg"/><Relationship Id="rId2" Type="http://schemas.openxmlformats.org/officeDocument/2006/relationships/image" Target="../media/image187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9.jp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1.jpg"/><Relationship Id="rId2" Type="http://schemas.openxmlformats.org/officeDocument/2006/relationships/image" Target="../media/image190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2.jp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4.jpg"/><Relationship Id="rId2" Type="http://schemas.openxmlformats.org/officeDocument/2006/relationships/image" Target="../media/image19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5.jp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7.jpg"/><Relationship Id="rId2" Type="http://schemas.openxmlformats.org/officeDocument/2006/relationships/image" Target="../media/image196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8.jp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jpg"/><Relationship Id="rId2" Type="http://schemas.openxmlformats.org/officeDocument/2006/relationships/image" Target="../media/image199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1.jp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3.jpg"/><Relationship Id="rId2" Type="http://schemas.openxmlformats.org/officeDocument/2006/relationships/image" Target="../media/image20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4.jp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6.jpg"/><Relationship Id="rId2" Type="http://schemas.openxmlformats.org/officeDocument/2006/relationships/image" Target="../media/image205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jpe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9.jpg"/><Relationship Id="rId2" Type="http://schemas.openxmlformats.org/officeDocument/2006/relationships/image" Target="../media/image208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0.jp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2.jpg"/><Relationship Id="rId2" Type="http://schemas.openxmlformats.org/officeDocument/2006/relationships/image" Target="../media/image21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3.jp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5.jpg"/><Relationship Id="rId2" Type="http://schemas.openxmlformats.org/officeDocument/2006/relationships/image" Target="../media/image214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6.jp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8.jpeg"/><Relationship Id="rId2" Type="http://schemas.openxmlformats.org/officeDocument/2006/relationships/image" Target="../media/image217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9.jpe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1.jpeg"/><Relationship Id="rId2" Type="http://schemas.openxmlformats.org/officeDocument/2006/relationships/image" Target="../media/image220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2.jpe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4.jpeg"/><Relationship Id="rId2" Type="http://schemas.openxmlformats.org/officeDocument/2006/relationships/image" Target="../media/image22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5.jpe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7.jpeg"/><Relationship Id="rId2" Type="http://schemas.openxmlformats.org/officeDocument/2006/relationships/image" Target="../media/image22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8.jpe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jpeg"/><Relationship Id="rId2" Type="http://schemas.openxmlformats.org/officeDocument/2006/relationships/image" Target="../media/image229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1.jpe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3.jpeg"/><Relationship Id="rId2" Type="http://schemas.openxmlformats.org/officeDocument/2006/relationships/image" Target="../media/image23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4.jpe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6.jpeg"/><Relationship Id="rId2" Type="http://schemas.openxmlformats.org/officeDocument/2006/relationships/image" Target="../media/image23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jpe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9.jpeg"/><Relationship Id="rId2" Type="http://schemas.openxmlformats.org/officeDocument/2006/relationships/image" Target="../media/image238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0.jpe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2.jpeg"/><Relationship Id="rId2" Type="http://schemas.openxmlformats.org/officeDocument/2006/relationships/image" Target="../media/image24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3.jpe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5.jpg"/><Relationship Id="rId2" Type="http://schemas.openxmlformats.org/officeDocument/2006/relationships/image" Target="../media/image24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6.jp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8.jpg"/><Relationship Id="rId2" Type="http://schemas.openxmlformats.org/officeDocument/2006/relationships/image" Target="../media/image247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9.jp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1.jpeg"/><Relationship Id="rId2" Type="http://schemas.openxmlformats.org/officeDocument/2006/relationships/image" Target="../media/image250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2.jpe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4.jpeg"/><Relationship Id="rId2" Type="http://schemas.openxmlformats.org/officeDocument/2006/relationships/image" Target="../media/image25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5.jpe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7.jpg"/><Relationship Id="rId2" Type="http://schemas.openxmlformats.org/officeDocument/2006/relationships/image" Target="../media/image256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8.jp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jpeg"/><Relationship Id="rId2" Type="http://schemas.openxmlformats.org/officeDocument/2006/relationships/image" Target="../media/image259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1.jpe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3.jpeg"/><Relationship Id="rId2" Type="http://schemas.openxmlformats.org/officeDocument/2006/relationships/image" Target="../media/image26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4.jpe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6.jpeg"/><Relationship Id="rId2" Type="http://schemas.openxmlformats.org/officeDocument/2006/relationships/image" Target="../media/image26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jpe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9.jpeg"/><Relationship Id="rId2" Type="http://schemas.openxmlformats.org/officeDocument/2006/relationships/image" Target="../media/image268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0.jpe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2.jpeg"/><Relationship Id="rId2" Type="http://schemas.openxmlformats.org/officeDocument/2006/relationships/image" Target="../media/image27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3.jpe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5.jpg"/><Relationship Id="rId2" Type="http://schemas.openxmlformats.org/officeDocument/2006/relationships/image" Target="../media/image274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6.jp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8.jpg"/><Relationship Id="rId2" Type="http://schemas.openxmlformats.org/officeDocument/2006/relationships/image" Target="../media/image277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9.jp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1.jpeg"/><Relationship Id="rId2" Type="http://schemas.openxmlformats.org/officeDocument/2006/relationships/image" Target="../media/image280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2.jpe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4.jpeg"/><Relationship Id="rId2" Type="http://schemas.openxmlformats.org/officeDocument/2006/relationships/image" Target="../media/image28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5.jpe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7.jpg"/><Relationship Id="rId2" Type="http://schemas.openxmlformats.org/officeDocument/2006/relationships/image" Target="../media/image286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8.jp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jpeg"/><Relationship Id="rId2" Type="http://schemas.openxmlformats.org/officeDocument/2006/relationships/image" Target="../media/image289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1.jpe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3.jpg"/><Relationship Id="rId2" Type="http://schemas.openxmlformats.org/officeDocument/2006/relationships/image" Target="../media/image29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4.jp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6.jpg"/><Relationship Id="rId2" Type="http://schemas.openxmlformats.org/officeDocument/2006/relationships/image" Target="../media/image295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x-none" altLang="en-US" sz="2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Lato Black" panose="020F0A02020204030203" charset="0"/>
                <a:cs typeface="Lato Black" panose="020F0A02020204030203" charset="0"/>
              </a:rPr>
              <a:t>coca cola</a:t>
            </a:r>
            <a:r>
              <a:rPr lang="en-US" sz="2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Lato Black" panose="020F0A02020204030203" charset="0"/>
                <a:cs typeface="Lato Black" panose="020F0A02020204030203" charset="0"/>
              </a:rPr>
              <a:t> </a:t>
            </a:r>
            <a:r>
              <a:rPr lang="x-none" altLang="en-US" sz="2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Lato Black" panose="020F0A02020204030203" charset="0"/>
                <a:cs typeface="Lato Black" panose="020F0A02020204030203" charset="0"/>
              </a:rPr>
              <a:t> </a:t>
            </a:r>
            <a:r>
              <a:rPr lang="en-US" sz="2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Lato Black" panose="020F0A02020204030203" charset="0"/>
                <a:cs typeface="Lato Black" panose="020F0A02020204030203" charset="0"/>
              </a:rPr>
              <a:t>6*300ml = 210/-</a:t>
            </a:r>
          </a:p>
        </p:txBody>
      </p:sp>
      <p:pic>
        <p:nvPicPr>
          <p:cNvPr id="1026" name="Picture 2" descr="Coca-Cola Soft Drink, 6x300 ml Multipack 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0" t="600" r="-600" b="-600"/>
          <a:stretch>
            <a:fillRect/>
          </a:stretch>
        </p:blipFill>
        <p:spPr bwMode="auto">
          <a:xfrm>
            <a:off x="1909438" y="1533045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ackaging drives Enjoy Coca-Cola campaign | 2019-06-18 | Beverage Industr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1599" y="1533045"/>
            <a:ext cx="1828756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oca-Cola can photo – Free Image on Unsplash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3717" y="1533044"/>
            <a:ext cx="1828755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x-none" altLang="en-IN" sz="22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 Black" panose="020F0A02020204030203" charset="0"/>
                <a:cs typeface="Lato Black" panose="020F0A02020204030203" charset="0"/>
              </a:rPr>
              <a:t>fanta 2l 90/-</a:t>
            </a:r>
          </a:p>
          <a:p>
            <a:endParaRPr lang="x-none" altLang="en-IN" sz="2200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ato Black" panose="020F0A02020204030203" charset="0"/>
              <a:cs typeface="Lato Black" panose="020F0A02020204030203" charset="0"/>
            </a:endParaRPr>
          </a:p>
          <a:p>
            <a:r>
              <a:rPr lang="en-IN" sz="22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 Black" panose="020F0A02020204030203" charset="0"/>
                <a:cs typeface="Lato Black" panose="020F0A02020204030203" charset="0"/>
              </a:rPr>
              <a:t/>
            </a:r>
            <a:br>
              <a:rPr lang="en-IN" sz="22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 Black" panose="020F0A02020204030203" charset="0"/>
                <a:cs typeface="Lato Black" panose="020F0A02020204030203" charset="0"/>
              </a:rPr>
            </a:br>
            <a:endParaRPr lang="en-IN" sz="2200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ato Black" panose="020F0A02020204030203" charset="0"/>
              <a:cs typeface="Lato Black" panose="020F0A02020204030203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1695" y="2014855"/>
            <a:ext cx="1826419" cy="1828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9410" y="2014855"/>
            <a:ext cx="1831521" cy="1828800"/>
          </a:xfrm>
          <a:prstGeom prst="rect">
            <a:avLst/>
          </a:prstGeom>
        </p:spPr>
      </p:pic>
      <p:pic>
        <p:nvPicPr>
          <p:cNvPr id="1026" name="Picture 2" descr="Fanta 6x 330ML – Pocketba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9902" y="1940187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2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/>
              </a:rPr>
              <a:t>Avocado 1kg 199/-</a:t>
            </a:r>
            <a:endParaRPr lang="en-IN" sz="2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to Black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15" r="11467"/>
          <a:stretch/>
        </p:blipFill>
        <p:spPr>
          <a:xfrm>
            <a:off x="5110583" y="2237985"/>
            <a:ext cx="1828801" cy="1828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6213" y="2237985"/>
            <a:ext cx="1828800" cy="1828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5" y="2237985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89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x-none" altLang="en-IN" sz="22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 Black" panose="020F0A02020204030203" charset="0"/>
                <a:cs typeface="Lato Black" panose="020F0A02020204030203" charset="0"/>
              </a:rPr>
              <a:t>Snickers Peanut Filled Chocolate Bar, 45 g Pouch</a:t>
            </a:r>
          </a:p>
          <a:p>
            <a:r>
              <a:rPr lang="x-none" altLang="en-IN" sz="22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 Black" panose="020F0A02020204030203" charset="0"/>
                <a:cs typeface="Lato Black" panose="020F0A02020204030203" charset="0"/>
              </a:rPr>
              <a:t>35/-</a:t>
            </a:r>
          </a:p>
          <a:p>
            <a:r>
              <a:rPr lang="en-IN" sz="22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 Black" panose="020F0A02020204030203" charset="0"/>
                <a:cs typeface="Lato Black" panose="020F0A02020204030203" charset="0"/>
              </a:rPr>
              <a:t/>
            </a:r>
            <a:br>
              <a:rPr lang="en-IN" sz="22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 Black" panose="020F0A02020204030203" charset="0"/>
                <a:cs typeface="Lato Black" panose="020F0A02020204030203" charset="0"/>
              </a:rPr>
            </a:br>
            <a:endParaRPr lang="en-IN" sz="2200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ato Black" panose="020F0A02020204030203" charset="0"/>
              <a:cs typeface="Lato Black" panose="020F0A02020204030203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760" y="1983105"/>
            <a:ext cx="1828800" cy="1828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0050" y="1884680"/>
            <a:ext cx="1828800" cy="1828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8700" y="1983105"/>
            <a:ext cx="1828800" cy="1828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x-none" altLang="en-IN" sz="22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 Black" panose="020F0A02020204030203" charset="0"/>
                <a:cs typeface="Lato Black" panose="020F0A02020204030203" charset="0"/>
              </a:rPr>
              <a:t>Epigamia Greek Yogurt - Natural, 90 g</a:t>
            </a:r>
          </a:p>
          <a:p>
            <a:r>
              <a:rPr lang="x-none" altLang="en-IN" sz="22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 Black" panose="020F0A02020204030203" charset="0"/>
                <a:cs typeface="Lato Black" panose="020F0A02020204030203" charset="0"/>
              </a:rPr>
              <a:t>40/-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905" y="1917700"/>
            <a:ext cx="1828800" cy="1828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235" y="1917700"/>
            <a:ext cx="1828800" cy="1828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4220" y="1917700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x-none" altLang="en-IN" sz="22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 Black" panose="020F0A02020204030203" charset="0"/>
                <a:cs typeface="Lato Black" panose="020F0A02020204030203" charset="0"/>
              </a:rPr>
              <a:t>BORGES Extra Virgin Olive Oil, 1 L Pet Bottle</a:t>
            </a:r>
          </a:p>
          <a:p>
            <a:r>
              <a:rPr lang="x-none" altLang="en-IN" sz="22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 Black" panose="020F0A02020204030203" charset="0"/>
                <a:cs typeface="Lato Black" panose="020F0A02020204030203" charset="0"/>
              </a:rPr>
              <a:t>697/-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155" y="1633220"/>
            <a:ext cx="1828800" cy="1828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6335" y="1633220"/>
            <a:ext cx="1828800" cy="1828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5000" y="1633220"/>
            <a:ext cx="1828800" cy="1828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x-none" altLang="en-IN" sz="22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 Black" panose="020F0A02020204030203" charset="0"/>
                <a:cs typeface="Lato Black" panose="020F0A02020204030203" charset="0"/>
              </a:rPr>
              <a:t>Bragg Organic - Apple Cider Vinegar, 473 ml</a:t>
            </a:r>
          </a:p>
          <a:p>
            <a:r>
              <a:rPr lang="x-none" altLang="en-IN" sz="22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 Black" panose="020F0A02020204030203" charset="0"/>
                <a:cs typeface="Lato Black" panose="020F0A02020204030203" charset="0"/>
              </a:rPr>
              <a:t>640/-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440" y="1633220"/>
            <a:ext cx="1828800" cy="1828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4630" y="1633220"/>
            <a:ext cx="1828800" cy="1828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7125" y="1633220"/>
            <a:ext cx="1828800" cy="1828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x-none" altLang="en-IN" sz="22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 Black" panose="020F0A02020204030203" charset="0"/>
                <a:cs typeface="Lato Black" panose="020F0A02020204030203" charset="0"/>
              </a:rPr>
              <a:t>Figaro Pure Olive Oil, 2 L Tin</a:t>
            </a:r>
          </a:p>
          <a:p>
            <a:r>
              <a:rPr lang="x-none" altLang="en-IN" sz="22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 Black" panose="020F0A02020204030203" charset="0"/>
                <a:cs typeface="Lato Black" panose="020F0A02020204030203" charset="0"/>
              </a:rPr>
              <a:t>1299/-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9765" y="1710055"/>
            <a:ext cx="1828800" cy="1828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1725" y="1567815"/>
            <a:ext cx="1828800" cy="1828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7255" y="1567815"/>
            <a:ext cx="1828800" cy="1828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x-none" altLang="en-IN" sz="22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 Black" panose="020F0A02020204030203" charset="0"/>
                <a:cs typeface="Lato Black" panose="020F0A02020204030203" charset="0"/>
              </a:rPr>
              <a:t>Dabur Hommade - Coconut Milk, 3x200 ml Multipack</a:t>
            </a:r>
          </a:p>
          <a:p>
            <a:r>
              <a:rPr lang="x-none" altLang="en-IN" sz="22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 Black" panose="020F0A02020204030203" charset="0"/>
                <a:cs typeface="Lato Black" panose="020F0A02020204030203" charset="0"/>
              </a:rPr>
              <a:t>225/-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505" y="1589405"/>
            <a:ext cx="1828800" cy="1828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0" y="1524000"/>
            <a:ext cx="1828800" cy="1828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6790" y="1589405"/>
            <a:ext cx="1828800" cy="1828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x-none" altLang="en-IN" sz="22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 Black" panose="020F0A02020204030203" charset="0"/>
                <a:cs typeface="Lato Black" panose="020F0A02020204030203" charset="0"/>
              </a:rPr>
              <a:t>Puro Salt - Unrefined, 100% Natural, 1 kg</a:t>
            </a:r>
          </a:p>
          <a:p>
            <a:r>
              <a:rPr lang="x-none" altLang="en-IN" sz="22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 Black" panose="020F0A02020204030203" charset="0"/>
                <a:cs typeface="Lato Black" panose="020F0A02020204030203" charset="0"/>
              </a:rPr>
              <a:t>99/-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7525" y="1797685"/>
            <a:ext cx="1828800" cy="1828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2420" y="1797685"/>
            <a:ext cx="1828800" cy="1828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3340" y="1797685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x-none" altLang="en-IN" sz="22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 Black" panose="020F0A02020204030203" charset="0"/>
                <a:cs typeface="Lato Black" panose="020F0A02020204030203" charset="0"/>
              </a:rPr>
              <a:t>Happy Chef Penne Pasta - Whole Wheat, 2x500 g Multipack  175/-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1325" y="1654810"/>
            <a:ext cx="1828800" cy="1828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1557020"/>
            <a:ext cx="1810512" cy="1828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4065" y="1480820"/>
            <a:ext cx="1810512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x-none" altLang="en-IN" sz="22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 Black" panose="020F0A02020204030203" charset="0"/>
                <a:cs typeface="Lato Black" panose="020F0A02020204030203" charset="0"/>
              </a:rPr>
              <a:t>Happilo 100% Natural - Californian Almonds, 200 g</a:t>
            </a:r>
          </a:p>
          <a:p>
            <a:r>
              <a:rPr lang="x-none" altLang="en-IN" sz="22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 Black" panose="020F0A02020204030203" charset="0"/>
                <a:cs typeface="Lato Black" panose="020F0A02020204030203" charset="0"/>
              </a:rPr>
              <a:t>184/-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7510" y="1862455"/>
            <a:ext cx="1828800" cy="1828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1862455"/>
            <a:ext cx="1828800" cy="1828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5045" y="1786890"/>
            <a:ext cx="1828800" cy="1828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2200" dirty="0" smtClean="0">
                <a:solidFill>
                  <a:schemeClr val="bg1"/>
                </a:solidFill>
                <a:latin typeface="Lato Black"/>
              </a:rPr>
              <a:t>Budweiser 0.0 6*330ml 480/-</a:t>
            </a:r>
            <a:endParaRPr lang="en-IN" sz="2200" dirty="0">
              <a:solidFill>
                <a:schemeClr val="bg1"/>
              </a:solidFill>
              <a:latin typeface="Lato Black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584" y="2102604"/>
            <a:ext cx="1828800" cy="1828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5" y="2102604"/>
            <a:ext cx="1828800" cy="1828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6213" y="2102604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178723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x-none" altLang="en-IN" sz="22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 Black" panose="020F0A02020204030203" charset="0"/>
                <a:cs typeface="Lato Black" panose="020F0A02020204030203" charset="0"/>
              </a:rPr>
              <a:t>REGENCY Anjeer - Premium, 200 g</a:t>
            </a:r>
          </a:p>
          <a:p>
            <a:r>
              <a:rPr lang="x-none" altLang="en-IN" sz="22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 Black" panose="020F0A02020204030203" charset="0"/>
                <a:cs typeface="Lato Black" panose="020F0A02020204030203" charset="0"/>
              </a:rPr>
              <a:t>288/-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5" y="2323603"/>
            <a:ext cx="1828800" cy="1828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0584" y="2323603"/>
            <a:ext cx="1828800" cy="1828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6213" y="2323603"/>
            <a:ext cx="1828800" cy="1828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x-none" altLang="en-IN" sz="22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 Black" panose="020F0A02020204030203" charset="0"/>
                <a:cs typeface="Lato Black" panose="020F0A02020204030203" charset="0"/>
              </a:rPr>
              <a:t>Yoga bar 100% Pure Cashew Butter, 400 g</a:t>
            </a:r>
          </a:p>
          <a:p>
            <a:r>
              <a:rPr lang="x-none" altLang="en-IN" sz="22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 Black" panose="020F0A02020204030203" charset="0"/>
                <a:cs typeface="Lato Black" panose="020F0A02020204030203" charset="0"/>
              </a:rPr>
              <a:t>599/-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090" y="1917065"/>
            <a:ext cx="1828800" cy="1828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1480" y="1917065"/>
            <a:ext cx="1828800" cy="1828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9510" y="1917065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x-none" altLang="en-IN" sz="22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 Black" panose="020F0A02020204030203" charset="0"/>
                <a:cs typeface="Lato Black" panose="020F0A02020204030203" charset="0"/>
              </a:rPr>
              <a:t>Cornitos Nacho Crisps - Sizzlin Jalapeno, 150 g Pouch</a:t>
            </a:r>
          </a:p>
          <a:p>
            <a:r>
              <a:rPr lang="x-none" altLang="en-IN" sz="22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 Black" panose="020F0A02020204030203" charset="0"/>
                <a:cs typeface="Lato Black" panose="020F0A02020204030203" charset="0"/>
              </a:rPr>
              <a:t>80/-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865" y="1884680"/>
            <a:ext cx="1828800" cy="1828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8552" y="1884680"/>
            <a:ext cx="1828800" cy="1828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1994" y="1884680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x-none" altLang="en-IN" sz="22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 Black" panose="020F0A02020204030203" charset="0"/>
                <a:cs typeface="Lato Black" panose="020F0A02020204030203" charset="0"/>
              </a:rPr>
              <a:t>GoodDiet Mini Puffs - Cheese N Herbs, 5x30 g (Multipack)</a:t>
            </a:r>
          </a:p>
          <a:p>
            <a:r>
              <a:rPr lang="x-none" altLang="en-IN" sz="22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 Black" panose="020F0A02020204030203" charset="0"/>
                <a:cs typeface="Lato Black" panose="020F0A02020204030203" charset="0"/>
              </a:rPr>
              <a:t>70/-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125" y="1862455"/>
            <a:ext cx="1828800" cy="1828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8900" y="1862455"/>
            <a:ext cx="1828800" cy="1828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2675" y="1862455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x-none" altLang="en-IN" sz="22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 Black" panose="020F0A02020204030203" charset="0"/>
                <a:cs typeface="Lato Black" panose="020F0A02020204030203" charset="0"/>
              </a:rPr>
              <a:t>BORGES Durum Wheat Pasta - Spaghetti, 500 g Pouch</a:t>
            </a:r>
          </a:p>
          <a:p>
            <a:r>
              <a:rPr lang="x-none" altLang="en-IN" sz="22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 Black" panose="020F0A02020204030203" charset="0"/>
                <a:cs typeface="Lato Black" panose="020F0A02020204030203" charset="0"/>
              </a:rPr>
              <a:t>125/-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265" y="1764030"/>
            <a:ext cx="1828800" cy="1828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235" y="1764030"/>
            <a:ext cx="1828800" cy="1828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6490" y="1764030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x-none" altLang="en-IN" sz="22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 Black" panose="020F0A02020204030203" charset="0"/>
                <a:cs typeface="Lato Black" panose="020F0A02020204030203" charset="0"/>
              </a:rPr>
              <a:t>Gery Gone Mad Crackers - Coconut, Family Pack, 110 g 10 Crackers 54/-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5140" y="1939290"/>
            <a:ext cx="1828800" cy="1828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3950" y="2004695"/>
            <a:ext cx="1828800" cy="1828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6590" y="1939290"/>
            <a:ext cx="1828800" cy="1828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x-none" altLang="en-IN" sz="22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 Black" panose="020F0A02020204030203" charset="0"/>
                <a:cs typeface="Lato Black" panose="020F0A02020204030203" charset="0"/>
              </a:rPr>
              <a:t>Fresho Signature Just Berries, 2x50 g Multipack</a:t>
            </a:r>
          </a:p>
          <a:p>
            <a:r>
              <a:rPr lang="x-none" altLang="en-IN" sz="22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 Black" panose="020F0A02020204030203" charset="0"/>
                <a:cs typeface="Lato Black" panose="020F0A02020204030203" charset="0"/>
              </a:rPr>
              <a:t>188/-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300" y="1906270"/>
            <a:ext cx="1828800" cy="1828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7910" y="1840865"/>
            <a:ext cx="1828800" cy="1828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1835" y="1972310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x-none" altLang="en-IN" sz="22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 Black" panose="020F0A02020204030203" charset="0"/>
                <a:cs typeface="Lato Black" panose="020F0A02020204030203" charset="0"/>
              </a:rPr>
              <a:t>REGENCY Cranberry - Slices, Dried, 200 g</a:t>
            </a:r>
          </a:p>
          <a:p>
            <a:r>
              <a:rPr lang="x-none" altLang="en-IN" sz="22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 Black" panose="020F0A02020204030203" charset="0"/>
                <a:cs typeface="Lato Black" panose="020F0A02020204030203" charset="0"/>
              </a:rPr>
              <a:t>165/-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170" y="1753235"/>
            <a:ext cx="1828800" cy="1828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1640" y="1753235"/>
            <a:ext cx="1828800" cy="1828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7920" y="1851660"/>
            <a:ext cx="1828800" cy="1828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x-none" altLang="en-IN" sz="22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 Black" panose="020F0A02020204030203" charset="0"/>
                <a:cs typeface="Lato Black" panose="020F0A02020204030203" charset="0"/>
              </a:rPr>
              <a:t>GoodDiet Multigrain Puffs - Butter Makhana, 5x30 g (Multipack)</a:t>
            </a:r>
          </a:p>
          <a:p>
            <a:r>
              <a:rPr lang="x-none" altLang="en-IN" sz="22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 Black" panose="020F0A02020204030203" charset="0"/>
                <a:cs typeface="Lato Black" panose="020F0A02020204030203" charset="0"/>
              </a:rPr>
              <a:t>70/-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730" y="1698625"/>
            <a:ext cx="1828800" cy="1828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5440" y="1698625"/>
            <a:ext cx="1828800" cy="1828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8065" y="1698625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x-none" altLang="en-IN" sz="22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 Black" panose="020F0A02020204030203" charset="0"/>
                <a:cs typeface="Lato Black" panose="020F0A02020204030203" charset="0"/>
              </a:rPr>
              <a:t>Gery Gone Mad Crackers - Cheese &amp; Sugar, 20 g</a:t>
            </a:r>
          </a:p>
          <a:p>
            <a:r>
              <a:rPr lang="x-none" altLang="en-IN" sz="22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 Black" panose="020F0A02020204030203" charset="0"/>
                <a:cs typeface="Lato Black" panose="020F0A02020204030203" charset="0"/>
              </a:rPr>
              <a:t>10/-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310" y="1895475"/>
            <a:ext cx="1828800" cy="1828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0845" y="1895475"/>
            <a:ext cx="1828800" cy="1828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9640" y="1807845"/>
            <a:ext cx="1828800" cy="1828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2200" dirty="0" err="1" smtClean="0">
                <a:solidFill>
                  <a:schemeClr val="bg1"/>
                </a:solidFill>
                <a:latin typeface="Lato Black"/>
              </a:rPr>
              <a:t>Mirinda</a:t>
            </a:r>
            <a:r>
              <a:rPr lang="en-IN" sz="2200" dirty="0" smtClean="0">
                <a:solidFill>
                  <a:schemeClr val="bg1"/>
                </a:solidFill>
                <a:latin typeface="Lato Black"/>
              </a:rPr>
              <a:t> 2*2.5ml 180/-</a:t>
            </a:r>
            <a:endParaRPr lang="en-IN" sz="2200" dirty="0">
              <a:solidFill>
                <a:schemeClr val="bg1"/>
              </a:solidFill>
              <a:latin typeface="Lato Black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3108" y="2076605"/>
            <a:ext cx="1828800" cy="1828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531" y="2076605"/>
            <a:ext cx="1828800" cy="1828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6213" y="2076605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35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x-none" altLang="en-IN" sz="22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 Black" panose="020F0A02020204030203" charset="0"/>
                <a:cs typeface="Lato Black" panose="020F0A02020204030203" charset="0"/>
              </a:rPr>
              <a:t>GoodDiet Multigrain Chips - Sour Cream &amp; Onion, 5x30 g (Multipack)  70/-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5940" y="2119505"/>
            <a:ext cx="1828800" cy="1828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5479" y="2170367"/>
            <a:ext cx="1828800" cy="1828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4919" y="2119505"/>
            <a:ext cx="1828800" cy="1828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200" dirty="0" smtClean="0">
                <a:solidFill>
                  <a:schemeClr val="bg1"/>
                </a:solidFill>
                <a:latin typeface="Lato Black"/>
              </a:rPr>
              <a:t>Nutella hazelnut spread with coco</a:t>
            </a:r>
          </a:p>
          <a:p>
            <a:r>
              <a:rPr lang="en-IN" sz="2200" dirty="0" smtClean="0">
                <a:solidFill>
                  <a:schemeClr val="bg1"/>
                </a:solidFill>
                <a:latin typeface="Lato Black"/>
              </a:rPr>
              <a:t>350g 380/-</a:t>
            </a:r>
            <a:endParaRPr lang="en-IN" sz="2200" dirty="0">
              <a:solidFill>
                <a:schemeClr val="bg1"/>
              </a:solidFill>
              <a:latin typeface="Lato Black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808" y="2212162"/>
            <a:ext cx="1828800" cy="1828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18" t="-965" r="36402" b="965"/>
          <a:stretch/>
        </p:blipFill>
        <p:spPr>
          <a:xfrm>
            <a:off x="5079967" y="2155015"/>
            <a:ext cx="1828800" cy="1828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7341" y="1952900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72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200" dirty="0" smtClean="0">
                <a:solidFill>
                  <a:schemeClr val="bg1"/>
                </a:solidFill>
                <a:latin typeface="Lato Black"/>
              </a:rPr>
              <a:t>Bb royal organic wild forest honey </a:t>
            </a:r>
          </a:p>
          <a:p>
            <a:r>
              <a:rPr lang="en-IN" sz="2200" dirty="0" smtClean="0">
                <a:solidFill>
                  <a:schemeClr val="bg1"/>
                </a:solidFill>
                <a:latin typeface="Lato Black"/>
              </a:rPr>
              <a:t>2*500g 574/-</a:t>
            </a:r>
            <a:endParaRPr lang="en-IN" sz="2200" dirty="0">
              <a:solidFill>
                <a:schemeClr val="bg1"/>
              </a:solidFill>
              <a:latin typeface="Lato Black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437" y="2357437"/>
            <a:ext cx="1828800" cy="1828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721" y="2153841"/>
            <a:ext cx="1741336" cy="1828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7303" y="2357436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3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200" dirty="0" err="1" smtClean="0">
                <a:solidFill>
                  <a:schemeClr val="bg1"/>
                </a:solidFill>
                <a:latin typeface="Lato Black"/>
              </a:rPr>
              <a:t>Disano</a:t>
            </a:r>
            <a:r>
              <a:rPr lang="en-IN" sz="2200" dirty="0" smtClean="0">
                <a:solidFill>
                  <a:schemeClr val="bg1"/>
                </a:solidFill>
                <a:latin typeface="Lato Black"/>
              </a:rPr>
              <a:t> olive oil extra virgin</a:t>
            </a:r>
          </a:p>
          <a:p>
            <a:r>
              <a:rPr lang="en-IN" sz="2200" dirty="0" smtClean="0">
                <a:solidFill>
                  <a:schemeClr val="bg1"/>
                </a:solidFill>
                <a:latin typeface="Lato Black"/>
              </a:rPr>
              <a:t>1l 599/-</a:t>
            </a:r>
            <a:endParaRPr lang="en-IN" sz="2200" dirty="0">
              <a:solidFill>
                <a:schemeClr val="bg1"/>
              </a:solidFill>
              <a:latin typeface="Lato Black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758" y="1941307"/>
            <a:ext cx="1828800" cy="1828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4574" y="1941308"/>
            <a:ext cx="1828800" cy="1828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214" y="1941308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34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200" dirty="0" smtClean="0">
                <a:solidFill>
                  <a:schemeClr val="bg1"/>
                </a:solidFill>
                <a:latin typeface="Lato Black"/>
              </a:rPr>
              <a:t>Kara coconut milk </a:t>
            </a:r>
            <a:r>
              <a:rPr lang="en-IN" sz="2200" dirty="0" err="1" smtClean="0">
                <a:solidFill>
                  <a:schemeClr val="bg1"/>
                </a:solidFill>
                <a:latin typeface="Lato Black"/>
              </a:rPr>
              <a:t>uht</a:t>
            </a:r>
            <a:r>
              <a:rPr lang="en-IN" sz="2200" dirty="0" smtClean="0">
                <a:solidFill>
                  <a:schemeClr val="bg1"/>
                </a:solidFill>
                <a:latin typeface="Lato Black"/>
              </a:rPr>
              <a:t> natural</a:t>
            </a:r>
          </a:p>
          <a:p>
            <a:r>
              <a:rPr lang="en-IN" sz="2200" dirty="0" smtClean="0">
                <a:solidFill>
                  <a:schemeClr val="bg1"/>
                </a:solidFill>
                <a:latin typeface="Lato Black"/>
              </a:rPr>
              <a:t>4*200ml 252/-</a:t>
            </a:r>
            <a:endParaRPr lang="en-IN" sz="2200" dirty="0">
              <a:solidFill>
                <a:schemeClr val="bg1"/>
              </a:solidFill>
              <a:latin typeface="Lato Black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631" y="2057830"/>
            <a:ext cx="1828800" cy="1828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9200" y="2512200"/>
            <a:ext cx="1828800" cy="1828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2352" y="2057830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93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200" dirty="0" smtClean="0">
                <a:solidFill>
                  <a:schemeClr val="bg1"/>
                </a:solidFill>
                <a:latin typeface="Lato Black"/>
              </a:rPr>
              <a:t>American garden natural vinegar white </a:t>
            </a:r>
          </a:p>
          <a:p>
            <a:r>
              <a:rPr lang="en-IN" sz="2200" dirty="0" smtClean="0">
                <a:solidFill>
                  <a:schemeClr val="bg1"/>
                </a:solidFill>
                <a:latin typeface="Lato Black"/>
              </a:rPr>
              <a:t>2*473ml 330/-</a:t>
            </a:r>
            <a:endParaRPr lang="en-IN" sz="2200" dirty="0">
              <a:solidFill>
                <a:schemeClr val="bg1"/>
              </a:solidFill>
              <a:latin typeface="Lato Black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437" y="2357437"/>
            <a:ext cx="1828800" cy="1828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660" y="2222624"/>
            <a:ext cx="1828800" cy="1828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116" y="2495846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736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4" y="4777380"/>
            <a:ext cx="10342501" cy="861420"/>
          </a:xfrm>
        </p:spPr>
        <p:txBody>
          <a:bodyPr>
            <a:normAutofit fontScale="92500"/>
          </a:bodyPr>
          <a:lstStyle/>
          <a:p>
            <a:r>
              <a:rPr lang="en-IN" sz="2200" dirty="0" smtClean="0">
                <a:solidFill>
                  <a:schemeClr val="bg1"/>
                </a:solidFill>
                <a:latin typeface="Lato Black"/>
              </a:rPr>
              <a:t>Yoga bar whole grain breakfast  muesli dark chocolate +cranberry</a:t>
            </a:r>
          </a:p>
          <a:p>
            <a:r>
              <a:rPr lang="en-IN" sz="2200" dirty="0" smtClean="0">
                <a:solidFill>
                  <a:schemeClr val="bg1"/>
                </a:solidFill>
                <a:latin typeface="Lato Black"/>
              </a:rPr>
              <a:t>700g 424.15/-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2" t="-554" r="-842" b="31038"/>
          <a:stretch/>
        </p:blipFill>
        <p:spPr>
          <a:xfrm>
            <a:off x="2148510" y="2343423"/>
            <a:ext cx="1828800" cy="1828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407" y="1952899"/>
            <a:ext cx="1828800" cy="1828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7105" y="1952900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08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2200" dirty="0" smtClean="0">
                <a:solidFill>
                  <a:schemeClr val="bg1"/>
                </a:solidFill>
                <a:latin typeface="Lato Black"/>
              </a:rPr>
              <a:t>Ferrero </a:t>
            </a:r>
            <a:r>
              <a:rPr lang="en-IN" sz="2200" dirty="0" err="1" smtClean="0">
                <a:solidFill>
                  <a:schemeClr val="bg1"/>
                </a:solidFill>
                <a:latin typeface="Lato Black"/>
              </a:rPr>
              <a:t>rocher</a:t>
            </a:r>
            <a:r>
              <a:rPr lang="en-IN" sz="2200" dirty="0" smtClean="0">
                <a:solidFill>
                  <a:schemeClr val="bg1"/>
                </a:solidFill>
                <a:latin typeface="Lato Black"/>
              </a:rPr>
              <a:t> chocolate 16pcs box 529/-</a:t>
            </a:r>
            <a:endParaRPr lang="en-IN" sz="2200" dirty="0">
              <a:solidFill>
                <a:schemeClr val="bg1"/>
              </a:solidFill>
              <a:latin typeface="Lato Black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3322" y="2158546"/>
            <a:ext cx="1828800" cy="1828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458" y="2224950"/>
            <a:ext cx="1828800" cy="1828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045" y="2224950"/>
            <a:ext cx="1557867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0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2200" dirty="0" smtClean="0">
                <a:solidFill>
                  <a:schemeClr val="bg1"/>
                </a:solidFill>
                <a:latin typeface="Lato Black"/>
              </a:rPr>
              <a:t>Gone mad </a:t>
            </a:r>
            <a:r>
              <a:rPr lang="en-IN" sz="2200" dirty="0" err="1" smtClean="0">
                <a:solidFill>
                  <a:schemeClr val="bg1"/>
                </a:solidFill>
                <a:latin typeface="Lato Black"/>
              </a:rPr>
              <a:t>choco</a:t>
            </a:r>
            <a:r>
              <a:rPr lang="en-IN" sz="2200" dirty="0" smtClean="0">
                <a:solidFill>
                  <a:schemeClr val="bg1"/>
                </a:solidFill>
                <a:latin typeface="Lato Black"/>
              </a:rPr>
              <a:t> stick chocolate 288g 24sticks 108</a:t>
            </a:r>
            <a:r>
              <a:rPr lang="en-IN" sz="2200" dirty="0" smtClean="0">
                <a:solidFill>
                  <a:schemeClr val="bg1"/>
                </a:solidFill>
                <a:latin typeface="Lato Black"/>
              </a:rPr>
              <a:t>/-</a:t>
            </a:r>
            <a:endParaRPr lang="en-IN" sz="2200" dirty="0">
              <a:solidFill>
                <a:schemeClr val="bg1"/>
              </a:solidFill>
              <a:latin typeface="Lato Black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522" y="1742841"/>
            <a:ext cx="1828800" cy="1828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2116" y="2188548"/>
            <a:ext cx="1828800" cy="1828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428" y="1937642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03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200" dirty="0" smtClean="0">
                <a:solidFill>
                  <a:schemeClr val="bg1"/>
                </a:solidFill>
                <a:latin typeface="Lato Black"/>
              </a:rPr>
              <a:t>Mars nougat and caramel filled chocolate bar</a:t>
            </a:r>
          </a:p>
          <a:p>
            <a:r>
              <a:rPr lang="en-IN" sz="2200" dirty="0" smtClean="0">
                <a:solidFill>
                  <a:schemeClr val="bg1"/>
                </a:solidFill>
                <a:latin typeface="Lato Black"/>
              </a:rPr>
              <a:t>51g 40/-</a:t>
            </a:r>
            <a:endParaRPr lang="en-IN" sz="2200" dirty="0">
              <a:solidFill>
                <a:schemeClr val="bg1"/>
              </a:solidFill>
              <a:latin typeface="Lato Black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463" y="2177555"/>
            <a:ext cx="1828800" cy="1828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089" y="2177555"/>
            <a:ext cx="1828800" cy="1828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2115" y="2177555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219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2200" dirty="0" smtClean="0">
                <a:solidFill>
                  <a:schemeClr val="bg1"/>
                </a:solidFill>
                <a:latin typeface="Lato Black"/>
              </a:rPr>
              <a:t>7 up-lemon 24*250ml 720/-</a:t>
            </a:r>
            <a:endParaRPr lang="en-IN" sz="2200" dirty="0">
              <a:solidFill>
                <a:schemeClr val="bg1"/>
              </a:solidFill>
              <a:latin typeface="Lato Black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9447" y="2117813"/>
            <a:ext cx="1828800" cy="1828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986" y="2117813"/>
            <a:ext cx="1828800" cy="1828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8908" y="2117813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64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200" dirty="0" smtClean="0">
                <a:solidFill>
                  <a:schemeClr val="bg1"/>
                </a:solidFill>
                <a:latin typeface="Lato Black"/>
              </a:rPr>
              <a:t>Latte </a:t>
            </a:r>
            <a:r>
              <a:rPr lang="en-IN" sz="2200" dirty="0" err="1" smtClean="0">
                <a:solidFill>
                  <a:schemeClr val="bg1"/>
                </a:solidFill>
                <a:latin typeface="Lato Black"/>
              </a:rPr>
              <a:t>chocopie</a:t>
            </a:r>
            <a:r>
              <a:rPr lang="en-IN" sz="2200" dirty="0" smtClean="0">
                <a:solidFill>
                  <a:schemeClr val="bg1"/>
                </a:solidFill>
                <a:latin typeface="Lato Black"/>
              </a:rPr>
              <a:t> premium quality </a:t>
            </a:r>
          </a:p>
          <a:p>
            <a:r>
              <a:rPr lang="en-IN" sz="2200" dirty="0" smtClean="0">
                <a:solidFill>
                  <a:schemeClr val="bg1"/>
                </a:solidFill>
                <a:latin typeface="Lato Black"/>
              </a:rPr>
              <a:t>56g 25/-</a:t>
            </a:r>
            <a:endParaRPr lang="en-IN" sz="2200" dirty="0">
              <a:solidFill>
                <a:schemeClr val="bg1"/>
              </a:solidFill>
              <a:latin typeface="Lato Black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988" y="2144219"/>
            <a:ext cx="1828800" cy="1828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2095" y="2102800"/>
            <a:ext cx="1828800" cy="1828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4849" y="2099247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885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2200" dirty="0" smtClean="0">
                <a:solidFill>
                  <a:schemeClr val="bg1"/>
                </a:solidFill>
                <a:latin typeface="Lato Black"/>
              </a:rPr>
              <a:t>Bounty 28.5g 50/-</a:t>
            </a:r>
            <a:endParaRPr lang="en-IN" sz="2200" dirty="0">
              <a:solidFill>
                <a:schemeClr val="bg1"/>
              </a:solidFill>
              <a:latin typeface="Lato Black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388" y="2203535"/>
            <a:ext cx="1832400" cy="1832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731" y="2188796"/>
            <a:ext cx="1832400" cy="1832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7194" y="2223895"/>
            <a:ext cx="1832400" cy="183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38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9203248" cy="861420"/>
          </a:xfrm>
        </p:spPr>
        <p:txBody>
          <a:bodyPr>
            <a:normAutofit lnSpcReduction="10000"/>
          </a:bodyPr>
          <a:lstStyle/>
          <a:p>
            <a:r>
              <a:rPr lang="en-IN" sz="2200" dirty="0" smtClean="0">
                <a:solidFill>
                  <a:schemeClr val="bg1"/>
                </a:solidFill>
                <a:latin typeface="Lato Black"/>
              </a:rPr>
              <a:t>Lindberg pure </a:t>
            </a:r>
            <a:r>
              <a:rPr lang="en-IN" sz="2200" dirty="0" err="1" smtClean="0">
                <a:solidFill>
                  <a:schemeClr val="bg1"/>
                </a:solidFill>
                <a:latin typeface="Lato Black"/>
              </a:rPr>
              <a:t>belguim</a:t>
            </a:r>
            <a:r>
              <a:rPr lang="en-IN" sz="2200" dirty="0" smtClean="0">
                <a:solidFill>
                  <a:schemeClr val="bg1"/>
                </a:solidFill>
                <a:latin typeface="Lato Black"/>
              </a:rPr>
              <a:t> cranberries dark chocolate bar</a:t>
            </a:r>
          </a:p>
          <a:p>
            <a:r>
              <a:rPr lang="en-IN" sz="2200" dirty="0" smtClean="0">
                <a:solidFill>
                  <a:schemeClr val="bg1"/>
                </a:solidFill>
                <a:latin typeface="Lato Black"/>
              </a:rPr>
              <a:t>3*50g 339.15/-</a:t>
            </a:r>
            <a:endParaRPr lang="en-IN" sz="2200" dirty="0">
              <a:solidFill>
                <a:schemeClr val="bg1"/>
              </a:solidFill>
              <a:latin typeface="Lato Black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248" y="1779619"/>
            <a:ext cx="1828800" cy="1828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944" y="1779619"/>
            <a:ext cx="1828800" cy="1828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6778" y="1899737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65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2200" dirty="0" smtClean="0">
                <a:solidFill>
                  <a:schemeClr val="bg1"/>
                </a:solidFill>
                <a:latin typeface="Lato Black"/>
              </a:rPr>
              <a:t>Cadbury caramel spread 400g 650/-</a:t>
            </a:r>
            <a:endParaRPr lang="en-IN" sz="2200" dirty="0">
              <a:solidFill>
                <a:schemeClr val="bg1"/>
              </a:solidFill>
              <a:latin typeface="Lato Black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774" y="1832781"/>
            <a:ext cx="1828800" cy="1828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9051" y="2057732"/>
            <a:ext cx="1828800" cy="1828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487" y="2057732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46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2200" dirty="0" smtClean="0">
                <a:solidFill>
                  <a:schemeClr val="bg1"/>
                </a:solidFill>
                <a:latin typeface="Lato Black"/>
              </a:rPr>
              <a:t>Hershey’s kisses milk chocolate 150g 650/-</a:t>
            </a:r>
            <a:endParaRPr lang="en-IN" sz="2200" dirty="0">
              <a:solidFill>
                <a:schemeClr val="bg1"/>
              </a:solidFill>
              <a:latin typeface="Lato Black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077" y="2222526"/>
            <a:ext cx="1828800" cy="1828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670" y="2222525"/>
            <a:ext cx="1828800" cy="1828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7263" y="2357437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15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2200" dirty="0" err="1" smtClean="0">
                <a:solidFill>
                  <a:schemeClr val="bg1"/>
                </a:solidFill>
                <a:latin typeface="Lato Black"/>
              </a:rPr>
              <a:t>Fresho</a:t>
            </a:r>
            <a:r>
              <a:rPr lang="en-IN" sz="2200" dirty="0" smtClean="0">
                <a:solidFill>
                  <a:schemeClr val="bg1"/>
                </a:solidFill>
                <a:latin typeface="Lato Black"/>
              </a:rPr>
              <a:t> signature just berries 2*50g 188.20/-</a:t>
            </a:r>
            <a:endParaRPr lang="en-IN" sz="2200" dirty="0">
              <a:solidFill>
                <a:schemeClr val="bg1"/>
              </a:solidFill>
              <a:latin typeface="Lato Black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839" y="2090202"/>
            <a:ext cx="1828800" cy="1828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536" y="2139382"/>
            <a:ext cx="1828800" cy="1828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6501" y="2139383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4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2200" dirty="0" smtClean="0">
                <a:solidFill>
                  <a:schemeClr val="bg1"/>
                </a:solidFill>
                <a:latin typeface="Lato Black"/>
              </a:rPr>
              <a:t>Regency sunflower seeds 100g 80/-</a:t>
            </a:r>
            <a:endParaRPr lang="en-IN" sz="2200" dirty="0">
              <a:solidFill>
                <a:schemeClr val="bg1"/>
              </a:solidFill>
              <a:latin typeface="Lato Black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502" y="1877751"/>
            <a:ext cx="1828800" cy="1828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981" y="1922471"/>
            <a:ext cx="1828800" cy="1828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7460" y="2357437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66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200" dirty="0" smtClean="0">
                <a:solidFill>
                  <a:schemeClr val="bg1"/>
                </a:solidFill>
                <a:latin typeface="Lato Black"/>
              </a:rPr>
              <a:t>4700 </a:t>
            </a:r>
            <a:r>
              <a:rPr lang="en-IN" sz="2200" dirty="0" err="1" smtClean="0">
                <a:solidFill>
                  <a:schemeClr val="bg1"/>
                </a:solidFill>
                <a:latin typeface="Lato Black"/>
              </a:rPr>
              <a:t>bc</a:t>
            </a:r>
            <a:r>
              <a:rPr lang="en-IN" sz="2200" dirty="0" smtClean="0">
                <a:solidFill>
                  <a:schemeClr val="bg1"/>
                </a:solidFill>
                <a:latin typeface="Lato Black"/>
              </a:rPr>
              <a:t>  caramel popcorn Himalayan salt</a:t>
            </a:r>
          </a:p>
          <a:p>
            <a:r>
              <a:rPr lang="en-IN" sz="2200" dirty="0" smtClean="0">
                <a:solidFill>
                  <a:schemeClr val="bg1"/>
                </a:solidFill>
                <a:latin typeface="Lato Black"/>
              </a:rPr>
              <a:t>60g 44.10/-</a:t>
            </a:r>
            <a:endParaRPr lang="en-IN" sz="2200" dirty="0">
              <a:solidFill>
                <a:schemeClr val="bg1"/>
              </a:solidFill>
              <a:latin typeface="Lato Black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593" y="1877018"/>
            <a:ext cx="1828800" cy="1828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620" y="1877018"/>
            <a:ext cx="1828800" cy="1828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7073" y="1877018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15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200" dirty="0" err="1" smtClean="0">
                <a:solidFill>
                  <a:schemeClr val="bg1"/>
                </a:solidFill>
                <a:latin typeface="Lato Black"/>
              </a:rPr>
              <a:t>Anmara</a:t>
            </a:r>
            <a:r>
              <a:rPr lang="en-IN" sz="2200" dirty="0" smtClean="0">
                <a:solidFill>
                  <a:schemeClr val="bg1"/>
                </a:solidFill>
                <a:latin typeface="Lato Black"/>
              </a:rPr>
              <a:t> gluten free fusilli </a:t>
            </a:r>
          </a:p>
          <a:p>
            <a:r>
              <a:rPr lang="en-IN" sz="2200" dirty="0" smtClean="0">
                <a:solidFill>
                  <a:schemeClr val="bg1"/>
                </a:solidFill>
                <a:latin typeface="Lato Black"/>
              </a:rPr>
              <a:t>250g 495/-</a:t>
            </a:r>
            <a:endParaRPr lang="en-IN" sz="2200" dirty="0">
              <a:solidFill>
                <a:schemeClr val="bg1"/>
              </a:solidFill>
              <a:latin typeface="Lato Black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591" y="2268142"/>
            <a:ext cx="1828800" cy="1828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7283" y="2211930"/>
            <a:ext cx="1828800" cy="1828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7784" y="2230619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01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200" dirty="0" err="1" smtClean="0">
                <a:solidFill>
                  <a:schemeClr val="bg1"/>
                </a:solidFill>
                <a:latin typeface="Lato Black"/>
              </a:rPr>
              <a:t>Nongshim</a:t>
            </a:r>
            <a:r>
              <a:rPr lang="en-IN" sz="2200" dirty="0" smtClean="0">
                <a:solidFill>
                  <a:schemeClr val="bg1"/>
                </a:solidFill>
                <a:latin typeface="Lato Black"/>
              </a:rPr>
              <a:t> shin red super spicy noodles</a:t>
            </a:r>
          </a:p>
          <a:p>
            <a:r>
              <a:rPr lang="en-IN" sz="2200" dirty="0" smtClean="0">
                <a:solidFill>
                  <a:schemeClr val="bg1"/>
                </a:solidFill>
                <a:latin typeface="Lato Black"/>
              </a:rPr>
              <a:t>120g 99/-</a:t>
            </a:r>
            <a:endParaRPr lang="en-IN" sz="2200" dirty="0">
              <a:solidFill>
                <a:schemeClr val="bg1"/>
              </a:solidFill>
              <a:latin typeface="Lato Black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547" y="2106486"/>
            <a:ext cx="1828800" cy="1828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9578" y="2106486"/>
            <a:ext cx="1828800" cy="1828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1706" y="2176185"/>
            <a:ext cx="1920658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7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2200" dirty="0" err="1" smtClean="0">
                <a:solidFill>
                  <a:schemeClr val="bg1"/>
                </a:solidFill>
                <a:latin typeface="Lato Black"/>
              </a:rPr>
              <a:t>Appy</a:t>
            </a:r>
            <a:r>
              <a:rPr lang="en-IN" sz="2200" dirty="0" smtClean="0">
                <a:solidFill>
                  <a:schemeClr val="bg1"/>
                </a:solidFill>
                <a:latin typeface="Lato Black"/>
              </a:rPr>
              <a:t> fizz 250ml 15/-</a:t>
            </a:r>
            <a:endParaRPr lang="en-IN" sz="2200" dirty="0">
              <a:solidFill>
                <a:schemeClr val="bg1"/>
              </a:solidFill>
              <a:latin typeface="Lato Black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5" y="2150614"/>
            <a:ext cx="1828800" cy="1828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168" y="2150614"/>
            <a:ext cx="1828800" cy="1828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5385" y="2150614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70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200" dirty="0" smtClean="0">
                <a:solidFill>
                  <a:schemeClr val="bg1"/>
                </a:solidFill>
                <a:latin typeface="Lato Black"/>
              </a:rPr>
              <a:t>Habanero penne pasta premium durum wheat</a:t>
            </a:r>
          </a:p>
          <a:p>
            <a:r>
              <a:rPr lang="en-IN" sz="2200" dirty="0" smtClean="0">
                <a:solidFill>
                  <a:schemeClr val="bg1"/>
                </a:solidFill>
                <a:latin typeface="Lato Black"/>
              </a:rPr>
              <a:t>500g 127.50/-</a:t>
            </a:r>
            <a:endParaRPr lang="en-IN" sz="2200" dirty="0">
              <a:solidFill>
                <a:schemeClr val="bg1"/>
              </a:solidFill>
              <a:latin typeface="Lato Black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4339" y="2342447"/>
            <a:ext cx="1828800" cy="1828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7087" y="2342447"/>
            <a:ext cx="1828800" cy="1828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473" y="2342447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91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200" dirty="0" smtClean="0">
                <a:solidFill>
                  <a:schemeClr val="bg1"/>
                </a:solidFill>
                <a:latin typeface="Lato Black"/>
              </a:rPr>
              <a:t>San </a:t>
            </a:r>
            <a:r>
              <a:rPr lang="en-IN" sz="2200" dirty="0" err="1" smtClean="0">
                <a:solidFill>
                  <a:schemeClr val="bg1"/>
                </a:solidFill>
                <a:latin typeface="Lato Black"/>
              </a:rPr>
              <a:t>remo</a:t>
            </a:r>
            <a:r>
              <a:rPr lang="en-IN" sz="2200" dirty="0" smtClean="0">
                <a:solidFill>
                  <a:schemeClr val="bg1"/>
                </a:solidFill>
                <a:latin typeface="Lato Black"/>
              </a:rPr>
              <a:t> gluten free spaghetti</a:t>
            </a:r>
          </a:p>
          <a:p>
            <a:r>
              <a:rPr lang="en-IN" sz="2200" dirty="0" smtClean="0">
                <a:solidFill>
                  <a:schemeClr val="bg1"/>
                </a:solidFill>
                <a:latin typeface="Lato Black"/>
              </a:rPr>
              <a:t>350g 425/-</a:t>
            </a:r>
            <a:endParaRPr lang="en-IN" sz="2200" dirty="0">
              <a:solidFill>
                <a:schemeClr val="bg1"/>
              </a:solidFill>
              <a:latin typeface="Lato Black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693" y="2185986"/>
            <a:ext cx="1828800" cy="18288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2351" y="2185984"/>
            <a:ext cx="1828800" cy="1828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6" t="-860" r="29318" b="860"/>
          <a:stretch/>
        </p:blipFill>
        <p:spPr>
          <a:xfrm>
            <a:off x="1746743" y="2047795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6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200" dirty="0" err="1" smtClean="0">
                <a:solidFill>
                  <a:schemeClr val="bg1"/>
                </a:solidFill>
                <a:latin typeface="Lato Black"/>
              </a:rPr>
              <a:t>Wingreens</a:t>
            </a:r>
            <a:r>
              <a:rPr lang="en-IN" sz="2200" dirty="0" smtClean="0">
                <a:solidFill>
                  <a:schemeClr val="bg1"/>
                </a:solidFill>
                <a:latin typeface="Lato Black"/>
              </a:rPr>
              <a:t> farms durum wheat pasta elbow macaroni</a:t>
            </a:r>
          </a:p>
          <a:p>
            <a:r>
              <a:rPr lang="en-IN" sz="2200" dirty="0" smtClean="0">
                <a:solidFill>
                  <a:schemeClr val="bg1"/>
                </a:solidFill>
                <a:latin typeface="Lato Black"/>
              </a:rPr>
              <a:t>400g 175/-</a:t>
            </a:r>
            <a:endParaRPr lang="en-IN" sz="2200" dirty="0">
              <a:solidFill>
                <a:schemeClr val="bg1"/>
              </a:solidFill>
              <a:latin typeface="Lato Black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630" y="2072624"/>
            <a:ext cx="1828800" cy="1828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4476" y="2072624"/>
            <a:ext cx="1828800" cy="1828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7479" y="2357437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24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200" dirty="0" smtClean="0">
                <a:solidFill>
                  <a:schemeClr val="bg1"/>
                </a:solidFill>
                <a:latin typeface="Lato Black"/>
              </a:rPr>
              <a:t>Del monte pasta farfalle </a:t>
            </a:r>
          </a:p>
          <a:p>
            <a:r>
              <a:rPr lang="en-IN" sz="2200" dirty="0" smtClean="0">
                <a:solidFill>
                  <a:schemeClr val="bg1"/>
                </a:solidFill>
                <a:latin typeface="Lato Black"/>
              </a:rPr>
              <a:t>2*500g 258/-</a:t>
            </a:r>
            <a:endParaRPr lang="en-IN" sz="2200" dirty="0">
              <a:solidFill>
                <a:schemeClr val="bg1"/>
              </a:solidFill>
              <a:latin typeface="Lato Black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719" y="2031634"/>
            <a:ext cx="1828800" cy="1828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516" y="2192644"/>
            <a:ext cx="1828800" cy="1828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6968" y="2357437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48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200" dirty="0" smtClean="0">
                <a:solidFill>
                  <a:schemeClr val="bg1"/>
                </a:solidFill>
                <a:latin typeface="Lato Black"/>
              </a:rPr>
              <a:t>Habit black sliced olives</a:t>
            </a:r>
          </a:p>
          <a:p>
            <a:r>
              <a:rPr lang="en-IN" sz="2200" dirty="0" smtClean="0">
                <a:solidFill>
                  <a:schemeClr val="bg1"/>
                </a:solidFill>
                <a:latin typeface="Lato Black"/>
              </a:rPr>
              <a:t>430g 180/-</a:t>
            </a:r>
            <a:endParaRPr lang="en-IN" sz="2200" dirty="0">
              <a:solidFill>
                <a:schemeClr val="bg1"/>
              </a:solidFill>
              <a:latin typeface="Lato Black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437" y="2159248"/>
            <a:ext cx="1828800" cy="1828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937" y="2159249"/>
            <a:ext cx="1828800" cy="1828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8937" y="2159249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40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200" dirty="0" err="1" smtClean="0">
                <a:solidFill>
                  <a:schemeClr val="bg1"/>
                </a:solidFill>
                <a:latin typeface="Lato Black"/>
              </a:rPr>
              <a:t>Daucy</a:t>
            </a:r>
            <a:r>
              <a:rPr lang="en-IN" sz="2200" dirty="0" smtClean="0">
                <a:solidFill>
                  <a:schemeClr val="bg1"/>
                </a:solidFill>
                <a:latin typeface="Lato Black"/>
              </a:rPr>
              <a:t> extra fine green peas</a:t>
            </a:r>
          </a:p>
          <a:p>
            <a:r>
              <a:rPr lang="en-IN" sz="2200" dirty="0" smtClean="0">
                <a:solidFill>
                  <a:schemeClr val="bg1"/>
                </a:solidFill>
                <a:latin typeface="Lato Black"/>
              </a:rPr>
              <a:t>400g 202.50/-</a:t>
            </a:r>
            <a:endParaRPr lang="en-IN" sz="2200" dirty="0">
              <a:solidFill>
                <a:schemeClr val="bg1"/>
              </a:solidFill>
              <a:latin typeface="Lato Black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549" y="2027653"/>
            <a:ext cx="1828800" cy="1828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319" y="2027653"/>
            <a:ext cx="1828800" cy="1828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9050" y="2113944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686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2200" dirty="0" err="1" smtClean="0">
                <a:solidFill>
                  <a:schemeClr val="bg1"/>
                </a:solidFill>
                <a:latin typeface="Lato Black"/>
              </a:rPr>
              <a:t>Bengamese</a:t>
            </a:r>
            <a:r>
              <a:rPr lang="en-IN" sz="2200" dirty="0" smtClean="0">
                <a:solidFill>
                  <a:schemeClr val="bg1"/>
                </a:solidFill>
                <a:latin typeface="Lato Black"/>
              </a:rPr>
              <a:t> tamarind pickle 200g 199/-</a:t>
            </a:r>
            <a:endParaRPr lang="en-IN" sz="2200" dirty="0">
              <a:solidFill>
                <a:schemeClr val="bg1"/>
              </a:solidFill>
              <a:latin typeface="Lato Black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690" y="2042643"/>
            <a:ext cx="1828800" cy="1828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370" y="2042642"/>
            <a:ext cx="1828800" cy="1828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9050" y="2267496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49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2200" dirty="0" err="1" smtClean="0">
                <a:solidFill>
                  <a:schemeClr val="bg1"/>
                </a:solidFill>
                <a:latin typeface="Lato Black"/>
              </a:rPr>
              <a:t>Abbies</a:t>
            </a:r>
            <a:r>
              <a:rPr lang="en-IN" sz="2200" dirty="0" smtClean="0">
                <a:solidFill>
                  <a:schemeClr val="bg1"/>
                </a:solidFill>
                <a:latin typeface="Lato Black"/>
              </a:rPr>
              <a:t> chickpeas in brine 400g 90/-</a:t>
            </a:r>
            <a:endParaRPr lang="en-IN" sz="2200" dirty="0">
              <a:solidFill>
                <a:schemeClr val="bg1"/>
              </a:solidFill>
              <a:latin typeface="Lato Black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727" y="1985457"/>
            <a:ext cx="1828800" cy="1828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1813" y="2181053"/>
            <a:ext cx="1828800" cy="1828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6175" y="2181053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85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200" dirty="0" err="1" smtClean="0">
                <a:solidFill>
                  <a:schemeClr val="bg1"/>
                </a:solidFill>
                <a:latin typeface="Lato Black"/>
              </a:rPr>
              <a:t>Olicoop</a:t>
            </a:r>
            <a:r>
              <a:rPr lang="en-IN" sz="2200" dirty="0" smtClean="0">
                <a:solidFill>
                  <a:schemeClr val="bg1"/>
                </a:solidFill>
                <a:latin typeface="Lato Black"/>
              </a:rPr>
              <a:t> green pitted olives</a:t>
            </a:r>
          </a:p>
          <a:p>
            <a:r>
              <a:rPr lang="en-IN" sz="2200" dirty="0" smtClean="0">
                <a:solidFill>
                  <a:schemeClr val="bg1"/>
                </a:solidFill>
                <a:latin typeface="Lato Black"/>
              </a:rPr>
              <a:t>450g 240/-</a:t>
            </a:r>
            <a:endParaRPr lang="en-IN" sz="2200" dirty="0">
              <a:solidFill>
                <a:schemeClr val="bg1"/>
              </a:solidFill>
              <a:latin typeface="Lato Black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516" y="2057830"/>
            <a:ext cx="1828800" cy="1828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6987" y="2057830"/>
            <a:ext cx="1828800" cy="1828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817" y="2057831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41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2200" dirty="0" smtClean="0">
                <a:solidFill>
                  <a:schemeClr val="bg1"/>
                </a:solidFill>
                <a:latin typeface="Lato Black"/>
              </a:rPr>
              <a:t>Nectar valley baking powder 250g 198/-</a:t>
            </a:r>
            <a:endParaRPr lang="en-IN" sz="2200" dirty="0">
              <a:solidFill>
                <a:schemeClr val="bg1"/>
              </a:solidFill>
              <a:latin typeface="Lato Black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6811" y="2293577"/>
            <a:ext cx="1828800" cy="1828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5751" y="2039190"/>
            <a:ext cx="1828800" cy="1828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9721" y="1952899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037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2200" dirty="0" err="1" smtClean="0">
                <a:solidFill>
                  <a:schemeClr val="bg1"/>
                </a:solidFill>
                <a:latin typeface="Lato Black"/>
              </a:rPr>
              <a:t>Nocd</a:t>
            </a:r>
            <a:r>
              <a:rPr lang="en-IN" sz="2200" dirty="0" smtClean="0">
                <a:solidFill>
                  <a:schemeClr val="bg1"/>
                </a:solidFill>
                <a:latin typeface="Lato Black"/>
              </a:rPr>
              <a:t>-berry flavour 250ml 110/-</a:t>
            </a:r>
            <a:endParaRPr lang="en-IN" sz="2200" dirty="0">
              <a:solidFill>
                <a:schemeClr val="bg1"/>
              </a:solidFill>
              <a:latin typeface="Lato Black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516" y="2034377"/>
            <a:ext cx="1828800" cy="1828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189" y="2008991"/>
            <a:ext cx="1579418" cy="1828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7106" y="2034377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545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2200" dirty="0" smtClean="0">
                <a:solidFill>
                  <a:schemeClr val="bg1"/>
                </a:solidFill>
                <a:latin typeface="Lato Black"/>
              </a:rPr>
              <a:t>Urban platter chef’s secret seasoning mix 80g 350/-</a:t>
            </a:r>
            <a:endParaRPr lang="en-IN" sz="2200" dirty="0">
              <a:solidFill>
                <a:schemeClr val="bg1"/>
              </a:solidFill>
              <a:latin typeface="Lato Black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2037" y="1832880"/>
            <a:ext cx="1828800" cy="1828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680" y="1832880"/>
            <a:ext cx="1828800" cy="1828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157" y="1874201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55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2200" dirty="0" err="1" smtClean="0">
                <a:solidFill>
                  <a:schemeClr val="bg1"/>
                </a:solidFill>
                <a:latin typeface="Lato Black"/>
              </a:rPr>
              <a:t>Fonzo</a:t>
            </a:r>
            <a:r>
              <a:rPr lang="en-IN" sz="2200" dirty="0" smtClean="0">
                <a:solidFill>
                  <a:schemeClr val="bg1"/>
                </a:solidFill>
                <a:latin typeface="Lato Black"/>
              </a:rPr>
              <a:t>-mango with fizz 600ml 40/-</a:t>
            </a:r>
            <a:endParaRPr lang="en-IN" sz="2200" dirty="0">
              <a:solidFill>
                <a:schemeClr val="bg1"/>
              </a:solidFill>
              <a:latin typeface="Lato Black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6011" y="2222526"/>
            <a:ext cx="1828800" cy="1828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8897" y="2312216"/>
            <a:ext cx="1828800" cy="1828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125" y="2357437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08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2200" dirty="0" err="1" smtClean="0">
                <a:solidFill>
                  <a:schemeClr val="bg1"/>
                </a:solidFill>
                <a:latin typeface="Lato Black"/>
              </a:rPr>
              <a:t>Spcyi</a:t>
            </a:r>
            <a:r>
              <a:rPr lang="en-IN" sz="2200" dirty="0" smtClean="0">
                <a:solidFill>
                  <a:schemeClr val="bg1"/>
                </a:solidFill>
                <a:latin typeface="Lato Black"/>
              </a:rPr>
              <a:t>-masala maar </a:t>
            </a:r>
            <a:r>
              <a:rPr lang="en-IN" sz="2200" dirty="0" err="1" smtClean="0">
                <a:solidFill>
                  <a:schemeClr val="bg1"/>
                </a:solidFill>
                <a:latin typeface="Lato Black"/>
              </a:rPr>
              <a:t>ke</a:t>
            </a:r>
            <a:r>
              <a:rPr lang="en-IN" sz="2200" dirty="0" smtClean="0">
                <a:solidFill>
                  <a:schemeClr val="bg1"/>
                </a:solidFill>
                <a:latin typeface="Lato Black"/>
              </a:rPr>
              <a:t> 600ml 40/-</a:t>
            </a:r>
            <a:endParaRPr lang="en-IN" sz="2200" dirty="0">
              <a:solidFill>
                <a:schemeClr val="bg1"/>
              </a:solidFill>
              <a:latin typeface="Lato Black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316" y="1778047"/>
            <a:ext cx="1828800" cy="1828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3011" y="1778047"/>
            <a:ext cx="1828800" cy="1828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2412" y="1778046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9991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2200" dirty="0" smtClean="0">
                <a:solidFill>
                  <a:schemeClr val="bg1"/>
                </a:solidFill>
                <a:latin typeface="Lato Black"/>
              </a:rPr>
              <a:t>Heineken 300ml 75/-</a:t>
            </a:r>
            <a:endParaRPr lang="en-IN" sz="2200" dirty="0">
              <a:solidFill>
                <a:schemeClr val="bg1"/>
              </a:solidFill>
              <a:latin typeface="Lato Black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679" y="1982683"/>
            <a:ext cx="1828800" cy="1828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378" y="1982682"/>
            <a:ext cx="1828800" cy="1828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7166" y="1982682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1497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2200" dirty="0" err="1" smtClean="0">
                <a:solidFill>
                  <a:schemeClr val="bg1"/>
                </a:solidFill>
                <a:latin typeface="Lato Black"/>
              </a:rPr>
              <a:t>Radler-mint&amp;lime</a:t>
            </a:r>
            <a:r>
              <a:rPr lang="en-IN" sz="2200" dirty="0" smtClean="0">
                <a:solidFill>
                  <a:schemeClr val="bg1"/>
                </a:solidFill>
                <a:latin typeface="Lato Black"/>
              </a:rPr>
              <a:t> 6*300ml 243/-</a:t>
            </a:r>
            <a:endParaRPr lang="en-IN" sz="2200" dirty="0">
              <a:solidFill>
                <a:schemeClr val="bg1"/>
              </a:solidFill>
              <a:latin typeface="Lato Black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896" y="1907732"/>
            <a:ext cx="1828800" cy="1828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9212" y="1907731"/>
            <a:ext cx="1828800" cy="1828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1529" y="1917257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52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IN" sz="20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Lato Black" panose="020F0A02020204030203" charset="0"/>
                <a:cs typeface="Lato Black" panose="020F0A02020204030203" charset="0"/>
              </a:rPr>
              <a:t>Frooti</a:t>
            </a:r>
            <a:r>
              <a:rPr lang="en-IN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Lato Black" panose="020F0A02020204030203" charset="0"/>
                <a:cs typeface="Lato Black" panose="020F0A02020204030203" charset="0"/>
              </a:rPr>
              <a:t> Drink - Fresh 'N' Juicy Mango, 150 ml Tetra</a:t>
            </a:r>
          </a:p>
          <a:p>
            <a:r>
              <a:rPr lang="en-IN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Lato Black" panose="020F0A02020204030203" charset="0"/>
                <a:cs typeface="Lato Black" panose="020F0A02020204030203" charset="0"/>
              </a:rPr>
              <a:t>10/-</a:t>
            </a:r>
            <a:br>
              <a:rPr lang="en-IN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Lato Black" panose="020F0A02020204030203" charset="0"/>
                <a:cs typeface="Lato Black" panose="020F0A02020204030203" charset="0"/>
              </a:rPr>
            </a:br>
            <a:endParaRPr lang="en-IN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Lato Black" panose="020F0A02020204030203" charset="0"/>
              <a:cs typeface="Lato Black" panose="020F0A02020204030203" charset="0"/>
            </a:endParaRPr>
          </a:p>
        </p:txBody>
      </p:sp>
      <p:pic>
        <p:nvPicPr>
          <p:cNvPr id="2050" name="Picture 2" descr="Frooti Mango Drink 160m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1457325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rooti Mango Fruit Drink - Gharstuf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075" y="1457325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Buy Frooti Drink Fresh N Juicy Mango 200 Ml Online At Best Price - bigbaske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0613" y="1457325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200" dirty="0" smtClean="0">
                <a:solidFill>
                  <a:schemeClr val="bg1"/>
                </a:solidFill>
                <a:latin typeface="Lato Black"/>
              </a:rPr>
              <a:t>&amp;stirred-Cosmopolitan (cranberry and orange)</a:t>
            </a:r>
          </a:p>
          <a:p>
            <a:r>
              <a:rPr lang="en-IN" sz="2200" dirty="0" smtClean="0">
                <a:solidFill>
                  <a:schemeClr val="bg1"/>
                </a:solidFill>
                <a:latin typeface="Lato Black"/>
              </a:rPr>
              <a:t>125ml 50/-</a:t>
            </a:r>
            <a:endParaRPr lang="en-IN" sz="2200" dirty="0">
              <a:solidFill>
                <a:schemeClr val="bg1"/>
              </a:solidFill>
              <a:latin typeface="Lato Black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866" y="2053113"/>
            <a:ext cx="1828800" cy="1828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7165" y="2057732"/>
            <a:ext cx="1828800" cy="1828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9623" y="2053113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973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200" dirty="0" err="1" smtClean="0">
                <a:solidFill>
                  <a:schemeClr val="bg1"/>
                </a:solidFill>
                <a:latin typeface="Lato Black"/>
              </a:rPr>
              <a:t>Bindu</a:t>
            </a:r>
            <a:r>
              <a:rPr lang="en-IN" sz="2200" dirty="0" smtClean="0">
                <a:solidFill>
                  <a:schemeClr val="bg1"/>
                </a:solidFill>
                <a:latin typeface="Lato Black"/>
              </a:rPr>
              <a:t>- soda fizz (jeera masala)</a:t>
            </a:r>
          </a:p>
          <a:p>
            <a:r>
              <a:rPr lang="en-IN" sz="2200" dirty="0" smtClean="0">
                <a:solidFill>
                  <a:schemeClr val="bg1"/>
                </a:solidFill>
                <a:latin typeface="Lato Black"/>
              </a:rPr>
              <a:t>600ml 35/-</a:t>
            </a:r>
            <a:endParaRPr lang="en-IN" sz="2200" dirty="0">
              <a:solidFill>
                <a:schemeClr val="bg1"/>
              </a:solidFill>
              <a:latin typeface="Lato Black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4535" y="2040712"/>
            <a:ext cx="1828800" cy="1828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7381" y="2040712"/>
            <a:ext cx="1828800" cy="1828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689" y="2040712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4504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2200" dirty="0" err="1" smtClean="0">
                <a:solidFill>
                  <a:schemeClr val="bg1"/>
                </a:solidFill>
                <a:latin typeface="Lato Black"/>
              </a:rPr>
              <a:t>Hoegaarden</a:t>
            </a:r>
            <a:r>
              <a:rPr lang="en-IN" sz="2200" dirty="0" smtClean="0">
                <a:solidFill>
                  <a:schemeClr val="bg1"/>
                </a:solidFill>
                <a:latin typeface="Lato Black"/>
              </a:rPr>
              <a:t> 0.0 330ml 100/-</a:t>
            </a:r>
            <a:endParaRPr lang="en-IN" sz="2200" dirty="0">
              <a:solidFill>
                <a:schemeClr val="bg1"/>
              </a:solidFill>
              <a:latin typeface="Lato Black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906" y="2057831"/>
            <a:ext cx="1828800" cy="1828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9290" y="2057831"/>
            <a:ext cx="1828800" cy="18206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9050" y="2057831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7154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2200" dirty="0" smtClean="0">
                <a:solidFill>
                  <a:schemeClr val="bg1"/>
                </a:solidFill>
                <a:latin typeface="Lato Black"/>
              </a:rPr>
              <a:t>Gatorade –orange flavour 3*500ml 150/-</a:t>
            </a:r>
            <a:endParaRPr lang="en-IN" sz="2200" dirty="0">
              <a:solidFill>
                <a:schemeClr val="bg1"/>
              </a:solidFill>
              <a:latin typeface="Lato Black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490" y="1662727"/>
            <a:ext cx="1828800" cy="1828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959" y="1725752"/>
            <a:ext cx="1828800" cy="1828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62" t="24533" r="703" b="24533"/>
          <a:stretch/>
        </p:blipFill>
        <p:spPr>
          <a:xfrm>
            <a:off x="5114349" y="1725752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72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2200" dirty="0" smtClean="0">
                <a:solidFill>
                  <a:schemeClr val="bg1"/>
                </a:solidFill>
                <a:latin typeface="Lato Black"/>
              </a:rPr>
              <a:t>Tropicana- mixed fruit delight 1l 110/-</a:t>
            </a:r>
            <a:endParaRPr lang="en-IN" sz="2200" dirty="0">
              <a:solidFill>
                <a:schemeClr val="bg1"/>
              </a:solidFill>
              <a:latin typeface="Lato Black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660" y="2042644"/>
            <a:ext cx="1828800" cy="1828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516" y="2042643"/>
            <a:ext cx="1828800" cy="1828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9050" y="2042642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73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2200" dirty="0" smtClean="0">
                <a:solidFill>
                  <a:schemeClr val="bg1"/>
                </a:solidFill>
                <a:latin typeface="Lato Black"/>
              </a:rPr>
              <a:t>Paper boat-coconut water 4*200ml 200/-</a:t>
            </a:r>
            <a:endParaRPr lang="en-IN" sz="2200" dirty="0">
              <a:solidFill>
                <a:schemeClr val="bg1"/>
              </a:solidFill>
              <a:latin typeface="Lato Black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200" y="1847772"/>
            <a:ext cx="1828800" cy="1828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786" y="1956794"/>
            <a:ext cx="1828800" cy="1828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1900" y="2080619"/>
            <a:ext cx="204446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96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2200" dirty="0" smtClean="0">
                <a:solidFill>
                  <a:schemeClr val="bg1"/>
                </a:solidFill>
                <a:latin typeface="Lato Black"/>
              </a:rPr>
              <a:t>Raw presser-Valencia orange 3*1l 890/-</a:t>
            </a:r>
            <a:endParaRPr lang="en-IN" sz="2200" dirty="0">
              <a:solidFill>
                <a:schemeClr val="bg1"/>
              </a:solidFill>
              <a:latin typeface="Lato Black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118" y="2357437"/>
            <a:ext cx="1828800" cy="1828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470" y="2357435"/>
            <a:ext cx="1828800" cy="1828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246" y="2357436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069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2200" dirty="0" err="1" smtClean="0">
                <a:solidFill>
                  <a:schemeClr val="bg1"/>
                </a:solidFill>
                <a:latin typeface="Lato Black"/>
              </a:rPr>
              <a:t>Sofit</a:t>
            </a:r>
            <a:r>
              <a:rPr lang="en-IN" sz="2200" dirty="0" smtClean="0">
                <a:solidFill>
                  <a:schemeClr val="bg1"/>
                </a:solidFill>
                <a:latin typeface="Lato Black"/>
              </a:rPr>
              <a:t>- soya milk (vanilla) 3*200ml 94,67/-</a:t>
            </a:r>
            <a:endParaRPr lang="en-IN" sz="2200" dirty="0">
              <a:solidFill>
                <a:schemeClr val="bg1"/>
              </a:solidFill>
              <a:latin typeface="Lato Black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827" y="2069072"/>
            <a:ext cx="1828800" cy="1828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4437" y="2095402"/>
            <a:ext cx="1828800" cy="1828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214" y="2072821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99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2200" dirty="0" smtClean="0">
                <a:solidFill>
                  <a:schemeClr val="bg1"/>
                </a:solidFill>
                <a:latin typeface="Lato Black"/>
              </a:rPr>
              <a:t>So good-almond fresh natural 3*200ml 178.5/-</a:t>
            </a:r>
            <a:endParaRPr lang="en-IN" sz="2200" dirty="0">
              <a:solidFill>
                <a:schemeClr val="bg1"/>
              </a:solidFill>
              <a:latin typeface="Lato Black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437" y="2357437"/>
            <a:ext cx="1828800" cy="1828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198" y="2162663"/>
            <a:ext cx="1828800" cy="1828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666" y="2507437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88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2200" dirty="0" smtClean="0">
                <a:solidFill>
                  <a:schemeClr val="bg1"/>
                </a:solidFill>
                <a:latin typeface="Lato Black"/>
              </a:rPr>
              <a:t>Minute maid-pulpy orange 1l 70/-</a:t>
            </a:r>
            <a:endParaRPr lang="en-IN" sz="2200" dirty="0">
              <a:solidFill>
                <a:schemeClr val="bg1"/>
              </a:solidFill>
              <a:latin typeface="Lato Black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51" r="18551"/>
          <a:stretch/>
        </p:blipFill>
        <p:spPr>
          <a:xfrm>
            <a:off x="5042814" y="2161745"/>
            <a:ext cx="1828800" cy="1828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308" b="17122"/>
          <a:stretch/>
        </p:blipFill>
        <p:spPr>
          <a:xfrm>
            <a:off x="1441964" y="2023633"/>
            <a:ext cx="1828800" cy="1828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441" y="1937909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031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x-none" altLang="en-IN" dirty="0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Lato Black" panose="020F0A02020204030203" charset="0"/>
                <a:cs typeface="Lato Black" panose="020F0A02020204030203" charset="0"/>
              </a:rPr>
              <a:t>Masti Butter milk</a:t>
            </a:r>
            <a:endParaRPr lang="en-IN" dirty="0">
              <a:ln w="10160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Lato Black" panose="020F0A02020204030203" charset="0"/>
              <a:cs typeface="Lato Black" panose="020F0A02020204030203" charset="0"/>
            </a:endParaRPr>
          </a:p>
          <a:p>
            <a:r>
              <a:rPr lang="en-IN" dirty="0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Lato Black" panose="020F0A02020204030203" charset="0"/>
                <a:cs typeface="Lato Black" panose="020F0A02020204030203" charset="0"/>
              </a:rPr>
              <a:t>10/-</a:t>
            </a:r>
            <a:br>
              <a:rPr lang="en-IN" dirty="0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Lato Black" panose="020F0A02020204030203" charset="0"/>
                <a:cs typeface="Lato Black" panose="020F0A02020204030203" charset="0"/>
              </a:rPr>
            </a:br>
            <a:endParaRPr lang="en-IN" dirty="0">
              <a:ln w="10160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Lato Black" panose="020F0A02020204030203" charset="0"/>
              <a:cs typeface="Lato Black" panose="020F0A02020204030203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720" y="1428750"/>
            <a:ext cx="1828800" cy="1828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2975" y="1428750"/>
            <a:ext cx="1828800" cy="1828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3990" y="1428750"/>
            <a:ext cx="1824522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2200" dirty="0" smtClean="0">
                <a:solidFill>
                  <a:schemeClr val="bg1"/>
                </a:solidFill>
                <a:latin typeface="Lato Black"/>
              </a:rPr>
              <a:t>Real-cranberry 1l 103/-</a:t>
            </a:r>
            <a:endParaRPr lang="en-IN" sz="2200" dirty="0">
              <a:solidFill>
                <a:schemeClr val="bg1"/>
              </a:solidFill>
              <a:latin typeface="Lato Black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437" y="2357437"/>
            <a:ext cx="1828800" cy="1828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680" y="1997669"/>
            <a:ext cx="1828800" cy="1828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9050" y="2012860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32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2200" dirty="0" smtClean="0">
                <a:solidFill>
                  <a:schemeClr val="bg1"/>
                </a:solidFill>
                <a:latin typeface="Lato Black"/>
              </a:rPr>
              <a:t>Tang-orange 500g 127/-</a:t>
            </a:r>
            <a:endParaRPr lang="en-IN" sz="2200" dirty="0">
              <a:solidFill>
                <a:schemeClr val="bg1"/>
              </a:solidFill>
              <a:latin typeface="Lato Black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808" y="2072623"/>
            <a:ext cx="1828800" cy="1828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643" y="2072622"/>
            <a:ext cx="1828800" cy="1828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204" y="2072622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2200" dirty="0" err="1" smtClean="0">
                <a:solidFill>
                  <a:schemeClr val="bg1"/>
                </a:solidFill>
                <a:latin typeface="Lato Black"/>
              </a:rPr>
              <a:t>Hersheys</a:t>
            </a:r>
            <a:r>
              <a:rPr lang="en-IN" sz="2200" dirty="0" smtClean="0">
                <a:solidFill>
                  <a:schemeClr val="bg1"/>
                </a:solidFill>
                <a:latin typeface="Lato Black"/>
              </a:rPr>
              <a:t> milkshake-orange 3*200ml 87.47/-</a:t>
            </a:r>
            <a:endParaRPr lang="en-IN" sz="2200" dirty="0">
              <a:solidFill>
                <a:schemeClr val="bg1"/>
              </a:solidFill>
              <a:latin typeface="Lato Black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9050" y="1698067"/>
            <a:ext cx="1828800" cy="1828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749" y="1698067"/>
            <a:ext cx="1828800" cy="1828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4436" y="1698067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8079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2200" dirty="0" smtClean="0">
                <a:solidFill>
                  <a:schemeClr val="bg1"/>
                </a:solidFill>
                <a:latin typeface="Lato Black"/>
              </a:rPr>
              <a:t>Tropicana Slice </a:t>
            </a:r>
            <a:r>
              <a:rPr lang="en-IN" sz="2200" dirty="0" smtClean="0">
                <a:solidFill>
                  <a:schemeClr val="bg1"/>
                </a:solidFill>
                <a:latin typeface="Lato Black"/>
              </a:rPr>
              <a:t>mango drink 1.2l 65/-</a:t>
            </a:r>
            <a:endParaRPr lang="en-IN" sz="2200" dirty="0">
              <a:solidFill>
                <a:schemeClr val="bg1"/>
              </a:solidFill>
              <a:latin typeface="Lato Black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600" y="2169569"/>
            <a:ext cx="1828800" cy="1828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7586" y="2162663"/>
            <a:ext cx="1828800" cy="1828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65" t="2422" r="14212" b="22256"/>
          <a:stretch/>
        </p:blipFill>
        <p:spPr>
          <a:xfrm>
            <a:off x="4861466" y="2169569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8276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2200" dirty="0" err="1" smtClean="0">
                <a:solidFill>
                  <a:schemeClr val="bg1"/>
                </a:solidFill>
                <a:latin typeface="Lato Black"/>
              </a:rPr>
              <a:t>Cavins</a:t>
            </a:r>
            <a:r>
              <a:rPr lang="en-IN" sz="2200" dirty="0" smtClean="0">
                <a:solidFill>
                  <a:schemeClr val="bg1"/>
                </a:solidFill>
                <a:latin typeface="Lato Black"/>
              </a:rPr>
              <a:t> chocolate milkshake 3*200ml 94.63/-</a:t>
            </a:r>
            <a:endParaRPr lang="en-IN" sz="2200" dirty="0">
              <a:solidFill>
                <a:schemeClr val="bg1"/>
              </a:solidFill>
              <a:latin typeface="Lato Black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345" y="2062754"/>
            <a:ext cx="1828800" cy="1828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1253" y="2062754"/>
            <a:ext cx="1828800" cy="1828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8772" y="2062754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95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2200" dirty="0" err="1" smtClean="0">
                <a:solidFill>
                  <a:schemeClr val="bg1"/>
                </a:solidFill>
                <a:latin typeface="Lato Black"/>
              </a:rPr>
              <a:t>Maaza</a:t>
            </a:r>
            <a:r>
              <a:rPr lang="en-IN" sz="2200" dirty="0" smtClean="0">
                <a:solidFill>
                  <a:schemeClr val="bg1"/>
                </a:solidFill>
                <a:latin typeface="Lato Black"/>
              </a:rPr>
              <a:t> mango juice 1.5l 73/-</a:t>
            </a:r>
            <a:endParaRPr lang="en-IN" sz="2200" dirty="0">
              <a:solidFill>
                <a:schemeClr val="bg1"/>
              </a:solidFill>
              <a:latin typeface="Lato Black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3922" y="2495845"/>
            <a:ext cx="1828800" cy="1828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4437" y="2507437"/>
            <a:ext cx="1828800" cy="1828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866" y="2357436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72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2200" dirty="0" err="1" smtClean="0">
                <a:solidFill>
                  <a:schemeClr val="bg1"/>
                </a:solidFill>
                <a:latin typeface="Lato Black"/>
              </a:rPr>
              <a:t>Nandini</a:t>
            </a:r>
            <a:r>
              <a:rPr lang="en-IN" sz="2200" dirty="0" smtClean="0">
                <a:solidFill>
                  <a:schemeClr val="bg1"/>
                </a:solidFill>
                <a:latin typeface="Lato Black"/>
              </a:rPr>
              <a:t> spiced buttermilk 200ml 10/-</a:t>
            </a:r>
            <a:endParaRPr lang="en-IN" sz="2200" dirty="0">
              <a:solidFill>
                <a:schemeClr val="bg1"/>
              </a:solidFill>
              <a:latin typeface="Lato Black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620" y="2495845"/>
            <a:ext cx="1828800" cy="1828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9289" y="2507437"/>
            <a:ext cx="1828800" cy="1828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7381" y="2495846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7104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2200" dirty="0" smtClean="0">
                <a:solidFill>
                  <a:schemeClr val="bg1"/>
                </a:solidFill>
                <a:latin typeface="Lato Black"/>
              </a:rPr>
              <a:t>Schweppes </a:t>
            </a:r>
            <a:r>
              <a:rPr lang="en-IN" sz="2200" dirty="0" err="1" smtClean="0">
                <a:solidFill>
                  <a:schemeClr val="bg1"/>
                </a:solidFill>
                <a:latin typeface="Lato Black"/>
              </a:rPr>
              <a:t>indian</a:t>
            </a:r>
            <a:r>
              <a:rPr lang="en-IN" sz="2200" dirty="0" smtClean="0">
                <a:solidFill>
                  <a:schemeClr val="bg1"/>
                </a:solidFill>
                <a:latin typeface="Lato Black"/>
              </a:rPr>
              <a:t> tonic water 300ml 50/-</a:t>
            </a:r>
            <a:endParaRPr lang="en-IN" sz="2200" dirty="0">
              <a:solidFill>
                <a:schemeClr val="bg1"/>
              </a:solidFill>
              <a:latin typeface="Lato Black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437" y="2357437"/>
            <a:ext cx="1828800" cy="1828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034" y="1967792"/>
            <a:ext cx="1828800" cy="1828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7192" y="2357436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6089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2200" dirty="0" smtClean="0">
                <a:solidFill>
                  <a:schemeClr val="bg1"/>
                </a:solidFill>
                <a:latin typeface="Lato Black"/>
              </a:rPr>
              <a:t>Red label natural care tea 500g 305/-</a:t>
            </a:r>
            <a:endParaRPr lang="en-IN" sz="2200" dirty="0">
              <a:solidFill>
                <a:schemeClr val="bg1"/>
              </a:solidFill>
              <a:latin typeface="Lato Black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422" y="2257424"/>
            <a:ext cx="1828800" cy="1828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4437" y="2507437"/>
            <a:ext cx="1828800" cy="1828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7759" y="2157412"/>
            <a:ext cx="15240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55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2200" dirty="0" smtClean="0">
                <a:solidFill>
                  <a:schemeClr val="bg1"/>
                </a:solidFill>
                <a:latin typeface="Lato Black"/>
              </a:rPr>
              <a:t>Taj </a:t>
            </a:r>
            <a:r>
              <a:rPr lang="en-IN" sz="2200" dirty="0" err="1" smtClean="0">
                <a:solidFill>
                  <a:schemeClr val="bg1"/>
                </a:solidFill>
                <a:latin typeface="Lato Black"/>
              </a:rPr>
              <a:t>mahal</a:t>
            </a:r>
            <a:r>
              <a:rPr lang="en-IN" sz="2200" dirty="0">
                <a:solidFill>
                  <a:schemeClr val="bg1"/>
                </a:solidFill>
                <a:latin typeface="Lato Black"/>
              </a:rPr>
              <a:t> </a:t>
            </a:r>
            <a:r>
              <a:rPr lang="en-IN" sz="2200" dirty="0" smtClean="0">
                <a:solidFill>
                  <a:schemeClr val="bg1"/>
                </a:solidFill>
                <a:latin typeface="Lato Black"/>
              </a:rPr>
              <a:t>tea 2*200g 720/-</a:t>
            </a:r>
            <a:endParaRPr lang="en-IN" sz="2200" dirty="0">
              <a:solidFill>
                <a:schemeClr val="bg1"/>
              </a:solidFill>
              <a:latin typeface="Lato Black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749" y="2271109"/>
            <a:ext cx="1828800" cy="1828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2096" y="2357437"/>
            <a:ext cx="1828800" cy="1828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651" y="2271108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904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x-none" altLang="en-IN" sz="22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 Black" panose="020F0A02020204030203" charset="0"/>
                <a:cs typeface="Lato Black" panose="020F0A02020204030203" charset="0"/>
              </a:rPr>
              <a:t>Thumbs up </a:t>
            </a:r>
          </a:p>
          <a:p>
            <a:r>
              <a:rPr lang="x-none" altLang="en-IN" sz="22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 Black" panose="020F0A02020204030203" charset="0"/>
                <a:cs typeface="Lato Black" panose="020F0A02020204030203" charset="0"/>
              </a:rPr>
              <a:t>2L = 90/- , 40/- small bottle</a:t>
            </a:r>
            <a:r>
              <a:rPr lang="en-IN" sz="22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 Black" panose="020F0A02020204030203" charset="0"/>
                <a:cs typeface="Lato Black" panose="020F0A02020204030203" charset="0"/>
              </a:rPr>
              <a:t/>
            </a:r>
            <a:br>
              <a:rPr lang="en-IN" sz="22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 Black" panose="020F0A02020204030203" charset="0"/>
                <a:cs typeface="Lato Black" panose="020F0A02020204030203" charset="0"/>
              </a:rPr>
            </a:br>
            <a:endParaRPr lang="en-IN" sz="2200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ato Black" panose="020F0A02020204030203" charset="0"/>
              <a:cs typeface="Lato Black" panose="020F0A02020204030203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540" y="1600200"/>
            <a:ext cx="1828800" cy="1828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4150" y="1600200"/>
            <a:ext cx="1828800" cy="1828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1055" y="1665605"/>
            <a:ext cx="1826450" cy="1828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2200" dirty="0" smtClean="0">
                <a:solidFill>
                  <a:schemeClr val="bg1"/>
                </a:solidFill>
                <a:latin typeface="Lato Black"/>
              </a:rPr>
              <a:t>Tata tea gold 500g 315/- </a:t>
            </a:r>
            <a:endParaRPr lang="en-IN" sz="2200" dirty="0">
              <a:solidFill>
                <a:schemeClr val="bg1"/>
              </a:solidFill>
              <a:latin typeface="Lato Black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365" y="1982683"/>
            <a:ext cx="1828800" cy="1828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4437" y="2507437"/>
            <a:ext cx="1828800" cy="1828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20" b="36011"/>
          <a:stretch/>
        </p:blipFill>
        <p:spPr>
          <a:xfrm>
            <a:off x="8996714" y="2437578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94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2200" dirty="0" err="1" smtClean="0">
                <a:solidFill>
                  <a:schemeClr val="bg1"/>
                </a:solidFill>
                <a:latin typeface="Lato Black"/>
              </a:rPr>
              <a:t>Cothas</a:t>
            </a:r>
            <a:r>
              <a:rPr lang="en-IN" sz="2200" dirty="0" smtClean="0">
                <a:solidFill>
                  <a:schemeClr val="bg1"/>
                </a:solidFill>
                <a:latin typeface="Lato Black"/>
              </a:rPr>
              <a:t> coffee 500g 240/-</a:t>
            </a:r>
            <a:endParaRPr lang="en-IN" sz="2200" dirty="0">
              <a:solidFill>
                <a:schemeClr val="bg1"/>
              </a:solidFill>
              <a:latin typeface="Lato Black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309" y="2042840"/>
            <a:ext cx="1828800" cy="1828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174" y="2357436"/>
            <a:ext cx="1828800" cy="1828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00" b="16200"/>
          <a:stretch/>
        </p:blipFill>
        <p:spPr>
          <a:xfrm>
            <a:off x="1723673" y="2309540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196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2200" dirty="0" smtClean="0">
                <a:solidFill>
                  <a:schemeClr val="bg1"/>
                </a:solidFill>
                <a:latin typeface="Lato Black"/>
              </a:rPr>
              <a:t>Nescafe sunrise coffee 9g 10/-</a:t>
            </a:r>
            <a:endParaRPr lang="en-IN" sz="2200" dirty="0">
              <a:solidFill>
                <a:schemeClr val="bg1"/>
              </a:solidFill>
              <a:latin typeface="Lato Black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437" y="2297477"/>
            <a:ext cx="1828800" cy="1828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495" y="2202226"/>
            <a:ext cx="1665375" cy="1828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2155" y="2297476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6436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2200" dirty="0" err="1" smtClean="0">
                <a:solidFill>
                  <a:schemeClr val="bg1"/>
                </a:solidFill>
                <a:latin typeface="Lato Black"/>
              </a:rPr>
              <a:t>Bournvita</a:t>
            </a:r>
            <a:r>
              <a:rPr lang="en-IN" sz="2200" dirty="0" smtClean="0">
                <a:solidFill>
                  <a:schemeClr val="bg1"/>
                </a:solidFill>
                <a:latin typeface="Lato Black"/>
              </a:rPr>
              <a:t> chocolate health drink 2*750g 570/-</a:t>
            </a:r>
            <a:endParaRPr lang="en-IN" sz="2200" dirty="0">
              <a:solidFill>
                <a:schemeClr val="bg1"/>
              </a:solidFill>
              <a:latin typeface="Lato Black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089" y="1997870"/>
            <a:ext cx="1828800" cy="1828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7224" y="2207634"/>
            <a:ext cx="1828800" cy="1828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5" y="1997870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9642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2200" dirty="0" err="1" smtClean="0">
                <a:solidFill>
                  <a:schemeClr val="bg1"/>
                </a:solidFill>
                <a:latin typeface="Lato Black"/>
              </a:rPr>
              <a:t>Bru</a:t>
            </a:r>
            <a:r>
              <a:rPr lang="en-IN" sz="2200" dirty="0" smtClean="0">
                <a:solidFill>
                  <a:schemeClr val="bg1"/>
                </a:solidFill>
                <a:latin typeface="Lato Black"/>
              </a:rPr>
              <a:t> instant coffee 2*50g 120/-</a:t>
            </a:r>
            <a:endParaRPr lang="en-IN" sz="2200" dirty="0">
              <a:solidFill>
                <a:schemeClr val="bg1"/>
              </a:solidFill>
              <a:latin typeface="Lato Black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437" y="1831183"/>
            <a:ext cx="1828800" cy="1828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34" t="11482" r="2434" b="13902"/>
          <a:stretch/>
        </p:blipFill>
        <p:spPr>
          <a:xfrm>
            <a:off x="9056688" y="2145508"/>
            <a:ext cx="1828800" cy="1828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294" y="1974058"/>
            <a:ext cx="1741336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33479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2200" dirty="0" smtClean="0">
                <a:solidFill>
                  <a:schemeClr val="bg1"/>
                </a:solidFill>
                <a:latin typeface="Lato Black"/>
              </a:rPr>
              <a:t>Horlicks classic malt 500g 229/-</a:t>
            </a:r>
            <a:endParaRPr lang="en-IN" sz="2200" dirty="0">
              <a:solidFill>
                <a:schemeClr val="bg1"/>
              </a:solidFill>
              <a:latin typeface="Lato Black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279" y="2189190"/>
            <a:ext cx="1828800" cy="1828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512" y="1982781"/>
            <a:ext cx="1828800" cy="1828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7204" y="2192742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61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2200" dirty="0" smtClean="0">
                <a:solidFill>
                  <a:schemeClr val="bg1"/>
                </a:solidFill>
                <a:latin typeface="Lato Black"/>
              </a:rPr>
              <a:t>Boost nutrition drink 750g 351/-</a:t>
            </a:r>
            <a:endParaRPr lang="en-IN" sz="2200" dirty="0">
              <a:solidFill>
                <a:schemeClr val="bg1"/>
              </a:solidFill>
              <a:latin typeface="Lato Black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867" y="2042644"/>
            <a:ext cx="1828800" cy="1828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5458" y="2042643"/>
            <a:ext cx="1828800" cy="1828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9050" y="2162564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70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2200" dirty="0" err="1" smtClean="0">
                <a:solidFill>
                  <a:schemeClr val="bg1"/>
                </a:solidFill>
                <a:latin typeface="Lato Black"/>
              </a:rPr>
              <a:t>Wagh</a:t>
            </a:r>
            <a:r>
              <a:rPr lang="en-IN" sz="2200" dirty="0" smtClean="0">
                <a:solidFill>
                  <a:schemeClr val="bg1"/>
                </a:solidFill>
                <a:latin typeface="Lato Black"/>
              </a:rPr>
              <a:t> </a:t>
            </a:r>
            <a:r>
              <a:rPr lang="en-IN" sz="2200" dirty="0" err="1" smtClean="0">
                <a:solidFill>
                  <a:schemeClr val="bg1"/>
                </a:solidFill>
                <a:latin typeface="Lato Black"/>
              </a:rPr>
              <a:t>bakri</a:t>
            </a:r>
            <a:r>
              <a:rPr lang="en-IN" sz="2200" dirty="0" smtClean="0">
                <a:solidFill>
                  <a:schemeClr val="bg1"/>
                </a:solidFill>
                <a:latin typeface="Lato Black"/>
              </a:rPr>
              <a:t> leaf tea 250g 135/-</a:t>
            </a:r>
            <a:endParaRPr lang="en-IN" sz="2200" dirty="0">
              <a:solidFill>
                <a:schemeClr val="bg1"/>
              </a:solidFill>
              <a:latin typeface="Lato Black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9144" y="2090734"/>
            <a:ext cx="1828800" cy="1828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48" b="12548"/>
          <a:stretch/>
        </p:blipFill>
        <p:spPr>
          <a:xfrm>
            <a:off x="1604514" y="2343149"/>
            <a:ext cx="1828800" cy="1828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9050" y="2090735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65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2200" dirty="0" smtClean="0">
                <a:solidFill>
                  <a:schemeClr val="bg1"/>
                </a:solidFill>
                <a:latin typeface="Lato Black"/>
              </a:rPr>
              <a:t>Tata tea Kannan </a:t>
            </a:r>
            <a:r>
              <a:rPr lang="en-IN" sz="2200" dirty="0" err="1" smtClean="0">
                <a:solidFill>
                  <a:schemeClr val="bg1"/>
                </a:solidFill>
                <a:latin typeface="Lato Black"/>
              </a:rPr>
              <a:t>devan</a:t>
            </a:r>
            <a:r>
              <a:rPr lang="en-IN" sz="2200" dirty="0" smtClean="0">
                <a:solidFill>
                  <a:schemeClr val="bg1"/>
                </a:solidFill>
                <a:latin typeface="Lato Black"/>
              </a:rPr>
              <a:t> 500g 158/-</a:t>
            </a:r>
            <a:endParaRPr lang="en-IN" sz="2200" dirty="0">
              <a:solidFill>
                <a:schemeClr val="bg1"/>
              </a:solidFill>
              <a:latin typeface="Lato Black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581" y="1982683"/>
            <a:ext cx="1828800" cy="1828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368" y="2507437"/>
            <a:ext cx="1828800" cy="1828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7224" y="2357436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39406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2200" dirty="0" smtClean="0">
                <a:solidFill>
                  <a:schemeClr val="bg1"/>
                </a:solidFill>
                <a:latin typeface="Lato Black"/>
              </a:rPr>
              <a:t>Society tea  250g 135/-</a:t>
            </a:r>
            <a:endParaRPr lang="en-IN" sz="2200" dirty="0">
              <a:solidFill>
                <a:schemeClr val="bg1"/>
              </a:solidFill>
              <a:latin typeface="Lato Black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60" b="9960"/>
          <a:stretch/>
        </p:blipFill>
        <p:spPr>
          <a:xfrm>
            <a:off x="1885872" y="1943452"/>
            <a:ext cx="1828800" cy="1828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161" y="1829151"/>
            <a:ext cx="1828800" cy="1828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9050" y="2027850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60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x-none" altLang="en-IN" sz="22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 Black" panose="020F0A02020204030203" charset="0"/>
                <a:cs typeface="Lato Black" panose="020F0A02020204030203" charset="0"/>
              </a:rPr>
              <a:t>Red bull  250ml(4 pack)  399/-</a:t>
            </a:r>
          </a:p>
          <a:p>
            <a:r>
              <a:rPr lang="en-IN" sz="22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 Black" panose="020F0A02020204030203" charset="0"/>
                <a:cs typeface="Lato Black" panose="020F0A02020204030203" charset="0"/>
              </a:rPr>
              <a:t/>
            </a:r>
            <a:br>
              <a:rPr lang="en-IN" sz="22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 Black" panose="020F0A02020204030203" charset="0"/>
                <a:cs typeface="Lato Black" panose="020F0A02020204030203" charset="0"/>
              </a:rPr>
            </a:br>
            <a:endParaRPr lang="en-IN" sz="2200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ato Black" panose="020F0A02020204030203" charset="0"/>
              <a:cs typeface="Lato Black" panose="020F0A02020204030203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785" y="1733550"/>
            <a:ext cx="1828800" cy="1828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5220" y="1733550"/>
            <a:ext cx="1828800" cy="1828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2910" y="1661795"/>
            <a:ext cx="1832610" cy="1828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2200" dirty="0" err="1">
                <a:solidFill>
                  <a:schemeClr val="bg1"/>
                </a:solidFill>
                <a:latin typeface="Lato Black"/>
              </a:rPr>
              <a:t>bayars</a:t>
            </a:r>
            <a:r>
              <a:rPr lang="en-IN" sz="2200" dirty="0">
                <a:solidFill>
                  <a:schemeClr val="bg1"/>
                </a:solidFill>
                <a:latin typeface="Lato Black"/>
              </a:rPr>
              <a:t> Kohinoor tea </a:t>
            </a:r>
            <a:r>
              <a:rPr lang="en-IN" sz="2200" dirty="0" smtClean="0">
                <a:solidFill>
                  <a:schemeClr val="bg1"/>
                </a:solidFill>
                <a:latin typeface="Lato Black"/>
              </a:rPr>
              <a:t>royal 500g 200/-</a:t>
            </a:r>
            <a:endParaRPr lang="en-IN" sz="2200" dirty="0">
              <a:solidFill>
                <a:schemeClr val="bg1"/>
              </a:solidFill>
              <a:latin typeface="Lato Black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6213" y="2085740"/>
            <a:ext cx="1828800" cy="1828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70" y="2066769"/>
            <a:ext cx="1828800" cy="1828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886" y="2000250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740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x-none" altLang="en-IN" sz="22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 Black" panose="020F0A02020204030203" charset="0"/>
                <a:cs typeface="Lato Black" panose="020F0A02020204030203" charset="0"/>
              </a:rPr>
              <a:t>carrot 500g 30/-</a:t>
            </a:r>
          </a:p>
          <a:p>
            <a:endParaRPr lang="x-none" altLang="en-IN" sz="2200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ato Black" panose="020F0A02020204030203" charset="0"/>
              <a:cs typeface="Lato Black" panose="020F0A02020204030203" charset="0"/>
            </a:endParaRPr>
          </a:p>
          <a:p>
            <a:r>
              <a:rPr lang="en-IN" sz="22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 Black" panose="020F0A02020204030203" charset="0"/>
                <a:cs typeface="Lato Black" panose="020F0A02020204030203" charset="0"/>
              </a:rPr>
              <a:t/>
            </a:r>
            <a:br>
              <a:rPr lang="en-IN" sz="22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 Black" panose="020F0A02020204030203" charset="0"/>
                <a:cs typeface="Lato Black" panose="020F0A02020204030203" charset="0"/>
              </a:rPr>
            </a:br>
            <a:endParaRPr lang="en-IN" sz="2200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ato Black" panose="020F0A02020204030203" charset="0"/>
              <a:cs typeface="Lato Black" panose="020F0A02020204030203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5" y="2203575"/>
            <a:ext cx="1828800" cy="1828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1715" y="2203575"/>
            <a:ext cx="1828800" cy="1828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8476" y="2203575"/>
            <a:ext cx="1824273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2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/>
              </a:rPr>
              <a:t>Mushrooms-button 1pack 180g-200g 48/-</a:t>
            </a:r>
            <a:endParaRPr lang="en-IN" sz="2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to Black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09" t="7699" r="12752" b="18962"/>
          <a:stretch/>
        </p:blipFill>
        <p:spPr>
          <a:xfrm>
            <a:off x="5110584" y="1998036"/>
            <a:ext cx="1828800" cy="1828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07" t="-2498" r="30521" b="2498"/>
          <a:stretch/>
        </p:blipFill>
        <p:spPr>
          <a:xfrm>
            <a:off x="9066213" y="1998036"/>
            <a:ext cx="1828800" cy="1828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38" t="15202" r="14649" b="19585"/>
          <a:stretch/>
        </p:blipFill>
        <p:spPr>
          <a:xfrm>
            <a:off x="1154955" y="1998036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79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2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/>
              </a:rPr>
              <a:t>Beetroot 250g 7.50/-</a:t>
            </a:r>
            <a:endParaRPr lang="en-IN" sz="2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to Black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6088" y="2064225"/>
            <a:ext cx="1829050" cy="18290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396" y="2064225"/>
            <a:ext cx="1829050" cy="18290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5" y="2064225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41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2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/>
              </a:rPr>
              <a:t>Beans-haricot 1kg 79/-</a:t>
            </a:r>
            <a:endParaRPr lang="en-IN" sz="2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to Black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831" y="2121284"/>
            <a:ext cx="1828800" cy="1828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0708" y="2121284"/>
            <a:ext cx="1830456" cy="183045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5" y="2122940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08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2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/>
              </a:rPr>
              <a:t>Sweet corn 2pc 28/-</a:t>
            </a:r>
            <a:endParaRPr lang="en-IN" sz="2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to Black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952" y="2025879"/>
            <a:ext cx="1837434" cy="183743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7874" y="2076314"/>
            <a:ext cx="1832509" cy="18325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5" y="2025879"/>
            <a:ext cx="1832509" cy="1832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73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22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/>
              </a:rPr>
              <a:t>Methi</a:t>
            </a:r>
            <a:r>
              <a:rPr lang="en-IN" sz="2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/>
              </a:rPr>
              <a:t> 1kg 79/-</a:t>
            </a:r>
            <a:endParaRPr lang="en-IN" sz="2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to Black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809" y="2225806"/>
            <a:ext cx="1799132" cy="183250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4358" y="2225805"/>
            <a:ext cx="1832509" cy="18325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9395" y="2225805"/>
            <a:ext cx="1832509" cy="1832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43162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22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/>
              </a:rPr>
              <a:t>Brinjal</a:t>
            </a:r>
            <a:r>
              <a:rPr lang="en-IN" sz="2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/>
              </a:rPr>
              <a:t> 1kg 39/-</a:t>
            </a:r>
            <a:endParaRPr lang="en-IN" sz="2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to Black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7409" y="2180832"/>
            <a:ext cx="1799132" cy="183250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9863" y="2180833"/>
            <a:ext cx="1799132" cy="18325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5" y="2180834"/>
            <a:ext cx="1799132" cy="1832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86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2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/>
              </a:rPr>
              <a:t>Ridge gourd 500g 25/-</a:t>
            </a:r>
            <a:endParaRPr lang="en-IN" sz="2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to Black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479" y="2160754"/>
            <a:ext cx="1799132" cy="18339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951" y="2160754"/>
            <a:ext cx="1799132" cy="18325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5423" y="2210481"/>
            <a:ext cx="1799132" cy="1832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37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2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/>
              </a:rPr>
              <a:t>Mint leaves 1kg 79/-</a:t>
            </a:r>
            <a:endParaRPr lang="en-IN" sz="2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to Black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132" y="2254719"/>
            <a:ext cx="1799132" cy="18325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229" y="2250695"/>
            <a:ext cx="1799132" cy="18325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036" y="2250695"/>
            <a:ext cx="1799132" cy="1832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9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x-none" altLang="en-IN" sz="22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 Black" panose="020F0A02020204030203" charset="0"/>
                <a:cs typeface="Lato Black" panose="020F0A02020204030203" charset="0"/>
              </a:rPr>
              <a:t>Monster 350ml 97/-</a:t>
            </a:r>
          </a:p>
          <a:p>
            <a:r>
              <a:rPr lang="en-IN" sz="22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 Black" panose="020F0A02020204030203" charset="0"/>
                <a:cs typeface="Lato Black" panose="020F0A02020204030203" charset="0"/>
              </a:rPr>
              <a:t/>
            </a:r>
            <a:br>
              <a:rPr lang="en-IN" sz="22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 Black" panose="020F0A02020204030203" charset="0"/>
                <a:cs typeface="Lato Black" panose="020F0A02020204030203" charset="0"/>
              </a:rPr>
            </a:br>
            <a:endParaRPr lang="en-IN" sz="2200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ato Black" panose="020F0A02020204030203" charset="0"/>
              <a:cs typeface="Lato Black" panose="020F0A02020204030203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650" y="1869440"/>
            <a:ext cx="1828800" cy="1828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1310" y="1869440"/>
            <a:ext cx="1828800" cy="1828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050" y="1869440"/>
            <a:ext cx="1827014" cy="1828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2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/>
              </a:rPr>
              <a:t>Broccoli 1pc 250g-500g 33/-</a:t>
            </a:r>
            <a:endParaRPr lang="en-IN" sz="2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to Black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74" t="-2459" r="4522" b="2459"/>
          <a:stretch/>
        </p:blipFill>
        <p:spPr>
          <a:xfrm>
            <a:off x="8961776" y="2184137"/>
            <a:ext cx="1799132" cy="179913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01" r="5853"/>
          <a:stretch/>
        </p:blipFill>
        <p:spPr>
          <a:xfrm>
            <a:off x="5058365" y="2184137"/>
            <a:ext cx="1799132" cy="17991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62" t="13267" r="10997" b="10489"/>
          <a:stretch/>
        </p:blipFill>
        <p:spPr>
          <a:xfrm>
            <a:off x="1154955" y="2184137"/>
            <a:ext cx="1799132" cy="1799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17079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2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/>
              </a:rPr>
              <a:t>Spring onion 100g 14/-</a:t>
            </a:r>
            <a:endParaRPr lang="en-IN" sz="2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to Black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54955" y="2203256"/>
            <a:ext cx="1799132" cy="17991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2136" y="2203256"/>
            <a:ext cx="1799132" cy="17991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60" t="27028" r="860" b="6426"/>
          <a:stretch/>
        </p:blipFill>
        <p:spPr>
          <a:xfrm>
            <a:off x="5048545" y="2203256"/>
            <a:ext cx="1799132" cy="1799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36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2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/>
              </a:rPr>
              <a:t>Radish white 1kg 25/-</a:t>
            </a:r>
            <a:endParaRPr lang="en-IN" sz="2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to Black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81047" y="2175077"/>
            <a:ext cx="1799132" cy="179913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48" r="12548"/>
          <a:stretch/>
        </p:blipFill>
        <p:spPr>
          <a:xfrm>
            <a:off x="5170913" y="2175077"/>
            <a:ext cx="1799132" cy="17991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60779" y="2175077"/>
            <a:ext cx="1799132" cy="1799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77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2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/>
              </a:rPr>
              <a:t>Drumstick 250g 20/-</a:t>
            </a:r>
            <a:endParaRPr lang="en-IN" sz="2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to Black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0774" y="2116506"/>
            <a:ext cx="1799132" cy="17991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7" r="3017"/>
          <a:stretch/>
        </p:blipFill>
        <p:spPr>
          <a:xfrm>
            <a:off x="9206594" y="2116506"/>
            <a:ext cx="1799132" cy="17991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54955" y="2116506"/>
            <a:ext cx="1799132" cy="1799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33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22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/>
              </a:rPr>
              <a:t>Amla</a:t>
            </a:r>
            <a:r>
              <a:rPr lang="en-IN" sz="2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/>
              </a:rPr>
              <a:t> 250g 46/-</a:t>
            </a:r>
            <a:endParaRPr lang="en-IN" sz="2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to Black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18001" y="2131497"/>
            <a:ext cx="1799132" cy="179913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59" t="9439" r="4774" b="7694"/>
          <a:stretch/>
        </p:blipFill>
        <p:spPr>
          <a:xfrm>
            <a:off x="9081047" y="2131497"/>
            <a:ext cx="1799132" cy="17991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54955" y="2131497"/>
            <a:ext cx="1799132" cy="1799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34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2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/>
              </a:rPr>
              <a:t>Sweet potato 1kg 39/-</a:t>
            </a:r>
            <a:endParaRPr lang="en-IN" sz="2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to Black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48" r="12548"/>
          <a:stretch/>
        </p:blipFill>
        <p:spPr>
          <a:xfrm>
            <a:off x="5118330" y="2184757"/>
            <a:ext cx="1798352" cy="17983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4" t="699" r="22292" b="-699"/>
          <a:stretch/>
        </p:blipFill>
        <p:spPr>
          <a:xfrm>
            <a:off x="9080925" y="2183733"/>
            <a:ext cx="1799376" cy="17993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02" r="15102"/>
          <a:stretch/>
        </p:blipFill>
        <p:spPr>
          <a:xfrm>
            <a:off x="1154955" y="2184757"/>
            <a:ext cx="1799132" cy="1799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18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22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/>
              </a:rPr>
              <a:t>Coccinia</a:t>
            </a:r>
            <a:r>
              <a:rPr lang="en-IN" sz="2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/>
              </a:rPr>
              <a:t> 500g 20/-</a:t>
            </a:r>
            <a:endParaRPr lang="en-IN" sz="2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to Black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67955" y="2151099"/>
            <a:ext cx="1799376" cy="179937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1" r="19231"/>
          <a:stretch/>
        </p:blipFill>
        <p:spPr>
          <a:xfrm>
            <a:off x="5177102" y="2151099"/>
            <a:ext cx="1799376" cy="17993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86249" y="2151099"/>
            <a:ext cx="1799376" cy="1799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90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2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/>
              </a:rPr>
              <a:t>Bitter gourd 1kg 45/-</a:t>
            </a:r>
            <a:endParaRPr lang="en-IN" sz="2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to Black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61" b="4661"/>
          <a:stretch/>
        </p:blipFill>
        <p:spPr>
          <a:xfrm>
            <a:off x="5117940" y="2179673"/>
            <a:ext cx="1799376" cy="179937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80925" y="2179673"/>
            <a:ext cx="1799376" cy="17993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62" r="2992"/>
          <a:stretch/>
        </p:blipFill>
        <p:spPr>
          <a:xfrm>
            <a:off x="1154955" y="2179673"/>
            <a:ext cx="1799376" cy="1799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0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2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/>
              </a:rPr>
              <a:t>Bottle gourd 1pc 500g-800g 15/-</a:t>
            </a:r>
            <a:endParaRPr lang="en-IN" sz="2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to Black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66" r="19588"/>
          <a:stretch/>
        </p:blipFill>
        <p:spPr>
          <a:xfrm>
            <a:off x="5117940" y="2120185"/>
            <a:ext cx="1799376" cy="17993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77" t="13618" r="9381" b="12239"/>
          <a:stretch/>
        </p:blipFill>
        <p:spPr>
          <a:xfrm>
            <a:off x="9080925" y="2120185"/>
            <a:ext cx="1799376" cy="17993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5" y="2120185"/>
            <a:ext cx="1799376" cy="1799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33523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22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/>
              </a:rPr>
              <a:t>Colocasia</a:t>
            </a:r>
            <a:r>
              <a:rPr lang="en-IN" sz="2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/>
              </a:rPr>
              <a:t> 1kg 49/-</a:t>
            </a:r>
            <a:endParaRPr lang="en-IN" sz="2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to Black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" r="664"/>
          <a:stretch/>
        </p:blipFill>
        <p:spPr>
          <a:xfrm>
            <a:off x="5110584" y="2161299"/>
            <a:ext cx="1828800" cy="1828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5" y="2161299"/>
            <a:ext cx="1828800" cy="1828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6213" y="2161299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637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x-none" altLang="en-IN" sz="22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 Black" panose="020F0A02020204030203" charset="0"/>
                <a:cs typeface="Lato Black" panose="020F0A02020204030203" charset="0"/>
              </a:rPr>
              <a:t>sprite 300ml 40/-</a:t>
            </a:r>
          </a:p>
          <a:p>
            <a:r>
              <a:rPr lang="en-IN" sz="22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 Black" panose="020F0A02020204030203" charset="0"/>
                <a:cs typeface="Lato Black" panose="020F0A02020204030203" charset="0"/>
              </a:rPr>
              <a:t/>
            </a:r>
            <a:br>
              <a:rPr lang="en-IN" sz="22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 Black" panose="020F0A02020204030203" charset="0"/>
                <a:cs typeface="Lato Black" panose="020F0A02020204030203" charset="0"/>
              </a:rPr>
            </a:br>
            <a:endParaRPr lang="en-IN" sz="2200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ato Black" panose="020F0A02020204030203" charset="0"/>
              <a:cs typeface="Lato Black" panose="020F0A02020204030203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040" y="1685290"/>
            <a:ext cx="1828800" cy="1828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8595" y="1685290"/>
            <a:ext cx="1828800" cy="1828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2010" y="1685290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2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/>
              </a:rPr>
              <a:t>Beans-broad 1kg 59/-</a:t>
            </a:r>
            <a:endParaRPr lang="en-IN" sz="2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to Black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09788" y="2113831"/>
            <a:ext cx="1831063" cy="18310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44" t="6984" r="7123" b="6984"/>
          <a:stretch/>
        </p:blipFill>
        <p:spPr>
          <a:xfrm>
            <a:off x="1154955" y="2113831"/>
            <a:ext cx="1830144" cy="18301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541" y="2113831"/>
            <a:ext cx="1830144" cy="18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23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2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/>
              </a:rPr>
              <a:t>Chow </a:t>
            </a:r>
            <a:r>
              <a:rPr lang="en-IN" sz="22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/>
              </a:rPr>
              <a:t>chow</a:t>
            </a:r>
            <a:r>
              <a:rPr lang="en-IN" sz="2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/>
              </a:rPr>
              <a:t> 500g 26/-</a:t>
            </a:r>
            <a:endParaRPr lang="en-IN" sz="2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to Black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6" t="899" r="31640" b="-899"/>
          <a:stretch/>
        </p:blipFill>
        <p:spPr>
          <a:xfrm>
            <a:off x="9065541" y="2112269"/>
            <a:ext cx="1830144" cy="18301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08" t="842" r="-368" b="-842"/>
          <a:stretch/>
        </p:blipFill>
        <p:spPr>
          <a:xfrm>
            <a:off x="5110248" y="2112269"/>
            <a:ext cx="1830144" cy="18301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86" t="8033" r="7380" b="8033"/>
          <a:stretch/>
        </p:blipFill>
        <p:spPr>
          <a:xfrm>
            <a:off x="1154955" y="2112269"/>
            <a:ext cx="1830144" cy="18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20487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2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/>
              </a:rPr>
              <a:t>Pumpkin 1pc 29/-</a:t>
            </a:r>
            <a:endParaRPr lang="en-IN" sz="2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to Black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53692" y="2102702"/>
            <a:ext cx="1828800" cy="1828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52429" y="2102702"/>
            <a:ext cx="1828800" cy="1828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53" t="11180" r="9907" b="11180"/>
          <a:stretch/>
        </p:blipFill>
        <p:spPr>
          <a:xfrm>
            <a:off x="1154955" y="2102702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067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x-none" altLang="en-IN" sz="22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 Black" panose="020F0A02020204030203" charset="0"/>
                <a:cs typeface="Lato Black" panose="020F0A02020204030203" charset="0"/>
              </a:rPr>
              <a:t>Onion 1k 30/-</a:t>
            </a:r>
          </a:p>
          <a:p>
            <a:endParaRPr lang="x-none" altLang="en-IN" sz="2200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ato Black" panose="020F0A02020204030203" charset="0"/>
              <a:cs typeface="Lato Black" panose="020F0A02020204030203" charset="0"/>
            </a:endParaRPr>
          </a:p>
          <a:p>
            <a:r>
              <a:rPr lang="en-IN" sz="22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 Black" panose="020F0A02020204030203" charset="0"/>
                <a:cs typeface="Lato Black" panose="020F0A02020204030203" charset="0"/>
              </a:rPr>
              <a:t/>
            </a:r>
            <a:br>
              <a:rPr lang="en-IN" sz="22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 Black" panose="020F0A02020204030203" charset="0"/>
                <a:cs typeface="Lato Black" panose="020F0A02020204030203" charset="0"/>
              </a:rPr>
            </a:br>
            <a:endParaRPr lang="en-IN" sz="2200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ato Black" panose="020F0A02020204030203" charset="0"/>
              <a:cs typeface="Lato Black" panose="020F0A02020204030203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755" y="1841500"/>
            <a:ext cx="1828800" cy="1828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3040" y="1766570"/>
            <a:ext cx="1824690" cy="1828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4260" y="1766570"/>
            <a:ext cx="1828800" cy="1828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x-none" altLang="en-IN" sz="22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 Black" panose="020F0A02020204030203" charset="0"/>
                <a:cs typeface="Lato Black" panose="020F0A02020204030203" charset="0"/>
              </a:rPr>
              <a:t>Potato 1k 20/-</a:t>
            </a:r>
          </a:p>
          <a:p>
            <a:endParaRPr lang="x-none" altLang="en-IN" sz="2200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ato Black" panose="020F0A02020204030203" charset="0"/>
              <a:cs typeface="Lato Black" panose="020F0A02020204030203" charset="0"/>
            </a:endParaRPr>
          </a:p>
          <a:p>
            <a:r>
              <a:rPr lang="en-IN" sz="22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 Black" panose="020F0A02020204030203" charset="0"/>
                <a:cs typeface="Lato Black" panose="020F0A02020204030203" charset="0"/>
              </a:rPr>
              <a:t/>
            </a:r>
            <a:br>
              <a:rPr lang="en-IN" sz="22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 Black" panose="020F0A02020204030203" charset="0"/>
                <a:cs typeface="Lato Black" panose="020F0A02020204030203" charset="0"/>
              </a:rPr>
            </a:br>
            <a:endParaRPr lang="en-IN" sz="2200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ato Black" panose="020F0A02020204030203" charset="0"/>
              <a:cs typeface="Lato Black" panose="020F0A02020204030203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495" y="1840865"/>
            <a:ext cx="1828800" cy="1828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7970" y="1840865"/>
            <a:ext cx="1828800" cy="1828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5585" y="1727200"/>
            <a:ext cx="1828800" cy="1828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x-none" altLang="en-IN" sz="22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 Black" panose="020F0A02020204030203" charset="0"/>
                <a:cs typeface="Lato Black" panose="020F0A02020204030203" charset="0"/>
              </a:rPr>
              <a:t>tomato 1k 20/-</a:t>
            </a:r>
          </a:p>
          <a:p>
            <a:endParaRPr lang="x-none" altLang="en-IN" sz="2200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ato Black" panose="020F0A02020204030203" charset="0"/>
              <a:cs typeface="Lato Black" panose="020F0A02020204030203" charset="0"/>
            </a:endParaRPr>
          </a:p>
          <a:p>
            <a:r>
              <a:rPr lang="en-IN" sz="22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 Black" panose="020F0A02020204030203" charset="0"/>
                <a:cs typeface="Lato Black" panose="020F0A02020204030203" charset="0"/>
              </a:rPr>
              <a:t/>
            </a:r>
            <a:br>
              <a:rPr lang="en-IN" sz="22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 Black" panose="020F0A02020204030203" charset="0"/>
                <a:cs typeface="Lato Black" panose="020F0A02020204030203" charset="0"/>
              </a:rPr>
            </a:br>
            <a:endParaRPr lang="en-IN" sz="2200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ato Black" panose="020F0A02020204030203" charset="0"/>
              <a:cs typeface="Lato Black" panose="020F0A02020204030203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830" y="1840865"/>
            <a:ext cx="1828800" cy="1828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8250" y="1840865"/>
            <a:ext cx="1834629" cy="1828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0610" y="1840865"/>
            <a:ext cx="1828800" cy="1828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x-none" altLang="en-IN" sz="22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 Black" panose="020F0A02020204030203" charset="0"/>
                <a:cs typeface="Lato Black" panose="020F0A02020204030203" charset="0"/>
              </a:rPr>
              <a:t>green capsicum 1k 21/-</a:t>
            </a:r>
          </a:p>
          <a:p>
            <a:endParaRPr lang="x-none" altLang="en-IN" sz="2200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ato Black" panose="020F0A02020204030203" charset="0"/>
              <a:cs typeface="Lato Black" panose="020F0A02020204030203" charset="0"/>
            </a:endParaRPr>
          </a:p>
          <a:p>
            <a:r>
              <a:rPr lang="en-IN" sz="22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 Black" panose="020F0A02020204030203" charset="0"/>
                <a:cs typeface="Lato Black" panose="020F0A02020204030203" charset="0"/>
              </a:rPr>
              <a:t/>
            </a:r>
            <a:br>
              <a:rPr lang="en-IN" sz="22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 Black" panose="020F0A02020204030203" charset="0"/>
                <a:cs typeface="Lato Black" panose="020F0A02020204030203" charset="0"/>
              </a:rPr>
            </a:br>
            <a:endParaRPr lang="en-IN" sz="2200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ato Black" panose="020F0A02020204030203" charset="0"/>
              <a:cs typeface="Lato Black" panose="020F0A02020204030203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450" y="1927860"/>
            <a:ext cx="1828800" cy="1828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0135" y="1927860"/>
            <a:ext cx="1828800" cy="1828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8225" y="1927860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x-none" altLang="en-IN" sz="22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 Black" panose="020F0A02020204030203" charset="0"/>
                <a:cs typeface="Lato Black" panose="020F0A02020204030203" charset="0"/>
              </a:rPr>
              <a:t>cauliflower 400g-600g 13/-</a:t>
            </a:r>
          </a:p>
          <a:p>
            <a:endParaRPr lang="x-none" altLang="en-IN" sz="2200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ato Black" panose="020F0A02020204030203" charset="0"/>
              <a:cs typeface="Lato Black" panose="020F0A02020204030203" charset="0"/>
            </a:endParaRPr>
          </a:p>
          <a:p>
            <a:r>
              <a:rPr lang="en-IN" sz="22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 Black" panose="020F0A02020204030203" charset="0"/>
                <a:cs typeface="Lato Black" panose="020F0A02020204030203" charset="0"/>
              </a:rPr>
              <a:t/>
            </a:r>
            <a:br>
              <a:rPr lang="en-IN" sz="22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 Black" panose="020F0A02020204030203" charset="0"/>
                <a:cs typeface="Lato Black" panose="020F0A02020204030203" charset="0"/>
              </a:rPr>
            </a:br>
            <a:endParaRPr lang="en-IN" sz="2200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ato Black" panose="020F0A02020204030203" charset="0"/>
              <a:cs typeface="Lato Black" panose="020F0A02020204030203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080" y="2063750"/>
            <a:ext cx="1824355" cy="1828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2050" y="2063750"/>
            <a:ext cx="1826320" cy="1828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0910" y="2063750"/>
            <a:ext cx="183245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x-none" altLang="en-IN" sz="22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 Black" panose="020F0A02020204030203" charset="0"/>
                <a:cs typeface="Lato Black" panose="020F0A02020204030203" charset="0"/>
              </a:rPr>
              <a:t>garlic 250g 33/-</a:t>
            </a:r>
          </a:p>
          <a:p>
            <a:endParaRPr lang="x-none" altLang="en-IN" sz="2200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ato Black" panose="020F0A02020204030203" charset="0"/>
              <a:cs typeface="Lato Black" panose="020F0A02020204030203" charset="0"/>
            </a:endParaRPr>
          </a:p>
          <a:p>
            <a:r>
              <a:rPr lang="en-IN" sz="22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 Black" panose="020F0A02020204030203" charset="0"/>
                <a:cs typeface="Lato Black" panose="020F0A02020204030203" charset="0"/>
              </a:rPr>
              <a:t/>
            </a:r>
            <a:br>
              <a:rPr lang="en-IN" sz="22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 Black" panose="020F0A02020204030203" charset="0"/>
                <a:cs typeface="Lato Black" panose="020F0A02020204030203" charset="0"/>
              </a:rPr>
            </a:br>
            <a:endParaRPr lang="en-IN" sz="2200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ato Black" panose="020F0A02020204030203" charset="0"/>
              <a:cs typeface="Lato Black" panose="020F0A02020204030203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120" y="1699260"/>
            <a:ext cx="1828800" cy="1828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1699260"/>
            <a:ext cx="1828800" cy="1828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6795" y="1699260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x-none" altLang="en-IN" sz="22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 Black" panose="020F0A02020204030203" charset="0"/>
                <a:cs typeface="Lato Black" panose="020F0A02020204030203" charset="0"/>
              </a:rPr>
              <a:t>Fresh Coriander Leaves 100g 9/-</a:t>
            </a:r>
          </a:p>
          <a:p>
            <a:endParaRPr lang="x-none" altLang="en-IN" sz="2200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ato Black" panose="020F0A02020204030203" charset="0"/>
              <a:cs typeface="Lato Black" panose="020F0A02020204030203" charset="0"/>
            </a:endParaRPr>
          </a:p>
          <a:p>
            <a:r>
              <a:rPr lang="en-IN" sz="22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 Black" panose="020F0A02020204030203" charset="0"/>
                <a:cs typeface="Lato Black" panose="020F0A02020204030203" charset="0"/>
              </a:rPr>
              <a:t/>
            </a:r>
            <a:br>
              <a:rPr lang="en-IN" sz="22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 Black" panose="020F0A02020204030203" charset="0"/>
                <a:cs typeface="Lato Black" panose="020F0A02020204030203" charset="0"/>
              </a:rPr>
            </a:br>
            <a:endParaRPr lang="en-IN" sz="2200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ato Black" panose="020F0A02020204030203" charset="0"/>
              <a:cs typeface="Lato Black" panose="020F0A02020204030203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320" y="1993265"/>
            <a:ext cx="1828800" cy="1828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8475" y="1993265"/>
            <a:ext cx="1828800" cy="1828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2720" y="1915795"/>
            <a:ext cx="1828800" cy="1828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x-none" altLang="en-IN" sz="22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 Black" panose="020F0A02020204030203" charset="0"/>
                <a:cs typeface="Lato Black" panose="020F0A02020204030203" charset="0"/>
              </a:rPr>
              <a:t>Mountain dew 2.25*2ml 128/-</a:t>
            </a:r>
          </a:p>
          <a:p>
            <a:r>
              <a:rPr lang="x-none" altLang="en-IN" sz="22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 Black" panose="020F0A02020204030203" charset="0"/>
                <a:cs typeface="Lato Black" panose="020F0A02020204030203" charset="0"/>
              </a:rPr>
              <a:t>1 bottle 20/-</a:t>
            </a:r>
          </a:p>
          <a:p>
            <a:r>
              <a:rPr lang="en-IN" sz="22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 Black" panose="020F0A02020204030203" charset="0"/>
                <a:cs typeface="Lato Black" panose="020F0A02020204030203" charset="0"/>
              </a:rPr>
              <a:t/>
            </a:r>
            <a:br>
              <a:rPr lang="en-IN" sz="22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 Black" panose="020F0A02020204030203" charset="0"/>
                <a:cs typeface="Lato Black" panose="020F0A02020204030203" charset="0"/>
              </a:rPr>
            </a:br>
            <a:endParaRPr lang="en-IN" sz="2200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ato Black" panose="020F0A02020204030203" charset="0"/>
              <a:cs typeface="Lato Black" panose="020F0A02020204030203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325" y="1948180"/>
            <a:ext cx="1828800" cy="1828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680" y="1948180"/>
            <a:ext cx="1828800" cy="1828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7110" y="1948180"/>
            <a:ext cx="1828800" cy="1828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x-none" altLang="en-IN" sz="22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 Black" panose="020F0A02020204030203" charset="0"/>
                <a:cs typeface="Lato Black" panose="020F0A02020204030203" charset="0"/>
              </a:rPr>
              <a:t> fresh cabbage 500g 9/-</a:t>
            </a:r>
          </a:p>
          <a:p>
            <a:endParaRPr lang="x-none" altLang="en-IN" sz="2200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ato Black" panose="020F0A02020204030203" charset="0"/>
              <a:cs typeface="Lato Black" panose="020F0A02020204030203" charset="0"/>
            </a:endParaRPr>
          </a:p>
          <a:p>
            <a:r>
              <a:rPr lang="en-IN" sz="22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 Black" panose="020F0A02020204030203" charset="0"/>
                <a:cs typeface="Lato Black" panose="020F0A02020204030203" charset="0"/>
              </a:rPr>
              <a:t/>
            </a:r>
            <a:br>
              <a:rPr lang="en-IN" sz="22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 Black" panose="020F0A02020204030203" charset="0"/>
                <a:cs typeface="Lato Black" panose="020F0A02020204030203" charset="0"/>
              </a:rPr>
            </a:br>
            <a:endParaRPr lang="en-IN" sz="2200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ato Black" panose="020F0A02020204030203" charset="0"/>
              <a:cs typeface="Lato Black" panose="020F0A02020204030203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5" y="1959610"/>
            <a:ext cx="1828800" cy="1828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0584" y="1959610"/>
            <a:ext cx="1828800" cy="1828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6213" y="1959610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x-none" altLang="en-IN" sz="22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 Black" panose="020F0A02020204030203" charset="0"/>
                <a:cs typeface="Lato Black" panose="020F0A02020204030203" charset="0"/>
              </a:rPr>
              <a:t> fresho cucumber 500g 16/-</a:t>
            </a:r>
          </a:p>
          <a:p>
            <a:endParaRPr lang="x-none" altLang="en-IN" sz="2200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ato Black" panose="020F0A02020204030203" charset="0"/>
              <a:cs typeface="Lato Black" panose="020F0A02020204030203" charset="0"/>
            </a:endParaRPr>
          </a:p>
          <a:p>
            <a:r>
              <a:rPr lang="en-IN" sz="22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 Black" panose="020F0A02020204030203" charset="0"/>
                <a:cs typeface="Lato Black" panose="020F0A02020204030203" charset="0"/>
              </a:rPr>
              <a:t/>
            </a:r>
            <a:br>
              <a:rPr lang="en-IN" sz="22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 Black" panose="020F0A02020204030203" charset="0"/>
                <a:cs typeface="Lato Black" panose="020F0A02020204030203" charset="0"/>
              </a:rPr>
            </a:br>
            <a:endParaRPr lang="en-IN" sz="2200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ato Black" panose="020F0A02020204030203" charset="0"/>
              <a:cs typeface="Lato Black" panose="020F0A02020204030203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925" y="1914525"/>
            <a:ext cx="1828800" cy="1828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6220" y="1914525"/>
            <a:ext cx="1828800" cy="1828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1275" y="1914525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8BF20AA-E81F-CF4B-A79C-3964B69AAB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/>
              </a:rPr>
              <a:t>Ladies finger 500g 9/-</a:t>
            </a:r>
            <a:endParaRPr lang="en-US" sz="2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to Black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="" xmlns:a16="http://schemas.microsoft.com/office/drawing/2014/main" id="{097E1142-FA93-C949-8CA1-31B6154DC0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09" r="7084"/>
          <a:stretch/>
        </p:blipFill>
        <p:spPr>
          <a:xfrm>
            <a:off x="1154955" y="1809594"/>
            <a:ext cx="1824588" cy="18288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0" t="13486" r="11297"/>
          <a:stretch/>
        </p:blipFill>
        <p:spPr>
          <a:xfrm>
            <a:off x="9168359" y="1809594"/>
            <a:ext cx="1824588" cy="1828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30" b="7836"/>
          <a:stretch/>
        </p:blipFill>
        <p:spPr>
          <a:xfrm>
            <a:off x="5161657" y="1809594"/>
            <a:ext cx="1824588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07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22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/>
              </a:rPr>
              <a:t>Palak</a:t>
            </a:r>
            <a:r>
              <a:rPr lang="en-IN" sz="2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/>
              </a:rPr>
              <a:t> 250g 23/-</a:t>
            </a:r>
            <a:endParaRPr lang="en-IN" sz="2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to Black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76" r="11900"/>
          <a:stretch/>
        </p:blipFill>
        <p:spPr>
          <a:xfrm>
            <a:off x="5121300" y="2056775"/>
            <a:ext cx="1811704" cy="1828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01" t="10346" r="7563" b="12015"/>
          <a:stretch/>
        </p:blipFill>
        <p:spPr>
          <a:xfrm>
            <a:off x="9074761" y="2056775"/>
            <a:ext cx="1811704" cy="1828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71" t="11379" r="6197" b="8884"/>
          <a:stretch/>
        </p:blipFill>
        <p:spPr>
          <a:xfrm>
            <a:off x="1154955" y="2056775"/>
            <a:ext cx="1824588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78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x-none" altLang="en-IN" sz="22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 Black" panose="020F0A02020204030203" charset="0"/>
                <a:cs typeface="Lato Black" panose="020F0A02020204030203" charset="0"/>
              </a:rPr>
              <a:t>Fresh Watermelon - Striped, Large, 1 pc 3.5kg -5 kg</a:t>
            </a:r>
          </a:p>
          <a:p>
            <a:r>
              <a:rPr lang="x-none" altLang="en-IN" sz="22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 Black" panose="020F0A02020204030203" charset="0"/>
                <a:cs typeface="Lato Black" panose="020F0A02020204030203" charset="0"/>
              </a:rPr>
              <a:t>85/-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5" y="2179320"/>
            <a:ext cx="1828800" cy="1828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5432" y="2179320"/>
            <a:ext cx="1828800" cy="1828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5910" y="2128478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570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x-none" altLang="en-IN" sz="22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 Black" panose="020F0A02020204030203" charset="0"/>
                <a:cs typeface="Lato Black" panose="020F0A02020204030203" charset="0"/>
              </a:rPr>
              <a:t>Fresh Pomegranate - Small, 1 kg</a:t>
            </a:r>
          </a:p>
          <a:p>
            <a:r>
              <a:rPr lang="x-none" altLang="en-IN" sz="22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 Black" panose="020F0A02020204030203" charset="0"/>
                <a:cs typeface="Lato Black" panose="020F0A02020204030203" charset="0"/>
              </a:rPr>
              <a:t>199/-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295" y="1884680"/>
            <a:ext cx="1828800" cy="1828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7765" y="1884680"/>
            <a:ext cx="1828800" cy="1828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5880" y="1807845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65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02429"/>
            <a:ext cx="8825658" cy="861420"/>
          </a:xfrm>
        </p:spPr>
        <p:txBody>
          <a:bodyPr>
            <a:normAutofit/>
          </a:bodyPr>
          <a:lstStyle/>
          <a:p>
            <a:r>
              <a:rPr lang="en-IN" sz="2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/>
              </a:rPr>
              <a:t>Pear-</a:t>
            </a:r>
            <a:r>
              <a:rPr lang="en-IN" sz="22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/>
              </a:rPr>
              <a:t>green,imported</a:t>
            </a:r>
            <a:r>
              <a:rPr lang="en-IN" sz="2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/>
              </a:rPr>
              <a:t> 2cs 119/-</a:t>
            </a:r>
            <a:endParaRPr lang="en-IN" sz="2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to Black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27" t="11469" r="6524" b="12588"/>
          <a:stretch/>
        </p:blipFill>
        <p:spPr>
          <a:xfrm>
            <a:off x="9204710" y="2109532"/>
            <a:ext cx="1827573" cy="18275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48" r="16848"/>
          <a:stretch/>
        </p:blipFill>
        <p:spPr>
          <a:xfrm>
            <a:off x="5179832" y="2109532"/>
            <a:ext cx="1827573" cy="18275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5" y="2109532"/>
            <a:ext cx="1827573" cy="1827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59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x-none" altLang="en-IN" sz="22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 Black" panose="020F0A02020204030203" charset="0"/>
                <a:cs typeface="Lato Black" panose="020F0A02020204030203" charset="0"/>
              </a:rPr>
              <a:t>Fresh Fresh Figs, 250 g</a:t>
            </a:r>
          </a:p>
          <a:p>
            <a:r>
              <a:rPr lang="x-none" altLang="en-IN" sz="22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 Black" panose="020F0A02020204030203" charset="0"/>
                <a:cs typeface="Lato Black" panose="020F0A02020204030203" charset="0"/>
              </a:rPr>
              <a:t>45/-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8305" y="1764030"/>
            <a:ext cx="1828800" cy="1828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1678305"/>
            <a:ext cx="1828800" cy="1828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5805" y="1678305"/>
            <a:ext cx="1827204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41282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x-none" altLang="en-IN" sz="22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 Black" panose="020F0A02020204030203" charset="0"/>
                <a:cs typeface="Lato Black" panose="020F0A02020204030203" charset="0"/>
              </a:rPr>
              <a:t>Fresh Papaya - Medium, 1 pc 1 kg - 1.5 kg</a:t>
            </a:r>
          </a:p>
          <a:p>
            <a:r>
              <a:rPr lang="x-none" altLang="en-IN" sz="22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 Black" panose="020F0A02020204030203" charset="0"/>
                <a:cs typeface="Lato Black" panose="020F0A02020204030203" charset="0"/>
              </a:rPr>
              <a:t>37/-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425" y="1819275"/>
            <a:ext cx="1828800" cy="1828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3280" y="1819275"/>
            <a:ext cx="1828800" cy="1828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1935" y="1819275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12372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x-none" altLang="en-IN" sz="22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 Black" panose="020F0A02020204030203" charset="0"/>
                <a:cs typeface="Lato Black" panose="020F0A02020204030203" charset="0"/>
              </a:rPr>
              <a:t>Fresh grapes, 500g 36/-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490" y="1633220"/>
            <a:ext cx="1828800" cy="1828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0" y="1524000"/>
            <a:ext cx="1828800" cy="1828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1530" y="1752600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642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x-none" altLang="en-IN" sz="22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 Black" panose="020F0A02020204030203" charset="0"/>
                <a:cs typeface="Lato Black" panose="020F0A02020204030203" charset="0"/>
              </a:rPr>
              <a:t>Limca 750ml 40/-</a:t>
            </a:r>
          </a:p>
          <a:p>
            <a:endParaRPr lang="x-none" altLang="en-IN" sz="2200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ato Black" panose="020F0A02020204030203" charset="0"/>
              <a:cs typeface="Lato Black" panose="020F0A02020204030203" charset="0"/>
            </a:endParaRPr>
          </a:p>
          <a:p>
            <a:r>
              <a:rPr lang="en-IN" sz="22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 Black" panose="020F0A02020204030203" charset="0"/>
                <a:cs typeface="Lato Black" panose="020F0A02020204030203" charset="0"/>
              </a:rPr>
              <a:t/>
            </a:r>
            <a:br>
              <a:rPr lang="en-IN" sz="22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 Black" panose="020F0A02020204030203" charset="0"/>
                <a:cs typeface="Lato Black" panose="020F0A02020204030203" charset="0"/>
              </a:rPr>
            </a:br>
            <a:endParaRPr lang="en-IN" sz="2200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ato Black" panose="020F0A02020204030203" charset="0"/>
              <a:cs typeface="Lato Black" panose="020F0A02020204030203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595" y="1783715"/>
            <a:ext cx="1828800" cy="1828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3370" y="1783715"/>
            <a:ext cx="1828800" cy="1828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7410" y="1782445"/>
            <a:ext cx="1831340" cy="1830070"/>
          </a:xfrm>
          <a:prstGeom prst="rect">
            <a:avLst/>
          </a:prstGeom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x-none" altLang="en-IN" sz="22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 Black" panose="020F0A02020204030203" charset="0"/>
                <a:cs typeface="Lato Black" panose="020F0A02020204030203" charset="0"/>
              </a:rPr>
              <a:t>Fresh kiwi, 400g 100/-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175" y="1731645"/>
            <a:ext cx="1828800" cy="1828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3375" y="1731645"/>
            <a:ext cx="1828800" cy="1828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3265" y="1543050"/>
            <a:ext cx="2016808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28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x-none" altLang="en-IN" sz="22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 Black" panose="020F0A02020204030203" charset="0"/>
                <a:cs typeface="Lato Black" panose="020F0A02020204030203" charset="0"/>
              </a:rPr>
              <a:t>Fresh apple, 4 peace 160/-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4745" y="1993900"/>
            <a:ext cx="1828800" cy="1828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3060" y="1922780"/>
            <a:ext cx="1828800" cy="1828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2130" y="2188845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52094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2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/>
              </a:rPr>
              <a:t>Guava 500g 40/-</a:t>
            </a:r>
            <a:endParaRPr lang="en-IN" sz="2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to Black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6213" y="2068663"/>
            <a:ext cx="1828800" cy="1828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" r="27494"/>
          <a:stretch/>
        </p:blipFill>
        <p:spPr>
          <a:xfrm>
            <a:off x="5110584" y="2068663"/>
            <a:ext cx="1828800" cy="1828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57" t="13837" r="10606" b="11321"/>
          <a:stretch/>
        </p:blipFill>
        <p:spPr>
          <a:xfrm>
            <a:off x="1154955" y="2068663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130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2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/>
              </a:rPr>
              <a:t>Muskmelon-striped 1pc 36/-</a:t>
            </a:r>
            <a:endParaRPr lang="en-IN" sz="2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to Black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6213" y="2043112"/>
            <a:ext cx="1828800" cy="1828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60" t="41065" r="2525" b="1873"/>
          <a:stretch/>
        </p:blipFill>
        <p:spPr>
          <a:xfrm>
            <a:off x="5110584" y="2043112"/>
            <a:ext cx="1828800" cy="1828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5" y="2043112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107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x-none" altLang="en-IN" sz="22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 Black" panose="020F0A02020204030203" charset="0"/>
                <a:cs typeface="Lato Black" panose="020F0A02020204030203" charset="0"/>
              </a:rPr>
              <a:t>Fresh coconut, 1 peace 33/-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505" y="1829435"/>
            <a:ext cx="1828800" cy="1828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4185" y="1752600"/>
            <a:ext cx="1828800" cy="1828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8340" y="1752600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x-none" altLang="en-IN" sz="22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 Black" panose="020F0A02020204030203" charset="0"/>
                <a:cs typeface="Lato Black" panose="020F0A02020204030203" charset="0"/>
              </a:rPr>
              <a:t>Fresh banana, 1 kg 52/-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715" y="1742440"/>
            <a:ext cx="1828800" cy="1828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6075" y="1742440"/>
            <a:ext cx="1828800" cy="1828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9785" y="1742440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55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2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/>
              </a:rPr>
              <a:t>Orange-imported 4pcs 63/-</a:t>
            </a:r>
            <a:endParaRPr lang="en-IN" sz="2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to Black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42" r="15242"/>
          <a:stretch/>
        </p:blipFill>
        <p:spPr>
          <a:xfrm>
            <a:off x="9066213" y="2132185"/>
            <a:ext cx="1828800" cy="1828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87" t="-860" r="24167" b="860"/>
          <a:stretch/>
        </p:blipFill>
        <p:spPr>
          <a:xfrm>
            <a:off x="5110584" y="2132185"/>
            <a:ext cx="1828800" cy="1828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5" y="2132185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927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x-none" altLang="en-IN" sz="22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 Black" panose="020F0A02020204030203" charset="0"/>
                <a:cs typeface="Lato Black" panose="020F0A02020204030203" charset="0"/>
              </a:rPr>
              <a:t>Fresh Mango, 1 kg 110/-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5" y="2114790"/>
            <a:ext cx="1828800" cy="1828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0584" y="2114790"/>
            <a:ext cx="1828800" cy="1828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6213" y="2114790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79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2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/>
              </a:rPr>
              <a:t>Sapota 500g 30/-</a:t>
            </a:r>
            <a:endParaRPr lang="en-IN" sz="2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to Black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64" t="6465" r="11397" b="12398"/>
          <a:stretch/>
        </p:blipFill>
        <p:spPr>
          <a:xfrm>
            <a:off x="9066213" y="2023221"/>
            <a:ext cx="1828800" cy="1828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44" r="7103"/>
          <a:stretch/>
        </p:blipFill>
        <p:spPr>
          <a:xfrm>
            <a:off x="5110584" y="2023221"/>
            <a:ext cx="1828800" cy="1828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5" y="2023221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072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2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/>
              </a:rPr>
              <a:t>Pineapple 1pc 750g-800g 45/-</a:t>
            </a:r>
            <a:endParaRPr lang="en-IN" sz="2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to Black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96" t="8561" r="6596" b="6234"/>
          <a:stretch/>
        </p:blipFill>
        <p:spPr>
          <a:xfrm>
            <a:off x="5110584" y="2143144"/>
            <a:ext cx="1828800" cy="1828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5" y="2143144"/>
            <a:ext cx="1828800" cy="1828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60" b="9960"/>
          <a:stretch/>
        </p:blipFill>
        <p:spPr>
          <a:xfrm>
            <a:off x="9066213" y="2143144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06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1059</Words>
  <Application>Microsoft Office PowerPoint</Application>
  <PresentationFormat>Widescreen</PresentationFormat>
  <Paragraphs>225</Paragraphs>
  <Slides>150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150</vt:i4>
      </vt:variant>
    </vt:vector>
  </HeadingPairs>
  <TitlesOfParts>
    <vt:vector size="155" baseType="lpstr">
      <vt:lpstr>Arial</vt:lpstr>
      <vt:lpstr>Century Gothic</vt:lpstr>
      <vt:lpstr>Lato Black</vt:lpstr>
      <vt:lpstr>Wingdings 3</vt:lpstr>
      <vt:lpstr>Ion Boardroom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Kingfisher</cp:lastModifiedBy>
  <cp:revision>43</cp:revision>
  <dcterms:modified xsi:type="dcterms:W3CDTF">2021-03-31T19:17:18Z</dcterms:modified>
</cp:coreProperties>
</file>