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4"/>
  </p:normalViewPr>
  <p:slideViewPr>
    <p:cSldViewPr snapToGrid="0">
      <p:cViewPr varScale="1">
        <p:scale>
          <a:sx n="122" d="100"/>
          <a:sy n="122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E90B-722D-5DBE-350B-F65CFA41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ABF-01FD-3EEC-E208-130BEDDB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7EE5-AA6D-A897-CD83-2455C049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43EF-0798-BD28-7E77-19D46F50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20E4-4D80-216B-7573-DF8E3FED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15A6-0B4E-B871-EF6B-AFCF9F7B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3525E-D341-0193-0586-B579BF1DB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F9C83-E518-6D61-BC11-45786F8B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C821-3EAB-5EE2-D3AF-F45A7F85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11A2-2645-CFBA-71AC-1165ADD1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97A42-16F7-A807-6D26-3A648725D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0482-3641-3C09-8EE5-B8D5A66D6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4745-7A3D-7D37-F98F-A8834556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E288-3BD8-6561-7439-3027AC5B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D232-B4F6-C067-A4C2-744A0281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6387-51E4-1DEA-4FE4-3605F09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9D9A-FF1C-8688-08EC-195F463E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C347-B072-7D98-2064-992EF2A4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4B9B-FA38-5282-4130-0B01E5F4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495-AF8F-FFE7-094F-C2921CD0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6B7B-CBF8-6128-E991-0EE02809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3AA8-A953-0107-631E-C68B401C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FE38-E3C5-4D91-5648-77DD92AC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A8DF-B73F-8A69-6D80-C84412A9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F6AF-148F-6BB3-1E48-2631E3E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6A8D-0562-0C8B-1411-79E9B000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6434-F305-5429-919F-04B97ABC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4E10F-F1B0-67F6-5FFB-3108CB59F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E9D7B-F811-2630-5579-D05BB97B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4471-500C-5B35-4B1F-CE5EECF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8421-B8F0-CE43-F145-32247571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5B46-92A2-EA6B-9067-D7456041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687A-286D-AD4B-F6C9-0625B62E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348A-EDC1-E7B3-7765-8A87E9C6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D0BE3-F718-DE4F-0644-3CC87F608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09A23-D20C-C776-77D6-F25742727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DB619-D317-2EED-0C70-DBFC21C5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F0C06-BA32-E01E-D86C-5D8A5783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915F7-F689-FA9B-A898-F20F007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0A8-CB71-BB82-4EF5-AE31DC80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350EE-1E23-8B67-1E4C-5753DC6D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99213-EB0B-B27D-82B3-4A53204F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B0EE1-5D33-D1F7-DB37-94A40DC3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B04D6-73E9-F07B-F4B8-AE934A37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873FE-A348-1363-4703-460F3EDE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3F1DE-655A-09CB-2D81-7856A58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3893-05DF-AFE4-E2FB-639278F3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54E4-E8DB-AF0F-82F5-A00D00E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23961-32D1-EF23-895B-2F008551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2AB52-427F-0F49-959B-8DC2F013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C4E17-82EC-4EB7-EAD2-188AC7A6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6D659-B384-BEC7-63DC-0FE7F2D9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FC63-0C89-9032-26DE-F21924E4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FFC1-7D49-A11B-2589-13B27AE9C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1896C-4C74-71DD-DD1B-1158FAF1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41120-130A-AC07-467C-04AF6D99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77B5-698F-55E9-61E3-426A4AFD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A1D54-D439-3230-61A4-7278A4B4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AE84A-78E8-77E5-4791-6DD1F33C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23A6-161C-A37C-5314-322857A5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F4B1-817D-E3ED-0A1A-8355B12E1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9A373-6485-E04A-AEA8-EACFD481A98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7D9E-6FA7-F492-AB27-B5652F92B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CB5B-9063-443E-7911-770014676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82445-710F-9540-B0C6-797D2BDA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CCBB-9DC7-4CE3-7A56-0BD8AF69A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 AI for Stem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33B5-A2C1-3192-84CE-BDBF84006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0AAC-2EBE-B86F-5B00-17111EC3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splitting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16B5B-B82E-E701-9965-822B486CC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870" y="1531336"/>
            <a:ext cx="6382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3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AFC-FC65-9E9C-5DD5-011CE762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/>
          <a:lstStyle/>
          <a:p>
            <a:r>
              <a:rPr lang="en-US" dirty="0"/>
              <a:t>Circle Detection:</a:t>
            </a:r>
          </a:p>
          <a:p>
            <a:pPr marL="0" indent="0">
              <a:buNone/>
            </a:pPr>
            <a:r>
              <a:rPr lang="en-US" sz="2400" dirty="0"/>
              <a:t>Performed Hough transformation and detected circles with min radius of 50 and max radius of 100 pixels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Text Recognition:</a:t>
            </a:r>
          </a:p>
          <a:p>
            <a:pPr marL="0" indent="0">
              <a:buNone/>
            </a:pPr>
            <a:r>
              <a:rPr lang="en-US" sz="2400" dirty="0" err="1"/>
              <a:t>EasyOCR</a:t>
            </a:r>
            <a:r>
              <a:rPr lang="en-US" sz="2400" dirty="0"/>
              <a:t> is a deep learning  based optical character recognition (OCR) library that detects text regions using CRAFT and recognizes characters with a CRNN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Gen AI for Stem Education</vt:lpstr>
      <vt:lpstr>Pdf splitting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Janvita Reddy</dc:creator>
  <cp:lastModifiedBy>Janvita Reddy</cp:lastModifiedBy>
  <cp:revision>1</cp:revision>
  <dcterms:created xsi:type="dcterms:W3CDTF">2025-08-26T20:44:27Z</dcterms:created>
  <dcterms:modified xsi:type="dcterms:W3CDTF">2025-08-26T20:54:56Z</dcterms:modified>
</cp:coreProperties>
</file>