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80" d="100"/>
          <a:sy n="80" d="100"/>
        </p:scale>
        <p:origin x="3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9" name="Picture 8" descr="H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8" name="Picture 17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4/20/2015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4/20/2015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8" name="Picture 7" descr="HD-PanelContent-V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 err="1" smtClean="0"/>
              <a:t>Panitia</a:t>
            </a:r>
            <a:r>
              <a:rPr lang="en-US" sz="4000" dirty="0" smtClean="0"/>
              <a:t> </a:t>
            </a:r>
            <a:r>
              <a:rPr lang="en-US" sz="4000" dirty="0" err="1" smtClean="0"/>
              <a:t>Seleksi</a:t>
            </a:r>
            <a:r>
              <a:rPr lang="en-US" sz="4000" dirty="0" smtClean="0"/>
              <a:t> </a:t>
            </a:r>
            <a:r>
              <a:rPr lang="en-US" sz="4000" dirty="0" err="1" smtClean="0"/>
              <a:t>Pengurus</a:t>
            </a:r>
            <a:r>
              <a:rPr lang="en-US" sz="4000" dirty="0" smtClean="0"/>
              <a:t> UKM-KMK </a:t>
            </a:r>
            <a:r>
              <a:rPr lang="en-US" sz="4000" dirty="0" err="1" smtClean="0"/>
              <a:t>Mikroskil</a:t>
            </a:r>
            <a:r>
              <a:rPr lang="en-US" sz="4000" dirty="0" smtClean="0"/>
              <a:t> </a:t>
            </a:r>
            <a:r>
              <a:rPr lang="en-US" sz="4000" dirty="0" err="1" smtClean="0"/>
              <a:t>masa</a:t>
            </a:r>
            <a:r>
              <a:rPr lang="en-US" sz="4000" dirty="0" smtClean="0"/>
              <a:t> </a:t>
            </a:r>
            <a:r>
              <a:rPr lang="en-US" sz="4000" dirty="0" err="1" smtClean="0"/>
              <a:t>bakti</a:t>
            </a:r>
            <a:r>
              <a:rPr lang="en-US" sz="4000" dirty="0" smtClean="0"/>
              <a:t> 2015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Road Map </a:t>
            </a:r>
            <a:r>
              <a:rPr lang="en-US" dirty="0" err="1" smtClean="0"/>
              <a:t>Kegiatan</a:t>
            </a:r>
            <a:r>
              <a:rPr lang="en-US" dirty="0" smtClean="0"/>
              <a:t> </a:t>
            </a:r>
            <a:r>
              <a:rPr lang="en-US" dirty="0" err="1" smtClean="0"/>
              <a:t>Seleksi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Pengkaderan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4071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Publikasi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484415" y="3313216"/>
            <a:ext cx="9293429" cy="0"/>
          </a:xfrm>
          <a:prstGeom prst="line">
            <a:avLst/>
          </a:prstGeom>
          <a:ln w="38100">
            <a:solidFill>
              <a:schemeClr val="accent1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lowchart: Connector 5"/>
          <p:cNvSpPr/>
          <p:nvPr/>
        </p:nvSpPr>
        <p:spPr>
          <a:xfrm>
            <a:off x="1413160" y="3170715"/>
            <a:ext cx="380013" cy="29688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Connector 8"/>
          <p:cNvSpPr/>
          <p:nvPr/>
        </p:nvSpPr>
        <p:spPr>
          <a:xfrm>
            <a:off x="7550233" y="3251862"/>
            <a:ext cx="106878" cy="9500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Connector 11"/>
          <p:cNvSpPr/>
          <p:nvPr/>
        </p:nvSpPr>
        <p:spPr>
          <a:xfrm>
            <a:off x="10731322" y="3253840"/>
            <a:ext cx="106878" cy="9500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Connector 13"/>
          <p:cNvSpPr/>
          <p:nvPr/>
        </p:nvSpPr>
        <p:spPr>
          <a:xfrm>
            <a:off x="6580039" y="3251862"/>
            <a:ext cx="106878" cy="9500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lowchart: Connector 14"/>
          <p:cNvSpPr/>
          <p:nvPr/>
        </p:nvSpPr>
        <p:spPr>
          <a:xfrm>
            <a:off x="2147174" y="3263737"/>
            <a:ext cx="106878" cy="9500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Connector 16"/>
          <p:cNvSpPr/>
          <p:nvPr/>
        </p:nvSpPr>
        <p:spPr>
          <a:xfrm>
            <a:off x="8269920" y="3251863"/>
            <a:ext cx="106878" cy="9500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Connector 18"/>
          <p:cNvSpPr/>
          <p:nvPr/>
        </p:nvSpPr>
        <p:spPr>
          <a:xfrm>
            <a:off x="8830514" y="3263738"/>
            <a:ext cx="106878" cy="9500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1484415" y="3728852"/>
            <a:ext cx="25769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22 April 2015</a:t>
            </a:r>
          </a:p>
          <a:p>
            <a:r>
              <a:rPr lang="en-US" dirty="0" err="1" smtClean="0"/>
              <a:t>Panitia</a:t>
            </a:r>
            <a:r>
              <a:rPr lang="en-US" dirty="0" smtClean="0"/>
              <a:t> </a:t>
            </a:r>
            <a:r>
              <a:rPr lang="en-US" dirty="0" err="1" smtClean="0"/>
              <a:t>Seleksi</a:t>
            </a:r>
            <a:r>
              <a:rPr lang="en-US" dirty="0" smtClean="0"/>
              <a:t> </a:t>
            </a:r>
            <a:r>
              <a:rPr lang="en-US" dirty="0" err="1" smtClean="0"/>
              <a:t>melakukan</a:t>
            </a:r>
            <a:r>
              <a:rPr lang="en-US" dirty="0" smtClean="0"/>
              <a:t> </a:t>
            </a:r>
            <a:r>
              <a:rPr lang="en-US" dirty="0" err="1" smtClean="0"/>
              <a:t>publikasi</a:t>
            </a:r>
            <a:r>
              <a:rPr lang="en-US" dirty="0" smtClean="0"/>
              <a:t> </a:t>
            </a:r>
            <a:r>
              <a:rPr lang="en-US" dirty="0" err="1" smtClean="0"/>
              <a:t>lewat</a:t>
            </a:r>
            <a:r>
              <a:rPr lang="en-US" dirty="0" smtClean="0"/>
              <a:t> </a:t>
            </a:r>
            <a:r>
              <a:rPr lang="en-US" dirty="0" err="1" smtClean="0"/>
              <a:t>Mading</a:t>
            </a:r>
            <a:r>
              <a:rPr lang="en-US" dirty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Sosial</a:t>
            </a:r>
            <a:r>
              <a:rPr lang="en-US" dirty="0" smtClean="0"/>
              <a:t> Media.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890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Pendaftaran</a:t>
            </a:r>
            <a:r>
              <a:rPr lang="en-US" dirty="0" smtClean="0"/>
              <a:t> </a:t>
            </a:r>
            <a:r>
              <a:rPr lang="en-US" dirty="0" err="1" smtClean="0"/>
              <a:t>Calon</a:t>
            </a:r>
            <a:r>
              <a:rPr lang="en-US" dirty="0" smtClean="0"/>
              <a:t> </a:t>
            </a:r>
            <a:r>
              <a:rPr lang="en-US" dirty="0" err="1" smtClean="0"/>
              <a:t>Pengurus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1484415" y="3313216"/>
            <a:ext cx="9293429" cy="0"/>
          </a:xfrm>
          <a:prstGeom prst="line">
            <a:avLst/>
          </a:prstGeom>
          <a:ln w="38100">
            <a:solidFill>
              <a:schemeClr val="accent1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lowchart: Connector 4"/>
          <p:cNvSpPr/>
          <p:nvPr/>
        </p:nvSpPr>
        <p:spPr>
          <a:xfrm>
            <a:off x="1413161" y="3253840"/>
            <a:ext cx="106878" cy="9500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Connector 5"/>
          <p:cNvSpPr/>
          <p:nvPr/>
        </p:nvSpPr>
        <p:spPr>
          <a:xfrm>
            <a:off x="7550233" y="3251862"/>
            <a:ext cx="106878" cy="9500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Connector 6"/>
          <p:cNvSpPr/>
          <p:nvPr/>
        </p:nvSpPr>
        <p:spPr>
          <a:xfrm>
            <a:off x="10731322" y="3253840"/>
            <a:ext cx="106878" cy="9500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Connector 7"/>
          <p:cNvSpPr/>
          <p:nvPr/>
        </p:nvSpPr>
        <p:spPr>
          <a:xfrm>
            <a:off x="6580039" y="3251862"/>
            <a:ext cx="106878" cy="9500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Connector 8"/>
          <p:cNvSpPr/>
          <p:nvPr/>
        </p:nvSpPr>
        <p:spPr>
          <a:xfrm>
            <a:off x="2147174" y="3263737"/>
            <a:ext cx="106878" cy="9500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Connector 9"/>
          <p:cNvSpPr/>
          <p:nvPr/>
        </p:nvSpPr>
        <p:spPr>
          <a:xfrm>
            <a:off x="8269920" y="3251863"/>
            <a:ext cx="106878" cy="9500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Connector 10"/>
          <p:cNvSpPr/>
          <p:nvPr/>
        </p:nvSpPr>
        <p:spPr>
          <a:xfrm>
            <a:off x="8830514" y="3263738"/>
            <a:ext cx="106878" cy="9500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Connector 11"/>
          <p:cNvSpPr/>
          <p:nvPr/>
        </p:nvSpPr>
        <p:spPr>
          <a:xfrm>
            <a:off x="1996160" y="3164775"/>
            <a:ext cx="380013" cy="29688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067415" y="3722912"/>
            <a:ext cx="461950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23 April 2015 – 2 Mei 2015</a:t>
            </a:r>
          </a:p>
          <a:p>
            <a:pPr marL="285750" indent="-285750">
              <a:buFontTx/>
              <a:buChar char="-"/>
            </a:pPr>
            <a:r>
              <a:rPr lang="en-US" dirty="0" err="1" smtClean="0"/>
              <a:t>Panitia</a:t>
            </a:r>
            <a:r>
              <a:rPr lang="en-US" dirty="0" smtClean="0"/>
              <a:t> </a:t>
            </a:r>
            <a:r>
              <a:rPr lang="en-US" dirty="0" err="1" smtClean="0"/>
              <a:t>Seleksi</a:t>
            </a:r>
            <a:r>
              <a:rPr lang="en-US" dirty="0" smtClean="0"/>
              <a:t> </a:t>
            </a:r>
            <a:r>
              <a:rPr lang="en-US" dirty="0" err="1" smtClean="0"/>
              <a:t>membuka</a:t>
            </a:r>
            <a:r>
              <a:rPr lang="en-US" dirty="0" smtClean="0"/>
              <a:t> </a:t>
            </a:r>
            <a:r>
              <a:rPr lang="en-US" dirty="0" err="1" smtClean="0"/>
              <a:t>pendaftaran</a:t>
            </a:r>
            <a:r>
              <a:rPr lang="en-US" dirty="0" smtClean="0"/>
              <a:t> </a:t>
            </a:r>
            <a:r>
              <a:rPr lang="en-US" dirty="0" err="1" smtClean="0"/>
              <a:t>bagi</a:t>
            </a:r>
            <a:r>
              <a:rPr lang="en-US" dirty="0" smtClean="0"/>
              <a:t> </a:t>
            </a:r>
            <a:r>
              <a:rPr lang="en-US" dirty="0" err="1" smtClean="0"/>
              <a:t>calon</a:t>
            </a:r>
            <a:r>
              <a:rPr lang="en-US" dirty="0" smtClean="0"/>
              <a:t> </a:t>
            </a:r>
            <a:r>
              <a:rPr lang="en-US" dirty="0" err="1" smtClean="0"/>
              <a:t>Pengurus</a:t>
            </a:r>
            <a:r>
              <a:rPr lang="en-US" dirty="0" smtClean="0"/>
              <a:t> UKM-KMK </a:t>
            </a:r>
            <a:r>
              <a:rPr lang="en-US" dirty="0" err="1" smtClean="0"/>
              <a:t>Mikroskil</a:t>
            </a:r>
            <a:r>
              <a:rPr lang="en-US" dirty="0" smtClean="0"/>
              <a:t> </a:t>
            </a:r>
            <a:r>
              <a:rPr lang="en-US" dirty="0" err="1" smtClean="0"/>
              <a:t>masa</a:t>
            </a:r>
            <a:r>
              <a:rPr lang="en-US" dirty="0" smtClean="0"/>
              <a:t> </a:t>
            </a:r>
            <a:r>
              <a:rPr lang="en-US" dirty="0" err="1" smtClean="0"/>
              <a:t>bakti</a:t>
            </a:r>
            <a:r>
              <a:rPr lang="en-US" dirty="0" smtClean="0"/>
              <a:t> 2015</a:t>
            </a:r>
          </a:p>
          <a:p>
            <a:pPr marL="285750" indent="-285750">
              <a:buFontTx/>
              <a:buChar char="-"/>
            </a:pPr>
            <a:r>
              <a:rPr lang="en-US" dirty="0" err="1" smtClean="0"/>
              <a:t>Formulir</a:t>
            </a:r>
            <a:r>
              <a:rPr lang="en-US" dirty="0" smtClean="0"/>
              <a:t> </a:t>
            </a:r>
            <a:r>
              <a:rPr lang="en-US" dirty="0" err="1" smtClean="0"/>
              <a:t>dikembalikan</a:t>
            </a:r>
            <a:r>
              <a:rPr lang="en-US" dirty="0" smtClean="0"/>
              <a:t> di </a:t>
            </a:r>
            <a:r>
              <a:rPr lang="en-US" dirty="0" err="1" smtClean="0"/>
              <a:t>ruangan</a:t>
            </a:r>
            <a:r>
              <a:rPr lang="en-US" dirty="0"/>
              <a:t> </a:t>
            </a:r>
            <a:r>
              <a:rPr lang="en-US" dirty="0" err="1" smtClean="0"/>
              <a:t>dekat</a:t>
            </a:r>
            <a:r>
              <a:rPr lang="en-US" dirty="0" smtClean="0"/>
              <a:t> </a:t>
            </a:r>
            <a:r>
              <a:rPr lang="en-US" dirty="0" err="1" smtClean="0"/>
              <a:t>ruang</a:t>
            </a:r>
            <a:r>
              <a:rPr lang="en-US" dirty="0" smtClean="0"/>
              <a:t> </a:t>
            </a:r>
            <a:r>
              <a:rPr lang="en-US" dirty="0" err="1" smtClean="0"/>
              <a:t>Panitia</a:t>
            </a:r>
            <a:r>
              <a:rPr lang="en-US" dirty="0" smtClean="0"/>
              <a:t> MPT (</a:t>
            </a:r>
            <a:r>
              <a:rPr lang="en-US" dirty="0" err="1" smtClean="0"/>
              <a:t>dulu</a:t>
            </a:r>
            <a:r>
              <a:rPr lang="en-US" dirty="0" smtClean="0"/>
              <a:t> </a:t>
            </a:r>
            <a:r>
              <a:rPr lang="en-US" dirty="0" err="1" smtClean="0"/>
              <a:t>ruangan</a:t>
            </a:r>
            <a:r>
              <a:rPr lang="en-US" dirty="0" smtClean="0"/>
              <a:t> M-News).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0968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Seleksi</a:t>
            </a:r>
            <a:r>
              <a:rPr lang="en-US" dirty="0" smtClean="0"/>
              <a:t> </a:t>
            </a:r>
            <a:r>
              <a:rPr lang="en-US" dirty="0" err="1" smtClean="0"/>
              <a:t>Tahap</a:t>
            </a:r>
            <a:r>
              <a:rPr lang="en-US" dirty="0" smtClean="0"/>
              <a:t> I (</a:t>
            </a:r>
            <a:r>
              <a:rPr lang="en-US" dirty="0" err="1" smtClean="0"/>
              <a:t>Wawancara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1484415" y="3313216"/>
            <a:ext cx="9293429" cy="0"/>
          </a:xfrm>
          <a:prstGeom prst="line">
            <a:avLst/>
          </a:prstGeom>
          <a:ln w="38100">
            <a:solidFill>
              <a:schemeClr val="accent1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lowchart: Connector 4"/>
          <p:cNvSpPr/>
          <p:nvPr/>
        </p:nvSpPr>
        <p:spPr>
          <a:xfrm>
            <a:off x="1413161" y="3253840"/>
            <a:ext cx="106878" cy="9500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6" name="Flowchart: Connector 5"/>
          <p:cNvSpPr/>
          <p:nvPr/>
        </p:nvSpPr>
        <p:spPr>
          <a:xfrm>
            <a:off x="7550233" y="3251862"/>
            <a:ext cx="106878" cy="9500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7" name="Flowchart: Connector 6"/>
          <p:cNvSpPr/>
          <p:nvPr/>
        </p:nvSpPr>
        <p:spPr>
          <a:xfrm>
            <a:off x="10731322" y="3253840"/>
            <a:ext cx="106878" cy="9500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8" name="Flowchart: Connector 7"/>
          <p:cNvSpPr/>
          <p:nvPr/>
        </p:nvSpPr>
        <p:spPr>
          <a:xfrm>
            <a:off x="6580039" y="3251862"/>
            <a:ext cx="106878" cy="9500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9" name="Flowchart: Connector 8"/>
          <p:cNvSpPr/>
          <p:nvPr/>
        </p:nvSpPr>
        <p:spPr>
          <a:xfrm>
            <a:off x="2147174" y="3263737"/>
            <a:ext cx="106878" cy="9500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0" name="Flowchart: Connector 9"/>
          <p:cNvSpPr/>
          <p:nvPr/>
        </p:nvSpPr>
        <p:spPr>
          <a:xfrm>
            <a:off x="8269920" y="3251863"/>
            <a:ext cx="106878" cy="9500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1" name="Flowchart: Connector 10"/>
          <p:cNvSpPr/>
          <p:nvPr/>
        </p:nvSpPr>
        <p:spPr>
          <a:xfrm>
            <a:off x="8830514" y="3263738"/>
            <a:ext cx="106878" cy="9500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2" name="Flowchart: Connector 11"/>
          <p:cNvSpPr/>
          <p:nvPr/>
        </p:nvSpPr>
        <p:spPr>
          <a:xfrm>
            <a:off x="6496910" y="3115296"/>
            <a:ext cx="380013" cy="29688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147174" y="3641310"/>
            <a:ext cx="472974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5, 6, 7 Mei 2015</a:t>
            </a:r>
          </a:p>
          <a:p>
            <a:pPr marL="285750" indent="-285750" algn="r">
              <a:buFontTx/>
              <a:buChar char="-"/>
            </a:pPr>
            <a:r>
              <a:rPr lang="en-US" dirty="0" err="1" smtClean="0"/>
              <a:t>Panitia</a:t>
            </a:r>
            <a:r>
              <a:rPr lang="en-US" dirty="0" smtClean="0"/>
              <a:t> </a:t>
            </a:r>
            <a:r>
              <a:rPr lang="en-US" dirty="0" err="1" smtClean="0"/>
              <a:t>Seleksi</a:t>
            </a:r>
            <a:r>
              <a:rPr lang="en-US" dirty="0" smtClean="0"/>
              <a:t> </a:t>
            </a:r>
            <a:r>
              <a:rPr lang="en-US" dirty="0" err="1" smtClean="0"/>
              <a:t>melakukan</a:t>
            </a:r>
            <a:r>
              <a:rPr lang="en-US" dirty="0" smtClean="0"/>
              <a:t> </a:t>
            </a:r>
            <a:r>
              <a:rPr lang="en-US" dirty="0" err="1" smtClean="0"/>
              <a:t>seleksi</a:t>
            </a:r>
            <a:r>
              <a:rPr lang="en-US" dirty="0" smtClean="0"/>
              <a:t> </a:t>
            </a:r>
            <a:r>
              <a:rPr lang="en-US" dirty="0" err="1" smtClean="0"/>
              <a:t>Tahap</a:t>
            </a:r>
            <a:r>
              <a:rPr lang="en-US" dirty="0" smtClean="0"/>
              <a:t> I (</a:t>
            </a:r>
            <a:r>
              <a:rPr lang="en-US" dirty="0" err="1" smtClean="0"/>
              <a:t>wawancara</a:t>
            </a:r>
            <a:r>
              <a:rPr lang="en-US" dirty="0" smtClean="0"/>
              <a:t>)</a:t>
            </a:r>
          </a:p>
          <a:p>
            <a:pPr marL="285750" indent="-285750" algn="r">
              <a:buFontTx/>
              <a:buChar char="-"/>
            </a:pPr>
            <a:r>
              <a:rPr lang="en-US" dirty="0" err="1" smtClean="0"/>
              <a:t>Seleksi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bertujuan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mengetahui</a:t>
            </a:r>
            <a:r>
              <a:rPr lang="en-US" dirty="0" smtClean="0"/>
              <a:t> </a:t>
            </a:r>
            <a:r>
              <a:rPr lang="en-US" dirty="0" err="1" smtClean="0"/>
              <a:t>karakter</a:t>
            </a:r>
            <a:r>
              <a:rPr lang="en-US" dirty="0" smtClean="0"/>
              <a:t> </a:t>
            </a:r>
            <a:r>
              <a:rPr lang="en-US" dirty="0" err="1" smtClean="0"/>
              <a:t>diri</a:t>
            </a:r>
            <a:r>
              <a:rPr lang="en-US" dirty="0" smtClean="0"/>
              <a:t>, </a:t>
            </a:r>
            <a:r>
              <a:rPr lang="en-US" dirty="0" err="1" smtClean="0"/>
              <a:t>visi</a:t>
            </a:r>
            <a:r>
              <a:rPr lang="en-US" dirty="0" smtClean="0"/>
              <a:t> </a:t>
            </a:r>
            <a:r>
              <a:rPr lang="en-US" dirty="0" err="1" smtClean="0"/>
              <a:t>misi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program </a:t>
            </a:r>
            <a:r>
              <a:rPr lang="en-US" dirty="0" err="1" smtClean="0"/>
              <a:t>kerja</a:t>
            </a:r>
            <a:r>
              <a:rPr lang="en-US" dirty="0" smtClean="0"/>
              <a:t> </a:t>
            </a:r>
            <a:r>
              <a:rPr lang="en-US" dirty="0" err="1" smtClean="0"/>
              <a:t>singkat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Calon</a:t>
            </a:r>
            <a:r>
              <a:rPr lang="en-US" dirty="0" smtClean="0"/>
              <a:t> </a:t>
            </a:r>
            <a:r>
              <a:rPr lang="en-US" dirty="0" err="1" smtClean="0"/>
              <a:t>Pengurus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45279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Pengumuman</a:t>
            </a:r>
            <a:r>
              <a:rPr lang="en-US" dirty="0" smtClean="0"/>
              <a:t> </a:t>
            </a:r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Seleksi</a:t>
            </a:r>
            <a:r>
              <a:rPr lang="en-US" dirty="0" smtClean="0"/>
              <a:t> </a:t>
            </a:r>
            <a:r>
              <a:rPr lang="en-US" dirty="0" err="1" smtClean="0"/>
              <a:t>Tahap</a:t>
            </a:r>
            <a:r>
              <a:rPr lang="en-US" dirty="0" smtClean="0"/>
              <a:t> I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1484415" y="3313216"/>
            <a:ext cx="9293429" cy="0"/>
          </a:xfrm>
          <a:prstGeom prst="line">
            <a:avLst/>
          </a:prstGeom>
          <a:ln w="38100">
            <a:solidFill>
              <a:schemeClr val="accent1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lowchart: Connector 4"/>
          <p:cNvSpPr/>
          <p:nvPr/>
        </p:nvSpPr>
        <p:spPr>
          <a:xfrm>
            <a:off x="1413161" y="3253840"/>
            <a:ext cx="106878" cy="9500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Connector 5"/>
          <p:cNvSpPr/>
          <p:nvPr/>
        </p:nvSpPr>
        <p:spPr>
          <a:xfrm>
            <a:off x="7550233" y="3251862"/>
            <a:ext cx="106878" cy="9500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Connector 6"/>
          <p:cNvSpPr/>
          <p:nvPr/>
        </p:nvSpPr>
        <p:spPr>
          <a:xfrm>
            <a:off x="10731322" y="3253840"/>
            <a:ext cx="106878" cy="9500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Connector 7"/>
          <p:cNvSpPr/>
          <p:nvPr/>
        </p:nvSpPr>
        <p:spPr>
          <a:xfrm>
            <a:off x="6580039" y="3251862"/>
            <a:ext cx="106878" cy="9500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Connector 8"/>
          <p:cNvSpPr/>
          <p:nvPr/>
        </p:nvSpPr>
        <p:spPr>
          <a:xfrm>
            <a:off x="2147174" y="3263737"/>
            <a:ext cx="106878" cy="9500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Connector 9"/>
          <p:cNvSpPr/>
          <p:nvPr/>
        </p:nvSpPr>
        <p:spPr>
          <a:xfrm>
            <a:off x="8269920" y="3251863"/>
            <a:ext cx="106878" cy="9500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Connector 10"/>
          <p:cNvSpPr/>
          <p:nvPr/>
        </p:nvSpPr>
        <p:spPr>
          <a:xfrm>
            <a:off x="8830514" y="3263738"/>
            <a:ext cx="106878" cy="9500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Connector 11"/>
          <p:cNvSpPr/>
          <p:nvPr/>
        </p:nvSpPr>
        <p:spPr>
          <a:xfrm>
            <a:off x="7436191" y="3115296"/>
            <a:ext cx="380013" cy="29688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621974" y="3610098"/>
            <a:ext cx="43107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8 Mei 2015</a:t>
            </a:r>
          </a:p>
          <a:p>
            <a:pPr marL="285750" indent="-285750" algn="r">
              <a:buFontTx/>
              <a:buChar char="-"/>
            </a:pPr>
            <a:r>
              <a:rPr lang="en-US" dirty="0" err="1" smtClean="0"/>
              <a:t>Pengumuman</a:t>
            </a:r>
            <a:r>
              <a:rPr lang="en-US" dirty="0" smtClean="0"/>
              <a:t> </a:t>
            </a:r>
            <a:r>
              <a:rPr lang="en-US" dirty="0" err="1" smtClean="0"/>
              <a:t>Seleksi</a:t>
            </a:r>
            <a:r>
              <a:rPr lang="en-US" dirty="0" smtClean="0"/>
              <a:t> </a:t>
            </a:r>
            <a:r>
              <a:rPr lang="en-US" dirty="0" err="1" smtClean="0"/>
              <a:t>Tahap</a:t>
            </a:r>
            <a:r>
              <a:rPr lang="en-US" dirty="0" smtClean="0"/>
              <a:t> I</a:t>
            </a:r>
          </a:p>
          <a:p>
            <a:pPr marL="285750" indent="-285750" algn="r">
              <a:buFontTx/>
              <a:buChar char="-"/>
            </a:pPr>
            <a:r>
              <a:rPr lang="en-US" dirty="0" err="1" smtClean="0"/>
              <a:t>Pengumuman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ditempelkan</a:t>
            </a:r>
            <a:r>
              <a:rPr lang="en-US" dirty="0" smtClean="0"/>
              <a:t> di </a:t>
            </a:r>
            <a:r>
              <a:rPr lang="en-US" dirty="0" err="1" smtClean="0"/>
              <a:t>mading</a:t>
            </a:r>
            <a:r>
              <a:rPr lang="en-US" dirty="0" smtClean="0"/>
              <a:t> </a:t>
            </a:r>
            <a:r>
              <a:rPr lang="en-US" dirty="0" err="1" smtClean="0"/>
              <a:t>Mikroskil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melalui</a:t>
            </a:r>
            <a:r>
              <a:rPr lang="en-US" dirty="0" smtClean="0"/>
              <a:t> social media</a:t>
            </a:r>
          </a:p>
        </p:txBody>
      </p:sp>
    </p:spTree>
    <p:extLst>
      <p:ext uri="{BB962C8B-B14F-4D97-AF65-F5344CB8AC3E}">
        <p14:creationId xmlns:p14="http://schemas.microsoft.com/office/powerpoint/2010/main" val="2127216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Seleksi</a:t>
            </a:r>
            <a:r>
              <a:rPr lang="en-US" dirty="0" smtClean="0"/>
              <a:t> </a:t>
            </a:r>
            <a:r>
              <a:rPr lang="en-US" dirty="0" err="1" smtClean="0"/>
              <a:t>Tahap</a:t>
            </a:r>
            <a:r>
              <a:rPr lang="en-US" dirty="0" smtClean="0"/>
              <a:t> II (</a:t>
            </a:r>
            <a:r>
              <a:rPr lang="en-US" dirty="0" err="1" smtClean="0"/>
              <a:t>Pengkaderan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1484415" y="3313216"/>
            <a:ext cx="9293429" cy="0"/>
          </a:xfrm>
          <a:prstGeom prst="line">
            <a:avLst/>
          </a:prstGeom>
          <a:ln w="38100">
            <a:solidFill>
              <a:schemeClr val="accent1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lowchart: Connector 4"/>
          <p:cNvSpPr/>
          <p:nvPr/>
        </p:nvSpPr>
        <p:spPr>
          <a:xfrm>
            <a:off x="1413161" y="3253840"/>
            <a:ext cx="106878" cy="9500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Connector 5"/>
          <p:cNvSpPr/>
          <p:nvPr/>
        </p:nvSpPr>
        <p:spPr>
          <a:xfrm>
            <a:off x="7550233" y="3251862"/>
            <a:ext cx="106878" cy="9500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Connector 6"/>
          <p:cNvSpPr/>
          <p:nvPr/>
        </p:nvSpPr>
        <p:spPr>
          <a:xfrm>
            <a:off x="10731322" y="3253840"/>
            <a:ext cx="106878" cy="9500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Connector 7"/>
          <p:cNvSpPr/>
          <p:nvPr/>
        </p:nvSpPr>
        <p:spPr>
          <a:xfrm>
            <a:off x="6580039" y="3251862"/>
            <a:ext cx="106878" cy="9500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Connector 8"/>
          <p:cNvSpPr/>
          <p:nvPr/>
        </p:nvSpPr>
        <p:spPr>
          <a:xfrm>
            <a:off x="2147174" y="3263737"/>
            <a:ext cx="106878" cy="9500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Connector 9"/>
          <p:cNvSpPr/>
          <p:nvPr/>
        </p:nvSpPr>
        <p:spPr>
          <a:xfrm>
            <a:off x="8269920" y="3251863"/>
            <a:ext cx="106878" cy="9500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Connector 10"/>
          <p:cNvSpPr/>
          <p:nvPr/>
        </p:nvSpPr>
        <p:spPr>
          <a:xfrm>
            <a:off x="8830514" y="3263738"/>
            <a:ext cx="106878" cy="9500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Connector 11"/>
          <p:cNvSpPr/>
          <p:nvPr/>
        </p:nvSpPr>
        <p:spPr>
          <a:xfrm>
            <a:off x="8140414" y="3164775"/>
            <a:ext cx="380013" cy="29688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 flipH="1">
            <a:off x="3705101" y="3688856"/>
            <a:ext cx="481532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9 – 10 Mei 2015</a:t>
            </a:r>
          </a:p>
          <a:p>
            <a:pPr marL="285750" indent="-285750" algn="r">
              <a:buFontTx/>
              <a:buChar char="-"/>
            </a:pPr>
            <a:r>
              <a:rPr lang="en-US" dirty="0" err="1" smtClean="0"/>
              <a:t>Panitia</a:t>
            </a:r>
            <a:r>
              <a:rPr lang="en-US" dirty="0" smtClean="0"/>
              <a:t> </a:t>
            </a:r>
            <a:r>
              <a:rPr lang="en-US" dirty="0" err="1" smtClean="0"/>
              <a:t>Seleksi</a:t>
            </a:r>
            <a:r>
              <a:rPr lang="en-US" dirty="0" smtClean="0"/>
              <a:t> </a:t>
            </a:r>
            <a:r>
              <a:rPr lang="en-US" dirty="0" err="1" smtClean="0"/>
              <a:t>mengadakan</a:t>
            </a:r>
            <a:r>
              <a:rPr lang="en-US" dirty="0" smtClean="0"/>
              <a:t> </a:t>
            </a:r>
            <a:r>
              <a:rPr lang="en-US" dirty="0" err="1" smtClean="0"/>
              <a:t>Seleksi</a:t>
            </a:r>
            <a:r>
              <a:rPr lang="en-US" dirty="0" smtClean="0"/>
              <a:t> </a:t>
            </a:r>
            <a:r>
              <a:rPr lang="en-US" dirty="0" err="1" smtClean="0"/>
              <a:t>Tahap</a:t>
            </a:r>
            <a:r>
              <a:rPr lang="en-US" dirty="0" smtClean="0"/>
              <a:t> II</a:t>
            </a:r>
          </a:p>
          <a:p>
            <a:pPr marL="285750" indent="-285750" algn="r">
              <a:buFontTx/>
              <a:buChar char="-"/>
            </a:pPr>
            <a:r>
              <a:rPr lang="en-US" dirty="0" err="1" smtClean="0"/>
              <a:t>Seleksi</a:t>
            </a:r>
            <a:r>
              <a:rPr lang="en-US" dirty="0" smtClean="0"/>
              <a:t> </a:t>
            </a:r>
            <a:r>
              <a:rPr lang="en-US" dirty="0" err="1" smtClean="0"/>
              <a:t>dilakukan</a:t>
            </a:r>
            <a:r>
              <a:rPr lang="en-US" dirty="0" smtClean="0"/>
              <a:t> di </a:t>
            </a:r>
            <a:r>
              <a:rPr lang="en-US" dirty="0" err="1" smtClean="0"/>
              <a:t>Rajansyah</a:t>
            </a:r>
            <a:r>
              <a:rPr lang="en-US" dirty="0" smtClean="0"/>
              <a:t> Outbound</a:t>
            </a:r>
          </a:p>
          <a:p>
            <a:pPr marL="285750" indent="-285750" algn="r">
              <a:buFontTx/>
              <a:buChar char="-"/>
            </a:pPr>
            <a:r>
              <a:rPr lang="en-US" dirty="0" err="1" smtClean="0"/>
              <a:t>Seleksi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bertujuan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memperhatikan</a:t>
            </a:r>
            <a:r>
              <a:rPr lang="en-US" dirty="0" smtClean="0"/>
              <a:t> </a:t>
            </a:r>
            <a:r>
              <a:rPr lang="en-US" dirty="0" err="1" smtClean="0"/>
              <a:t>jiwa</a:t>
            </a:r>
            <a:r>
              <a:rPr lang="en-US" dirty="0" smtClean="0"/>
              <a:t> </a:t>
            </a:r>
            <a:r>
              <a:rPr lang="en-US" dirty="0" err="1" smtClean="0"/>
              <a:t>kepemimpinan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jiwa</a:t>
            </a:r>
            <a:r>
              <a:rPr lang="en-US" dirty="0" smtClean="0"/>
              <a:t> </a:t>
            </a:r>
            <a:r>
              <a:rPr lang="en-US" dirty="0" err="1" smtClean="0"/>
              <a:t>berorganisasi</a:t>
            </a:r>
            <a:endParaRPr lang="en-US" dirty="0" smtClean="0"/>
          </a:p>
          <a:p>
            <a:pPr marL="285750" indent="-285750" algn="r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899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err="1" smtClean="0"/>
              <a:t>Pengumuman</a:t>
            </a:r>
            <a:r>
              <a:rPr lang="en-US" dirty="0" smtClean="0"/>
              <a:t> </a:t>
            </a:r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Seleksi</a:t>
            </a:r>
            <a:r>
              <a:rPr lang="en-US" dirty="0" smtClean="0"/>
              <a:t> </a:t>
            </a:r>
            <a:r>
              <a:rPr lang="en-US" dirty="0" err="1" smtClean="0"/>
              <a:t>Tahap</a:t>
            </a:r>
            <a:r>
              <a:rPr lang="en-US" dirty="0" smtClean="0"/>
              <a:t> II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1484415" y="3313216"/>
            <a:ext cx="9293429" cy="0"/>
          </a:xfrm>
          <a:prstGeom prst="line">
            <a:avLst/>
          </a:prstGeom>
          <a:ln w="38100">
            <a:solidFill>
              <a:schemeClr val="accent1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lowchart: Connector 4"/>
          <p:cNvSpPr/>
          <p:nvPr/>
        </p:nvSpPr>
        <p:spPr>
          <a:xfrm>
            <a:off x="1413161" y="3253840"/>
            <a:ext cx="106878" cy="9500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6" name="Flowchart: Connector 5"/>
          <p:cNvSpPr/>
          <p:nvPr/>
        </p:nvSpPr>
        <p:spPr>
          <a:xfrm>
            <a:off x="7550233" y="3251862"/>
            <a:ext cx="106878" cy="9500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7" name="Flowchart: Connector 6"/>
          <p:cNvSpPr/>
          <p:nvPr/>
        </p:nvSpPr>
        <p:spPr>
          <a:xfrm>
            <a:off x="10731322" y="3253840"/>
            <a:ext cx="106878" cy="9500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8" name="Flowchart: Connector 7"/>
          <p:cNvSpPr/>
          <p:nvPr/>
        </p:nvSpPr>
        <p:spPr>
          <a:xfrm>
            <a:off x="6580039" y="3251862"/>
            <a:ext cx="106878" cy="9500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9" name="Flowchart: Connector 8"/>
          <p:cNvSpPr/>
          <p:nvPr/>
        </p:nvSpPr>
        <p:spPr>
          <a:xfrm>
            <a:off x="2147174" y="3263737"/>
            <a:ext cx="106878" cy="9500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0" name="Flowchart: Connector 9"/>
          <p:cNvSpPr/>
          <p:nvPr/>
        </p:nvSpPr>
        <p:spPr>
          <a:xfrm>
            <a:off x="8269920" y="3251863"/>
            <a:ext cx="106878" cy="9500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1" name="Flowchart: Connector 10"/>
          <p:cNvSpPr/>
          <p:nvPr/>
        </p:nvSpPr>
        <p:spPr>
          <a:xfrm>
            <a:off x="8830514" y="3263738"/>
            <a:ext cx="106878" cy="9500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2" name="Flowchart: Connector 11"/>
          <p:cNvSpPr/>
          <p:nvPr/>
        </p:nvSpPr>
        <p:spPr>
          <a:xfrm>
            <a:off x="8747385" y="3115296"/>
            <a:ext cx="380013" cy="29688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 flipH="1">
            <a:off x="4818974" y="3610098"/>
            <a:ext cx="43084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11 Mei 2015</a:t>
            </a:r>
          </a:p>
          <a:p>
            <a:pPr marL="285750" indent="-285750" algn="r">
              <a:buFontTx/>
              <a:buChar char="-"/>
            </a:pPr>
            <a:r>
              <a:rPr lang="en-US" dirty="0" err="1" smtClean="0"/>
              <a:t>Pengumuman</a:t>
            </a:r>
            <a:r>
              <a:rPr lang="en-US" dirty="0" smtClean="0"/>
              <a:t> </a:t>
            </a:r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Seleksi</a:t>
            </a:r>
            <a:r>
              <a:rPr lang="en-US" dirty="0" smtClean="0"/>
              <a:t> </a:t>
            </a:r>
            <a:r>
              <a:rPr lang="en-US" dirty="0" err="1" smtClean="0"/>
              <a:t>Tahap</a:t>
            </a:r>
            <a:r>
              <a:rPr lang="en-US" dirty="0" smtClean="0"/>
              <a:t> II</a:t>
            </a:r>
          </a:p>
          <a:p>
            <a:pPr marL="285750" indent="-285750" algn="r">
              <a:buFontTx/>
              <a:buChar char="-"/>
            </a:pPr>
            <a:r>
              <a:rPr lang="en-US" dirty="0" err="1" smtClean="0"/>
              <a:t>Pengumuman</a:t>
            </a:r>
            <a:r>
              <a:rPr lang="en-US" dirty="0" smtClean="0"/>
              <a:t> </a:t>
            </a:r>
            <a:r>
              <a:rPr lang="en-US" dirty="0" err="1" smtClean="0"/>
              <a:t>ditempelkan</a:t>
            </a:r>
            <a:r>
              <a:rPr lang="en-US" dirty="0" smtClean="0"/>
              <a:t> di </a:t>
            </a:r>
            <a:r>
              <a:rPr lang="en-US" dirty="0" err="1" smtClean="0"/>
              <a:t>mading</a:t>
            </a:r>
            <a:r>
              <a:rPr lang="en-US" dirty="0" smtClean="0"/>
              <a:t> </a:t>
            </a:r>
            <a:r>
              <a:rPr lang="en-US" dirty="0" err="1" smtClean="0"/>
              <a:t>Mikroskil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social media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6732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Pelantikan</a:t>
            </a:r>
            <a:r>
              <a:rPr lang="en-US" dirty="0" smtClean="0"/>
              <a:t> </a:t>
            </a:r>
            <a:r>
              <a:rPr lang="en-US" dirty="0" err="1" smtClean="0"/>
              <a:t>Pengurus</a:t>
            </a:r>
            <a:r>
              <a:rPr lang="en-US" dirty="0" smtClean="0"/>
              <a:t> UKM-KMK </a:t>
            </a:r>
            <a:r>
              <a:rPr lang="en-US" dirty="0" err="1" smtClean="0"/>
              <a:t>Mikroskil</a:t>
            </a:r>
            <a:r>
              <a:rPr lang="en-US" dirty="0" smtClean="0"/>
              <a:t> </a:t>
            </a:r>
            <a:r>
              <a:rPr lang="en-US" dirty="0" err="1" smtClean="0"/>
              <a:t>masa</a:t>
            </a:r>
            <a:r>
              <a:rPr lang="en-US" dirty="0" smtClean="0"/>
              <a:t> </a:t>
            </a:r>
            <a:r>
              <a:rPr lang="en-US" dirty="0" err="1" smtClean="0"/>
              <a:t>bakti</a:t>
            </a:r>
            <a:r>
              <a:rPr lang="en-US" dirty="0" smtClean="0"/>
              <a:t> 2015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1484415" y="3313216"/>
            <a:ext cx="9293429" cy="0"/>
          </a:xfrm>
          <a:prstGeom prst="line">
            <a:avLst/>
          </a:prstGeom>
          <a:ln w="38100">
            <a:solidFill>
              <a:schemeClr val="accent1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lowchart: Connector 4"/>
          <p:cNvSpPr/>
          <p:nvPr/>
        </p:nvSpPr>
        <p:spPr>
          <a:xfrm>
            <a:off x="1413161" y="3253840"/>
            <a:ext cx="106878" cy="9500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Connector 5"/>
          <p:cNvSpPr/>
          <p:nvPr/>
        </p:nvSpPr>
        <p:spPr>
          <a:xfrm>
            <a:off x="7550233" y="3251862"/>
            <a:ext cx="106878" cy="9500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Connector 6"/>
          <p:cNvSpPr/>
          <p:nvPr/>
        </p:nvSpPr>
        <p:spPr>
          <a:xfrm>
            <a:off x="10731322" y="3253840"/>
            <a:ext cx="106878" cy="9500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Connector 7"/>
          <p:cNvSpPr/>
          <p:nvPr/>
        </p:nvSpPr>
        <p:spPr>
          <a:xfrm>
            <a:off x="6580039" y="3251862"/>
            <a:ext cx="106878" cy="9500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Connector 8"/>
          <p:cNvSpPr/>
          <p:nvPr/>
        </p:nvSpPr>
        <p:spPr>
          <a:xfrm>
            <a:off x="2147174" y="3263737"/>
            <a:ext cx="106878" cy="9500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Connector 9"/>
          <p:cNvSpPr/>
          <p:nvPr/>
        </p:nvSpPr>
        <p:spPr>
          <a:xfrm>
            <a:off x="8269920" y="3251863"/>
            <a:ext cx="106878" cy="9500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Connector 10"/>
          <p:cNvSpPr/>
          <p:nvPr/>
        </p:nvSpPr>
        <p:spPr>
          <a:xfrm>
            <a:off x="8830514" y="3263738"/>
            <a:ext cx="106878" cy="9500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lowchart: Connector 22"/>
          <p:cNvSpPr/>
          <p:nvPr/>
        </p:nvSpPr>
        <p:spPr>
          <a:xfrm>
            <a:off x="10587837" y="3103421"/>
            <a:ext cx="380013" cy="29688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 flipH="1">
            <a:off x="5296395" y="3598223"/>
            <a:ext cx="567145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15 Mei 2015</a:t>
            </a:r>
          </a:p>
          <a:p>
            <a:pPr marL="285750" indent="-285750" algn="r">
              <a:buFontTx/>
              <a:buChar char="-"/>
            </a:pPr>
            <a:r>
              <a:rPr lang="en-US" dirty="0" err="1" smtClean="0"/>
              <a:t>Pelantikan</a:t>
            </a:r>
            <a:r>
              <a:rPr lang="en-US" dirty="0" smtClean="0"/>
              <a:t> </a:t>
            </a:r>
            <a:r>
              <a:rPr lang="en-US" dirty="0" err="1" smtClean="0"/>
              <a:t>Pengurus</a:t>
            </a:r>
            <a:r>
              <a:rPr lang="en-US" dirty="0" smtClean="0"/>
              <a:t> </a:t>
            </a:r>
            <a:r>
              <a:rPr lang="en-US" dirty="0" err="1" smtClean="0"/>
              <a:t>Baru</a:t>
            </a:r>
            <a:r>
              <a:rPr lang="en-US" dirty="0" smtClean="0"/>
              <a:t> UKM-KMK </a:t>
            </a:r>
            <a:r>
              <a:rPr lang="en-US" dirty="0" err="1" smtClean="0"/>
              <a:t>Mirkoskil</a:t>
            </a:r>
            <a:r>
              <a:rPr lang="en-US" dirty="0" smtClean="0"/>
              <a:t> </a:t>
            </a:r>
            <a:r>
              <a:rPr lang="en-US" dirty="0" err="1" smtClean="0"/>
              <a:t>masa</a:t>
            </a:r>
            <a:r>
              <a:rPr lang="en-US" dirty="0" smtClean="0"/>
              <a:t> </a:t>
            </a:r>
            <a:r>
              <a:rPr lang="en-US" dirty="0" err="1" smtClean="0"/>
              <a:t>bakti</a:t>
            </a:r>
            <a:r>
              <a:rPr lang="en-US" dirty="0" smtClean="0"/>
              <a:t> 2015</a:t>
            </a:r>
          </a:p>
          <a:p>
            <a:pPr marL="285750" indent="-285750" algn="r">
              <a:buFontTx/>
              <a:buChar char="-"/>
            </a:pPr>
            <a:r>
              <a:rPr lang="en-US" dirty="0" err="1" smtClean="0"/>
              <a:t>Pelantikan</a:t>
            </a:r>
            <a:r>
              <a:rPr lang="en-US" dirty="0" smtClean="0"/>
              <a:t> </a:t>
            </a:r>
            <a:r>
              <a:rPr lang="en-US" dirty="0" err="1" smtClean="0"/>
              <a:t>dilakukan</a:t>
            </a:r>
            <a:r>
              <a:rPr lang="en-US" dirty="0" smtClean="0"/>
              <a:t> </a:t>
            </a:r>
            <a:r>
              <a:rPr lang="en-US" dirty="0" err="1" smtClean="0"/>
              <a:t>bersamaan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kebaktian</a:t>
            </a:r>
            <a:endParaRPr lang="en-US" dirty="0" smtClean="0"/>
          </a:p>
          <a:p>
            <a:pPr marL="285750" indent="-285750" algn="r">
              <a:buFontTx/>
              <a:buChar char="-"/>
            </a:pPr>
            <a:r>
              <a:rPr lang="en-US" dirty="0" err="1" smtClean="0"/>
              <a:t>Pengurus</a:t>
            </a:r>
            <a:r>
              <a:rPr lang="en-US" dirty="0" smtClean="0"/>
              <a:t> </a:t>
            </a:r>
            <a:r>
              <a:rPr lang="en-US" dirty="0" err="1" smtClean="0"/>
              <a:t>baru</a:t>
            </a:r>
            <a:r>
              <a:rPr lang="en-US" dirty="0" smtClean="0"/>
              <a:t> </a:t>
            </a:r>
            <a:r>
              <a:rPr lang="en-US" dirty="0" err="1" smtClean="0"/>
              <a:t>dilantik</a:t>
            </a:r>
            <a:r>
              <a:rPr lang="en-US" dirty="0" smtClean="0"/>
              <a:t> </a:t>
            </a:r>
            <a:r>
              <a:rPr lang="en-US" dirty="0" err="1" smtClean="0"/>
              <a:t>langsung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Dewan</a:t>
            </a:r>
            <a:r>
              <a:rPr lang="en-US" dirty="0" smtClean="0"/>
              <a:t> Pembina UKM-KMK </a:t>
            </a:r>
            <a:r>
              <a:rPr lang="en-US" dirty="0" err="1" smtClean="0"/>
              <a:t>Mikroskil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61949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039A4B3-0617-4CFC-B614-27363ECC28A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41</TotalTime>
  <Words>209</Words>
  <Application>Microsoft Office PowerPoint</Application>
  <PresentationFormat>Widescreen</PresentationFormat>
  <Paragraphs>31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Garamond</vt:lpstr>
      <vt:lpstr>Organic</vt:lpstr>
      <vt:lpstr>Panitia Seleksi Pengurus UKM-KMK Mikroskil masa bakti 2015</vt:lpstr>
      <vt:lpstr>Publikasi</vt:lpstr>
      <vt:lpstr>Pendaftaran Calon Pengurus</vt:lpstr>
      <vt:lpstr>Seleksi Tahap I (Wawancara)</vt:lpstr>
      <vt:lpstr>Pengumuman Hasil Seleksi Tahap I</vt:lpstr>
      <vt:lpstr>Seleksi Tahap II (Pengkaderan)</vt:lpstr>
      <vt:lpstr>Pengumuman Hasil Seleksi Tahap II</vt:lpstr>
      <vt:lpstr>Pelantikan Pengurus UKM-KMK Mikroskil masa bakti 2015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Panitia Seleksi Pengurus UKM-KMK Mikroskil masa bakti 2015</dc:title>
  <dc:creator>David Bezalel Laoli</dc:creator>
  <cp:lastModifiedBy>David Bezalel Laoli</cp:lastModifiedBy>
  <cp:revision>25</cp:revision>
  <dcterms:created xsi:type="dcterms:W3CDTF">2015-04-19T22:42:33Z</dcterms:created>
  <dcterms:modified xsi:type="dcterms:W3CDTF">2015-04-19T23:24:03Z</dcterms:modified>
</cp:coreProperties>
</file>