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3739" y="3304032"/>
            <a:ext cx="8825658" cy="11319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Design</a:t>
            </a:r>
          </a:p>
        </p:txBody>
      </p:sp>
    </p:spTree>
    <p:extLst>
      <p:ext uri="{BB962C8B-B14F-4D97-AF65-F5344CB8AC3E}">
        <p14:creationId xmlns:p14="http://schemas.microsoft.com/office/powerpoint/2010/main" val="24529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255776"/>
            <a:ext cx="11106912" cy="530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5216" y="548640"/>
            <a:ext cx="887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User Interface &amp; Design?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405013"/>
            <a:ext cx="10448544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 design is the study of how user use a particular software application/system or product.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 analysis analyzes users, tasks, content, and work environment. This lesson will focus on user and task analysis.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 analysis focuses on the users' goals and the tasks they perform within a system to achieve those goals.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5075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376" y="975360"/>
            <a:ext cx="11558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process for analyzing and designing a user interface begins with the creation of different models of system function. 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come into play when a user interface is to be analyzed and designed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Model 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Model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Mental Model 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Model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712" y="633984"/>
            <a:ext cx="2962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904" y="1572768"/>
            <a:ext cx="10131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model establishes the profile of end users of the system. Users can be categorized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novices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nowledgeable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intermittent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knowledgeable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users.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576" y="3419856"/>
            <a:ext cx="328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Design Model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841248" y="4468368"/>
            <a:ext cx="10753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model should accommodate the information contained in the user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3600" dirty="0" smtClean="0"/>
              <a:t>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216" y="609600"/>
            <a:ext cx="381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Mental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176" y="1633728"/>
            <a:ext cx="1047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user’s mental model (system perception) is the image of the system that end users carry in their heads.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808" y="3517392"/>
            <a:ext cx="584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808" y="4517136"/>
            <a:ext cx="1047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model combines the computer based system coupled with all supporting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6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700" y="1242248"/>
            <a:ext cx="111997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design process : The analysis and design process for user interfaces is iterative and can be represented using a spiral model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framework activities :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nterface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nterface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nterface construction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nterface validation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1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520" y="1244680"/>
            <a:ext cx="11848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analysis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profile of the users who will interact with the system.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detailed task analysis is conducted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user environment focuses on the physical work environment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will the interface be located physically? Will the user be sitting, standing, or performing other tasks unrelated to the interface?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interface objects and actions (and their screen representations) to perform all defined tasks to meet every usability goal defined for the system.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0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648" y="1414653"/>
            <a:ext cx="116921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Interface construction </a:t>
            </a:r>
            <a:r>
              <a:rPr lang="en-US" sz="2400" b="1" dirty="0" smtClean="0"/>
              <a:t> - </a:t>
            </a:r>
            <a:r>
              <a:rPr lang="en-US" sz="2400" dirty="0" smtClean="0"/>
              <a:t>evaluates </a:t>
            </a:r>
            <a:r>
              <a:rPr lang="en-US" sz="2400" dirty="0"/>
              <a:t>usage scenarios by creating prototype. As the iterative design process continues, a user interface tool kit may be used to complete the construction of the interface.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u="sng" dirty="0" smtClean="0"/>
              <a:t>Interface validation</a:t>
            </a:r>
            <a:r>
              <a:rPr lang="en-US" sz="2400" dirty="0" smtClean="0"/>
              <a:t> focuses on: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User </a:t>
            </a:r>
            <a:r>
              <a:rPr lang="en-US" sz="2400" dirty="0"/>
              <a:t>task correctness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Task </a:t>
            </a:r>
            <a:r>
              <a:rPr lang="en-US" sz="2400" dirty="0"/>
              <a:t>variations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Cover </a:t>
            </a:r>
            <a:r>
              <a:rPr lang="en-US" sz="2400" dirty="0"/>
              <a:t>user requirement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Ease </a:t>
            </a:r>
            <a:r>
              <a:rPr lang="en-US" sz="2400" dirty="0"/>
              <a:t>of use – Easy to learn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users’ acceptance </a:t>
            </a:r>
          </a:p>
        </p:txBody>
      </p:sp>
    </p:spTree>
    <p:extLst>
      <p:ext uri="{BB962C8B-B14F-4D97-AF65-F5344CB8AC3E}">
        <p14:creationId xmlns:p14="http://schemas.microsoft.com/office/powerpoint/2010/main" val="40892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2768" y="2755392"/>
            <a:ext cx="9034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All Thank You!!!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402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User Interface  Analysis &amp;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14</cp:revision>
  <dcterms:created xsi:type="dcterms:W3CDTF">2023-02-24T12:36:29Z</dcterms:created>
  <dcterms:modified xsi:type="dcterms:W3CDTF">2023-02-25T03:17:13Z</dcterms:modified>
</cp:coreProperties>
</file>