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80" r:id="rId2"/>
  </p:sldMasterIdLst>
  <p:notesMasterIdLst>
    <p:notesMasterId r:id="rId11"/>
  </p:notesMasterIdLst>
  <p:sldIdLst>
    <p:sldId id="256" r:id="rId3"/>
    <p:sldId id="257" r:id="rId4"/>
    <p:sldId id="260" r:id="rId5"/>
    <p:sldId id="263" r:id="rId6"/>
    <p:sldId id="264" r:id="rId7"/>
    <p:sldId id="265" r:id="rId8"/>
    <p:sldId id="266" r:id="rId9"/>
    <p:sldId id="268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5" autoAdjust="0"/>
    <p:restoredTop sz="10000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tableStyles" Target="tableStyle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 charset="0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67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5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5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4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23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9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24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525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6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53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25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107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4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ctrTitle"/>
          </p:nvPr>
        </p:nvSpPr>
        <p:spPr>
          <a:xfrm>
            <a:off x="1561650" y="751888"/>
            <a:ext cx="6020700" cy="20525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ubTitle" idx="1"/>
          </p:nvPr>
        </p:nvSpPr>
        <p:spPr>
          <a:xfrm>
            <a:off x="2924250" y="2804487"/>
            <a:ext cx="3295498" cy="792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10" name="曲线"/>
          <p:cNvSpPr>
            <a:spLocks/>
          </p:cNvSpPr>
          <p:nvPr/>
        </p:nvSpPr>
        <p:spPr>
          <a:xfrm>
            <a:off x="1060456" y="1158638"/>
            <a:ext cx="121198" cy="12143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0"/>
                </a:moveTo>
                <a:lnTo>
                  <a:pt x="4" y="21595"/>
                </a:lnTo>
                <a:lnTo>
                  <a:pt x="21600" y="21595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7799740" y="916059"/>
            <a:ext cx="121433" cy="12143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4"/>
                </a:moveTo>
                <a:lnTo>
                  <a:pt x="0" y="21600"/>
                </a:lnTo>
                <a:lnTo>
                  <a:pt x="21595" y="21600"/>
                </a:lnTo>
                <a:lnTo>
                  <a:pt x="21595" y="4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2" name="曲线"/>
          <p:cNvSpPr>
            <a:spLocks/>
          </p:cNvSpPr>
          <p:nvPr/>
        </p:nvSpPr>
        <p:spPr>
          <a:xfrm>
            <a:off x="5257932" y="2452405"/>
            <a:ext cx="57599" cy="575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" y="9"/>
                </a:moveTo>
                <a:lnTo>
                  <a:pt x="21600" y="9"/>
                </a:lnTo>
                <a:lnTo>
                  <a:pt x="21600" y="21600"/>
                </a:lnTo>
                <a:lnTo>
                  <a:pt x="8" y="21600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/>
          </a:ln>
        </p:spPr>
      </p:sp>
      <p:sp>
        <p:nvSpPr>
          <p:cNvPr id="13" name="曲线"/>
          <p:cNvSpPr>
            <a:spLocks/>
          </p:cNvSpPr>
          <p:nvPr/>
        </p:nvSpPr>
        <p:spPr>
          <a:xfrm>
            <a:off x="8710023" y="4821495"/>
            <a:ext cx="98058" cy="9829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5" y="0"/>
                </a:moveTo>
                <a:lnTo>
                  <a:pt x="21600" y="0"/>
                </a:lnTo>
                <a:lnTo>
                  <a:pt x="21600" y="21593"/>
                </a:lnTo>
                <a:lnTo>
                  <a:pt x="5" y="21593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/>
          </a:ln>
        </p:spPr>
      </p:sp>
      <p:sp>
        <p:nvSpPr>
          <p:cNvPr id="14" name="曲线"/>
          <p:cNvSpPr>
            <a:spLocks/>
          </p:cNvSpPr>
          <p:nvPr/>
        </p:nvSpPr>
        <p:spPr>
          <a:xfrm>
            <a:off x="275669" y="1557059"/>
            <a:ext cx="57834" cy="5759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0"/>
                </a:lnTo>
                <a:lnTo>
                  <a:pt x="0" y="21590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/>
          </a:ln>
        </p:spPr>
      </p:sp>
      <p:sp>
        <p:nvSpPr>
          <p:cNvPr id="15" name="曲线"/>
          <p:cNvSpPr>
            <a:spLocks/>
          </p:cNvSpPr>
          <p:nvPr/>
        </p:nvSpPr>
        <p:spPr>
          <a:xfrm>
            <a:off x="8263672" y="2953680"/>
            <a:ext cx="104086" cy="10432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4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4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grpSp>
        <p:nvGrpSpPr>
          <p:cNvPr id="19" name="组合"/>
          <p:cNvGrpSpPr>
            <a:grpSpLocks/>
          </p:cNvGrpSpPr>
          <p:nvPr/>
        </p:nvGrpSpPr>
        <p:grpSpPr>
          <a:xfrm>
            <a:off x="8263681" y="-434364"/>
            <a:ext cx="188886" cy="1181530"/>
            <a:chOff x="8263681" y="-434364"/>
            <a:chExt cx="188886" cy="1181530"/>
          </a:xfrm>
        </p:grpSpPr>
        <p:sp>
          <p:nvSpPr>
            <p:cNvPr id="16" name="曲线"/>
            <p:cNvSpPr>
              <a:spLocks/>
            </p:cNvSpPr>
            <p:nvPr/>
          </p:nvSpPr>
          <p:spPr>
            <a:xfrm>
              <a:off x="8263681" y="558542"/>
              <a:ext cx="188886" cy="1886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" y="21600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7" name="曲线"/>
            <p:cNvSpPr>
              <a:spLocks/>
            </p:cNvSpPr>
            <p:nvPr/>
          </p:nvSpPr>
          <p:spPr>
            <a:xfrm>
              <a:off x="8291642" y="42801"/>
              <a:ext cx="133224" cy="133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"/>
                  </a:moveTo>
                  <a:lnTo>
                    <a:pt x="21595" y="3"/>
                  </a:lnTo>
                  <a:lnTo>
                    <a:pt x="21595" y="21595"/>
                  </a:lnTo>
                  <a:lnTo>
                    <a:pt x="0" y="21595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8" name="曲线"/>
            <p:cNvSpPr>
              <a:spLocks/>
            </p:cNvSpPr>
            <p:nvPr/>
          </p:nvSpPr>
          <p:spPr>
            <a:xfrm>
              <a:off x="8317900" y="-434364"/>
              <a:ext cx="80475" cy="807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1" y="0"/>
                  </a:lnTo>
                  <a:lnTo>
                    <a:pt x="21591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/>
            </a:ln>
          </p:spPr>
        </p:sp>
      </p:grpSp>
      <p:sp>
        <p:nvSpPr>
          <p:cNvPr id="20" name="曲线"/>
          <p:cNvSpPr>
            <a:spLocks/>
          </p:cNvSpPr>
          <p:nvPr/>
        </p:nvSpPr>
        <p:spPr>
          <a:xfrm>
            <a:off x="8485996" y="1614632"/>
            <a:ext cx="80502" cy="8047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0"/>
                </a:moveTo>
                <a:lnTo>
                  <a:pt x="7" y="21592"/>
                </a:lnTo>
                <a:lnTo>
                  <a:pt x="21591" y="21592"/>
                </a:lnTo>
                <a:lnTo>
                  <a:pt x="21591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grpSp>
        <p:nvGrpSpPr>
          <p:cNvPr id="23" name="组合"/>
          <p:cNvGrpSpPr>
            <a:grpSpLocks/>
          </p:cNvGrpSpPr>
          <p:nvPr/>
        </p:nvGrpSpPr>
        <p:grpSpPr>
          <a:xfrm>
            <a:off x="3090744" y="-533657"/>
            <a:ext cx="98059" cy="1147595"/>
            <a:chOff x="3090744" y="-533657"/>
            <a:chExt cx="98059" cy="1147595"/>
          </a:xfrm>
        </p:grpSpPr>
        <p:sp>
          <p:nvSpPr>
            <p:cNvPr id="21" name="曲线"/>
            <p:cNvSpPr>
              <a:spLocks/>
            </p:cNvSpPr>
            <p:nvPr/>
          </p:nvSpPr>
          <p:spPr>
            <a:xfrm>
              <a:off x="3090744" y="515617"/>
              <a:ext cx="98059" cy="983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4"/>
                  </a:moveTo>
                  <a:lnTo>
                    <a:pt x="21593" y="4"/>
                  </a:lnTo>
                  <a:lnTo>
                    <a:pt x="21593" y="21593"/>
                  </a:lnTo>
                  <a:lnTo>
                    <a:pt x="0" y="21593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>
              <a:off x="3135530" y="-533657"/>
              <a:ext cx="8463" cy="89466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8" y="0"/>
                  </a:moveTo>
                  <a:lnTo>
                    <a:pt x="66" y="21599"/>
                  </a:lnTo>
                  <a:lnTo>
                    <a:pt x="21599" y="21599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26" name="组合"/>
          <p:cNvGrpSpPr>
            <a:grpSpLocks/>
          </p:cNvGrpSpPr>
          <p:nvPr/>
        </p:nvGrpSpPr>
        <p:grpSpPr>
          <a:xfrm>
            <a:off x="4892771" y="-340111"/>
            <a:ext cx="121172" cy="760494"/>
            <a:chOff x="4892771" y="-340111"/>
            <a:chExt cx="121172" cy="760494"/>
          </a:xfrm>
        </p:grpSpPr>
        <p:sp>
          <p:nvSpPr>
            <p:cNvPr id="24" name="曲线"/>
            <p:cNvSpPr>
              <a:spLocks/>
            </p:cNvSpPr>
            <p:nvPr/>
          </p:nvSpPr>
          <p:spPr>
            <a:xfrm>
              <a:off x="4892771" y="299185"/>
              <a:ext cx="121172" cy="1211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"/>
                  </a:moveTo>
                  <a:lnTo>
                    <a:pt x="0" y="21595"/>
                  </a:lnTo>
                  <a:lnTo>
                    <a:pt x="21600" y="21595"/>
                  </a:lnTo>
                  <a:lnTo>
                    <a:pt x="21600" y="3"/>
                  </a:lnTo>
                  <a:close/>
                </a:path>
              </a:pathLst>
            </a:custGeom>
            <a:solidFill>
              <a:srgbClr val="E898A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>
              <a:off x="4956582" y="-340111"/>
              <a:ext cx="8462" cy="5542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21600"/>
                  </a:lnTo>
                  <a:lnTo>
                    <a:pt x="21531" y="2160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31" name="组合"/>
          <p:cNvGrpSpPr>
            <a:grpSpLocks/>
          </p:cNvGrpSpPr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7" name="曲线"/>
            <p:cNvSpPr>
              <a:spLocks/>
            </p:cNvSpPr>
            <p:nvPr/>
          </p:nvSpPr>
          <p:spPr>
            <a:xfrm>
              <a:off x="250617" y="4681770"/>
              <a:ext cx="188650" cy="1888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"/>
                  </a:moveTo>
                  <a:lnTo>
                    <a:pt x="21595" y="1"/>
                  </a:lnTo>
                  <a:lnTo>
                    <a:pt x="21595" y="21597"/>
                  </a:lnTo>
                  <a:lnTo>
                    <a:pt x="0" y="2159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>
              <a:off x="278316" y="4166291"/>
              <a:ext cx="133226" cy="1332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" y="2160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304573" y="3689097"/>
              <a:ext cx="80476" cy="8047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7" y="2160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340710" y="2402301"/>
              <a:ext cx="8463" cy="10114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8" y="0"/>
                  </a:moveTo>
                  <a:lnTo>
                    <a:pt x="0" y="21599"/>
                  </a:lnTo>
                  <a:lnTo>
                    <a:pt x="21533" y="21599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32" name="曲线"/>
          <p:cNvSpPr>
            <a:spLocks/>
          </p:cNvSpPr>
          <p:nvPr/>
        </p:nvSpPr>
        <p:spPr>
          <a:xfrm>
            <a:off x="8935726" y="10"/>
            <a:ext cx="8462" cy="251963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00" y="0"/>
                </a:moveTo>
                <a:lnTo>
                  <a:pt x="66" y="21599"/>
                </a:lnTo>
                <a:lnTo>
                  <a:pt x="21600" y="21599"/>
                </a:lnTo>
                <a:lnTo>
                  <a:pt x="111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646863" y="21446"/>
            <a:ext cx="8464" cy="168906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00" y="0"/>
                </a:moveTo>
                <a:lnTo>
                  <a:pt x="66" y="21600"/>
                </a:lnTo>
                <a:lnTo>
                  <a:pt x="21533" y="21600"/>
                </a:lnTo>
                <a:lnTo>
                  <a:pt x="111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2038689" y="173907"/>
            <a:ext cx="57597" cy="831798"/>
            <a:chOff x="2038689" y="173907"/>
            <a:chExt cx="57597" cy="831798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>
              <a:off x="2038689" y="947872"/>
              <a:ext cx="57597" cy="5783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" y="0"/>
                  </a:moveTo>
                  <a:lnTo>
                    <a:pt x="21590" y="0"/>
                  </a:lnTo>
                  <a:lnTo>
                    <a:pt x="21590" y="21590"/>
                  </a:lnTo>
                  <a:lnTo>
                    <a:pt x="8" y="21590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2063269" y="173907"/>
              <a:ext cx="8438" cy="6920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34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33442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706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130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 charset="0"/>
              <a:buChar char="●"/>
            </a:pP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>
            <a:off x="618824" y="411675"/>
            <a:ext cx="4727699" cy="5777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 charset="0"/>
              <a:buChar char="●"/>
            </a:pPr>
            <a:endParaRPr lang="zh-CN" altLang="en-US"/>
          </a:p>
        </p:txBody>
      </p:sp>
      <p:sp>
        <p:nvSpPr>
          <p:cNvPr id="68" name="曲线"/>
          <p:cNvSpPr>
            <a:spLocks/>
          </p:cNvSpPr>
          <p:nvPr/>
        </p:nvSpPr>
        <p:spPr>
          <a:xfrm>
            <a:off x="8829925" y="1123700"/>
            <a:ext cx="108649" cy="1086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013" y="1675"/>
                </a:moveTo>
                <a:lnTo>
                  <a:pt x="20013" y="19924"/>
                </a:lnTo>
                <a:lnTo>
                  <a:pt x="1678" y="19924"/>
                </a:lnTo>
                <a:lnTo>
                  <a:pt x="1678" y="1675"/>
                </a:lnTo>
              </a:path>
              <a:path w="21600" h="21600">
                <a:moveTo>
                  <a:pt x="3" y="0"/>
                </a:moveTo>
                <a:lnTo>
                  <a:pt x="3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69" name="曲线"/>
          <p:cNvSpPr>
            <a:spLocks/>
          </p:cNvSpPr>
          <p:nvPr/>
        </p:nvSpPr>
        <p:spPr>
          <a:xfrm>
            <a:off x="9156250" y="1340450"/>
            <a:ext cx="111450" cy="11097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419" y="2097"/>
                </a:moveTo>
                <a:lnTo>
                  <a:pt x="19419" y="19502"/>
                </a:lnTo>
                <a:lnTo>
                  <a:pt x="2088" y="19502"/>
                </a:lnTo>
                <a:lnTo>
                  <a:pt x="2088" y="2097"/>
                </a:lnTo>
              </a:path>
              <a:path w="21600" h="21600">
                <a:moveTo>
                  <a:pt x="0" y="3"/>
                </a:moveTo>
                <a:lnTo>
                  <a:pt x="0" y="21600"/>
                </a:lnTo>
                <a:lnTo>
                  <a:pt x="21594" y="21600"/>
                </a:lnTo>
                <a:lnTo>
                  <a:pt x="21594" y="3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70" name="曲线"/>
          <p:cNvSpPr>
            <a:spLocks/>
          </p:cNvSpPr>
          <p:nvPr/>
        </p:nvSpPr>
        <p:spPr>
          <a:xfrm>
            <a:off x="5809850" y="214400"/>
            <a:ext cx="108624" cy="1086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24" y="1675"/>
                </a:moveTo>
                <a:lnTo>
                  <a:pt x="19924" y="19923"/>
                </a:lnTo>
                <a:lnTo>
                  <a:pt x="1675" y="19923"/>
                </a:lnTo>
                <a:lnTo>
                  <a:pt x="1675" y="1675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71" name="曲线"/>
          <p:cNvSpPr>
            <a:spLocks/>
          </p:cNvSpPr>
          <p:nvPr/>
        </p:nvSpPr>
        <p:spPr>
          <a:xfrm>
            <a:off x="7079800" y="420088"/>
            <a:ext cx="164825" cy="164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95" y="1110"/>
                </a:moveTo>
                <a:lnTo>
                  <a:pt x="20495" y="20489"/>
                </a:lnTo>
                <a:lnTo>
                  <a:pt x="1107" y="20489"/>
                </a:lnTo>
                <a:lnTo>
                  <a:pt x="1107" y="1110"/>
                </a:lnTo>
              </a:path>
              <a:path w="21600" h="21600">
                <a:moveTo>
                  <a:pt x="3" y="3"/>
                </a:moveTo>
                <a:lnTo>
                  <a:pt x="3" y="21595"/>
                </a:lnTo>
                <a:lnTo>
                  <a:pt x="21600" y="21595"/>
                </a:lnTo>
                <a:lnTo>
                  <a:pt x="21600" y="3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72" name="曲线"/>
          <p:cNvSpPr>
            <a:spLocks/>
          </p:cNvSpPr>
          <p:nvPr/>
        </p:nvSpPr>
        <p:spPr>
          <a:xfrm>
            <a:off x="7952699" y="278513"/>
            <a:ext cx="44975" cy="444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2" y="12"/>
                </a:moveTo>
                <a:lnTo>
                  <a:pt x="12" y="21600"/>
                </a:lnTo>
                <a:lnTo>
                  <a:pt x="21587" y="21600"/>
                </a:lnTo>
                <a:lnTo>
                  <a:pt x="21587" y="12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73" name="曲线"/>
          <p:cNvSpPr>
            <a:spLocks/>
          </p:cNvSpPr>
          <p:nvPr/>
        </p:nvSpPr>
        <p:spPr>
          <a:xfrm>
            <a:off x="7372450" y="-69325"/>
            <a:ext cx="155924" cy="1559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596"/>
                </a:lnTo>
                <a:lnTo>
                  <a:pt x="21595" y="21596"/>
                </a:lnTo>
                <a:lnTo>
                  <a:pt x="21595" y="0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74" name="曲线"/>
          <p:cNvSpPr>
            <a:spLocks/>
          </p:cNvSpPr>
          <p:nvPr/>
        </p:nvSpPr>
        <p:spPr>
          <a:xfrm>
            <a:off x="8464275" y="355049"/>
            <a:ext cx="155924" cy="156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" y="3"/>
                </a:moveTo>
                <a:lnTo>
                  <a:pt x="3" y="21600"/>
                </a:lnTo>
                <a:lnTo>
                  <a:pt x="21600" y="21600"/>
                </a:lnTo>
                <a:lnTo>
                  <a:pt x="21600" y="3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7264275" y="607363"/>
            <a:ext cx="122673" cy="12267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3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298850" y="907625"/>
            <a:ext cx="155924" cy="1558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" y="0"/>
                </a:moveTo>
                <a:lnTo>
                  <a:pt x="2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-83000" y="4540463"/>
            <a:ext cx="164825" cy="16437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95" y="1110"/>
                </a:moveTo>
                <a:lnTo>
                  <a:pt x="20495" y="20489"/>
                </a:lnTo>
                <a:lnTo>
                  <a:pt x="1106" y="20489"/>
                </a:lnTo>
                <a:lnTo>
                  <a:pt x="1106" y="1110"/>
                </a:lnTo>
              </a:path>
              <a:path w="21600" h="21600">
                <a:moveTo>
                  <a:pt x="2" y="3"/>
                </a:moveTo>
                <a:lnTo>
                  <a:pt x="2" y="21595"/>
                </a:lnTo>
                <a:lnTo>
                  <a:pt x="21600" y="21595"/>
                </a:lnTo>
                <a:lnTo>
                  <a:pt x="21600" y="3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101475" y="4727738"/>
            <a:ext cx="122675" cy="12267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3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3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00378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"/>
          <p:cNvSpPr>
            <a:spLocks noGrp="1"/>
          </p:cNvSpPr>
          <p:nvPr>
            <p:ph type="body" idx="1"/>
          </p:nvPr>
        </p:nvSpPr>
        <p:spPr>
          <a:xfrm>
            <a:off x="6429027" y="3829680"/>
            <a:ext cx="2428199" cy="5723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84" name="曲线"/>
          <p:cNvSpPr>
            <a:spLocks/>
          </p:cNvSpPr>
          <p:nvPr/>
        </p:nvSpPr>
        <p:spPr>
          <a:xfrm>
            <a:off x="7647375" y="949600"/>
            <a:ext cx="167150" cy="16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6" y="1453"/>
                </a:moveTo>
                <a:lnTo>
                  <a:pt x="20146" y="20146"/>
                </a:lnTo>
                <a:lnTo>
                  <a:pt x="1452" y="20146"/>
                </a:lnTo>
                <a:lnTo>
                  <a:pt x="1452" y="1453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85" name="曲线"/>
          <p:cNvSpPr>
            <a:spLocks/>
          </p:cNvSpPr>
          <p:nvPr/>
        </p:nvSpPr>
        <p:spPr>
          <a:xfrm>
            <a:off x="8985850" y="411675"/>
            <a:ext cx="108649" cy="1086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20" y="1768"/>
                </a:moveTo>
                <a:lnTo>
                  <a:pt x="19920" y="20014"/>
                </a:lnTo>
                <a:lnTo>
                  <a:pt x="1678" y="20014"/>
                </a:lnTo>
                <a:lnTo>
                  <a:pt x="1678" y="1768"/>
                </a:lnTo>
              </a:path>
              <a:path w="21600" h="21600">
                <a:moveTo>
                  <a:pt x="3" y="4"/>
                </a:moveTo>
                <a:lnTo>
                  <a:pt x="3" y="21595"/>
                </a:lnTo>
                <a:lnTo>
                  <a:pt x="21600" y="21595"/>
                </a:lnTo>
                <a:lnTo>
                  <a:pt x="21600" y="4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86" name="曲线"/>
          <p:cNvSpPr>
            <a:spLocks/>
          </p:cNvSpPr>
          <p:nvPr/>
        </p:nvSpPr>
        <p:spPr>
          <a:xfrm>
            <a:off x="8359450" y="555875"/>
            <a:ext cx="52475" cy="524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120" y="3283"/>
                </a:moveTo>
                <a:lnTo>
                  <a:pt x="18120" y="18130"/>
                </a:lnTo>
                <a:lnTo>
                  <a:pt x="3281" y="18130"/>
                </a:lnTo>
                <a:lnTo>
                  <a:pt x="3281" y="3283"/>
                </a:lnTo>
              </a:path>
              <a:path w="21600" h="21600">
                <a:moveTo>
                  <a:pt x="10" y="0"/>
                </a:moveTo>
                <a:lnTo>
                  <a:pt x="10" y="21600"/>
                </a:lnTo>
                <a:lnTo>
                  <a:pt x="21588" y="21600"/>
                </a:lnTo>
                <a:lnTo>
                  <a:pt x="21588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87" name="曲线"/>
          <p:cNvSpPr>
            <a:spLocks/>
          </p:cNvSpPr>
          <p:nvPr/>
        </p:nvSpPr>
        <p:spPr>
          <a:xfrm>
            <a:off x="9122100" y="734250"/>
            <a:ext cx="164350" cy="1643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30" y="1106"/>
                </a:moveTo>
                <a:lnTo>
                  <a:pt x="20430" y="20489"/>
                </a:lnTo>
                <a:lnTo>
                  <a:pt x="1047" y="20489"/>
                </a:lnTo>
                <a:lnTo>
                  <a:pt x="1047" y="1106"/>
                </a:lnTo>
              </a:path>
              <a:path w="21600" h="21600">
                <a:moveTo>
                  <a:pt x="0" y="0"/>
                </a:moveTo>
                <a:lnTo>
                  <a:pt x="0" y="21595"/>
                </a:lnTo>
                <a:lnTo>
                  <a:pt x="21537" y="21595"/>
                </a:lnTo>
                <a:lnTo>
                  <a:pt x="21596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88" name="曲线"/>
          <p:cNvSpPr>
            <a:spLocks/>
          </p:cNvSpPr>
          <p:nvPr/>
        </p:nvSpPr>
        <p:spPr>
          <a:xfrm>
            <a:off x="8798600" y="1088650"/>
            <a:ext cx="155924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  <p:sp>
        <p:nvSpPr>
          <p:cNvPr id="89" name="曲线"/>
          <p:cNvSpPr>
            <a:spLocks/>
          </p:cNvSpPr>
          <p:nvPr/>
        </p:nvSpPr>
        <p:spPr>
          <a:xfrm>
            <a:off x="6099342" y="-150600"/>
            <a:ext cx="96045" cy="954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491" y="2994"/>
                </a:moveTo>
                <a:lnTo>
                  <a:pt x="18491" y="18473"/>
                </a:lnTo>
                <a:lnTo>
                  <a:pt x="3106" y="18473"/>
                </a:lnTo>
                <a:lnTo>
                  <a:pt x="3106" y="2994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90" name="曲线"/>
          <p:cNvSpPr>
            <a:spLocks/>
          </p:cNvSpPr>
          <p:nvPr/>
        </p:nvSpPr>
        <p:spPr>
          <a:xfrm>
            <a:off x="6702522" y="444536"/>
            <a:ext cx="95492" cy="9546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599" y="3126"/>
                </a:moveTo>
                <a:lnTo>
                  <a:pt x="18599" y="18604"/>
                </a:lnTo>
                <a:lnTo>
                  <a:pt x="3125" y="18604"/>
                </a:lnTo>
                <a:lnTo>
                  <a:pt x="3125" y="3126"/>
                </a:lnTo>
              </a:path>
              <a:path w="21600" h="21600">
                <a:moveTo>
                  <a:pt x="6" y="0"/>
                </a:moveTo>
                <a:lnTo>
                  <a:pt x="6" y="21600"/>
                </a:lnTo>
                <a:lnTo>
                  <a:pt x="21593" y="21600"/>
                </a:lnTo>
                <a:lnTo>
                  <a:pt x="21593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91" name="曲线"/>
          <p:cNvSpPr>
            <a:spLocks/>
          </p:cNvSpPr>
          <p:nvPr/>
        </p:nvSpPr>
        <p:spPr>
          <a:xfrm>
            <a:off x="5904975" y="143222"/>
            <a:ext cx="82258" cy="8225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8"/>
                </a:moveTo>
                <a:lnTo>
                  <a:pt x="7" y="21600"/>
                </a:lnTo>
                <a:lnTo>
                  <a:pt x="21600" y="21600"/>
                </a:lnTo>
                <a:lnTo>
                  <a:pt x="21600" y="8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92" name="曲线"/>
          <p:cNvSpPr>
            <a:spLocks/>
          </p:cNvSpPr>
          <p:nvPr/>
        </p:nvSpPr>
        <p:spPr>
          <a:xfrm>
            <a:off x="285750" y="4542650"/>
            <a:ext cx="52474" cy="524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121" y="3284"/>
                </a:moveTo>
                <a:lnTo>
                  <a:pt x="18121" y="18129"/>
                </a:lnTo>
                <a:lnTo>
                  <a:pt x="3281" y="18129"/>
                </a:lnTo>
                <a:lnTo>
                  <a:pt x="3281" y="3284"/>
                </a:lnTo>
              </a:path>
              <a:path w="21600" h="21600">
                <a:moveTo>
                  <a:pt x="9" y="0"/>
                </a:moveTo>
                <a:lnTo>
                  <a:pt x="9" y="21600"/>
                </a:lnTo>
                <a:lnTo>
                  <a:pt x="21589" y="21600"/>
                </a:lnTo>
                <a:lnTo>
                  <a:pt x="21589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93" name="曲线"/>
          <p:cNvSpPr>
            <a:spLocks/>
          </p:cNvSpPr>
          <p:nvPr/>
        </p:nvSpPr>
        <p:spPr>
          <a:xfrm>
            <a:off x="439150" y="4803400"/>
            <a:ext cx="155925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95" name="文本框"/>
          <p:cNvSpPr>
            <a:spLocks noGrp="1"/>
          </p:cNvSpPr>
          <p:nvPr>
            <p:ph type="body" idx="2"/>
          </p:nvPr>
        </p:nvSpPr>
        <p:spPr>
          <a:xfrm>
            <a:off x="970814" y="3829680"/>
            <a:ext cx="2428200" cy="5723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96" name="文本框"/>
          <p:cNvSpPr>
            <a:spLocks noGrp="1"/>
          </p:cNvSpPr>
          <p:nvPr>
            <p:ph type="title" idx="3"/>
          </p:nvPr>
        </p:nvSpPr>
        <p:spPr>
          <a:xfrm>
            <a:off x="970814" y="2645887"/>
            <a:ext cx="1753798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4800">
                <a:solidFill>
                  <a:schemeClr val="accent2"/>
                </a:solidFill>
              </a:rPr>
              <a:t>xx%</a:t>
            </a:r>
            <a:endParaRPr lang="zh-CN" altLang="en-US" sz="4800">
              <a:solidFill>
                <a:schemeClr val="accent2"/>
              </a:solidFill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98" name="文本框"/>
          <p:cNvSpPr>
            <a:spLocks noGrp="1"/>
          </p:cNvSpPr>
          <p:nvPr>
            <p:ph type="body" idx="5"/>
          </p:nvPr>
        </p:nvSpPr>
        <p:spPr>
          <a:xfrm>
            <a:off x="3690341" y="3829680"/>
            <a:ext cx="2428200" cy="5723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99" name="文本框"/>
          <p:cNvSpPr>
            <a:spLocks noGrp="1"/>
          </p:cNvSpPr>
          <p:nvPr>
            <p:ph type="title" idx="6"/>
          </p:nvPr>
        </p:nvSpPr>
        <p:spPr>
          <a:xfrm>
            <a:off x="3690341" y="2645887"/>
            <a:ext cx="1753799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4800">
                <a:solidFill>
                  <a:schemeClr val="accent3"/>
                </a:solidFill>
              </a:rPr>
              <a:t>xx%</a:t>
            </a:r>
            <a:endParaRPr lang="zh-CN" altLang="en-US" sz="4800">
              <a:solidFill>
                <a:schemeClr val="accent3"/>
              </a:solidFill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title" idx="7"/>
          </p:nvPr>
        </p:nvSpPr>
        <p:spPr>
          <a:xfrm>
            <a:off x="618824" y="411675"/>
            <a:ext cx="4576200" cy="5777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1" name="文本框"/>
          <p:cNvSpPr>
            <a:spLocks noGrp="1"/>
          </p:cNvSpPr>
          <p:nvPr>
            <p:ph type="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2" name="文本框"/>
          <p:cNvSpPr>
            <a:spLocks noGrp="1"/>
          </p:cNvSpPr>
          <p:nvPr>
            <p:ph type="title" idx="9"/>
          </p:nvPr>
        </p:nvSpPr>
        <p:spPr>
          <a:xfrm>
            <a:off x="6428436" y="2645887"/>
            <a:ext cx="1753798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4800">
                <a:solidFill>
                  <a:schemeClr val="accent1"/>
                </a:solidFill>
              </a:rPr>
              <a:t>xx%</a:t>
            </a:r>
            <a:endParaRPr lang="zh-CN" altLang="en-US" sz="4800">
              <a:solidFill>
                <a:schemeClr val="accent1"/>
              </a:solidFill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4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>
            <a:off x="618824" y="1679174"/>
            <a:ext cx="3534300" cy="20901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 charset="0"/>
              <a:buChar char="●"/>
            </a:pPr>
            <a:endParaRPr lang="zh-CN" altLang="en-US"/>
          </a:p>
        </p:txBody>
      </p: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>
            <a:off x="618824" y="411675"/>
            <a:ext cx="2686500" cy="5777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10" name="曲线"/>
          <p:cNvSpPr>
            <a:spLocks/>
          </p:cNvSpPr>
          <p:nvPr/>
        </p:nvSpPr>
        <p:spPr>
          <a:xfrm>
            <a:off x="720000" y="4690125"/>
            <a:ext cx="167150" cy="16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5" y="1452"/>
                </a:moveTo>
                <a:lnTo>
                  <a:pt x="20145" y="20146"/>
                </a:lnTo>
                <a:lnTo>
                  <a:pt x="1452" y="20146"/>
                </a:lnTo>
                <a:lnTo>
                  <a:pt x="1452" y="1452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2058475" y="4152200"/>
            <a:ext cx="108650" cy="1086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20" y="1768"/>
                </a:moveTo>
                <a:lnTo>
                  <a:pt x="19920" y="20014"/>
                </a:lnTo>
                <a:lnTo>
                  <a:pt x="1678" y="20014"/>
                </a:lnTo>
                <a:lnTo>
                  <a:pt x="1678" y="1768"/>
                </a:lnTo>
              </a:path>
              <a:path w="21600" h="21600">
                <a:moveTo>
                  <a:pt x="3" y="3"/>
                </a:moveTo>
                <a:lnTo>
                  <a:pt x="3" y="21595"/>
                </a:lnTo>
                <a:lnTo>
                  <a:pt x="21600" y="21595"/>
                </a:lnTo>
                <a:lnTo>
                  <a:pt x="21600" y="3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1432075" y="4296400"/>
            <a:ext cx="52475" cy="524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121" y="3284"/>
                </a:moveTo>
                <a:lnTo>
                  <a:pt x="18121" y="18129"/>
                </a:lnTo>
                <a:lnTo>
                  <a:pt x="3281" y="18129"/>
                </a:lnTo>
                <a:lnTo>
                  <a:pt x="3281" y="3284"/>
                </a:lnTo>
              </a:path>
              <a:path w="21600" h="21600">
                <a:moveTo>
                  <a:pt x="9" y="0"/>
                </a:moveTo>
                <a:lnTo>
                  <a:pt x="9" y="21600"/>
                </a:lnTo>
                <a:lnTo>
                  <a:pt x="21588" y="21600"/>
                </a:lnTo>
                <a:lnTo>
                  <a:pt x="21588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13" name="曲线"/>
          <p:cNvSpPr>
            <a:spLocks/>
          </p:cNvSpPr>
          <p:nvPr/>
        </p:nvSpPr>
        <p:spPr>
          <a:xfrm>
            <a:off x="2194725" y="4474775"/>
            <a:ext cx="164348" cy="1643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30" y="1107"/>
                </a:moveTo>
                <a:lnTo>
                  <a:pt x="20430" y="20488"/>
                </a:lnTo>
                <a:lnTo>
                  <a:pt x="1047" y="20488"/>
                </a:lnTo>
                <a:lnTo>
                  <a:pt x="1047" y="1107"/>
                </a:lnTo>
              </a:path>
              <a:path w="21600" h="21600">
                <a:moveTo>
                  <a:pt x="0" y="0"/>
                </a:moveTo>
                <a:lnTo>
                  <a:pt x="0" y="21595"/>
                </a:lnTo>
                <a:lnTo>
                  <a:pt x="21537" y="21595"/>
                </a:lnTo>
                <a:lnTo>
                  <a:pt x="21595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14" name="曲线"/>
          <p:cNvSpPr>
            <a:spLocks/>
          </p:cNvSpPr>
          <p:nvPr/>
        </p:nvSpPr>
        <p:spPr>
          <a:xfrm>
            <a:off x="1585474" y="4695513"/>
            <a:ext cx="155925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  <p:grpSp>
        <p:nvGrpSpPr>
          <p:cNvPr id="117" name="组合"/>
          <p:cNvGrpSpPr>
            <a:grpSpLocks/>
          </p:cNvGrpSpPr>
          <p:nvPr/>
        </p:nvGrpSpPr>
        <p:grpSpPr>
          <a:xfrm>
            <a:off x="8148521" y="3004593"/>
            <a:ext cx="98058" cy="1147595"/>
            <a:chOff x="8148521" y="3004593"/>
            <a:chExt cx="98058" cy="1147595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>
              <a:off x="8148521" y="4053867"/>
              <a:ext cx="98058" cy="983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4"/>
                  </a:moveTo>
                  <a:lnTo>
                    <a:pt x="21594" y="4"/>
                  </a:lnTo>
                  <a:lnTo>
                    <a:pt x="21594" y="21593"/>
                  </a:lnTo>
                  <a:lnTo>
                    <a:pt x="0" y="21593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>
              <a:off x="8193305" y="3004593"/>
              <a:ext cx="8462" cy="89466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8" y="0"/>
                  </a:moveTo>
                  <a:lnTo>
                    <a:pt x="65" y="21598"/>
                  </a:lnTo>
                  <a:lnTo>
                    <a:pt x="21600" y="21598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120" name="组合"/>
          <p:cNvGrpSpPr>
            <a:grpSpLocks/>
          </p:cNvGrpSpPr>
          <p:nvPr/>
        </p:nvGrpSpPr>
        <p:grpSpPr>
          <a:xfrm>
            <a:off x="281420" y="3769263"/>
            <a:ext cx="121172" cy="760493"/>
            <a:chOff x="281420" y="3769263"/>
            <a:chExt cx="121172" cy="760493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>
              <a:off x="281420" y="4408559"/>
              <a:ext cx="121172" cy="1211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"/>
                  </a:moveTo>
                  <a:lnTo>
                    <a:pt x="0" y="21595"/>
                  </a:lnTo>
                  <a:lnTo>
                    <a:pt x="21599" y="21595"/>
                  </a:lnTo>
                  <a:lnTo>
                    <a:pt x="21599" y="3"/>
                  </a:lnTo>
                  <a:close/>
                </a:path>
              </a:pathLst>
            </a:custGeom>
            <a:solidFill>
              <a:srgbClr val="E898A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>
              <a:off x="345232" y="3769263"/>
              <a:ext cx="8463" cy="5542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1"/>
                  </a:moveTo>
                  <a:lnTo>
                    <a:pt x="0" y="21600"/>
                  </a:lnTo>
                  <a:lnTo>
                    <a:pt x="21533" y="21600"/>
                  </a:lnTo>
                  <a:lnTo>
                    <a:pt x="11100" y="1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123" name="组合"/>
          <p:cNvGrpSpPr>
            <a:grpSpLocks/>
          </p:cNvGrpSpPr>
          <p:nvPr/>
        </p:nvGrpSpPr>
        <p:grpSpPr>
          <a:xfrm>
            <a:off x="8534740" y="4069632"/>
            <a:ext cx="57597" cy="831797"/>
            <a:chOff x="8534740" y="4069632"/>
            <a:chExt cx="57597" cy="831797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>
              <a:off x="8534740" y="4843597"/>
              <a:ext cx="57597" cy="578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" y="0"/>
                  </a:moveTo>
                  <a:lnTo>
                    <a:pt x="21589" y="0"/>
                  </a:lnTo>
                  <a:lnTo>
                    <a:pt x="21589" y="21590"/>
                  </a:lnTo>
                  <a:lnTo>
                    <a:pt x="8" y="21590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>
              <a:off x="8559319" y="4069632"/>
              <a:ext cx="8437" cy="6920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34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13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24" name="曲线"/>
          <p:cNvSpPr>
            <a:spLocks/>
          </p:cNvSpPr>
          <p:nvPr/>
        </p:nvSpPr>
        <p:spPr>
          <a:xfrm>
            <a:off x="7686099" y="4568875"/>
            <a:ext cx="164350" cy="1643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30" y="1107"/>
                </a:moveTo>
                <a:lnTo>
                  <a:pt x="20430" y="20488"/>
                </a:lnTo>
                <a:lnTo>
                  <a:pt x="1047" y="20488"/>
                </a:lnTo>
                <a:lnTo>
                  <a:pt x="1047" y="1107"/>
                </a:lnTo>
              </a:path>
              <a:path w="21600" h="21600">
                <a:moveTo>
                  <a:pt x="0" y="0"/>
                </a:moveTo>
                <a:lnTo>
                  <a:pt x="0" y="21595"/>
                </a:lnTo>
                <a:lnTo>
                  <a:pt x="21536" y="21595"/>
                </a:lnTo>
                <a:lnTo>
                  <a:pt x="21596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8868125" y="3769263"/>
            <a:ext cx="155924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55681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38" name="文本框"/>
          <p:cNvSpPr>
            <a:spLocks noGrp="1"/>
          </p:cNvSpPr>
          <p:nvPr>
            <p:ph type="title" idx="2"/>
          </p:nvPr>
        </p:nvSpPr>
        <p:spPr>
          <a:xfrm>
            <a:off x="7050378" y="1196025"/>
            <a:ext cx="1137298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39" name="文本框"/>
          <p:cNvSpPr>
            <a:spLocks noGrp="1"/>
          </p:cNvSpPr>
          <p:nvPr>
            <p:ph type="body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40" name="文本框"/>
          <p:cNvSpPr>
            <a:spLocks noGrp="1"/>
          </p:cNvSpPr>
          <p:nvPr>
            <p:ph type="title" idx="4"/>
          </p:nvPr>
        </p:nvSpPr>
        <p:spPr>
          <a:xfrm>
            <a:off x="618824" y="411675"/>
            <a:ext cx="4618200" cy="5777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7131388" y="365350"/>
            <a:ext cx="167150" cy="16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6" y="1453"/>
                </a:moveTo>
                <a:lnTo>
                  <a:pt x="20146" y="20145"/>
                </a:lnTo>
                <a:lnTo>
                  <a:pt x="1452" y="20145"/>
                </a:lnTo>
                <a:lnTo>
                  <a:pt x="1452" y="1453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8403188" y="218375"/>
            <a:ext cx="108649" cy="1086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20" y="1768"/>
                </a:moveTo>
                <a:lnTo>
                  <a:pt x="19920" y="20014"/>
                </a:lnTo>
                <a:lnTo>
                  <a:pt x="1678" y="20014"/>
                </a:lnTo>
                <a:lnTo>
                  <a:pt x="1678" y="1768"/>
                </a:lnTo>
              </a:path>
              <a:path w="21600" h="21600">
                <a:moveTo>
                  <a:pt x="3" y="4"/>
                </a:moveTo>
                <a:lnTo>
                  <a:pt x="3" y="21595"/>
                </a:lnTo>
                <a:lnTo>
                  <a:pt x="21600" y="21595"/>
                </a:lnTo>
                <a:lnTo>
                  <a:pt x="21600" y="4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7776788" y="362575"/>
            <a:ext cx="52475" cy="524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120" y="3283"/>
                </a:moveTo>
                <a:lnTo>
                  <a:pt x="18120" y="18129"/>
                </a:lnTo>
                <a:lnTo>
                  <a:pt x="3281" y="18129"/>
                </a:lnTo>
                <a:lnTo>
                  <a:pt x="3281" y="3283"/>
                </a:lnTo>
              </a:path>
              <a:path w="21600" h="21600">
                <a:moveTo>
                  <a:pt x="10" y="0"/>
                </a:moveTo>
                <a:lnTo>
                  <a:pt x="10" y="21600"/>
                </a:lnTo>
                <a:lnTo>
                  <a:pt x="21588" y="21600"/>
                </a:lnTo>
                <a:lnTo>
                  <a:pt x="21588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44" name="曲线"/>
          <p:cNvSpPr>
            <a:spLocks/>
          </p:cNvSpPr>
          <p:nvPr/>
        </p:nvSpPr>
        <p:spPr>
          <a:xfrm>
            <a:off x="8539438" y="540950"/>
            <a:ext cx="164350" cy="1643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30" y="1107"/>
                </a:moveTo>
                <a:lnTo>
                  <a:pt x="20430" y="20489"/>
                </a:lnTo>
                <a:lnTo>
                  <a:pt x="1047" y="20489"/>
                </a:lnTo>
                <a:lnTo>
                  <a:pt x="1047" y="1107"/>
                </a:lnTo>
              </a:path>
              <a:path w="21600" h="21600">
                <a:moveTo>
                  <a:pt x="0" y="0"/>
                </a:moveTo>
                <a:lnTo>
                  <a:pt x="0" y="21595"/>
                </a:lnTo>
                <a:lnTo>
                  <a:pt x="21537" y="21595"/>
                </a:lnTo>
                <a:lnTo>
                  <a:pt x="21596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grpSp>
        <p:nvGrpSpPr>
          <p:cNvPr id="147" name="组合"/>
          <p:cNvGrpSpPr>
            <a:grpSpLocks/>
          </p:cNvGrpSpPr>
          <p:nvPr/>
        </p:nvGrpSpPr>
        <p:grpSpPr>
          <a:xfrm>
            <a:off x="6626134" y="-164561"/>
            <a:ext cx="121172" cy="760493"/>
            <a:chOff x="6626134" y="-164561"/>
            <a:chExt cx="121172" cy="760493"/>
          </a:xfrm>
        </p:grpSpPr>
        <p:sp>
          <p:nvSpPr>
            <p:cNvPr id="145" name="曲线"/>
            <p:cNvSpPr>
              <a:spLocks/>
            </p:cNvSpPr>
            <p:nvPr/>
          </p:nvSpPr>
          <p:spPr>
            <a:xfrm>
              <a:off x="6626134" y="474735"/>
              <a:ext cx="121172" cy="1211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4"/>
                  </a:moveTo>
                  <a:lnTo>
                    <a:pt x="0" y="21595"/>
                  </a:lnTo>
                  <a:lnTo>
                    <a:pt x="21600" y="21595"/>
                  </a:lnTo>
                  <a:lnTo>
                    <a:pt x="21600" y="4"/>
                  </a:lnTo>
                  <a:close/>
                </a:path>
              </a:pathLst>
            </a:custGeom>
            <a:solidFill>
              <a:srgbClr val="E898A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46" name="曲线"/>
            <p:cNvSpPr>
              <a:spLocks/>
            </p:cNvSpPr>
            <p:nvPr/>
          </p:nvSpPr>
          <p:spPr>
            <a:xfrm>
              <a:off x="6689945" y="-164561"/>
              <a:ext cx="8462" cy="55428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21600"/>
                  </a:lnTo>
                  <a:lnTo>
                    <a:pt x="21531" y="2160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48" name="曲线"/>
          <p:cNvSpPr>
            <a:spLocks/>
          </p:cNvSpPr>
          <p:nvPr/>
        </p:nvSpPr>
        <p:spPr>
          <a:xfrm>
            <a:off x="318213" y="4418900"/>
            <a:ext cx="108650" cy="1086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20" y="1768"/>
                </a:moveTo>
                <a:lnTo>
                  <a:pt x="19920" y="20014"/>
                </a:lnTo>
                <a:lnTo>
                  <a:pt x="1679" y="20014"/>
                </a:lnTo>
                <a:lnTo>
                  <a:pt x="1679" y="1768"/>
                </a:lnTo>
              </a:path>
              <a:path w="21600" h="21600">
                <a:moveTo>
                  <a:pt x="4" y="3"/>
                </a:moveTo>
                <a:lnTo>
                  <a:pt x="4" y="21595"/>
                </a:lnTo>
                <a:lnTo>
                  <a:pt x="21600" y="21595"/>
                </a:lnTo>
                <a:lnTo>
                  <a:pt x="21600" y="3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454463" y="4741475"/>
            <a:ext cx="164350" cy="1643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29" y="1106"/>
                </a:moveTo>
                <a:lnTo>
                  <a:pt x="20429" y="20488"/>
                </a:lnTo>
                <a:lnTo>
                  <a:pt x="1048" y="20488"/>
                </a:lnTo>
                <a:lnTo>
                  <a:pt x="1048" y="1106"/>
                </a:lnTo>
              </a:path>
              <a:path w="21600" h="21600">
                <a:moveTo>
                  <a:pt x="0" y="0"/>
                </a:moveTo>
                <a:lnTo>
                  <a:pt x="0" y="21596"/>
                </a:lnTo>
                <a:lnTo>
                  <a:pt x="21536" y="21596"/>
                </a:lnTo>
                <a:lnTo>
                  <a:pt x="21595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5350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>
            <a:off x="1218541" y="1373195"/>
            <a:ext cx="1881298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>
            <a:off x="1218541" y="1865495"/>
            <a:ext cx="1881298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59" name="文本框"/>
          <p:cNvSpPr>
            <a:spLocks noGrp="1"/>
          </p:cNvSpPr>
          <p:nvPr>
            <p:ph type="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60" name="文本框"/>
          <p:cNvSpPr>
            <a:spLocks noGrp="1"/>
          </p:cNvSpPr>
          <p:nvPr>
            <p:ph type="body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61" name="文本框"/>
          <p:cNvSpPr>
            <a:spLocks noGrp="1"/>
          </p:cNvSpPr>
          <p:nvPr>
            <p:ph type="title" idx="4"/>
          </p:nvPr>
        </p:nvSpPr>
        <p:spPr>
          <a:xfrm>
            <a:off x="1218541" y="2778805"/>
            <a:ext cx="1881298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62" name="文本框"/>
          <p:cNvSpPr>
            <a:spLocks noGrp="1"/>
          </p:cNvSpPr>
          <p:nvPr>
            <p:ph type="body" idx="5"/>
          </p:nvPr>
        </p:nvSpPr>
        <p:spPr>
          <a:xfrm>
            <a:off x="1116841" y="3271106"/>
            <a:ext cx="2084699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63" name="文本框"/>
          <p:cNvSpPr>
            <a:spLocks noGrp="1"/>
          </p:cNvSpPr>
          <p:nvPr>
            <p:ph type="title" idx="6"/>
          </p:nvPr>
        </p:nvSpPr>
        <p:spPr>
          <a:xfrm>
            <a:off x="6054555" y="2778805"/>
            <a:ext cx="1881300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64" name="文本框"/>
          <p:cNvSpPr>
            <a:spLocks noGrp="1"/>
          </p:cNvSpPr>
          <p:nvPr>
            <p:ph type="body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65" name="文本框"/>
          <p:cNvSpPr>
            <a:spLocks noGrp="1"/>
          </p:cNvSpPr>
          <p:nvPr>
            <p:ph type="title" idx="8"/>
          </p:nvPr>
        </p:nvSpPr>
        <p:spPr>
          <a:xfrm>
            <a:off x="618824" y="411675"/>
            <a:ext cx="4727699" cy="5777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66" name="曲线"/>
          <p:cNvSpPr>
            <a:spLocks/>
          </p:cNvSpPr>
          <p:nvPr/>
        </p:nvSpPr>
        <p:spPr>
          <a:xfrm>
            <a:off x="7647375" y="949600"/>
            <a:ext cx="167150" cy="16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6" y="1453"/>
                </a:moveTo>
                <a:lnTo>
                  <a:pt x="20146" y="20146"/>
                </a:lnTo>
                <a:lnTo>
                  <a:pt x="1452" y="20146"/>
                </a:lnTo>
                <a:lnTo>
                  <a:pt x="1452" y="1453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>
            <a:off x="8985850" y="411675"/>
            <a:ext cx="108649" cy="1086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20" y="1768"/>
                </a:moveTo>
                <a:lnTo>
                  <a:pt x="19920" y="20014"/>
                </a:lnTo>
                <a:lnTo>
                  <a:pt x="1678" y="20014"/>
                </a:lnTo>
                <a:lnTo>
                  <a:pt x="1678" y="1768"/>
                </a:lnTo>
              </a:path>
              <a:path w="21600" h="21600">
                <a:moveTo>
                  <a:pt x="3" y="4"/>
                </a:moveTo>
                <a:lnTo>
                  <a:pt x="3" y="21595"/>
                </a:lnTo>
                <a:lnTo>
                  <a:pt x="21600" y="21595"/>
                </a:lnTo>
                <a:lnTo>
                  <a:pt x="21600" y="4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68" name="曲线"/>
          <p:cNvSpPr>
            <a:spLocks/>
          </p:cNvSpPr>
          <p:nvPr/>
        </p:nvSpPr>
        <p:spPr>
          <a:xfrm>
            <a:off x="8359450" y="555875"/>
            <a:ext cx="52475" cy="524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120" y="3283"/>
                </a:moveTo>
                <a:lnTo>
                  <a:pt x="18120" y="18130"/>
                </a:lnTo>
                <a:lnTo>
                  <a:pt x="3281" y="18130"/>
                </a:lnTo>
                <a:lnTo>
                  <a:pt x="3281" y="3283"/>
                </a:lnTo>
              </a:path>
              <a:path w="21600" h="21600">
                <a:moveTo>
                  <a:pt x="10" y="0"/>
                </a:moveTo>
                <a:lnTo>
                  <a:pt x="10" y="21600"/>
                </a:lnTo>
                <a:lnTo>
                  <a:pt x="21588" y="21600"/>
                </a:lnTo>
                <a:lnTo>
                  <a:pt x="21588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69" name="曲线"/>
          <p:cNvSpPr>
            <a:spLocks/>
          </p:cNvSpPr>
          <p:nvPr/>
        </p:nvSpPr>
        <p:spPr>
          <a:xfrm>
            <a:off x="9122100" y="734250"/>
            <a:ext cx="164350" cy="1643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30" y="1106"/>
                </a:moveTo>
                <a:lnTo>
                  <a:pt x="20430" y="20489"/>
                </a:lnTo>
                <a:lnTo>
                  <a:pt x="1047" y="20489"/>
                </a:lnTo>
                <a:lnTo>
                  <a:pt x="1047" y="1106"/>
                </a:lnTo>
              </a:path>
              <a:path w="21600" h="21600">
                <a:moveTo>
                  <a:pt x="0" y="0"/>
                </a:moveTo>
                <a:lnTo>
                  <a:pt x="0" y="21595"/>
                </a:lnTo>
                <a:lnTo>
                  <a:pt x="21537" y="21595"/>
                </a:lnTo>
                <a:lnTo>
                  <a:pt x="21596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70" name="曲线"/>
          <p:cNvSpPr>
            <a:spLocks/>
          </p:cNvSpPr>
          <p:nvPr/>
        </p:nvSpPr>
        <p:spPr>
          <a:xfrm>
            <a:off x="8798600" y="1088650"/>
            <a:ext cx="155924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5" y="21600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  <p:sp>
        <p:nvSpPr>
          <p:cNvPr id="171" name="曲线"/>
          <p:cNvSpPr>
            <a:spLocks/>
          </p:cNvSpPr>
          <p:nvPr/>
        </p:nvSpPr>
        <p:spPr>
          <a:xfrm>
            <a:off x="6099342" y="-150600"/>
            <a:ext cx="96045" cy="954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491" y="2994"/>
                </a:moveTo>
                <a:lnTo>
                  <a:pt x="18491" y="18473"/>
                </a:lnTo>
                <a:lnTo>
                  <a:pt x="3106" y="18473"/>
                </a:lnTo>
                <a:lnTo>
                  <a:pt x="3106" y="2994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72" name="曲线"/>
          <p:cNvSpPr>
            <a:spLocks/>
          </p:cNvSpPr>
          <p:nvPr/>
        </p:nvSpPr>
        <p:spPr>
          <a:xfrm>
            <a:off x="6702522" y="444536"/>
            <a:ext cx="95492" cy="9546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599" y="3126"/>
                </a:moveTo>
                <a:lnTo>
                  <a:pt x="18599" y="18604"/>
                </a:lnTo>
                <a:lnTo>
                  <a:pt x="3125" y="18604"/>
                </a:lnTo>
                <a:lnTo>
                  <a:pt x="3125" y="3126"/>
                </a:lnTo>
              </a:path>
              <a:path w="21600" h="21600">
                <a:moveTo>
                  <a:pt x="6" y="0"/>
                </a:moveTo>
                <a:lnTo>
                  <a:pt x="6" y="21600"/>
                </a:lnTo>
                <a:lnTo>
                  <a:pt x="21593" y="21600"/>
                </a:lnTo>
                <a:lnTo>
                  <a:pt x="21593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73" name="曲线"/>
          <p:cNvSpPr>
            <a:spLocks/>
          </p:cNvSpPr>
          <p:nvPr/>
        </p:nvSpPr>
        <p:spPr>
          <a:xfrm>
            <a:off x="5904975" y="143222"/>
            <a:ext cx="82258" cy="8225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8"/>
                </a:moveTo>
                <a:lnTo>
                  <a:pt x="7" y="21600"/>
                </a:lnTo>
                <a:lnTo>
                  <a:pt x="21600" y="21600"/>
                </a:lnTo>
                <a:lnTo>
                  <a:pt x="21600" y="8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174" name="曲线"/>
          <p:cNvSpPr>
            <a:spLocks/>
          </p:cNvSpPr>
          <p:nvPr/>
        </p:nvSpPr>
        <p:spPr>
          <a:xfrm>
            <a:off x="303600" y="4401725"/>
            <a:ext cx="167150" cy="16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5" y="1452"/>
                </a:moveTo>
                <a:lnTo>
                  <a:pt x="20145" y="20146"/>
                </a:lnTo>
                <a:lnTo>
                  <a:pt x="1453" y="20146"/>
                </a:lnTo>
                <a:lnTo>
                  <a:pt x="1453" y="1452"/>
                </a:lnTo>
              </a:path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75" name="曲线"/>
          <p:cNvSpPr>
            <a:spLocks/>
          </p:cNvSpPr>
          <p:nvPr/>
        </p:nvSpPr>
        <p:spPr>
          <a:xfrm>
            <a:off x="816650" y="4612675"/>
            <a:ext cx="155925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6" y="21600"/>
                </a:lnTo>
                <a:lnTo>
                  <a:pt x="21596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95142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>
            <a:off x="618824" y="411675"/>
            <a:ext cx="4727699" cy="5777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80" name="曲线"/>
          <p:cNvSpPr>
            <a:spLocks/>
          </p:cNvSpPr>
          <p:nvPr/>
        </p:nvSpPr>
        <p:spPr>
          <a:xfrm>
            <a:off x="7573050" y="277375"/>
            <a:ext cx="167150" cy="16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6" y="0"/>
                </a:moveTo>
                <a:lnTo>
                  <a:pt x="20146" y="1"/>
                </a:lnTo>
                <a:lnTo>
                  <a:pt x="1452" y="1"/>
                </a:lnTo>
                <a:lnTo>
                  <a:pt x="1452" y="0"/>
                </a:lnTo>
              </a:path>
              <a:path w="21600" h="21600">
                <a:moveTo>
                  <a:pt x="0" y="0"/>
                </a:moveTo>
                <a:lnTo>
                  <a:pt x="0" y="1"/>
                </a:lnTo>
                <a:lnTo>
                  <a:pt x="21600" y="1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81" name="曲线"/>
          <p:cNvSpPr>
            <a:spLocks/>
          </p:cNvSpPr>
          <p:nvPr/>
        </p:nvSpPr>
        <p:spPr>
          <a:xfrm>
            <a:off x="8985850" y="411675"/>
            <a:ext cx="108649" cy="1086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920" y="0"/>
                </a:moveTo>
                <a:lnTo>
                  <a:pt x="19920" y="0"/>
                </a:lnTo>
                <a:lnTo>
                  <a:pt x="1678" y="0"/>
                </a:lnTo>
                <a:lnTo>
                  <a:pt x="1678" y="0"/>
                </a:lnTo>
              </a:path>
              <a:path w="21600" h="21600">
                <a:moveTo>
                  <a:pt x="3" y="0"/>
                </a:moveTo>
                <a:lnTo>
                  <a:pt x="3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82" name="曲线"/>
          <p:cNvSpPr>
            <a:spLocks/>
          </p:cNvSpPr>
          <p:nvPr/>
        </p:nvSpPr>
        <p:spPr>
          <a:xfrm>
            <a:off x="8359450" y="555875"/>
            <a:ext cx="52475" cy="524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120" y="0"/>
                </a:moveTo>
                <a:lnTo>
                  <a:pt x="18120" y="3"/>
                </a:lnTo>
                <a:lnTo>
                  <a:pt x="3281" y="3"/>
                </a:lnTo>
                <a:lnTo>
                  <a:pt x="3281" y="0"/>
                </a:lnTo>
              </a:path>
              <a:path w="21600" h="21600">
                <a:moveTo>
                  <a:pt x="10" y="0"/>
                </a:moveTo>
                <a:lnTo>
                  <a:pt x="10" y="3"/>
                </a:lnTo>
                <a:lnTo>
                  <a:pt x="21588" y="3"/>
                </a:lnTo>
                <a:lnTo>
                  <a:pt x="21588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83" name="曲线"/>
          <p:cNvSpPr>
            <a:spLocks/>
          </p:cNvSpPr>
          <p:nvPr/>
        </p:nvSpPr>
        <p:spPr>
          <a:xfrm>
            <a:off x="9122100" y="734250"/>
            <a:ext cx="164350" cy="1643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430" y="0"/>
                </a:moveTo>
                <a:lnTo>
                  <a:pt x="20430" y="1"/>
                </a:lnTo>
                <a:lnTo>
                  <a:pt x="1047" y="1"/>
                </a:lnTo>
                <a:lnTo>
                  <a:pt x="1047" y="0"/>
                </a:lnTo>
              </a:path>
              <a:path w="21600" h="21600">
                <a:moveTo>
                  <a:pt x="0" y="0"/>
                </a:moveTo>
                <a:lnTo>
                  <a:pt x="0" y="1"/>
                </a:lnTo>
                <a:lnTo>
                  <a:pt x="21537" y="1"/>
                </a:lnTo>
                <a:lnTo>
                  <a:pt x="21596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84" name="曲线"/>
          <p:cNvSpPr>
            <a:spLocks/>
          </p:cNvSpPr>
          <p:nvPr/>
        </p:nvSpPr>
        <p:spPr>
          <a:xfrm>
            <a:off x="8798600" y="1088650"/>
            <a:ext cx="155924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"/>
                </a:lnTo>
                <a:lnTo>
                  <a:pt x="21595" y="1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  <p:sp>
        <p:nvSpPr>
          <p:cNvPr id="185" name="曲线"/>
          <p:cNvSpPr>
            <a:spLocks/>
          </p:cNvSpPr>
          <p:nvPr/>
        </p:nvSpPr>
        <p:spPr>
          <a:xfrm>
            <a:off x="6099342" y="-150600"/>
            <a:ext cx="96045" cy="954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491" y="0"/>
                </a:moveTo>
                <a:lnTo>
                  <a:pt x="18491" y="1"/>
                </a:lnTo>
                <a:lnTo>
                  <a:pt x="3106" y="1"/>
                </a:lnTo>
                <a:lnTo>
                  <a:pt x="3106" y="0"/>
                </a:lnTo>
              </a:path>
              <a:path w="21600" h="21600">
                <a:moveTo>
                  <a:pt x="0" y="0"/>
                </a:moveTo>
                <a:lnTo>
                  <a:pt x="0" y="2"/>
                </a:lnTo>
                <a:lnTo>
                  <a:pt x="21600" y="2"/>
                </a:lnTo>
                <a:lnTo>
                  <a:pt x="21600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86" name="曲线"/>
          <p:cNvSpPr>
            <a:spLocks/>
          </p:cNvSpPr>
          <p:nvPr/>
        </p:nvSpPr>
        <p:spPr>
          <a:xfrm>
            <a:off x="6702522" y="444536"/>
            <a:ext cx="95492" cy="9546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599" y="0"/>
                </a:moveTo>
                <a:lnTo>
                  <a:pt x="18599" y="0"/>
                </a:lnTo>
                <a:lnTo>
                  <a:pt x="3125" y="0"/>
                </a:lnTo>
                <a:lnTo>
                  <a:pt x="3125" y="0"/>
                </a:lnTo>
              </a:path>
              <a:path w="21600" h="21600">
                <a:moveTo>
                  <a:pt x="6" y="0"/>
                </a:moveTo>
                <a:lnTo>
                  <a:pt x="6" y="1"/>
                </a:lnTo>
                <a:lnTo>
                  <a:pt x="21593" y="1"/>
                </a:lnTo>
                <a:lnTo>
                  <a:pt x="21593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187" name="曲线"/>
          <p:cNvSpPr>
            <a:spLocks/>
          </p:cNvSpPr>
          <p:nvPr/>
        </p:nvSpPr>
        <p:spPr>
          <a:xfrm>
            <a:off x="5904975" y="143222"/>
            <a:ext cx="82258" cy="8225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0"/>
                </a:moveTo>
                <a:lnTo>
                  <a:pt x="7" y="1"/>
                </a:lnTo>
                <a:lnTo>
                  <a:pt x="21600" y="1"/>
                </a:lnTo>
                <a:lnTo>
                  <a:pt x="21600" y="0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188" name="曲线"/>
          <p:cNvSpPr>
            <a:spLocks/>
          </p:cNvSpPr>
          <p:nvPr/>
        </p:nvSpPr>
        <p:spPr>
          <a:xfrm>
            <a:off x="303600" y="4401725"/>
            <a:ext cx="167150" cy="16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145" y="0"/>
                </a:moveTo>
                <a:lnTo>
                  <a:pt x="20145" y="0"/>
                </a:lnTo>
                <a:lnTo>
                  <a:pt x="1453" y="0"/>
                </a:lnTo>
                <a:lnTo>
                  <a:pt x="1453" y="0"/>
                </a:lnTo>
              </a:path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89" name="曲线"/>
          <p:cNvSpPr>
            <a:spLocks/>
          </p:cNvSpPr>
          <p:nvPr/>
        </p:nvSpPr>
        <p:spPr>
          <a:xfrm>
            <a:off x="564075" y="4753900"/>
            <a:ext cx="155925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596" y="0"/>
                </a:lnTo>
                <a:lnTo>
                  <a:pt x="21596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6780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曲线"/>
          <p:cNvSpPr>
            <a:spLocks/>
          </p:cNvSpPr>
          <p:nvPr/>
        </p:nvSpPr>
        <p:spPr>
          <a:xfrm>
            <a:off x="7202390" y="916059"/>
            <a:ext cx="121433" cy="12143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595" y="0"/>
                </a:lnTo>
                <a:lnTo>
                  <a:pt x="21595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207" name="曲线"/>
          <p:cNvSpPr>
            <a:spLocks/>
          </p:cNvSpPr>
          <p:nvPr/>
        </p:nvSpPr>
        <p:spPr>
          <a:xfrm>
            <a:off x="8263672" y="2953680"/>
            <a:ext cx="104086" cy="10432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grpSp>
        <p:nvGrpSpPr>
          <p:cNvPr id="211" name="组合"/>
          <p:cNvGrpSpPr>
            <a:grpSpLocks/>
          </p:cNvGrpSpPr>
          <p:nvPr/>
        </p:nvGrpSpPr>
        <p:grpSpPr>
          <a:xfrm>
            <a:off x="8263681" y="-434364"/>
            <a:ext cx="188886" cy="1181530"/>
            <a:chOff x="8263681" y="-434364"/>
            <a:chExt cx="188886" cy="1181530"/>
          </a:xfrm>
        </p:grpSpPr>
        <p:sp>
          <p:nvSpPr>
            <p:cNvPr id="208" name="曲线"/>
            <p:cNvSpPr>
              <a:spLocks/>
            </p:cNvSpPr>
            <p:nvPr/>
          </p:nvSpPr>
          <p:spPr>
            <a:xfrm>
              <a:off x="8263681" y="558542"/>
              <a:ext cx="188886" cy="1886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1600" y="0"/>
                  </a:lnTo>
                  <a:lnTo>
                    <a:pt x="21600" y="1"/>
                  </a:lnTo>
                  <a:lnTo>
                    <a:pt x="2" y="1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>
              <a:off x="8291642" y="42801"/>
              <a:ext cx="133224" cy="133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5" y="0"/>
                  </a:lnTo>
                  <a:lnTo>
                    <a:pt x="2159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>
              <a:off x="8317900" y="-434364"/>
              <a:ext cx="80475" cy="807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1" y="0"/>
                  </a:lnTo>
                  <a:lnTo>
                    <a:pt x="21591" y="2"/>
                  </a:lnTo>
                  <a:lnTo>
                    <a:pt x="0" y="2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/>
            </a:ln>
          </p:spPr>
        </p:sp>
      </p:grpSp>
      <p:sp>
        <p:nvSpPr>
          <p:cNvPr id="212" name="曲线"/>
          <p:cNvSpPr>
            <a:spLocks/>
          </p:cNvSpPr>
          <p:nvPr/>
        </p:nvSpPr>
        <p:spPr>
          <a:xfrm>
            <a:off x="8485996" y="1614632"/>
            <a:ext cx="80502" cy="8047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0"/>
                </a:moveTo>
                <a:lnTo>
                  <a:pt x="7" y="2"/>
                </a:lnTo>
                <a:lnTo>
                  <a:pt x="21591" y="2"/>
                </a:lnTo>
                <a:lnTo>
                  <a:pt x="21591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grpSp>
        <p:nvGrpSpPr>
          <p:cNvPr id="215" name="组合"/>
          <p:cNvGrpSpPr>
            <a:grpSpLocks/>
          </p:cNvGrpSpPr>
          <p:nvPr/>
        </p:nvGrpSpPr>
        <p:grpSpPr>
          <a:xfrm>
            <a:off x="3643898" y="-436198"/>
            <a:ext cx="133252" cy="1952377"/>
            <a:chOff x="3643898" y="-436198"/>
            <a:chExt cx="133252" cy="1952377"/>
          </a:xfrm>
        </p:grpSpPr>
        <p:sp>
          <p:nvSpPr>
            <p:cNvPr id="213" name="曲线"/>
            <p:cNvSpPr>
              <a:spLocks/>
            </p:cNvSpPr>
            <p:nvPr/>
          </p:nvSpPr>
          <p:spPr>
            <a:xfrm>
              <a:off x="3643898" y="1382926"/>
              <a:ext cx="133252" cy="133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" y="0"/>
                  </a:moveTo>
                  <a:lnTo>
                    <a:pt x="21595" y="0"/>
                  </a:lnTo>
                  <a:lnTo>
                    <a:pt x="21595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>
              <a:off x="3706293" y="-436198"/>
              <a:ext cx="8463" cy="169535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9" y="0"/>
                  </a:moveTo>
                  <a:lnTo>
                    <a:pt x="66" y="0"/>
                  </a:lnTo>
                  <a:lnTo>
                    <a:pt x="21533" y="0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216" name="曲线"/>
          <p:cNvSpPr>
            <a:spLocks/>
          </p:cNvSpPr>
          <p:nvPr/>
        </p:nvSpPr>
        <p:spPr>
          <a:xfrm>
            <a:off x="8935726" y="10"/>
            <a:ext cx="8462" cy="251963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00" y="0"/>
                </a:moveTo>
                <a:lnTo>
                  <a:pt x="66" y="0"/>
                </a:lnTo>
                <a:lnTo>
                  <a:pt x="21600" y="0"/>
                </a:lnTo>
                <a:lnTo>
                  <a:pt x="111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grpSp>
        <p:nvGrpSpPr>
          <p:cNvPr id="219" name="组合"/>
          <p:cNvGrpSpPr>
            <a:grpSpLocks/>
          </p:cNvGrpSpPr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17" name="曲线"/>
            <p:cNvSpPr>
              <a:spLocks/>
            </p:cNvSpPr>
            <p:nvPr/>
          </p:nvSpPr>
          <p:spPr>
            <a:xfrm>
              <a:off x="8008096" y="4049705"/>
              <a:ext cx="199001" cy="198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" y="1"/>
                  </a:lnTo>
                  <a:lnTo>
                    <a:pt x="21597" y="1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>
              <a:off x="8103246" y="2108910"/>
              <a:ext cx="8462" cy="17938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0"/>
                  </a:lnTo>
                  <a:lnTo>
                    <a:pt x="21531" y="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222" name="组合"/>
          <p:cNvGrpSpPr>
            <a:grpSpLocks/>
          </p:cNvGrpSpPr>
          <p:nvPr/>
        </p:nvGrpSpPr>
        <p:grpSpPr>
          <a:xfrm>
            <a:off x="520996" y="1091547"/>
            <a:ext cx="199001" cy="2139770"/>
            <a:chOff x="520996" y="1091547"/>
            <a:chExt cx="199001" cy="2139770"/>
          </a:xfrm>
        </p:grpSpPr>
        <p:sp>
          <p:nvSpPr>
            <p:cNvPr id="220" name="曲线"/>
            <p:cNvSpPr>
              <a:spLocks/>
            </p:cNvSpPr>
            <p:nvPr/>
          </p:nvSpPr>
          <p:spPr>
            <a:xfrm>
              <a:off x="520996" y="3032343"/>
              <a:ext cx="199001" cy="198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" y="0"/>
                  </a:moveTo>
                  <a:lnTo>
                    <a:pt x="1" y="1"/>
                  </a:lnTo>
                  <a:lnTo>
                    <a:pt x="21597" y="1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21" name="曲线"/>
            <p:cNvSpPr>
              <a:spLocks/>
            </p:cNvSpPr>
            <p:nvPr/>
          </p:nvSpPr>
          <p:spPr>
            <a:xfrm>
              <a:off x="616145" y="1091547"/>
              <a:ext cx="8463" cy="179386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0"/>
                  </a:lnTo>
                  <a:lnTo>
                    <a:pt x="21533" y="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223" name="文本框"/>
          <p:cNvSpPr>
            <a:spLocks noGrp="1"/>
          </p:cNvSpPr>
          <p:nvPr>
            <p:ph type="title"/>
          </p:nvPr>
        </p:nvSpPr>
        <p:spPr>
          <a:xfrm>
            <a:off x="2031287" y="1742775"/>
            <a:ext cx="2622000" cy="8372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24" name="文本框"/>
          <p:cNvSpPr>
            <a:spLocks noGrp="1"/>
          </p:cNvSpPr>
          <p:nvPr>
            <p:ph type="body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25" name="文本框"/>
          <p:cNvSpPr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6000"/>
              <a:t>xx%</a:t>
            </a:r>
            <a:endParaRPr lang="zh-CN" altLang="en-US" sz="6000"/>
          </a:p>
        </p:txBody>
      </p:sp>
    </p:spTree>
    <p:extLst>
      <p:ext uri="{BB962C8B-B14F-4D97-AF65-F5344CB8AC3E}">
        <p14:creationId xmlns:p14="http://schemas.microsoft.com/office/powerpoint/2010/main" val="1113732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文本框"/>
          <p:cNvSpPr>
            <a:spLocks noGrp="1"/>
          </p:cNvSpPr>
          <p:nvPr>
            <p:ph type="title"/>
          </p:nvPr>
        </p:nvSpPr>
        <p:spPr>
          <a:xfrm>
            <a:off x="2036999" y="1496400"/>
            <a:ext cx="5069999" cy="2150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540" name="曲线"/>
          <p:cNvSpPr>
            <a:spLocks/>
          </p:cNvSpPr>
          <p:nvPr/>
        </p:nvSpPr>
        <p:spPr>
          <a:xfrm>
            <a:off x="1060456" y="1158638"/>
            <a:ext cx="121198" cy="12143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0"/>
                </a:moveTo>
                <a:lnTo>
                  <a:pt x="4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541" name="曲线"/>
          <p:cNvSpPr>
            <a:spLocks/>
          </p:cNvSpPr>
          <p:nvPr/>
        </p:nvSpPr>
        <p:spPr>
          <a:xfrm>
            <a:off x="7799740" y="916059"/>
            <a:ext cx="121433" cy="12143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595" y="0"/>
                </a:lnTo>
                <a:lnTo>
                  <a:pt x="21595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542" name="曲线"/>
          <p:cNvSpPr>
            <a:spLocks/>
          </p:cNvSpPr>
          <p:nvPr/>
        </p:nvSpPr>
        <p:spPr>
          <a:xfrm>
            <a:off x="5257932" y="2452405"/>
            <a:ext cx="57599" cy="5759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" y="0"/>
                </a:moveTo>
                <a:lnTo>
                  <a:pt x="21600" y="0"/>
                </a:lnTo>
                <a:lnTo>
                  <a:pt x="21600" y="0"/>
                </a:lnTo>
                <a:lnTo>
                  <a:pt x="8" y="0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/>
          </a:ln>
        </p:spPr>
      </p:sp>
      <p:sp>
        <p:nvSpPr>
          <p:cNvPr id="543" name="曲线"/>
          <p:cNvSpPr>
            <a:spLocks/>
          </p:cNvSpPr>
          <p:nvPr/>
        </p:nvSpPr>
        <p:spPr>
          <a:xfrm>
            <a:off x="275669" y="1557059"/>
            <a:ext cx="57834" cy="5759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/>
          </a:ln>
        </p:spPr>
      </p:sp>
      <p:sp>
        <p:nvSpPr>
          <p:cNvPr id="544" name="曲线"/>
          <p:cNvSpPr>
            <a:spLocks/>
          </p:cNvSpPr>
          <p:nvPr/>
        </p:nvSpPr>
        <p:spPr>
          <a:xfrm>
            <a:off x="2307882" y="3002385"/>
            <a:ext cx="104084" cy="10432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0"/>
                </a:moveTo>
                <a:lnTo>
                  <a:pt x="21600" y="0"/>
                </a:lnTo>
                <a:lnTo>
                  <a:pt x="21600" y="0"/>
                </a:lnTo>
                <a:lnTo>
                  <a:pt x="4" y="0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/>
          </a:ln>
        </p:spPr>
      </p:sp>
      <p:sp>
        <p:nvSpPr>
          <p:cNvPr id="545" name="曲线"/>
          <p:cNvSpPr>
            <a:spLocks/>
          </p:cNvSpPr>
          <p:nvPr/>
        </p:nvSpPr>
        <p:spPr>
          <a:xfrm>
            <a:off x="8263672" y="2953680"/>
            <a:ext cx="104086" cy="10432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grpSp>
        <p:nvGrpSpPr>
          <p:cNvPr id="549" name="组合"/>
          <p:cNvGrpSpPr>
            <a:grpSpLocks/>
          </p:cNvGrpSpPr>
          <p:nvPr/>
        </p:nvGrpSpPr>
        <p:grpSpPr>
          <a:xfrm>
            <a:off x="8263681" y="-434364"/>
            <a:ext cx="188886" cy="1181530"/>
            <a:chOff x="8263681" y="-434364"/>
            <a:chExt cx="188886" cy="1181530"/>
          </a:xfrm>
        </p:grpSpPr>
        <p:sp>
          <p:nvSpPr>
            <p:cNvPr id="546" name="曲线"/>
            <p:cNvSpPr>
              <a:spLocks/>
            </p:cNvSpPr>
            <p:nvPr/>
          </p:nvSpPr>
          <p:spPr>
            <a:xfrm>
              <a:off x="8263681" y="558542"/>
              <a:ext cx="188886" cy="1886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547" name="曲线"/>
            <p:cNvSpPr>
              <a:spLocks/>
            </p:cNvSpPr>
            <p:nvPr/>
          </p:nvSpPr>
          <p:spPr>
            <a:xfrm>
              <a:off x="8291642" y="42801"/>
              <a:ext cx="133224" cy="133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5" y="0"/>
                  </a:lnTo>
                  <a:lnTo>
                    <a:pt x="2159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548" name="曲线"/>
            <p:cNvSpPr>
              <a:spLocks/>
            </p:cNvSpPr>
            <p:nvPr/>
          </p:nvSpPr>
          <p:spPr>
            <a:xfrm>
              <a:off x="8317900" y="-434364"/>
              <a:ext cx="80475" cy="807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1" y="0"/>
                  </a:lnTo>
                  <a:lnTo>
                    <a:pt x="2159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/>
            </a:ln>
          </p:spPr>
        </p:sp>
      </p:grpSp>
      <p:sp>
        <p:nvSpPr>
          <p:cNvPr id="550" name="曲线"/>
          <p:cNvSpPr>
            <a:spLocks/>
          </p:cNvSpPr>
          <p:nvPr/>
        </p:nvSpPr>
        <p:spPr>
          <a:xfrm>
            <a:off x="8485996" y="1614632"/>
            <a:ext cx="80502" cy="8047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0"/>
                </a:moveTo>
                <a:lnTo>
                  <a:pt x="7" y="0"/>
                </a:lnTo>
                <a:lnTo>
                  <a:pt x="21591" y="0"/>
                </a:lnTo>
                <a:lnTo>
                  <a:pt x="21591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551" name="曲线"/>
          <p:cNvSpPr>
            <a:spLocks/>
          </p:cNvSpPr>
          <p:nvPr/>
        </p:nvSpPr>
        <p:spPr>
          <a:xfrm>
            <a:off x="6293004" y="835608"/>
            <a:ext cx="80475" cy="804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0"/>
                </a:moveTo>
                <a:lnTo>
                  <a:pt x="7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552" name="曲线"/>
          <p:cNvSpPr>
            <a:spLocks/>
          </p:cNvSpPr>
          <p:nvPr/>
        </p:nvSpPr>
        <p:spPr>
          <a:xfrm>
            <a:off x="1778504" y="2156778"/>
            <a:ext cx="119993" cy="11996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0"/>
                </a:moveTo>
                <a:lnTo>
                  <a:pt x="4" y="0"/>
                </a:lnTo>
                <a:lnTo>
                  <a:pt x="21595" y="0"/>
                </a:lnTo>
                <a:lnTo>
                  <a:pt x="21595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grpSp>
        <p:nvGrpSpPr>
          <p:cNvPr id="555" name="组合"/>
          <p:cNvGrpSpPr>
            <a:grpSpLocks/>
          </p:cNvGrpSpPr>
          <p:nvPr/>
        </p:nvGrpSpPr>
        <p:grpSpPr>
          <a:xfrm>
            <a:off x="3090744" y="-533657"/>
            <a:ext cx="98059" cy="1147595"/>
            <a:chOff x="3090744" y="-533657"/>
            <a:chExt cx="98059" cy="1147595"/>
          </a:xfrm>
        </p:grpSpPr>
        <p:sp>
          <p:nvSpPr>
            <p:cNvPr id="553" name="曲线"/>
            <p:cNvSpPr>
              <a:spLocks/>
            </p:cNvSpPr>
            <p:nvPr/>
          </p:nvSpPr>
          <p:spPr>
            <a:xfrm>
              <a:off x="3090744" y="515617"/>
              <a:ext cx="98059" cy="983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3" y="0"/>
                  </a:lnTo>
                  <a:lnTo>
                    <a:pt x="2159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/>
            </a:ln>
          </p:spPr>
        </p:sp>
        <p:sp>
          <p:nvSpPr>
            <p:cNvPr id="554" name="曲线"/>
            <p:cNvSpPr>
              <a:spLocks/>
            </p:cNvSpPr>
            <p:nvPr/>
          </p:nvSpPr>
          <p:spPr>
            <a:xfrm>
              <a:off x="3135530" y="-533657"/>
              <a:ext cx="8463" cy="89466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8" y="0"/>
                  </a:moveTo>
                  <a:lnTo>
                    <a:pt x="66" y="0"/>
                  </a:lnTo>
                  <a:lnTo>
                    <a:pt x="21599" y="0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58" name="组合"/>
          <p:cNvGrpSpPr>
            <a:grpSpLocks/>
          </p:cNvGrpSpPr>
          <p:nvPr/>
        </p:nvGrpSpPr>
        <p:grpSpPr>
          <a:xfrm>
            <a:off x="4892771" y="-340111"/>
            <a:ext cx="121172" cy="760494"/>
            <a:chOff x="4892771" y="-340111"/>
            <a:chExt cx="121172" cy="760494"/>
          </a:xfrm>
        </p:grpSpPr>
        <p:sp>
          <p:nvSpPr>
            <p:cNvPr id="556" name="曲线"/>
            <p:cNvSpPr>
              <a:spLocks/>
            </p:cNvSpPr>
            <p:nvPr/>
          </p:nvSpPr>
          <p:spPr>
            <a:xfrm>
              <a:off x="4892771" y="299185"/>
              <a:ext cx="121172" cy="12119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98A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57" name="曲线"/>
            <p:cNvSpPr>
              <a:spLocks/>
            </p:cNvSpPr>
            <p:nvPr/>
          </p:nvSpPr>
          <p:spPr>
            <a:xfrm>
              <a:off x="4956582" y="-340111"/>
              <a:ext cx="8462" cy="5542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0"/>
                  </a:lnTo>
                  <a:lnTo>
                    <a:pt x="21531" y="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61" name="组合"/>
          <p:cNvGrpSpPr>
            <a:grpSpLocks/>
          </p:cNvGrpSpPr>
          <p:nvPr/>
        </p:nvGrpSpPr>
        <p:grpSpPr>
          <a:xfrm>
            <a:off x="6967835" y="85439"/>
            <a:ext cx="133252" cy="1952375"/>
            <a:chOff x="6967835" y="85439"/>
            <a:chExt cx="133252" cy="1952375"/>
          </a:xfrm>
        </p:grpSpPr>
        <p:sp>
          <p:nvSpPr>
            <p:cNvPr id="559" name="曲线"/>
            <p:cNvSpPr>
              <a:spLocks/>
            </p:cNvSpPr>
            <p:nvPr/>
          </p:nvSpPr>
          <p:spPr>
            <a:xfrm>
              <a:off x="6967835" y="1904563"/>
              <a:ext cx="133252" cy="1332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" y="0"/>
                  </a:moveTo>
                  <a:lnTo>
                    <a:pt x="21595" y="0"/>
                  </a:lnTo>
                  <a:lnTo>
                    <a:pt x="21595" y="0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560" name="曲线"/>
            <p:cNvSpPr>
              <a:spLocks/>
            </p:cNvSpPr>
            <p:nvPr/>
          </p:nvSpPr>
          <p:spPr>
            <a:xfrm>
              <a:off x="7030231" y="85439"/>
              <a:ext cx="8462" cy="169535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9" y="0"/>
                  </a:moveTo>
                  <a:lnTo>
                    <a:pt x="66" y="0"/>
                  </a:lnTo>
                  <a:lnTo>
                    <a:pt x="21531" y="0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66" name="组合"/>
          <p:cNvGrpSpPr>
            <a:grpSpLocks/>
          </p:cNvGrpSpPr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562" name="曲线"/>
            <p:cNvSpPr>
              <a:spLocks/>
            </p:cNvSpPr>
            <p:nvPr/>
          </p:nvSpPr>
          <p:spPr>
            <a:xfrm>
              <a:off x="250617" y="4681770"/>
              <a:ext cx="188650" cy="1888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5" y="0"/>
                  </a:lnTo>
                  <a:lnTo>
                    <a:pt x="2159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563" name="曲线"/>
            <p:cNvSpPr>
              <a:spLocks/>
            </p:cNvSpPr>
            <p:nvPr/>
          </p:nvSpPr>
          <p:spPr>
            <a:xfrm>
              <a:off x="278316" y="4166291"/>
              <a:ext cx="133226" cy="1332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564" name="曲线"/>
            <p:cNvSpPr>
              <a:spLocks/>
            </p:cNvSpPr>
            <p:nvPr/>
          </p:nvSpPr>
          <p:spPr>
            <a:xfrm>
              <a:off x="304573" y="3689097"/>
              <a:ext cx="80476" cy="8047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565" name="曲线"/>
            <p:cNvSpPr>
              <a:spLocks/>
            </p:cNvSpPr>
            <p:nvPr/>
          </p:nvSpPr>
          <p:spPr>
            <a:xfrm>
              <a:off x="340710" y="2402301"/>
              <a:ext cx="8463" cy="10114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8" y="0"/>
                  </a:moveTo>
                  <a:lnTo>
                    <a:pt x="0" y="0"/>
                  </a:lnTo>
                  <a:lnTo>
                    <a:pt x="21533" y="0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70" name="组合"/>
          <p:cNvGrpSpPr>
            <a:grpSpLocks/>
          </p:cNvGrpSpPr>
          <p:nvPr/>
        </p:nvGrpSpPr>
        <p:grpSpPr>
          <a:xfrm>
            <a:off x="982417" y="1695096"/>
            <a:ext cx="199235" cy="2828935"/>
            <a:chOff x="982417" y="1695096"/>
            <a:chExt cx="199235" cy="2828935"/>
          </a:xfrm>
        </p:grpSpPr>
        <p:sp>
          <p:nvSpPr>
            <p:cNvPr id="567" name="曲线"/>
            <p:cNvSpPr>
              <a:spLocks/>
            </p:cNvSpPr>
            <p:nvPr/>
          </p:nvSpPr>
          <p:spPr>
            <a:xfrm>
              <a:off x="982417" y="4324794"/>
              <a:ext cx="199235" cy="199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21597" y="0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68" name="曲线"/>
            <p:cNvSpPr>
              <a:spLocks/>
            </p:cNvSpPr>
            <p:nvPr/>
          </p:nvSpPr>
          <p:spPr>
            <a:xfrm>
              <a:off x="1029875" y="3684527"/>
              <a:ext cx="104085" cy="1040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21594" y="0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69" name="曲线"/>
            <p:cNvSpPr>
              <a:spLocks/>
            </p:cNvSpPr>
            <p:nvPr/>
          </p:nvSpPr>
          <p:spPr>
            <a:xfrm>
              <a:off x="1077804" y="1695096"/>
              <a:ext cx="8464" cy="17940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8" y="0"/>
                  </a:moveTo>
                  <a:lnTo>
                    <a:pt x="0" y="0"/>
                  </a:lnTo>
                  <a:lnTo>
                    <a:pt x="21532" y="0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571" name="曲线"/>
          <p:cNvSpPr>
            <a:spLocks/>
          </p:cNvSpPr>
          <p:nvPr/>
        </p:nvSpPr>
        <p:spPr>
          <a:xfrm>
            <a:off x="646863" y="21446"/>
            <a:ext cx="8464" cy="168906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00" y="0"/>
                </a:moveTo>
                <a:lnTo>
                  <a:pt x="66" y="0"/>
                </a:lnTo>
                <a:lnTo>
                  <a:pt x="21533" y="0"/>
                </a:lnTo>
                <a:lnTo>
                  <a:pt x="111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grpSp>
        <p:nvGrpSpPr>
          <p:cNvPr id="574" name="组合"/>
          <p:cNvGrpSpPr>
            <a:grpSpLocks/>
          </p:cNvGrpSpPr>
          <p:nvPr/>
        </p:nvGrpSpPr>
        <p:grpSpPr>
          <a:xfrm>
            <a:off x="2038689" y="173907"/>
            <a:ext cx="57597" cy="831798"/>
            <a:chOff x="2038689" y="173907"/>
            <a:chExt cx="57597" cy="831798"/>
          </a:xfrm>
        </p:grpSpPr>
        <p:sp>
          <p:nvSpPr>
            <p:cNvPr id="572" name="曲线"/>
            <p:cNvSpPr>
              <a:spLocks/>
            </p:cNvSpPr>
            <p:nvPr/>
          </p:nvSpPr>
          <p:spPr>
            <a:xfrm>
              <a:off x="2038689" y="947872"/>
              <a:ext cx="57597" cy="5783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" y="0"/>
                  </a:moveTo>
                  <a:lnTo>
                    <a:pt x="21590" y="0"/>
                  </a:lnTo>
                  <a:lnTo>
                    <a:pt x="2159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/>
            </a:ln>
          </p:spPr>
        </p:sp>
        <p:sp>
          <p:nvSpPr>
            <p:cNvPr id="573" name="曲线"/>
            <p:cNvSpPr>
              <a:spLocks/>
            </p:cNvSpPr>
            <p:nvPr/>
          </p:nvSpPr>
          <p:spPr>
            <a:xfrm>
              <a:off x="2063269" y="173907"/>
              <a:ext cx="8438" cy="6920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34" y="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113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77" name="组合"/>
          <p:cNvGrpSpPr>
            <a:grpSpLocks/>
          </p:cNvGrpSpPr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75" name="曲线"/>
            <p:cNvSpPr>
              <a:spLocks/>
            </p:cNvSpPr>
            <p:nvPr/>
          </p:nvSpPr>
          <p:spPr>
            <a:xfrm>
              <a:off x="8008096" y="4049705"/>
              <a:ext cx="199001" cy="198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" y="0"/>
                  </a:lnTo>
                  <a:lnTo>
                    <a:pt x="21597" y="0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76" name="曲线"/>
            <p:cNvSpPr>
              <a:spLocks/>
            </p:cNvSpPr>
            <p:nvPr/>
          </p:nvSpPr>
          <p:spPr>
            <a:xfrm>
              <a:off x="8103246" y="2108910"/>
              <a:ext cx="8462" cy="17938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0"/>
                  </a:lnTo>
                  <a:lnTo>
                    <a:pt x="21531" y="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578" name="曲线"/>
          <p:cNvSpPr>
            <a:spLocks/>
          </p:cNvSpPr>
          <p:nvPr/>
        </p:nvSpPr>
        <p:spPr>
          <a:xfrm>
            <a:off x="2702019" y="1158651"/>
            <a:ext cx="121198" cy="12143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" y="0"/>
                </a:moveTo>
                <a:lnTo>
                  <a:pt x="3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grpSp>
        <p:nvGrpSpPr>
          <p:cNvPr id="581" name="组合"/>
          <p:cNvGrpSpPr>
            <a:grpSpLocks/>
          </p:cNvGrpSpPr>
          <p:nvPr/>
        </p:nvGrpSpPr>
        <p:grpSpPr>
          <a:xfrm>
            <a:off x="4095146" y="-859690"/>
            <a:ext cx="199001" cy="2139769"/>
            <a:chOff x="4095146" y="-859690"/>
            <a:chExt cx="199001" cy="2139769"/>
          </a:xfrm>
        </p:grpSpPr>
        <p:sp>
          <p:nvSpPr>
            <p:cNvPr id="579" name="曲线"/>
            <p:cNvSpPr>
              <a:spLocks/>
            </p:cNvSpPr>
            <p:nvPr/>
          </p:nvSpPr>
          <p:spPr>
            <a:xfrm>
              <a:off x="4095146" y="1081105"/>
              <a:ext cx="199001" cy="1989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" y="0"/>
                  </a:lnTo>
                  <a:lnTo>
                    <a:pt x="21597" y="0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80" name="曲线"/>
            <p:cNvSpPr>
              <a:spLocks/>
            </p:cNvSpPr>
            <p:nvPr/>
          </p:nvSpPr>
          <p:spPr>
            <a:xfrm>
              <a:off x="4190296" y="-859690"/>
              <a:ext cx="8463" cy="17938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0"/>
                  </a:lnTo>
                  <a:lnTo>
                    <a:pt x="21532" y="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84" name="组合"/>
          <p:cNvGrpSpPr>
            <a:grpSpLocks/>
          </p:cNvGrpSpPr>
          <p:nvPr/>
        </p:nvGrpSpPr>
        <p:grpSpPr>
          <a:xfrm>
            <a:off x="6333286" y="3704939"/>
            <a:ext cx="133252" cy="1952377"/>
            <a:chOff x="6333286" y="3704939"/>
            <a:chExt cx="133252" cy="1952377"/>
          </a:xfrm>
        </p:grpSpPr>
        <p:sp>
          <p:nvSpPr>
            <p:cNvPr id="582" name="曲线"/>
            <p:cNvSpPr>
              <a:spLocks/>
            </p:cNvSpPr>
            <p:nvPr/>
          </p:nvSpPr>
          <p:spPr>
            <a:xfrm>
              <a:off x="6333286" y="5524064"/>
              <a:ext cx="133252" cy="133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" y="0"/>
                  </a:moveTo>
                  <a:lnTo>
                    <a:pt x="21595" y="0"/>
                  </a:lnTo>
                  <a:lnTo>
                    <a:pt x="21595" y="0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583" name="曲线"/>
            <p:cNvSpPr>
              <a:spLocks/>
            </p:cNvSpPr>
            <p:nvPr/>
          </p:nvSpPr>
          <p:spPr>
            <a:xfrm>
              <a:off x="6395681" y="3704939"/>
              <a:ext cx="8462" cy="16953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9" y="0"/>
                  </a:moveTo>
                  <a:lnTo>
                    <a:pt x="66" y="0"/>
                  </a:lnTo>
                  <a:lnTo>
                    <a:pt x="21531" y="0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87" name="组合"/>
          <p:cNvGrpSpPr>
            <a:grpSpLocks/>
          </p:cNvGrpSpPr>
          <p:nvPr/>
        </p:nvGrpSpPr>
        <p:grpSpPr>
          <a:xfrm>
            <a:off x="2702021" y="3612762"/>
            <a:ext cx="121170" cy="760495"/>
            <a:chOff x="2702021" y="3612762"/>
            <a:chExt cx="121170" cy="760495"/>
          </a:xfrm>
        </p:grpSpPr>
        <p:sp>
          <p:nvSpPr>
            <p:cNvPr id="585" name="曲线"/>
            <p:cNvSpPr>
              <a:spLocks/>
            </p:cNvSpPr>
            <p:nvPr/>
          </p:nvSpPr>
          <p:spPr>
            <a:xfrm>
              <a:off x="2702021" y="4252060"/>
              <a:ext cx="121170" cy="1211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98A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86" name="曲线"/>
            <p:cNvSpPr>
              <a:spLocks/>
            </p:cNvSpPr>
            <p:nvPr/>
          </p:nvSpPr>
          <p:spPr>
            <a:xfrm>
              <a:off x="2765832" y="3612762"/>
              <a:ext cx="8463" cy="5542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0"/>
                  </a:lnTo>
                  <a:lnTo>
                    <a:pt x="21533" y="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588" name="曲线"/>
          <p:cNvSpPr>
            <a:spLocks/>
          </p:cNvSpPr>
          <p:nvPr/>
        </p:nvSpPr>
        <p:spPr>
          <a:xfrm>
            <a:off x="5539523" y="4516718"/>
            <a:ext cx="104086" cy="10432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589" name="曲线"/>
          <p:cNvSpPr>
            <a:spLocks/>
          </p:cNvSpPr>
          <p:nvPr/>
        </p:nvSpPr>
        <p:spPr>
          <a:xfrm>
            <a:off x="6994217" y="3378784"/>
            <a:ext cx="80475" cy="8047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0"/>
                </a:moveTo>
                <a:lnTo>
                  <a:pt x="7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5520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99346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文本框"/>
          <p:cNvSpPr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14" name="文本框"/>
          <p:cNvSpPr>
            <a:spLocks noGrp="1"/>
          </p:cNvSpPr>
          <p:nvPr>
            <p:ph type="body" idx="1"/>
          </p:nvPr>
        </p:nvSpPr>
        <p:spPr>
          <a:xfrm>
            <a:off x="2902550" y="540000"/>
            <a:ext cx="2960399" cy="1353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15" name="矩形"/>
          <p:cNvSpPr>
            <a:spLocks/>
          </p:cNvSpPr>
          <p:nvPr/>
        </p:nvSpPr>
        <p:spPr>
          <a:xfrm>
            <a:off x="2289500" y="3592806"/>
            <a:ext cx="4186500" cy="9314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rgbClr val="FFFFFF"/>
                </a:solidFill>
                <a:latin typeface="Maven Pro" charset="0"/>
                <a:ea typeface="Maven Pro" charset="0"/>
                <a:cs typeface="Maven Pro" charset="0"/>
                <a:sym typeface="Maven Pro" charset="0"/>
              </a:rPr>
              <a:t>CREDITS: This presentation template was created by </a:t>
            </a:r>
            <a:r>
              <a:rPr lang="en-US" altLang="zh-CN" sz="1000" b="0" i="0" u="none" strike="noStrike" kern="0" cap="none" spc="0" baseline="0">
                <a:solidFill>
                  <a:schemeClr val="accent1"/>
                </a:solidFill>
                <a:latin typeface="Maven Pro" charset="0"/>
                <a:ea typeface="Maven Pro" charset="0"/>
                <a:cs typeface="Maven Pro" charset="0"/>
                <a:sym typeface="Maven Pro" charset="0"/>
              </a:rPr>
              <a:t>Slidesgo</a:t>
            </a:r>
            <a:r>
              <a:rPr lang="en-US" altLang="zh-CN" sz="1000" b="0" i="0" u="none" strike="noStrike" kern="0" cap="none" spc="0" baseline="0">
                <a:solidFill>
                  <a:srgbClr val="FFFFFF"/>
                </a:solidFill>
                <a:latin typeface="Maven Pro" charset="0"/>
                <a:ea typeface="Maven Pro" charset="0"/>
                <a:cs typeface="Maven Pro" charset="0"/>
                <a:sym typeface="Maven Pro" charset="0"/>
              </a:rPr>
              <a:t>, including icons by </a:t>
            </a:r>
            <a:r>
              <a:rPr lang="en-US" altLang="zh-CN" sz="1000" b="0" i="0" u="none" strike="noStrike" kern="0" cap="none" spc="0" baseline="0">
                <a:solidFill>
                  <a:schemeClr val="accent2"/>
                </a:solidFill>
                <a:latin typeface="Maven Pro" charset="0"/>
                <a:ea typeface="Maven Pro" charset="0"/>
                <a:cs typeface="Maven Pro" charset="0"/>
                <a:sym typeface="Maven Pro" charset="0"/>
              </a:rPr>
              <a:t>Flaticon</a:t>
            </a:r>
            <a:r>
              <a:rPr lang="en-US" altLang="zh-CN" sz="1000" b="0" i="0" u="none" strike="noStrike" kern="0" cap="none" spc="0" baseline="0">
                <a:solidFill>
                  <a:srgbClr val="FFFFFF"/>
                </a:solidFill>
                <a:latin typeface="Maven Pro" charset="0"/>
                <a:ea typeface="Maven Pro" charset="0"/>
                <a:cs typeface="Maven Pro" charset="0"/>
                <a:sym typeface="Maven Pro" charset="0"/>
              </a:rPr>
              <a:t>, and infographics &amp; images by </a:t>
            </a:r>
            <a:r>
              <a:rPr lang="en-US" altLang="zh-CN" sz="1000" b="0" i="0" u="none" strike="noStrike" kern="0" cap="none" spc="0" baseline="0">
                <a:solidFill>
                  <a:schemeClr val="accent3"/>
                </a:solidFill>
                <a:latin typeface="Maven Pro" charset="0"/>
                <a:ea typeface="Maven Pro" charset="0"/>
                <a:cs typeface="Maven Pro" charset="0"/>
                <a:sym typeface="Maven Pro" charset="0"/>
              </a:rPr>
              <a:t>Freepik</a:t>
            </a:r>
            <a:endParaRPr lang="zh-CN" altLang="en-US" sz="1000" b="0" i="0" u="none" strike="noStrike" kern="0" cap="none" spc="0" baseline="0">
              <a:solidFill>
                <a:schemeClr val="accent3"/>
              </a:solidFill>
              <a:latin typeface="Maven Pro" charset="0"/>
              <a:ea typeface="Maven Pro" charset="0"/>
              <a:cs typeface="Maven Pro" charset="0"/>
              <a:sym typeface="Maven Pro" charset="0"/>
            </a:endParaRPr>
          </a:p>
        </p:txBody>
      </p:sp>
      <p:sp>
        <p:nvSpPr>
          <p:cNvPr id="1016" name="曲线"/>
          <p:cNvSpPr>
            <a:spLocks/>
          </p:cNvSpPr>
          <p:nvPr/>
        </p:nvSpPr>
        <p:spPr>
          <a:xfrm>
            <a:off x="858247" y="1380669"/>
            <a:ext cx="130760" cy="13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" y="0"/>
                </a:moveTo>
                <a:lnTo>
                  <a:pt x="3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017" name="曲线"/>
          <p:cNvSpPr>
            <a:spLocks/>
          </p:cNvSpPr>
          <p:nvPr/>
        </p:nvSpPr>
        <p:spPr>
          <a:xfrm>
            <a:off x="1802447" y="4340187"/>
            <a:ext cx="131015" cy="13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0"/>
                </a:moveTo>
                <a:lnTo>
                  <a:pt x="4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018" name="曲线"/>
          <p:cNvSpPr>
            <a:spLocks/>
          </p:cNvSpPr>
          <p:nvPr/>
        </p:nvSpPr>
        <p:spPr>
          <a:xfrm>
            <a:off x="7196621" y="809541"/>
            <a:ext cx="131015" cy="13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595" y="0"/>
                </a:lnTo>
                <a:lnTo>
                  <a:pt x="21595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1019" name="曲线"/>
          <p:cNvSpPr>
            <a:spLocks/>
          </p:cNvSpPr>
          <p:nvPr/>
        </p:nvSpPr>
        <p:spPr>
          <a:xfrm>
            <a:off x="7826485" y="4005522"/>
            <a:ext cx="105796" cy="1060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0"/>
                </a:moveTo>
                <a:lnTo>
                  <a:pt x="21600" y="0"/>
                </a:lnTo>
                <a:lnTo>
                  <a:pt x="21600" y="0"/>
                </a:lnTo>
                <a:lnTo>
                  <a:pt x="4" y="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/>
          </a:ln>
        </p:spPr>
      </p:sp>
      <p:sp>
        <p:nvSpPr>
          <p:cNvPr id="1020" name="曲线"/>
          <p:cNvSpPr>
            <a:spLocks/>
          </p:cNvSpPr>
          <p:nvPr/>
        </p:nvSpPr>
        <p:spPr>
          <a:xfrm>
            <a:off x="6669746" y="3108456"/>
            <a:ext cx="62395" cy="6239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89" y="0"/>
                </a:lnTo>
                <a:lnTo>
                  <a:pt x="21589" y="0"/>
                </a:lnTo>
                <a:lnTo>
                  <a:pt x="0" y="0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/>
          </a:ln>
        </p:spPr>
      </p:sp>
      <p:sp>
        <p:nvSpPr>
          <p:cNvPr id="1021" name="曲线"/>
          <p:cNvSpPr>
            <a:spLocks/>
          </p:cNvSpPr>
          <p:nvPr/>
        </p:nvSpPr>
        <p:spPr>
          <a:xfrm>
            <a:off x="2127273" y="2530788"/>
            <a:ext cx="112296" cy="11255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5" y="0"/>
                </a:moveTo>
                <a:lnTo>
                  <a:pt x="21600" y="0"/>
                </a:lnTo>
                <a:lnTo>
                  <a:pt x="21600" y="0"/>
                </a:lnTo>
                <a:lnTo>
                  <a:pt x="5" y="0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/>
          </a:ln>
        </p:spPr>
      </p:sp>
      <p:sp>
        <p:nvSpPr>
          <p:cNvPr id="1022" name="曲线"/>
          <p:cNvSpPr>
            <a:spLocks/>
          </p:cNvSpPr>
          <p:nvPr/>
        </p:nvSpPr>
        <p:spPr>
          <a:xfrm>
            <a:off x="7418926" y="3240515"/>
            <a:ext cx="112297" cy="11255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sp>
        <p:nvSpPr>
          <p:cNvPr id="1023" name="曲线"/>
          <p:cNvSpPr>
            <a:spLocks/>
          </p:cNvSpPr>
          <p:nvPr/>
        </p:nvSpPr>
        <p:spPr>
          <a:xfrm>
            <a:off x="7751273" y="1218584"/>
            <a:ext cx="86853" cy="868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6" y="0"/>
                </a:moveTo>
                <a:lnTo>
                  <a:pt x="6" y="0"/>
                </a:lnTo>
                <a:lnTo>
                  <a:pt x="21592" y="0"/>
                </a:lnTo>
                <a:lnTo>
                  <a:pt x="21592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grpSp>
        <p:nvGrpSpPr>
          <p:cNvPr id="1026" name="组合"/>
          <p:cNvGrpSpPr>
            <a:grpSpLocks/>
          </p:cNvGrpSpPr>
          <p:nvPr/>
        </p:nvGrpSpPr>
        <p:grpSpPr>
          <a:xfrm>
            <a:off x="6669746" y="-389684"/>
            <a:ext cx="143765" cy="2106419"/>
            <a:chOff x="6669746" y="-389684"/>
            <a:chExt cx="143765" cy="2106419"/>
          </a:xfrm>
        </p:grpSpPr>
        <p:sp>
          <p:nvSpPr>
            <p:cNvPr id="1024" name="曲线"/>
            <p:cNvSpPr>
              <a:spLocks/>
            </p:cNvSpPr>
            <p:nvPr/>
          </p:nvSpPr>
          <p:spPr>
            <a:xfrm>
              <a:off x="6669746" y="1572970"/>
              <a:ext cx="143765" cy="14376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" y="0"/>
                  </a:moveTo>
                  <a:lnTo>
                    <a:pt x="21594" y="0"/>
                  </a:lnTo>
                  <a:lnTo>
                    <a:pt x="2159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025" name="曲线"/>
            <p:cNvSpPr>
              <a:spLocks/>
            </p:cNvSpPr>
            <p:nvPr/>
          </p:nvSpPr>
          <p:spPr>
            <a:xfrm>
              <a:off x="6737065" y="-389684"/>
              <a:ext cx="9131" cy="182912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9" y="0"/>
                  </a:moveTo>
                  <a:lnTo>
                    <a:pt x="67" y="0"/>
                  </a:lnTo>
                  <a:lnTo>
                    <a:pt x="21532" y="0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1031" name="组合"/>
          <p:cNvGrpSpPr>
            <a:grpSpLocks/>
          </p:cNvGrpSpPr>
          <p:nvPr/>
        </p:nvGrpSpPr>
        <p:grpSpPr>
          <a:xfrm>
            <a:off x="1510029" y="507748"/>
            <a:ext cx="203534" cy="2663108"/>
            <a:chOff x="1510029" y="507748"/>
            <a:chExt cx="203534" cy="2663108"/>
          </a:xfrm>
        </p:grpSpPr>
        <p:sp>
          <p:nvSpPr>
            <p:cNvPr id="1027" name="曲线"/>
            <p:cNvSpPr>
              <a:spLocks/>
            </p:cNvSpPr>
            <p:nvPr/>
          </p:nvSpPr>
          <p:spPr>
            <a:xfrm>
              <a:off x="1510029" y="2967068"/>
              <a:ext cx="203534" cy="2037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0"/>
                  </a:lnTo>
                  <a:lnTo>
                    <a:pt x="2159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028" name="曲线"/>
            <p:cNvSpPr>
              <a:spLocks/>
            </p:cNvSpPr>
            <p:nvPr/>
          </p:nvSpPr>
          <p:spPr>
            <a:xfrm>
              <a:off x="1539913" y="2410918"/>
              <a:ext cx="143737" cy="1437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029" name="曲线"/>
            <p:cNvSpPr>
              <a:spLocks/>
            </p:cNvSpPr>
            <p:nvPr/>
          </p:nvSpPr>
          <p:spPr>
            <a:xfrm>
              <a:off x="1568242" y="1896074"/>
              <a:ext cx="86825" cy="868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030" name="曲线"/>
            <p:cNvSpPr>
              <a:spLocks/>
            </p:cNvSpPr>
            <p:nvPr/>
          </p:nvSpPr>
          <p:spPr>
            <a:xfrm>
              <a:off x="1607230" y="507748"/>
              <a:ext cx="9130" cy="109129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8" y="0"/>
                  </a:moveTo>
                  <a:lnTo>
                    <a:pt x="0" y="0"/>
                  </a:lnTo>
                  <a:lnTo>
                    <a:pt x="21531" y="0"/>
                  </a:lnTo>
                  <a:lnTo>
                    <a:pt x="1049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1035" name="组合"/>
          <p:cNvGrpSpPr>
            <a:grpSpLocks/>
          </p:cNvGrpSpPr>
          <p:nvPr/>
        </p:nvGrpSpPr>
        <p:grpSpPr>
          <a:xfrm>
            <a:off x="385355" y="1380671"/>
            <a:ext cx="199236" cy="2828934"/>
            <a:chOff x="385355" y="1380671"/>
            <a:chExt cx="199236" cy="2828934"/>
          </a:xfrm>
        </p:grpSpPr>
        <p:sp>
          <p:nvSpPr>
            <p:cNvPr id="1032" name="曲线"/>
            <p:cNvSpPr>
              <a:spLocks/>
            </p:cNvSpPr>
            <p:nvPr/>
          </p:nvSpPr>
          <p:spPr>
            <a:xfrm>
              <a:off x="385355" y="4010369"/>
              <a:ext cx="199236" cy="199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21596" y="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33" name="曲线"/>
            <p:cNvSpPr>
              <a:spLocks/>
            </p:cNvSpPr>
            <p:nvPr/>
          </p:nvSpPr>
          <p:spPr>
            <a:xfrm>
              <a:off x="432813" y="3370102"/>
              <a:ext cx="104084" cy="1040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21593" y="0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34" name="曲线"/>
            <p:cNvSpPr>
              <a:spLocks/>
            </p:cNvSpPr>
            <p:nvPr/>
          </p:nvSpPr>
          <p:spPr>
            <a:xfrm>
              <a:off x="480742" y="1380671"/>
              <a:ext cx="8463" cy="17940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9" y="0"/>
                  </a:moveTo>
                  <a:lnTo>
                    <a:pt x="0" y="0"/>
                  </a:lnTo>
                  <a:lnTo>
                    <a:pt x="21531" y="0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036" name="曲线"/>
          <p:cNvSpPr>
            <a:spLocks/>
          </p:cNvSpPr>
          <p:nvPr/>
        </p:nvSpPr>
        <p:spPr>
          <a:xfrm>
            <a:off x="1050592" y="3209645"/>
            <a:ext cx="9132" cy="271845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00" y="0"/>
                </a:moveTo>
                <a:lnTo>
                  <a:pt x="66" y="0"/>
                </a:lnTo>
                <a:lnTo>
                  <a:pt x="21532" y="0"/>
                </a:lnTo>
                <a:lnTo>
                  <a:pt x="111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037" name="曲线"/>
          <p:cNvSpPr>
            <a:spLocks/>
          </p:cNvSpPr>
          <p:nvPr/>
        </p:nvSpPr>
        <p:spPr>
          <a:xfrm>
            <a:off x="7090326" y="2590808"/>
            <a:ext cx="9131" cy="182236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499" y="0"/>
                </a:moveTo>
                <a:lnTo>
                  <a:pt x="0" y="0"/>
                </a:lnTo>
                <a:lnTo>
                  <a:pt x="21532" y="0"/>
                </a:lnTo>
                <a:lnTo>
                  <a:pt x="10499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grpSp>
        <p:nvGrpSpPr>
          <p:cNvPr id="1040" name="组合"/>
          <p:cNvGrpSpPr>
            <a:grpSpLocks/>
          </p:cNvGrpSpPr>
          <p:nvPr/>
        </p:nvGrpSpPr>
        <p:grpSpPr>
          <a:xfrm>
            <a:off x="989005" y="-389666"/>
            <a:ext cx="62143" cy="897427"/>
            <a:chOff x="989005" y="-389666"/>
            <a:chExt cx="62143" cy="897427"/>
          </a:xfrm>
        </p:grpSpPr>
        <p:sp>
          <p:nvSpPr>
            <p:cNvPr id="1038" name="曲线"/>
            <p:cNvSpPr>
              <a:spLocks/>
            </p:cNvSpPr>
            <p:nvPr/>
          </p:nvSpPr>
          <p:spPr>
            <a:xfrm>
              <a:off x="989005" y="445363"/>
              <a:ext cx="62143" cy="623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" y="0"/>
                  </a:moveTo>
                  <a:lnTo>
                    <a:pt x="21589" y="0"/>
                  </a:lnTo>
                  <a:lnTo>
                    <a:pt x="21589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/>
            </a:ln>
          </p:spPr>
        </p:sp>
        <p:sp>
          <p:nvSpPr>
            <p:cNvPr id="1039" name="曲线"/>
            <p:cNvSpPr>
              <a:spLocks/>
            </p:cNvSpPr>
            <p:nvPr/>
          </p:nvSpPr>
          <p:spPr>
            <a:xfrm>
              <a:off x="1015524" y="-389666"/>
              <a:ext cx="9103" cy="74667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34" y="0"/>
                  </a:moveTo>
                  <a:lnTo>
                    <a:pt x="0" y="0"/>
                  </a:lnTo>
                  <a:lnTo>
                    <a:pt x="21598" y="0"/>
                  </a:lnTo>
                  <a:lnTo>
                    <a:pt x="1113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1043" name="组合"/>
          <p:cNvGrpSpPr>
            <a:grpSpLocks/>
          </p:cNvGrpSpPr>
          <p:nvPr/>
        </p:nvGrpSpPr>
        <p:grpSpPr>
          <a:xfrm>
            <a:off x="8568723" y="2184809"/>
            <a:ext cx="214702" cy="2308598"/>
            <a:chOff x="8568723" y="2184809"/>
            <a:chExt cx="214702" cy="2308598"/>
          </a:xfrm>
        </p:grpSpPr>
        <p:sp>
          <p:nvSpPr>
            <p:cNvPr id="1041" name="曲线"/>
            <p:cNvSpPr>
              <a:spLocks/>
            </p:cNvSpPr>
            <p:nvPr/>
          </p:nvSpPr>
          <p:spPr>
            <a:xfrm>
              <a:off x="8568723" y="4278733"/>
              <a:ext cx="214702" cy="2146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" y="0"/>
                  </a:moveTo>
                  <a:lnTo>
                    <a:pt x="1" y="0"/>
                  </a:lnTo>
                  <a:lnTo>
                    <a:pt x="21596" y="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2" name="曲线"/>
            <p:cNvSpPr>
              <a:spLocks/>
            </p:cNvSpPr>
            <p:nvPr/>
          </p:nvSpPr>
          <p:spPr>
            <a:xfrm>
              <a:off x="8671381" y="2184809"/>
              <a:ext cx="9131" cy="19353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099" y="0"/>
                  </a:moveTo>
                  <a:lnTo>
                    <a:pt x="0" y="0"/>
                  </a:lnTo>
                  <a:lnTo>
                    <a:pt x="21531" y="0"/>
                  </a:lnTo>
                  <a:lnTo>
                    <a:pt x="110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044" name="曲线"/>
          <p:cNvSpPr>
            <a:spLocks/>
          </p:cNvSpPr>
          <p:nvPr/>
        </p:nvSpPr>
        <p:spPr>
          <a:xfrm>
            <a:off x="6423211" y="3192659"/>
            <a:ext cx="86853" cy="868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6" y="0"/>
                </a:moveTo>
                <a:lnTo>
                  <a:pt x="6" y="0"/>
                </a:lnTo>
                <a:lnTo>
                  <a:pt x="21592" y="0"/>
                </a:lnTo>
                <a:lnTo>
                  <a:pt x="21592" y="0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grpSp>
        <p:nvGrpSpPr>
          <p:cNvPr id="1047" name="组合"/>
          <p:cNvGrpSpPr>
            <a:grpSpLocks/>
          </p:cNvGrpSpPr>
          <p:nvPr/>
        </p:nvGrpSpPr>
        <p:grpSpPr>
          <a:xfrm>
            <a:off x="8221223" y="8"/>
            <a:ext cx="214702" cy="2308598"/>
            <a:chOff x="8221223" y="8"/>
            <a:chExt cx="214702" cy="2308598"/>
          </a:xfrm>
        </p:grpSpPr>
        <p:sp>
          <p:nvSpPr>
            <p:cNvPr id="1045" name="曲线"/>
            <p:cNvSpPr>
              <a:spLocks/>
            </p:cNvSpPr>
            <p:nvPr/>
          </p:nvSpPr>
          <p:spPr>
            <a:xfrm>
              <a:off x="8221223" y="2093931"/>
              <a:ext cx="214702" cy="2146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" y="0"/>
                  </a:moveTo>
                  <a:lnTo>
                    <a:pt x="1" y="0"/>
                  </a:lnTo>
                  <a:lnTo>
                    <a:pt x="21596" y="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46" name="曲线"/>
            <p:cNvSpPr>
              <a:spLocks/>
            </p:cNvSpPr>
            <p:nvPr/>
          </p:nvSpPr>
          <p:spPr>
            <a:xfrm>
              <a:off x="8323881" y="8"/>
              <a:ext cx="9131" cy="19353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0"/>
                  </a:lnTo>
                  <a:lnTo>
                    <a:pt x="21532" y="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835074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0571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4155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6207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450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644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932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58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0442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49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7673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225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75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46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529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48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93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982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876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 /><Relationship Id="rId3" Type="http://schemas.openxmlformats.org/officeDocument/2006/relationships/slideLayout" Target="../slideLayouts/slideLayout23.xml" /><Relationship Id="rId7" Type="http://schemas.openxmlformats.org/officeDocument/2006/relationships/slideLayout" Target="../slideLayouts/slideLayout27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2.xml" /><Relationship Id="rId1" Type="http://schemas.openxmlformats.org/officeDocument/2006/relationships/slideLayout" Target="../slideLayouts/slideLayout21.xml" /><Relationship Id="rId6" Type="http://schemas.openxmlformats.org/officeDocument/2006/relationships/slideLayout" Target="../slideLayouts/slideLayout26.xml" /><Relationship Id="rId11" Type="http://schemas.openxmlformats.org/officeDocument/2006/relationships/slideLayout" Target="../slideLayouts/slideLayout31.xml" /><Relationship Id="rId5" Type="http://schemas.openxmlformats.org/officeDocument/2006/relationships/slideLayout" Target="../slideLayouts/slideLayout25.xml" /><Relationship Id="rId10" Type="http://schemas.openxmlformats.org/officeDocument/2006/relationships/slideLayout" Target="../slideLayouts/slideLayout30.xml" /><Relationship Id="rId4" Type="http://schemas.openxmlformats.org/officeDocument/2006/relationships/slideLayout" Target="../slideLayouts/slideLayout24.xml" /><Relationship Id="rId9" Type="http://schemas.openxmlformats.org/officeDocument/2006/relationships/slideLayout" Target="../slideLayouts/slideLayout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 charset="0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1068100" y="933450"/>
            <a:ext cx="7047300" cy="4823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charset="0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>
            <a:off x="2924250" y="2804487"/>
            <a:ext cx="3295498" cy="792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Here is where your presentation begins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>
            <a:off x="1561650" y="1599600"/>
            <a:ext cx="6020700" cy="20525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00" b="1" i="0" u="none" strike="noStrike" kern="0" cap="none" spc="0" baseline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</a:rPr>
              <a:t>Interface Analysis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00" b="1" i="0" u="none" strike="noStrike" kern="0" cap="none" spc="0" baseline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</a:rPr>
              <a:t>in Software Engineering </a:t>
            </a:r>
            <a:endParaRPr lang="zh-CN" altLang="en-US" sz="5300" b="1" i="0" u="none" strike="noStrike" kern="0" cap="none" spc="0" baseline="0">
              <a:solidFill>
                <a:srgbClr val="FFFFFF"/>
              </a:solidFill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39" name="曲线"/>
          <p:cNvSpPr>
            <a:spLocks/>
          </p:cNvSpPr>
          <p:nvPr/>
        </p:nvSpPr>
        <p:spPr>
          <a:xfrm>
            <a:off x="1917280" y="4715495"/>
            <a:ext cx="121434" cy="1214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0"/>
                </a:moveTo>
                <a:lnTo>
                  <a:pt x="4" y="21595"/>
                </a:lnTo>
                <a:lnTo>
                  <a:pt x="21598" y="21595"/>
                </a:lnTo>
                <a:lnTo>
                  <a:pt x="21598" y="0"/>
                </a:lnTo>
                <a:close/>
              </a:path>
            </a:pathLst>
          </a:custGeom>
          <a:solidFill>
            <a:srgbClr val="E898AC"/>
          </a:solidFill>
          <a:ln cap="flat" cmpd="sng">
            <a:noFill/>
            <a:prstDash val="solid"/>
            <a:round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7047944" y="3537816"/>
            <a:ext cx="57832" cy="5783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9"/>
                </a:moveTo>
                <a:lnTo>
                  <a:pt x="21590" y="9"/>
                </a:lnTo>
                <a:lnTo>
                  <a:pt x="21590" y="21600"/>
                </a:lnTo>
                <a:lnTo>
                  <a:pt x="0" y="21600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2307882" y="3002385"/>
            <a:ext cx="104084" cy="10432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4" y="4"/>
                </a:moveTo>
                <a:lnTo>
                  <a:pt x="21600" y="4"/>
                </a:lnTo>
                <a:lnTo>
                  <a:pt x="21600" y="21600"/>
                </a:lnTo>
                <a:lnTo>
                  <a:pt x="4" y="21600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6293004" y="835608"/>
            <a:ext cx="80475" cy="804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" y="7"/>
                </a:moveTo>
                <a:lnTo>
                  <a:pt x="7" y="21600"/>
                </a:lnTo>
                <a:lnTo>
                  <a:pt x="21600" y="21600"/>
                </a:lnTo>
                <a:lnTo>
                  <a:pt x="21600" y="7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2924242" y="4302208"/>
            <a:ext cx="119992" cy="11999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3"/>
                </a:moveTo>
                <a:lnTo>
                  <a:pt x="0" y="21594"/>
                </a:lnTo>
                <a:lnTo>
                  <a:pt x="21595" y="21594"/>
                </a:lnTo>
                <a:lnTo>
                  <a:pt x="21595" y="3"/>
                </a:lnTo>
                <a:close/>
              </a:path>
            </a:pathLst>
          </a:custGeom>
          <a:solidFill>
            <a:srgbClr val="FF9973"/>
          </a:solidFill>
          <a:ln cap="flat" cmpd="sng">
            <a:noFill/>
            <a:prstDash val="solid"/>
            <a:round/>
          </a:ln>
        </p:spPr>
      </p:sp>
      <p:grpSp>
        <p:nvGrpSpPr>
          <p:cNvPr id="46" name="组合"/>
          <p:cNvGrpSpPr>
            <a:grpSpLocks/>
          </p:cNvGrpSpPr>
          <p:nvPr/>
        </p:nvGrpSpPr>
        <p:grpSpPr>
          <a:xfrm>
            <a:off x="6232314" y="3696331"/>
            <a:ext cx="121433" cy="1073147"/>
            <a:chOff x="6232314" y="3696331"/>
            <a:chExt cx="121433" cy="1073147"/>
          </a:xfrm>
        </p:grpSpPr>
        <p:sp>
          <p:nvSpPr>
            <p:cNvPr id="44" name="曲线"/>
            <p:cNvSpPr>
              <a:spLocks/>
            </p:cNvSpPr>
            <p:nvPr/>
          </p:nvSpPr>
          <p:spPr>
            <a:xfrm>
              <a:off x="6232314" y="4648280"/>
              <a:ext cx="121433" cy="1211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3"/>
                  </a:moveTo>
                  <a:lnTo>
                    <a:pt x="0" y="21595"/>
                  </a:lnTo>
                  <a:lnTo>
                    <a:pt x="21595" y="21595"/>
                  </a:lnTo>
                  <a:lnTo>
                    <a:pt x="21595" y="3"/>
                  </a:lnTo>
                  <a:close/>
                </a:path>
              </a:pathLst>
            </a:custGeom>
            <a:solidFill>
              <a:srgbClr val="E898A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>
              <a:off x="6288681" y="3696331"/>
              <a:ext cx="8698" cy="872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0" y="21600"/>
                  </a:lnTo>
                  <a:lnTo>
                    <a:pt x="21535" y="21600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49" name="组合"/>
          <p:cNvGrpSpPr>
            <a:grpSpLocks/>
          </p:cNvGrpSpPr>
          <p:nvPr/>
        </p:nvGrpSpPr>
        <p:grpSpPr>
          <a:xfrm>
            <a:off x="6780547" y="337714"/>
            <a:ext cx="133252" cy="1952377"/>
            <a:chOff x="6780547" y="337714"/>
            <a:chExt cx="133252" cy="1952377"/>
          </a:xfrm>
        </p:grpSpPr>
        <p:sp>
          <p:nvSpPr>
            <p:cNvPr id="47" name="曲线"/>
            <p:cNvSpPr>
              <a:spLocks/>
            </p:cNvSpPr>
            <p:nvPr/>
          </p:nvSpPr>
          <p:spPr>
            <a:xfrm>
              <a:off x="6780547" y="2156839"/>
              <a:ext cx="133252" cy="133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" y="4"/>
                  </a:moveTo>
                  <a:lnTo>
                    <a:pt x="21595" y="4"/>
                  </a:lnTo>
                  <a:lnTo>
                    <a:pt x="21595" y="21595"/>
                  </a:lnTo>
                  <a:lnTo>
                    <a:pt x="3" y="21595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6842943" y="337714"/>
              <a:ext cx="8462" cy="169535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9" y="0"/>
                  </a:moveTo>
                  <a:lnTo>
                    <a:pt x="66" y="21599"/>
                  </a:lnTo>
                  <a:lnTo>
                    <a:pt x="21531" y="21599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3" name="组合"/>
          <p:cNvGrpSpPr>
            <a:grpSpLocks/>
          </p:cNvGrpSpPr>
          <p:nvPr/>
        </p:nvGrpSpPr>
        <p:grpSpPr>
          <a:xfrm>
            <a:off x="1608717" y="1280046"/>
            <a:ext cx="199235" cy="2828935"/>
            <a:chOff x="1608717" y="1280046"/>
            <a:chExt cx="199235" cy="2828935"/>
          </a:xfrm>
        </p:grpSpPr>
        <p:sp>
          <p:nvSpPr>
            <p:cNvPr id="50" name="曲线"/>
            <p:cNvSpPr>
              <a:spLocks/>
            </p:cNvSpPr>
            <p:nvPr/>
          </p:nvSpPr>
          <p:spPr>
            <a:xfrm>
              <a:off x="1608717" y="3909744"/>
              <a:ext cx="199235" cy="199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"/>
                  </a:moveTo>
                  <a:lnTo>
                    <a:pt x="0" y="21597"/>
                  </a:lnTo>
                  <a:lnTo>
                    <a:pt x="21597" y="21597"/>
                  </a:lnTo>
                  <a:lnTo>
                    <a:pt x="21597" y="2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1656175" y="3269477"/>
              <a:ext cx="104084" cy="1040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5"/>
                  </a:moveTo>
                  <a:lnTo>
                    <a:pt x="0" y="21600"/>
                  </a:lnTo>
                  <a:lnTo>
                    <a:pt x="21593" y="21600"/>
                  </a:lnTo>
                  <a:lnTo>
                    <a:pt x="21593" y="5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1704104" y="1280046"/>
              <a:ext cx="8464" cy="17940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99" y="0"/>
                  </a:moveTo>
                  <a:lnTo>
                    <a:pt x="0" y="21600"/>
                  </a:lnTo>
                  <a:lnTo>
                    <a:pt x="21532" y="21600"/>
                  </a:lnTo>
                  <a:lnTo>
                    <a:pt x="1049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54" name="曲线"/>
          <p:cNvSpPr>
            <a:spLocks/>
          </p:cNvSpPr>
          <p:nvPr/>
        </p:nvSpPr>
        <p:spPr>
          <a:xfrm>
            <a:off x="2355692" y="3696328"/>
            <a:ext cx="8464" cy="251966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099" y="0"/>
                </a:moveTo>
                <a:lnTo>
                  <a:pt x="67" y="21599"/>
                </a:lnTo>
                <a:lnTo>
                  <a:pt x="21531" y="21599"/>
                </a:lnTo>
                <a:lnTo>
                  <a:pt x="11099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7446601" y="3454956"/>
            <a:ext cx="8462" cy="168909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499" y="0"/>
                </a:moveTo>
                <a:lnTo>
                  <a:pt x="0" y="21599"/>
                </a:lnTo>
                <a:lnTo>
                  <a:pt x="21531" y="21599"/>
                </a:lnTo>
                <a:lnTo>
                  <a:pt x="10499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grpSp>
        <p:nvGrpSpPr>
          <p:cNvPr id="58" name="组合"/>
          <p:cNvGrpSpPr>
            <a:grpSpLocks/>
          </p:cNvGrpSpPr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>
              <a:off x="8008096" y="4049705"/>
              <a:ext cx="199001" cy="198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" y="21600"/>
                  </a:lnTo>
                  <a:lnTo>
                    <a:pt x="21597" y="21600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8103246" y="2108910"/>
              <a:ext cx="8462" cy="17938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00" y="0"/>
                  </a:moveTo>
                  <a:lnTo>
                    <a:pt x="0" y="21600"/>
                  </a:lnTo>
                  <a:lnTo>
                    <a:pt x="21531" y="21600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62" name="组合"/>
          <p:cNvGrpSpPr>
            <a:grpSpLocks/>
          </p:cNvGrpSpPr>
          <p:nvPr/>
        </p:nvGrpSpPr>
        <p:grpSpPr>
          <a:xfrm>
            <a:off x="4472500" y="3928605"/>
            <a:ext cx="199001" cy="867198"/>
            <a:chOff x="4472500" y="3928605"/>
            <a:chExt cx="199001" cy="867198"/>
          </a:xfrm>
        </p:grpSpPr>
        <p:sp>
          <p:nvSpPr>
            <p:cNvPr id="59" name="曲线"/>
            <p:cNvSpPr>
              <a:spLocks/>
            </p:cNvSpPr>
            <p:nvPr/>
          </p:nvSpPr>
          <p:spPr>
            <a:xfrm>
              <a:off x="4472500" y="3928605"/>
              <a:ext cx="199001" cy="2201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>
              <a:off x="4519950" y="4370201"/>
              <a:ext cx="104094" cy="11514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" y="0"/>
                  </a:moveTo>
                  <a:lnTo>
                    <a:pt x="1" y="21598"/>
                  </a:lnTo>
                  <a:lnTo>
                    <a:pt x="21596" y="21598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>
              <a:off x="4531752" y="4706814"/>
              <a:ext cx="80477" cy="889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7108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3556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- a business analysis elicitation technique that helps to identify the interfaces between the solutions to determine the requirements for ensuring that the components interact with one another effectively. </a:t>
            </a:r>
            <a:endParaRPr lang="zh-CN" altLang="en-US" sz="36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727699" cy="577798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1" i="0" u="none" strike="noStrike" kern="0" cap="none" spc="0" baseline="0">
                <a:solidFill>
                  <a:srgbClr val="FFFFFF"/>
                </a:solidFill>
                <a:latin typeface="Coming Soon" charset="0"/>
                <a:ea typeface="Coming Soon" charset="0"/>
                <a:cs typeface="Lucida Sans" charset="0"/>
              </a:rPr>
              <a:t>What is Interface Analysis </a:t>
            </a:r>
            <a:endParaRPr lang="zh-CN" altLang="en-US" sz="3100" b="1" i="0" u="none" strike="noStrike" kern="0" cap="none" spc="0" baseline="0">
              <a:solidFill>
                <a:srgbClr val="FFFFFF"/>
              </a:solidFill>
              <a:latin typeface="Coming Soon" charset="0"/>
              <a:ea typeface="Coming Soon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ctrTitle" idx="4"/>
          </p:nvPr>
        </p:nvSpPr>
        <p:spPr>
          <a:xfrm>
            <a:off x="561675" y="792669"/>
            <a:ext cx="7566028" cy="337613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0" cap="none" spc="0" baseline="0">
                <a:solidFill>
                  <a:srgbClr val="FFFFFF"/>
                </a:solidFill>
                <a:latin typeface="Coming Soon" charset="0"/>
                <a:ea typeface="Coming Soon" charset="0"/>
                <a:cs typeface="Lucida Sans" charset="0"/>
              </a:rPr>
              <a:t>Types of Interface Analysis </a:t>
            </a:r>
            <a:endParaRPr lang="zh-CN" altLang="en-US" sz="4500" b="1" i="0" u="none" strike="noStrike" kern="0" cap="none" spc="0" baseline="0">
              <a:solidFill>
                <a:srgbClr val="FFFFFF"/>
              </a:solidFill>
              <a:latin typeface="Coming Soon" charset="0"/>
              <a:ea typeface="Coming Soon" charset="0"/>
              <a:cs typeface="Lucida Sans" charset="0"/>
              <a:sym typeface="Advent Pro SemiBold" charset="0"/>
            </a:endParaRPr>
          </a:p>
        </p:txBody>
      </p:sp>
      <p:cxnSp>
        <p:nvCxnSpPr>
          <p:cNvPr id="151" name="肘形连接线"/>
          <p:cNvCxnSpPr>
            <a:cxnSpLocks/>
          </p:cNvCxnSpPr>
          <p:nvPr/>
        </p:nvCxnSpPr>
        <p:spPr>
          <a:xfrm rot="10800000" flipV="1">
            <a:off x="7041079" y="1484925"/>
            <a:ext cx="1146599" cy="2563798"/>
          </a:xfrm>
          <a:prstGeom prst="bentConnector4">
            <a:avLst>
              <a:gd name="adj1" fmla="val -20768"/>
              <a:gd name="adj2" fmla="val 100740"/>
            </a:avLst>
          </a:prstGeom>
          <a:noFill/>
          <a:ln w="9525" cap="flat" cmpd="sng">
            <a:solidFill>
              <a:srgbClr val="FF9973"/>
            </a:solidFill>
            <a:prstDash val="solid"/>
            <a:round/>
          </a:ln>
        </p:spPr>
      </p:cxnSp>
      <p:sp>
        <p:nvSpPr>
          <p:cNvPr id="152" name="曲线"/>
          <p:cNvSpPr>
            <a:spLocks/>
          </p:cNvSpPr>
          <p:nvPr/>
        </p:nvSpPr>
        <p:spPr>
          <a:xfrm>
            <a:off x="923634" y="3637035"/>
            <a:ext cx="121172" cy="1211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3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3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  <p:sp>
        <p:nvSpPr>
          <p:cNvPr id="153" name="曲线"/>
          <p:cNvSpPr>
            <a:spLocks/>
          </p:cNvSpPr>
          <p:nvPr/>
        </p:nvSpPr>
        <p:spPr>
          <a:xfrm>
            <a:off x="8282034" y="2960760"/>
            <a:ext cx="121172" cy="1211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3"/>
                </a:moveTo>
                <a:lnTo>
                  <a:pt x="0" y="21595"/>
                </a:lnTo>
                <a:lnTo>
                  <a:pt x="21600" y="21595"/>
                </a:lnTo>
                <a:lnTo>
                  <a:pt x="21600" y="3"/>
                </a:lnTo>
                <a:close/>
              </a:path>
            </a:pathLst>
          </a:custGeom>
          <a:solidFill>
            <a:schemeClr val="accent3"/>
          </a:solidFill>
          <a:ln cap="flat" cmpd="sng">
            <a:noFill/>
            <a:prstDash val="solid"/>
            <a:round/>
          </a:ln>
        </p:spPr>
      </p:sp>
      <p:sp>
        <p:nvSpPr>
          <p:cNvPr id="154" name="矩形"/>
          <p:cNvSpPr>
            <a:spLocks/>
          </p:cNvSpPr>
          <p:nvPr/>
        </p:nvSpPr>
        <p:spPr>
          <a:xfrm>
            <a:off x="1194230" y="1220011"/>
            <a:ext cx="6670699" cy="31393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300" b="1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User Interface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300" b="1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System to system Interface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300" b="1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Business  process interface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300" b="1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APIs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300" b="1">
                <a:solidFill>
                  <a:srgbClr val="FFFFFF"/>
                </a:solidFill>
                <a:cs typeface="Lucida Sans" charset="0"/>
              </a:rPr>
              <a:t>External</a:t>
            </a:r>
            <a:r>
              <a:rPr lang="en-US" altLang="zh-CN" sz="3300" b="1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 interface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3300" b="1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hardware interface </a:t>
            </a:r>
            <a:endParaRPr lang="zh-CN" altLang="en-US" sz="3300" b="1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5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曲线"/>
          <p:cNvSpPr>
            <a:spLocks/>
          </p:cNvSpPr>
          <p:nvPr/>
        </p:nvSpPr>
        <p:spPr>
          <a:xfrm>
            <a:off x="1370476" y="3868999"/>
            <a:ext cx="6279992" cy="1043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77" y="0"/>
                </a:moveTo>
                <a:cubicBezTo>
                  <a:pt x="78" y="0"/>
                  <a:pt x="0" y="0"/>
                  <a:pt x="0" y="0"/>
                </a:cubicBezTo>
                <a:cubicBezTo>
                  <a:pt x="0" y="0"/>
                  <a:pt x="78" y="0"/>
                  <a:pt x="177" y="0"/>
                </a:cubicBezTo>
                <a:lnTo>
                  <a:pt x="21418" y="0"/>
                </a:lnTo>
                <a:cubicBezTo>
                  <a:pt x="21517" y="0"/>
                  <a:pt x="21599" y="0"/>
                  <a:pt x="21599" y="0"/>
                </a:cubicBezTo>
                <a:cubicBezTo>
                  <a:pt x="21599" y="0"/>
                  <a:pt x="21517" y="0"/>
                  <a:pt x="21418" y="0"/>
                </a:cubicBez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229" name="曲线"/>
          <p:cNvSpPr>
            <a:spLocks/>
          </p:cNvSpPr>
          <p:nvPr/>
        </p:nvSpPr>
        <p:spPr>
          <a:xfrm>
            <a:off x="1369950" y="3868999"/>
            <a:ext cx="5074478" cy="1043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94" y="0"/>
                </a:moveTo>
                <a:cubicBezTo>
                  <a:pt x="128" y="0"/>
                  <a:pt x="0" y="0"/>
                  <a:pt x="0" y="0"/>
                </a:cubicBezTo>
                <a:cubicBezTo>
                  <a:pt x="0" y="0"/>
                  <a:pt x="128" y="0"/>
                  <a:pt x="294" y="0"/>
                </a:cubicBezTo>
                <a:lnTo>
                  <a:pt x="21307" y="0"/>
                </a:lnTo>
                <a:cubicBezTo>
                  <a:pt x="21469" y="0"/>
                  <a:pt x="21598" y="0"/>
                  <a:pt x="21598" y="0"/>
                </a:cubicBezTo>
                <a:cubicBezTo>
                  <a:pt x="21598" y="0"/>
                  <a:pt x="21469" y="0"/>
                  <a:pt x="21307" y="0"/>
                </a:cubicBezTo>
                <a:close/>
              </a:path>
            </a:pathLst>
          </a:custGeom>
          <a:solidFill>
            <a:srgbClr val="00CFCC"/>
          </a:solidFill>
          <a:ln cap="flat" cmpd="sng">
            <a:noFill/>
            <a:prstDash val="solid"/>
            <a:round/>
          </a:ln>
        </p:spPr>
      </p:sp>
      <p:cxnSp>
        <p:nvCxnSpPr>
          <p:cNvPr id="230" name="直线连接线"/>
          <p:cNvCxnSpPr>
            <a:cxnSpLocks/>
          </p:cNvCxnSpPr>
          <p:nvPr/>
        </p:nvCxnSpPr>
        <p:spPr>
          <a:xfrm>
            <a:off x="6325424" y="2953675"/>
            <a:ext cx="1587" cy="978000"/>
          </a:xfrm>
          <a:prstGeom prst="straightConnector1">
            <a:avLst/>
          </a:prstGeom>
          <a:noFill/>
          <a:ln w="19050" cap="flat" cmpd="sng">
            <a:solidFill>
              <a:srgbClr val="00CFCC"/>
            </a:solidFill>
            <a:prstDash val="solid"/>
            <a:round/>
          </a:ln>
        </p:spPr>
      </p:cxnSp>
      <p:sp>
        <p:nvSpPr>
          <p:cNvPr id="231" name="矩形"/>
          <p:cNvSpPr>
            <a:spLocks/>
          </p:cNvSpPr>
          <p:nvPr/>
        </p:nvSpPr>
        <p:spPr>
          <a:xfrm>
            <a:off x="1369950" y="1573050"/>
            <a:ext cx="4762427" cy="891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00" b="1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Main Components</a:t>
            </a:r>
            <a:endParaRPr lang="zh-CN" altLang="en-US" sz="5300" b="1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曲线"/>
          <p:cNvSpPr>
            <a:spLocks/>
          </p:cNvSpPr>
          <p:nvPr/>
        </p:nvSpPr>
        <p:spPr>
          <a:xfrm>
            <a:off x="5439938" y="1337773"/>
            <a:ext cx="155924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"/>
                </a:lnTo>
                <a:lnTo>
                  <a:pt x="21595" y="1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round/>
          </a:ln>
        </p:spPr>
      </p:sp>
      <p:sp>
        <p:nvSpPr>
          <p:cNvPr id="235" name="曲线"/>
          <p:cNvSpPr>
            <a:spLocks/>
          </p:cNvSpPr>
          <p:nvPr/>
        </p:nvSpPr>
        <p:spPr>
          <a:xfrm>
            <a:off x="7379613" y="2192401"/>
            <a:ext cx="155924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"/>
                </a:lnTo>
                <a:lnTo>
                  <a:pt x="21595" y="1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3"/>
          </a:solidFill>
          <a:ln cap="flat" cmpd="sng">
            <a:noFill/>
            <a:prstDash val="solid"/>
            <a:round/>
          </a:ln>
        </p:spPr>
      </p:sp>
      <p:sp>
        <p:nvSpPr>
          <p:cNvPr id="236" name="曲线"/>
          <p:cNvSpPr>
            <a:spLocks/>
          </p:cNvSpPr>
          <p:nvPr/>
        </p:nvSpPr>
        <p:spPr>
          <a:xfrm>
            <a:off x="5439938" y="3047224"/>
            <a:ext cx="155924" cy="1563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1"/>
                </a:lnTo>
                <a:lnTo>
                  <a:pt x="21595" y="1"/>
                </a:lnTo>
                <a:lnTo>
                  <a:pt x="21595" y="0"/>
                </a:ln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round/>
          </a:ln>
        </p:spPr>
      </p:sp>
      <p:sp>
        <p:nvSpPr>
          <p:cNvPr id="237" name="矩形"/>
          <p:cNvSpPr>
            <a:spLocks/>
          </p:cNvSpPr>
          <p:nvPr/>
        </p:nvSpPr>
        <p:spPr>
          <a:xfrm>
            <a:off x="679374" y="220799"/>
            <a:ext cx="7731007" cy="12630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Droid Sans" charset="0"/>
              </a:rPr>
              <a:t>1. Identify Interfaces– The first step in interface analysis generally involves identifying which interfaces are within the scope of an existing system or a potential solution.</a:t>
            </a:r>
            <a:endParaRPr lang="zh-CN" altLang="en-US" sz="26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238" name="矩形"/>
          <p:cNvSpPr>
            <a:spLocks/>
          </p:cNvSpPr>
          <p:nvPr/>
        </p:nvSpPr>
        <p:spPr>
          <a:xfrm>
            <a:off x="679375" y="1929567"/>
            <a:ext cx="6369126" cy="22263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Droid Sans" charset="0"/>
              </a:rPr>
              <a:t>Document Analysis – Involves reviewing any relevant existing documents or organizational process assets (OPAs) to identify potential applications and interfaces related to the initiative.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3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239" name="矩形"/>
          <p:cNvSpPr>
            <a:spLocks/>
          </p:cNvSpPr>
          <p:nvPr/>
        </p:nvSpPr>
        <p:spPr>
          <a:xfrm>
            <a:off x="679374" y="3649352"/>
            <a:ext cx="6194200" cy="1091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Droid Sans" charset="0"/>
              </a:rPr>
              <a:t>Scope Modeling – Aides in document analysis by determining the relevance of elements; therefore, creating boundaries to guide the investigation. </a:t>
            </a:r>
            <a:endParaRPr lang="zh-CN" altLang="en-US" sz="22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组合"/>
          <p:cNvGrpSpPr>
            <a:grpSpLocks/>
          </p:cNvGrpSpPr>
          <p:nvPr/>
        </p:nvGrpSpPr>
        <p:grpSpPr>
          <a:xfrm>
            <a:off x="483868" y="1752443"/>
            <a:ext cx="3998389" cy="2213253"/>
            <a:chOff x="483868" y="1752443"/>
            <a:chExt cx="3998389" cy="2213253"/>
          </a:xfrm>
        </p:grpSpPr>
        <p:grpSp>
          <p:nvGrpSpPr>
            <p:cNvPr id="244" name="组合"/>
            <p:cNvGrpSpPr>
              <a:grpSpLocks/>
            </p:cNvGrpSpPr>
            <p:nvPr/>
          </p:nvGrpSpPr>
          <p:grpSpPr>
            <a:xfrm>
              <a:off x="2903281" y="2681279"/>
              <a:ext cx="70528" cy="63895"/>
              <a:chOff x="2903281" y="2681279"/>
              <a:chExt cx="70528" cy="63895"/>
            </a:xfrm>
          </p:grpSpPr>
          <p:sp>
            <p:nvSpPr>
              <p:cNvPr id="242" name="曲线"/>
              <p:cNvSpPr>
                <a:spLocks/>
              </p:cNvSpPr>
              <p:nvPr/>
            </p:nvSpPr>
            <p:spPr>
              <a:xfrm>
                <a:off x="2903281" y="2681279"/>
                <a:ext cx="47742" cy="36094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1600" y="0"/>
                    </a:moveTo>
                    <a:lnTo>
                      <a:pt x="17546" y="0"/>
                    </a:lnTo>
                    <a:lnTo>
                      <a:pt x="0" y="0"/>
                    </a:lnTo>
                    <a:lnTo>
                      <a:pt x="896" y="0"/>
                    </a:lnTo>
                    <a:lnTo>
                      <a:pt x="8995" y="0"/>
                    </a:lnTo>
                    <a:lnTo>
                      <a:pt x="1844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43" name="曲线"/>
              <p:cNvSpPr>
                <a:spLocks/>
              </p:cNvSpPr>
              <p:nvPr/>
            </p:nvSpPr>
            <p:spPr>
              <a:xfrm>
                <a:off x="2908252" y="2693403"/>
                <a:ext cx="65556" cy="5177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3823" y="0"/>
                    </a:moveTo>
                    <a:lnTo>
                      <a:pt x="12523" y="0"/>
                    </a:lnTo>
                    <a:lnTo>
                      <a:pt x="11229" y="0"/>
                    </a:lnTo>
                    <a:lnTo>
                      <a:pt x="10941" y="0"/>
                    </a:lnTo>
                    <a:lnTo>
                      <a:pt x="9068" y="0"/>
                    </a:lnTo>
                    <a:lnTo>
                      <a:pt x="8635" y="0"/>
                    </a:lnTo>
                    <a:lnTo>
                      <a:pt x="6763" y="0"/>
                    </a:lnTo>
                    <a:lnTo>
                      <a:pt x="5758" y="0"/>
                    </a:lnTo>
                    <a:lnTo>
                      <a:pt x="5469" y="0"/>
                    </a:lnTo>
                    <a:lnTo>
                      <a:pt x="5180" y="0"/>
                    </a:lnTo>
                    <a:lnTo>
                      <a:pt x="6192" y="0"/>
                    </a:lnTo>
                    <a:lnTo>
                      <a:pt x="6763" y="0"/>
                    </a:lnTo>
                    <a:lnTo>
                      <a:pt x="6625" y="0"/>
                    </a:lnTo>
                    <a:lnTo>
                      <a:pt x="5180" y="0"/>
                    </a:lnTo>
                    <a:lnTo>
                      <a:pt x="3743" y="0"/>
                    </a:lnTo>
                    <a:lnTo>
                      <a:pt x="143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1" y="0"/>
                    </a:lnTo>
                    <a:lnTo>
                      <a:pt x="2159" y="0"/>
                    </a:lnTo>
                    <a:lnTo>
                      <a:pt x="2882" y="0"/>
                    </a:lnTo>
                    <a:lnTo>
                      <a:pt x="2594" y="0"/>
                    </a:lnTo>
                    <a:lnTo>
                      <a:pt x="2594" y="0"/>
                    </a:lnTo>
                    <a:lnTo>
                      <a:pt x="4320" y="0"/>
                    </a:lnTo>
                    <a:lnTo>
                      <a:pt x="4320" y="0"/>
                    </a:lnTo>
                    <a:lnTo>
                      <a:pt x="3743" y="0"/>
                    </a:lnTo>
                    <a:lnTo>
                      <a:pt x="4320" y="0"/>
                    </a:lnTo>
                    <a:lnTo>
                      <a:pt x="6047" y="0"/>
                    </a:lnTo>
                    <a:lnTo>
                      <a:pt x="7341" y="0"/>
                    </a:lnTo>
                    <a:lnTo>
                      <a:pt x="8209" y="0"/>
                    </a:lnTo>
                    <a:lnTo>
                      <a:pt x="7196" y="0"/>
                    </a:lnTo>
                    <a:lnTo>
                      <a:pt x="7631" y="0"/>
                    </a:lnTo>
                    <a:lnTo>
                      <a:pt x="7486" y="0"/>
                    </a:lnTo>
                    <a:lnTo>
                      <a:pt x="7486" y="0"/>
                    </a:lnTo>
                    <a:lnTo>
                      <a:pt x="8064" y="0"/>
                    </a:lnTo>
                    <a:lnTo>
                      <a:pt x="8780" y="0"/>
                    </a:lnTo>
                    <a:lnTo>
                      <a:pt x="8780" y="0"/>
                    </a:lnTo>
                    <a:lnTo>
                      <a:pt x="9068" y="0"/>
                    </a:lnTo>
                    <a:lnTo>
                      <a:pt x="9502" y="0"/>
                    </a:lnTo>
                    <a:lnTo>
                      <a:pt x="10224" y="0"/>
                    </a:lnTo>
                    <a:lnTo>
                      <a:pt x="10795" y="0"/>
                    </a:lnTo>
                    <a:lnTo>
                      <a:pt x="11084" y="0"/>
                    </a:lnTo>
                    <a:lnTo>
                      <a:pt x="11662" y="0"/>
                    </a:lnTo>
                    <a:lnTo>
                      <a:pt x="12523" y="0"/>
                    </a:lnTo>
                    <a:lnTo>
                      <a:pt x="12956" y="0"/>
                    </a:lnTo>
                    <a:lnTo>
                      <a:pt x="12956" y="0"/>
                    </a:lnTo>
                    <a:lnTo>
                      <a:pt x="13245" y="0"/>
                    </a:lnTo>
                    <a:lnTo>
                      <a:pt x="13678" y="0"/>
                    </a:lnTo>
                    <a:lnTo>
                      <a:pt x="14112" y="0"/>
                    </a:lnTo>
                    <a:lnTo>
                      <a:pt x="13823" y="0"/>
                    </a:lnTo>
                    <a:lnTo>
                      <a:pt x="13968" y="0"/>
                    </a:lnTo>
                    <a:lnTo>
                      <a:pt x="14828" y="0"/>
                    </a:lnTo>
                    <a:lnTo>
                      <a:pt x="13678" y="0"/>
                    </a:lnTo>
                    <a:lnTo>
                      <a:pt x="14828" y="0"/>
                    </a:lnTo>
                    <a:lnTo>
                      <a:pt x="15550" y="0"/>
                    </a:lnTo>
                    <a:lnTo>
                      <a:pt x="15840" y="0"/>
                    </a:lnTo>
                    <a:lnTo>
                      <a:pt x="16556" y="0"/>
                    </a:lnTo>
                    <a:lnTo>
                      <a:pt x="16844" y="0"/>
                    </a:lnTo>
                    <a:lnTo>
                      <a:pt x="16844" y="0"/>
                    </a:lnTo>
                    <a:lnTo>
                      <a:pt x="16699" y="0"/>
                    </a:lnTo>
                    <a:lnTo>
                      <a:pt x="16699" y="0"/>
                    </a:lnTo>
                    <a:lnTo>
                      <a:pt x="16556" y="0"/>
                    </a:lnTo>
                    <a:lnTo>
                      <a:pt x="16699" y="0"/>
                    </a:lnTo>
                    <a:lnTo>
                      <a:pt x="16989" y="0"/>
                    </a:lnTo>
                    <a:lnTo>
                      <a:pt x="17566" y="0"/>
                    </a:lnTo>
                    <a:lnTo>
                      <a:pt x="17277" y="0"/>
                    </a:lnTo>
                    <a:lnTo>
                      <a:pt x="17566" y="0"/>
                    </a:lnTo>
                    <a:lnTo>
                      <a:pt x="17711" y="0"/>
                    </a:lnTo>
                    <a:lnTo>
                      <a:pt x="17711" y="0"/>
                    </a:lnTo>
                    <a:lnTo>
                      <a:pt x="18137" y="0"/>
                    </a:lnTo>
                    <a:lnTo>
                      <a:pt x="18137" y="0"/>
                    </a:lnTo>
                    <a:lnTo>
                      <a:pt x="17711" y="0"/>
                    </a:lnTo>
                    <a:lnTo>
                      <a:pt x="18000" y="0"/>
                    </a:lnTo>
                    <a:lnTo>
                      <a:pt x="18282" y="0"/>
                    </a:lnTo>
                    <a:lnTo>
                      <a:pt x="18137" y="0"/>
                    </a:lnTo>
                    <a:lnTo>
                      <a:pt x="18137" y="0"/>
                    </a:lnTo>
                    <a:lnTo>
                      <a:pt x="19150" y="0"/>
                    </a:lnTo>
                    <a:lnTo>
                      <a:pt x="20299" y="0"/>
                    </a:lnTo>
                    <a:lnTo>
                      <a:pt x="20877" y="0"/>
                    </a:lnTo>
                    <a:lnTo>
                      <a:pt x="21599" y="0"/>
                    </a:lnTo>
                    <a:lnTo>
                      <a:pt x="20877" y="0"/>
                    </a:lnTo>
                    <a:lnTo>
                      <a:pt x="19872" y="0"/>
                    </a:lnTo>
                    <a:lnTo>
                      <a:pt x="18860" y="0"/>
                    </a:lnTo>
                    <a:lnTo>
                      <a:pt x="18000" y="0"/>
                    </a:lnTo>
                    <a:lnTo>
                      <a:pt x="17711" y="0"/>
                    </a:lnTo>
                    <a:lnTo>
                      <a:pt x="16556" y="0"/>
                    </a:lnTo>
                    <a:lnTo>
                      <a:pt x="15985" y="0"/>
                    </a:lnTo>
                    <a:lnTo>
                      <a:pt x="15985" y="0"/>
                    </a:lnTo>
                    <a:lnTo>
                      <a:pt x="14683" y="0"/>
                    </a:lnTo>
                    <a:lnTo>
                      <a:pt x="13823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53" name="组合"/>
            <p:cNvGrpSpPr>
              <a:grpSpLocks/>
            </p:cNvGrpSpPr>
            <p:nvPr/>
          </p:nvGrpSpPr>
          <p:grpSpPr>
            <a:xfrm>
              <a:off x="2658326" y="1794184"/>
              <a:ext cx="1601658" cy="910090"/>
              <a:chOff x="2658326" y="1794184"/>
              <a:chExt cx="1601658" cy="910090"/>
            </a:xfrm>
          </p:grpSpPr>
          <p:sp>
            <p:nvSpPr>
              <p:cNvPr id="245" name="曲线"/>
              <p:cNvSpPr>
                <a:spLocks/>
              </p:cNvSpPr>
              <p:nvPr/>
            </p:nvSpPr>
            <p:spPr>
              <a:xfrm>
                <a:off x="2806920" y="2568464"/>
                <a:ext cx="50331" cy="5199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5726" y="0"/>
                    </a:moveTo>
                    <a:lnTo>
                      <a:pt x="10574" y="0"/>
                    </a:lnTo>
                    <a:lnTo>
                      <a:pt x="21600" y="0"/>
                    </a:lnTo>
                    <a:lnTo>
                      <a:pt x="20273" y="0"/>
                    </a:lnTo>
                    <a:lnTo>
                      <a:pt x="48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grpSp>
            <p:nvGrpSpPr>
              <p:cNvPr id="252" name="组合"/>
              <p:cNvGrpSpPr>
                <a:grpSpLocks/>
              </p:cNvGrpSpPr>
              <p:nvPr/>
            </p:nvGrpSpPr>
            <p:grpSpPr>
              <a:xfrm>
                <a:off x="2658326" y="1794184"/>
                <a:ext cx="1601658" cy="910090"/>
                <a:chOff x="2658326" y="1794184"/>
                <a:chExt cx="1601658" cy="910090"/>
              </a:xfrm>
            </p:grpSpPr>
            <p:sp>
              <p:nvSpPr>
                <p:cNvPr id="246" name="曲线"/>
                <p:cNvSpPr>
                  <a:spLocks/>
                </p:cNvSpPr>
                <p:nvPr/>
              </p:nvSpPr>
              <p:spPr>
                <a:xfrm>
                  <a:off x="2658326" y="2222875"/>
                  <a:ext cx="1291396" cy="406833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555" y="0"/>
                      </a:move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370" y="0"/>
                      </a:lnTo>
                      <a:lnTo>
                        <a:pt x="1373" y="0"/>
                      </a:lnTo>
                      <a:lnTo>
                        <a:pt x="742" y="0"/>
                      </a:lnTo>
                      <a:lnTo>
                        <a:pt x="184" y="0"/>
                      </a:lnTo>
                      <a:lnTo>
                        <a:pt x="519" y="0"/>
                      </a:lnTo>
                      <a:lnTo>
                        <a:pt x="1373" y="0"/>
                      </a:lnTo>
                      <a:lnTo>
                        <a:pt x="2931" y="0"/>
                      </a:lnTo>
                      <a:lnTo>
                        <a:pt x="3488" y="0"/>
                      </a:lnTo>
                      <a:lnTo>
                        <a:pt x="4639" y="0"/>
                      </a:lnTo>
                      <a:lnTo>
                        <a:pt x="5009" y="0"/>
                      </a:lnTo>
                      <a:lnTo>
                        <a:pt x="10057" y="0"/>
                      </a:lnTo>
                      <a:lnTo>
                        <a:pt x="12470" y="0"/>
                      </a:lnTo>
                      <a:lnTo>
                        <a:pt x="16886" y="0"/>
                      </a:lnTo>
                      <a:lnTo>
                        <a:pt x="17332" y="0"/>
                      </a:lnTo>
                      <a:lnTo>
                        <a:pt x="20709" y="0"/>
                      </a:lnTo>
                      <a:lnTo>
                        <a:pt x="21005" y="0"/>
                      </a:lnTo>
                      <a:lnTo>
                        <a:pt x="21600" y="0"/>
                      </a:lnTo>
                      <a:lnTo>
                        <a:pt x="21340" y="0"/>
                      </a:lnTo>
                      <a:lnTo>
                        <a:pt x="16181" y="0"/>
                      </a:lnTo>
                      <a:lnTo>
                        <a:pt x="4526" y="0"/>
                      </a:lnTo>
                      <a:lnTo>
                        <a:pt x="1596" y="0"/>
                      </a:lnTo>
                      <a:lnTo>
                        <a:pt x="852" y="0"/>
                      </a:lnTo>
                      <a:lnTo>
                        <a:pt x="704" y="0"/>
                      </a:lnTo>
                      <a:close/>
                    </a:path>
                  </a:pathLst>
                </a:custGeom>
                <a:solidFill>
                  <a:srgbClr val="FFD6E1"/>
                </a:solidFill>
                <a:ln cap="flat" cmpd="sng">
                  <a:noFill/>
                  <a:prstDash val="solid"/>
                  <a:round/>
                </a:ln>
              </p:spPr>
            </p:sp>
            <p:sp>
              <p:nvSpPr>
                <p:cNvPr id="247" name="曲线"/>
                <p:cNvSpPr>
                  <a:spLocks/>
                </p:cNvSpPr>
                <p:nvPr/>
              </p:nvSpPr>
              <p:spPr>
                <a:xfrm>
                  <a:off x="3179605" y="1841329"/>
                  <a:ext cx="48534" cy="5885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951" y="0"/>
                      </a:moveTo>
                      <a:lnTo>
                        <a:pt x="1170" y="0"/>
                      </a:lnTo>
                      <a:lnTo>
                        <a:pt x="1366" y="0"/>
                      </a:lnTo>
                      <a:lnTo>
                        <a:pt x="2341" y="0"/>
                      </a:lnTo>
                      <a:lnTo>
                        <a:pt x="3113" y="0"/>
                      </a:lnTo>
                      <a:lnTo>
                        <a:pt x="2536" y="0"/>
                      </a:lnTo>
                      <a:lnTo>
                        <a:pt x="1951" y="0"/>
                      </a:lnTo>
                      <a:lnTo>
                        <a:pt x="1366" y="0"/>
                      </a:lnTo>
                      <a:lnTo>
                        <a:pt x="584" y="0"/>
                      </a:lnTo>
                      <a:lnTo>
                        <a:pt x="204" y="0"/>
                      </a:lnTo>
                      <a:lnTo>
                        <a:pt x="390" y="0"/>
                      </a:lnTo>
                      <a:lnTo>
                        <a:pt x="204" y="0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390" y="0"/>
                      </a:lnTo>
                      <a:lnTo>
                        <a:pt x="1170" y="0"/>
                      </a:lnTo>
                      <a:lnTo>
                        <a:pt x="1755" y="0"/>
                      </a:lnTo>
                      <a:lnTo>
                        <a:pt x="1366" y="0"/>
                      </a:lnTo>
                      <a:lnTo>
                        <a:pt x="2732" y="0"/>
                      </a:lnTo>
                      <a:lnTo>
                        <a:pt x="3307" y="0"/>
                      </a:lnTo>
                      <a:lnTo>
                        <a:pt x="4283" y="0"/>
                      </a:lnTo>
                      <a:lnTo>
                        <a:pt x="3698" y="0"/>
                      </a:lnTo>
                      <a:lnTo>
                        <a:pt x="2732" y="0"/>
                      </a:lnTo>
                      <a:lnTo>
                        <a:pt x="2145" y="0"/>
                      </a:lnTo>
                      <a:lnTo>
                        <a:pt x="3113" y="0"/>
                      </a:lnTo>
                      <a:lnTo>
                        <a:pt x="3698" y="0"/>
                      </a:lnTo>
                      <a:lnTo>
                        <a:pt x="3698" y="0"/>
                      </a:lnTo>
                      <a:lnTo>
                        <a:pt x="4089" y="0"/>
                      </a:lnTo>
                      <a:lnTo>
                        <a:pt x="4283" y="0"/>
                      </a:lnTo>
                      <a:lnTo>
                        <a:pt x="3893" y="0"/>
                      </a:lnTo>
                      <a:lnTo>
                        <a:pt x="4673" y="0"/>
                      </a:lnTo>
                      <a:lnTo>
                        <a:pt x="5065" y="0"/>
                      </a:lnTo>
                      <a:lnTo>
                        <a:pt x="6030" y="0"/>
                      </a:lnTo>
                      <a:lnTo>
                        <a:pt x="6030" y="0"/>
                      </a:lnTo>
                      <a:lnTo>
                        <a:pt x="6811" y="0"/>
                      </a:lnTo>
                      <a:lnTo>
                        <a:pt x="8169" y="0"/>
                      </a:lnTo>
                      <a:lnTo>
                        <a:pt x="8949" y="0"/>
                      </a:lnTo>
                      <a:lnTo>
                        <a:pt x="10121" y="0"/>
                      </a:lnTo>
                      <a:lnTo>
                        <a:pt x="10892" y="0"/>
                      </a:lnTo>
                      <a:lnTo>
                        <a:pt x="10696" y="0"/>
                      </a:lnTo>
                      <a:lnTo>
                        <a:pt x="10892" y="0"/>
                      </a:lnTo>
                      <a:lnTo>
                        <a:pt x="13224" y="0"/>
                      </a:lnTo>
                      <a:lnTo>
                        <a:pt x="14200" y="0"/>
                      </a:lnTo>
                      <a:lnTo>
                        <a:pt x="14982" y="0"/>
                      </a:lnTo>
                      <a:lnTo>
                        <a:pt x="15752" y="0"/>
                      </a:lnTo>
                      <a:lnTo>
                        <a:pt x="16144" y="0"/>
                      </a:lnTo>
                      <a:lnTo>
                        <a:pt x="16728" y="0"/>
                      </a:lnTo>
                      <a:lnTo>
                        <a:pt x="17900" y="0"/>
                      </a:lnTo>
                      <a:lnTo>
                        <a:pt x="19647" y="0"/>
                      </a:lnTo>
                      <a:lnTo>
                        <a:pt x="19843" y="0"/>
                      </a:lnTo>
                      <a:lnTo>
                        <a:pt x="20624" y="0"/>
                      </a:lnTo>
                      <a:lnTo>
                        <a:pt x="21590" y="0"/>
                      </a:lnTo>
                      <a:lnTo>
                        <a:pt x="21394" y="0"/>
                      </a:lnTo>
                      <a:lnTo>
                        <a:pt x="19843" y="0"/>
                      </a:lnTo>
                      <a:lnTo>
                        <a:pt x="19062" y="0"/>
                      </a:lnTo>
                      <a:lnTo>
                        <a:pt x="19062" y="0"/>
                      </a:lnTo>
                      <a:lnTo>
                        <a:pt x="17509" y="0"/>
                      </a:lnTo>
                      <a:lnTo>
                        <a:pt x="16534" y="0"/>
                      </a:lnTo>
                      <a:lnTo>
                        <a:pt x="15948" y="0"/>
                      </a:lnTo>
                      <a:lnTo>
                        <a:pt x="15176" y="0"/>
                      </a:lnTo>
                      <a:lnTo>
                        <a:pt x="14005" y="0"/>
                      </a:lnTo>
                      <a:lnTo>
                        <a:pt x="12843" y="0"/>
                      </a:lnTo>
                      <a:lnTo>
                        <a:pt x="12259" y="0"/>
                      </a:lnTo>
                      <a:lnTo>
                        <a:pt x="12064" y="0"/>
                      </a:lnTo>
                      <a:lnTo>
                        <a:pt x="11282" y="0"/>
                      </a:lnTo>
                      <a:lnTo>
                        <a:pt x="11088" y="0"/>
                      </a:lnTo>
                      <a:lnTo>
                        <a:pt x="10315" y="0"/>
                      </a:lnTo>
                      <a:lnTo>
                        <a:pt x="9731" y="0"/>
                      </a:lnTo>
                      <a:lnTo>
                        <a:pt x="9340" y="0"/>
                      </a:lnTo>
                      <a:lnTo>
                        <a:pt x="8949" y="0"/>
                      </a:lnTo>
                      <a:lnTo>
                        <a:pt x="7974" y="0"/>
                      </a:lnTo>
                      <a:lnTo>
                        <a:pt x="7203" y="0"/>
                      </a:lnTo>
                      <a:lnTo>
                        <a:pt x="7203" y="0"/>
                      </a:lnTo>
                      <a:lnTo>
                        <a:pt x="7974" y="0"/>
                      </a:lnTo>
                      <a:lnTo>
                        <a:pt x="7974" y="0"/>
                      </a:lnTo>
                      <a:lnTo>
                        <a:pt x="7203" y="0"/>
                      </a:lnTo>
                      <a:lnTo>
                        <a:pt x="7203" y="0"/>
                      </a:lnTo>
                      <a:lnTo>
                        <a:pt x="6811" y="0"/>
                      </a:lnTo>
                      <a:lnTo>
                        <a:pt x="6225" y="0"/>
                      </a:lnTo>
                      <a:lnTo>
                        <a:pt x="6030" y="0"/>
                      </a:lnTo>
                      <a:lnTo>
                        <a:pt x="5065" y="0"/>
                      </a:lnTo>
                      <a:lnTo>
                        <a:pt x="4089" y="0"/>
                      </a:ln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FD6E1"/>
                </a:solidFill>
                <a:ln cap="flat" cmpd="sng">
                  <a:noFill/>
                  <a:prstDash val="solid"/>
                  <a:round/>
                </a:ln>
              </p:spPr>
            </p:sp>
            <p:sp>
              <p:nvSpPr>
                <p:cNvPr id="248" name="曲线"/>
                <p:cNvSpPr>
                  <a:spLocks/>
                </p:cNvSpPr>
                <p:nvPr/>
              </p:nvSpPr>
              <p:spPr>
                <a:xfrm>
                  <a:off x="3075162" y="1794184"/>
                  <a:ext cx="97905" cy="83041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832" y="0"/>
                      </a:moveTo>
                      <a:lnTo>
                        <a:pt x="1644" y="0"/>
                      </a:lnTo>
                      <a:lnTo>
                        <a:pt x="1548" y="0"/>
                      </a:lnTo>
                      <a:lnTo>
                        <a:pt x="1644" y="0"/>
                      </a:lnTo>
                      <a:lnTo>
                        <a:pt x="1644" y="0"/>
                      </a:lnTo>
                      <a:lnTo>
                        <a:pt x="1160" y="0"/>
                      </a:lnTo>
                      <a:lnTo>
                        <a:pt x="677" y="0"/>
                      </a:lnTo>
                      <a:lnTo>
                        <a:pt x="101" y="0"/>
                      </a:lnTo>
                      <a:lnTo>
                        <a:pt x="4" y="0"/>
                      </a:lnTo>
                      <a:lnTo>
                        <a:pt x="101" y="0"/>
                      </a:lnTo>
                      <a:lnTo>
                        <a:pt x="483" y="0"/>
                      </a:lnTo>
                      <a:lnTo>
                        <a:pt x="966" y="0"/>
                      </a:lnTo>
                      <a:lnTo>
                        <a:pt x="1064" y="0"/>
                      </a:lnTo>
                      <a:lnTo>
                        <a:pt x="870" y="0"/>
                      </a:lnTo>
                      <a:lnTo>
                        <a:pt x="579" y="0"/>
                      </a:lnTo>
                      <a:lnTo>
                        <a:pt x="483" y="0"/>
                      </a:lnTo>
                      <a:lnTo>
                        <a:pt x="579" y="0"/>
                      </a:lnTo>
                      <a:lnTo>
                        <a:pt x="870" y="0"/>
                      </a:lnTo>
                      <a:lnTo>
                        <a:pt x="1256" y="0"/>
                      </a:lnTo>
                      <a:lnTo>
                        <a:pt x="1929" y="0"/>
                      </a:lnTo>
                      <a:lnTo>
                        <a:pt x="2220" y="0"/>
                      </a:lnTo>
                      <a:lnTo>
                        <a:pt x="2316" y="0"/>
                      </a:lnTo>
                      <a:lnTo>
                        <a:pt x="2993" y="0"/>
                      </a:lnTo>
                      <a:lnTo>
                        <a:pt x="3473" y="0"/>
                      </a:lnTo>
                      <a:lnTo>
                        <a:pt x="3763" y="0"/>
                      </a:lnTo>
                      <a:lnTo>
                        <a:pt x="4150" y="0"/>
                      </a:lnTo>
                      <a:cubicBezTo>
                        <a:pt x="3957" y="0"/>
                        <a:pt x="3957" y="0"/>
                        <a:pt x="3957" y="0"/>
                      </a:cubicBezTo>
                      <a:lnTo>
                        <a:pt x="3861" y="0"/>
                      </a:lnTo>
                      <a:lnTo>
                        <a:pt x="3377" y="0"/>
                      </a:lnTo>
                      <a:lnTo>
                        <a:pt x="2897" y="0"/>
                      </a:lnTo>
                      <a:lnTo>
                        <a:pt x="2510" y="0"/>
                      </a:lnTo>
                      <a:lnTo>
                        <a:pt x="2026" y="0"/>
                      </a:lnTo>
                      <a:lnTo>
                        <a:pt x="1451" y="0"/>
                      </a:lnTo>
                      <a:lnTo>
                        <a:pt x="1354" y="0"/>
                      </a:lnTo>
                      <a:lnTo>
                        <a:pt x="1548" y="0"/>
                      </a:lnTo>
                      <a:lnTo>
                        <a:pt x="2220" y="0"/>
                      </a:lnTo>
                      <a:lnTo>
                        <a:pt x="2414" y="0"/>
                      </a:lnTo>
                      <a:lnTo>
                        <a:pt x="2993" y="0"/>
                      </a:lnTo>
                      <a:lnTo>
                        <a:pt x="3377" y="0"/>
                      </a:lnTo>
                      <a:lnTo>
                        <a:pt x="4150" y="0"/>
                      </a:lnTo>
                      <a:lnTo>
                        <a:pt x="5114" y="0"/>
                      </a:lnTo>
                      <a:lnTo>
                        <a:pt x="5404" y="0"/>
                      </a:lnTo>
                      <a:lnTo>
                        <a:pt x="5210" y="0"/>
                      </a:lnTo>
                      <a:lnTo>
                        <a:pt x="4437" y="0"/>
                      </a:lnTo>
                      <a:lnTo>
                        <a:pt x="3861" y="0"/>
                      </a:lnTo>
                      <a:lnTo>
                        <a:pt x="3861" y="0"/>
                      </a:lnTo>
                      <a:lnTo>
                        <a:pt x="4339" y="0"/>
                      </a:lnTo>
                      <a:lnTo>
                        <a:pt x="4919" y="0"/>
                      </a:lnTo>
                      <a:lnTo>
                        <a:pt x="5404" y="0"/>
                      </a:lnTo>
                      <a:lnTo>
                        <a:pt x="6077" y="0"/>
                      </a:lnTo>
                      <a:lnTo>
                        <a:pt x="6366" y="0"/>
                      </a:lnTo>
                      <a:lnTo>
                        <a:pt x="6656" y="0"/>
                      </a:lnTo>
                      <a:lnTo>
                        <a:pt x="7039" y="0"/>
                      </a:lnTo>
                      <a:lnTo>
                        <a:pt x="6846" y="0"/>
                      </a:lnTo>
                      <a:lnTo>
                        <a:pt x="5787" y="0"/>
                      </a:lnTo>
                      <a:lnTo>
                        <a:pt x="5306" y="0"/>
                      </a:lnTo>
                      <a:lnTo>
                        <a:pt x="5306" y="0"/>
                      </a:lnTo>
                      <a:lnTo>
                        <a:pt x="5787" y="0"/>
                      </a:lnTo>
                      <a:lnTo>
                        <a:pt x="6366" y="0"/>
                      </a:lnTo>
                      <a:lnTo>
                        <a:pt x="7233" y="0"/>
                      </a:lnTo>
                      <a:lnTo>
                        <a:pt x="7619" y="0"/>
                      </a:lnTo>
                      <a:lnTo>
                        <a:pt x="7619" y="0"/>
                      </a:lnTo>
                      <a:lnTo>
                        <a:pt x="8196" y="0"/>
                      </a:lnTo>
                      <a:lnTo>
                        <a:pt x="9066" y="0"/>
                      </a:lnTo>
                      <a:lnTo>
                        <a:pt x="9739" y="0"/>
                      </a:lnTo>
                      <a:lnTo>
                        <a:pt x="9261" y="0"/>
                      </a:lnTo>
                      <a:lnTo>
                        <a:pt x="9066" y="0"/>
                      </a:lnTo>
                      <a:lnTo>
                        <a:pt x="9066" y="0"/>
                      </a:lnTo>
                      <a:lnTo>
                        <a:pt x="8293" y="0"/>
                      </a:lnTo>
                      <a:lnTo>
                        <a:pt x="7814" y="0"/>
                      </a:lnTo>
                      <a:lnTo>
                        <a:pt x="7619" y="0"/>
                      </a:lnTo>
                      <a:lnTo>
                        <a:pt x="7619" y="0"/>
                      </a:lnTo>
                      <a:lnTo>
                        <a:pt x="8099" y="0"/>
                      </a:lnTo>
                      <a:lnTo>
                        <a:pt x="8389" y="0"/>
                      </a:lnTo>
                      <a:lnTo>
                        <a:pt x="8680" y="0"/>
                      </a:lnTo>
                      <a:lnTo>
                        <a:pt x="8099" y="0"/>
                      </a:lnTo>
                      <a:lnTo>
                        <a:pt x="7910" y="0"/>
                      </a:lnTo>
                      <a:lnTo>
                        <a:pt x="8196" y="0"/>
                      </a:lnTo>
                      <a:lnTo>
                        <a:pt x="8099" y="0"/>
                      </a:lnTo>
                      <a:lnTo>
                        <a:pt x="7233" y="0"/>
                      </a:lnTo>
                      <a:lnTo>
                        <a:pt x="7135" y="0"/>
                      </a:lnTo>
                      <a:lnTo>
                        <a:pt x="7717" y="0"/>
                      </a:lnTo>
                      <a:lnTo>
                        <a:pt x="8006" y="0"/>
                      </a:lnTo>
                      <a:lnTo>
                        <a:pt x="8196" y="0"/>
                      </a:lnTo>
                      <a:lnTo>
                        <a:pt x="8099" y="0"/>
                      </a:lnTo>
                      <a:lnTo>
                        <a:pt x="8196" y="0"/>
                      </a:lnTo>
                      <a:lnTo>
                        <a:pt x="8680" y="0"/>
                      </a:lnTo>
                      <a:lnTo>
                        <a:pt x="9164" y="0"/>
                      </a:lnTo>
                      <a:lnTo>
                        <a:pt x="9642" y="0"/>
                      </a:lnTo>
                      <a:lnTo>
                        <a:pt x="10030" y="0"/>
                      </a:lnTo>
                      <a:lnTo>
                        <a:pt x="10319" y="0"/>
                      </a:lnTo>
                      <a:lnTo>
                        <a:pt x="10702" y="0"/>
                      </a:lnTo>
                      <a:lnTo>
                        <a:pt x="11089" y="0"/>
                      </a:lnTo>
                      <a:lnTo>
                        <a:pt x="11670" y="0"/>
                      </a:lnTo>
                      <a:lnTo>
                        <a:pt x="12245" y="0"/>
                      </a:lnTo>
                      <a:lnTo>
                        <a:pt x="12729" y="0"/>
                      </a:lnTo>
                      <a:lnTo>
                        <a:pt x="13402" y="0"/>
                      </a:lnTo>
                      <a:lnTo>
                        <a:pt x="14079" y="0"/>
                      </a:lnTo>
                      <a:lnTo>
                        <a:pt x="14462" y="0"/>
                      </a:lnTo>
                      <a:lnTo>
                        <a:pt x="15139" y="0"/>
                      </a:lnTo>
                      <a:lnTo>
                        <a:pt x="16490" y="0"/>
                      </a:lnTo>
                      <a:lnTo>
                        <a:pt x="16969" y="0"/>
                      </a:lnTo>
                      <a:lnTo>
                        <a:pt x="17356" y="0"/>
                      </a:lnTo>
                      <a:lnTo>
                        <a:pt x="17840" y="0"/>
                      </a:lnTo>
                      <a:lnTo>
                        <a:pt x="18221" y="0"/>
                      </a:lnTo>
                      <a:lnTo>
                        <a:pt x="18705" y="0"/>
                      </a:lnTo>
                      <a:lnTo>
                        <a:pt x="19189" y="0"/>
                      </a:lnTo>
                      <a:lnTo>
                        <a:pt x="19669" y="0"/>
                      </a:lnTo>
                      <a:lnTo>
                        <a:pt x="20248" y="0"/>
                      </a:lnTo>
                      <a:lnTo>
                        <a:pt x="20921" y="0"/>
                      </a:ln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20921" y="0"/>
                      </a:lnTo>
                      <a:lnTo>
                        <a:pt x="20636" y="0"/>
                      </a:lnTo>
                      <a:lnTo>
                        <a:pt x="19958" y="0"/>
                      </a:lnTo>
                      <a:lnTo>
                        <a:pt x="19287" y="0"/>
                      </a:lnTo>
                      <a:lnTo>
                        <a:pt x="18705" y="0"/>
                      </a:lnTo>
                      <a:lnTo>
                        <a:pt x="18512" y="0"/>
                      </a:lnTo>
                      <a:lnTo>
                        <a:pt x="18899" y="0"/>
                      </a:lnTo>
                      <a:lnTo>
                        <a:pt x="19287" y="0"/>
                      </a:lnTo>
                      <a:lnTo>
                        <a:pt x="19765" y="0"/>
                      </a:lnTo>
                      <a:lnTo>
                        <a:pt x="19765" y="0"/>
                      </a:lnTo>
                      <a:lnTo>
                        <a:pt x="19189" y="0"/>
                      </a:lnTo>
                      <a:lnTo>
                        <a:pt x="18318" y="0"/>
                      </a:lnTo>
                      <a:lnTo>
                        <a:pt x="18318" y="0"/>
                      </a:lnTo>
                      <a:lnTo>
                        <a:pt x="18221" y="0"/>
                      </a:lnTo>
                      <a:lnTo>
                        <a:pt x="17743" y="0"/>
                      </a:lnTo>
                      <a:lnTo>
                        <a:pt x="17743" y="0"/>
                      </a:lnTo>
                      <a:lnTo>
                        <a:pt x="17452" y="0"/>
                      </a:lnTo>
                      <a:lnTo>
                        <a:pt x="17258" y="0"/>
                      </a:lnTo>
                      <a:lnTo>
                        <a:pt x="15527" y="0"/>
                      </a:lnTo>
                      <a:lnTo>
                        <a:pt x="14558" y="0"/>
                      </a:lnTo>
                      <a:lnTo>
                        <a:pt x="13692" y="0"/>
                      </a:lnTo>
                      <a:lnTo>
                        <a:pt x="13596" y="0"/>
                      </a:lnTo>
                      <a:lnTo>
                        <a:pt x="13692" y="0"/>
                      </a:lnTo>
                      <a:lnTo>
                        <a:pt x="14462" y="0"/>
                      </a:lnTo>
                      <a:lnTo>
                        <a:pt x="14462" y="0"/>
                      </a:lnTo>
                      <a:lnTo>
                        <a:pt x="14177" y="0"/>
                      </a:lnTo>
                      <a:lnTo>
                        <a:pt x="14177" y="0"/>
                      </a:lnTo>
                      <a:lnTo>
                        <a:pt x="14079" y="0"/>
                      </a:lnTo>
                      <a:lnTo>
                        <a:pt x="13692" y="0"/>
                      </a:lnTo>
                      <a:lnTo>
                        <a:pt x="13500" y="0"/>
                      </a:lnTo>
                      <a:lnTo>
                        <a:pt x="13402" y="0"/>
                      </a:lnTo>
                      <a:lnTo>
                        <a:pt x="13596" y="0"/>
                      </a:lnTo>
                      <a:lnTo>
                        <a:pt x="13692" y="0"/>
                      </a:lnTo>
                      <a:lnTo>
                        <a:pt x="13500" y="0"/>
                      </a:lnTo>
                      <a:lnTo>
                        <a:pt x="13692" y="0"/>
                      </a:lnTo>
                      <a:lnTo>
                        <a:pt x="13500" y="0"/>
                      </a:lnTo>
                      <a:lnTo>
                        <a:pt x="12632" y="0"/>
                      </a:lnTo>
                      <a:lnTo>
                        <a:pt x="11955" y="0"/>
                      </a:lnTo>
                      <a:lnTo>
                        <a:pt x="10992" y="0"/>
                      </a:lnTo>
                      <a:lnTo>
                        <a:pt x="10702" y="0"/>
                      </a:lnTo>
                      <a:lnTo>
                        <a:pt x="10514" y="0"/>
                      </a:lnTo>
                      <a:lnTo>
                        <a:pt x="10319" y="0"/>
                      </a:lnTo>
                      <a:cubicBezTo>
                        <a:pt x="10126" y="0"/>
                        <a:pt x="9739" y="0"/>
                        <a:pt x="9546" y="0"/>
                      </a:cubicBezTo>
                      <a:lnTo>
                        <a:pt x="9739" y="0"/>
                      </a:lnTo>
                      <a:lnTo>
                        <a:pt x="10030" y="0"/>
                      </a:lnTo>
                      <a:lnTo>
                        <a:pt x="10030" y="0"/>
                      </a:lnTo>
                      <a:lnTo>
                        <a:pt x="9164" y="0"/>
                      </a:lnTo>
                      <a:lnTo>
                        <a:pt x="8293" y="0"/>
                      </a:lnTo>
                      <a:lnTo>
                        <a:pt x="7814" y="0"/>
                      </a:lnTo>
                      <a:lnTo>
                        <a:pt x="7814" y="0"/>
                      </a:lnTo>
                      <a:lnTo>
                        <a:pt x="8099" y="0"/>
                      </a:lnTo>
                      <a:lnTo>
                        <a:pt x="8099" y="0"/>
                      </a:lnTo>
                      <a:lnTo>
                        <a:pt x="7814" y="0"/>
                      </a:lnTo>
                      <a:lnTo>
                        <a:pt x="6463" y="0"/>
                      </a:lnTo>
                      <a:lnTo>
                        <a:pt x="5500" y="0"/>
                      </a:lnTo>
                      <a:lnTo>
                        <a:pt x="4824" y="0"/>
                      </a:lnTo>
                      <a:lnTo>
                        <a:pt x="3763" y="0"/>
                      </a:lnTo>
                      <a:lnTo>
                        <a:pt x="2993" y="0"/>
                      </a:lnTo>
                      <a:lnTo>
                        <a:pt x="2124" y="0"/>
                      </a:lnTo>
                      <a:close/>
                    </a:path>
                  </a:pathLst>
                </a:custGeom>
                <a:solidFill>
                  <a:srgbClr val="FFD6E1"/>
                </a:solidFill>
                <a:ln cap="flat" cmpd="sng">
                  <a:noFill/>
                  <a:prstDash val="solid"/>
                  <a:round/>
                </a:ln>
              </p:spPr>
            </p:sp>
            <p:sp>
              <p:nvSpPr>
                <p:cNvPr id="249" name="曲线"/>
                <p:cNvSpPr>
                  <a:spLocks/>
                </p:cNvSpPr>
                <p:nvPr/>
              </p:nvSpPr>
              <p:spPr>
                <a:xfrm>
                  <a:off x="2860176" y="1989045"/>
                  <a:ext cx="109266" cy="196555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9610" y="0"/>
                      </a:moveTo>
                      <a:lnTo>
                        <a:pt x="19094" y="0"/>
                      </a:lnTo>
                      <a:lnTo>
                        <a:pt x="19007" y="0"/>
                      </a:lnTo>
                      <a:lnTo>
                        <a:pt x="18660" y="0"/>
                      </a:lnTo>
                      <a:lnTo>
                        <a:pt x="18313" y="0"/>
                      </a:lnTo>
                      <a:lnTo>
                        <a:pt x="17883" y="0"/>
                      </a:lnTo>
                      <a:lnTo>
                        <a:pt x="17363" y="0"/>
                      </a:lnTo>
                      <a:lnTo>
                        <a:pt x="17277" y="0"/>
                      </a:lnTo>
                      <a:lnTo>
                        <a:pt x="16929" y="0"/>
                      </a:lnTo>
                      <a:lnTo>
                        <a:pt x="16588" y="0"/>
                      </a:lnTo>
                      <a:lnTo>
                        <a:pt x="16241" y="0"/>
                      </a:lnTo>
                      <a:lnTo>
                        <a:pt x="16241" y="0"/>
                      </a:lnTo>
                      <a:lnTo>
                        <a:pt x="15981" y="0"/>
                      </a:lnTo>
                      <a:lnTo>
                        <a:pt x="15981" y="0"/>
                      </a:lnTo>
                      <a:lnTo>
                        <a:pt x="16241" y="0"/>
                      </a:lnTo>
                      <a:lnTo>
                        <a:pt x="16241" y="0"/>
                      </a:lnTo>
                      <a:lnTo>
                        <a:pt x="15807" y="0"/>
                      </a:lnTo>
                      <a:lnTo>
                        <a:pt x="15638" y="0"/>
                      </a:lnTo>
                      <a:lnTo>
                        <a:pt x="15638" y="0"/>
                      </a:lnTo>
                      <a:lnTo>
                        <a:pt x="15378" y="0"/>
                      </a:lnTo>
                      <a:lnTo>
                        <a:pt x="15117" y="0"/>
                      </a:lnTo>
                      <a:lnTo>
                        <a:pt x="14255" y="0"/>
                      </a:lnTo>
                      <a:lnTo>
                        <a:pt x="13907" y="0"/>
                      </a:lnTo>
                      <a:lnTo>
                        <a:pt x="13647" y="0"/>
                      </a:lnTo>
                      <a:lnTo>
                        <a:pt x="13219" y="0"/>
                      </a:lnTo>
                      <a:lnTo>
                        <a:pt x="12959" y="0"/>
                      </a:lnTo>
                      <a:lnTo>
                        <a:pt x="12525" y="0"/>
                      </a:lnTo>
                      <a:lnTo>
                        <a:pt x="12181" y="0"/>
                      </a:lnTo>
                      <a:lnTo>
                        <a:pt x="11922" y="0"/>
                      </a:lnTo>
                      <a:lnTo>
                        <a:pt x="11835" y="0"/>
                      </a:lnTo>
                      <a:lnTo>
                        <a:pt x="11662" y="0"/>
                      </a:lnTo>
                      <a:lnTo>
                        <a:pt x="11489" y="0"/>
                      </a:lnTo>
                      <a:lnTo>
                        <a:pt x="11662" y="0"/>
                      </a:lnTo>
                      <a:lnTo>
                        <a:pt x="11489" y="0"/>
                      </a:lnTo>
                      <a:lnTo>
                        <a:pt x="11401" y="0"/>
                      </a:lnTo>
                      <a:lnTo>
                        <a:pt x="11232" y="0"/>
                      </a:lnTo>
                      <a:lnTo>
                        <a:pt x="10453" y="0"/>
                      </a:lnTo>
                      <a:lnTo>
                        <a:pt x="9590" y="0"/>
                      </a:lnTo>
                      <a:lnTo>
                        <a:pt x="9330" y="0"/>
                      </a:lnTo>
                      <a:lnTo>
                        <a:pt x="9069" y="0"/>
                      </a:lnTo>
                      <a:lnTo>
                        <a:pt x="8899" y="0"/>
                      </a:lnTo>
                      <a:lnTo>
                        <a:pt x="9156" y="0"/>
                      </a:lnTo>
                      <a:lnTo>
                        <a:pt x="9330" y="0"/>
                      </a:lnTo>
                      <a:lnTo>
                        <a:pt x="9330" y="0"/>
                      </a:lnTo>
                      <a:lnTo>
                        <a:pt x="9156" y="0"/>
                      </a:lnTo>
                      <a:lnTo>
                        <a:pt x="8814" y="0"/>
                      </a:lnTo>
                      <a:lnTo>
                        <a:pt x="8640" y="0"/>
                      </a:lnTo>
                      <a:lnTo>
                        <a:pt x="8640" y="0"/>
                      </a:lnTo>
                      <a:lnTo>
                        <a:pt x="8814" y="0"/>
                      </a:lnTo>
                      <a:lnTo>
                        <a:pt x="8814" y="0"/>
                      </a:lnTo>
                      <a:lnTo>
                        <a:pt x="8466" y="0"/>
                      </a:lnTo>
                      <a:lnTo>
                        <a:pt x="8032" y="0"/>
                      </a:lnTo>
                      <a:lnTo>
                        <a:pt x="7777" y="0"/>
                      </a:lnTo>
                      <a:lnTo>
                        <a:pt x="7777" y="0"/>
                      </a:lnTo>
                      <a:lnTo>
                        <a:pt x="8032" y="0"/>
                      </a:lnTo>
                      <a:lnTo>
                        <a:pt x="7864" y="0"/>
                      </a:lnTo>
                      <a:lnTo>
                        <a:pt x="7603" y="0"/>
                      </a:lnTo>
                      <a:lnTo>
                        <a:pt x="7083" y="0"/>
                      </a:lnTo>
                      <a:lnTo>
                        <a:pt x="6737" y="0"/>
                      </a:lnTo>
                      <a:lnTo>
                        <a:pt x="6654" y="0"/>
                      </a:lnTo>
                      <a:lnTo>
                        <a:pt x="6221" y="0"/>
                      </a:lnTo>
                      <a:lnTo>
                        <a:pt x="6048" y="0"/>
                      </a:lnTo>
                      <a:lnTo>
                        <a:pt x="5874" y="0"/>
                      </a:lnTo>
                      <a:lnTo>
                        <a:pt x="6048" y="0"/>
                      </a:lnTo>
                      <a:lnTo>
                        <a:pt x="6308" y="0"/>
                      </a:lnTo>
                      <a:lnTo>
                        <a:pt x="6048" y="0"/>
                      </a:lnTo>
                      <a:lnTo>
                        <a:pt x="5271" y="0"/>
                      </a:lnTo>
                      <a:lnTo>
                        <a:pt x="5011" y="0"/>
                      </a:lnTo>
                      <a:lnTo>
                        <a:pt x="4925" y="0"/>
                      </a:lnTo>
                      <a:lnTo>
                        <a:pt x="5011" y="0"/>
                      </a:lnTo>
                      <a:lnTo>
                        <a:pt x="5271" y="0"/>
                      </a:lnTo>
                      <a:lnTo>
                        <a:pt x="5613" y="0"/>
                      </a:lnTo>
                      <a:lnTo>
                        <a:pt x="5700" y="0"/>
                      </a:lnTo>
                      <a:lnTo>
                        <a:pt x="5613" y="0"/>
                      </a:lnTo>
                      <a:lnTo>
                        <a:pt x="5613" y="0"/>
                      </a:lnTo>
                      <a:lnTo>
                        <a:pt x="5271" y="0"/>
                      </a:lnTo>
                      <a:lnTo>
                        <a:pt x="4925" y="0"/>
                      </a:lnTo>
                      <a:lnTo>
                        <a:pt x="4408" y="0"/>
                      </a:lnTo>
                      <a:lnTo>
                        <a:pt x="3887" y="0"/>
                      </a:lnTo>
                      <a:lnTo>
                        <a:pt x="3715" y="0"/>
                      </a:lnTo>
                      <a:lnTo>
                        <a:pt x="3715" y="0"/>
                      </a:lnTo>
                      <a:lnTo>
                        <a:pt x="3542" y="0"/>
                      </a:lnTo>
                      <a:lnTo>
                        <a:pt x="3111" y="0"/>
                      </a:lnTo>
                      <a:lnTo>
                        <a:pt x="2765" y="0"/>
                      </a:lnTo>
                      <a:lnTo>
                        <a:pt x="2592" y="0"/>
                      </a:lnTo>
                      <a:lnTo>
                        <a:pt x="2418" y="0"/>
                      </a:lnTo>
                      <a:lnTo>
                        <a:pt x="2245" y="0"/>
                      </a:lnTo>
                      <a:lnTo>
                        <a:pt x="2163" y="0"/>
                      </a:lnTo>
                      <a:lnTo>
                        <a:pt x="2245" y="0"/>
                      </a:lnTo>
                      <a:lnTo>
                        <a:pt x="2679" y="0"/>
                      </a:lnTo>
                      <a:lnTo>
                        <a:pt x="3026" y="0"/>
                      </a:lnTo>
                      <a:lnTo>
                        <a:pt x="3111" y="0"/>
                      </a:lnTo>
                      <a:lnTo>
                        <a:pt x="3111" y="0"/>
                      </a:lnTo>
                      <a:lnTo>
                        <a:pt x="2852" y="0"/>
                      </a:lnTo>
                      <a:lnTo>
                        <a:pt x="3026" y="0"/>
                      </a:lnTo>
                      <a:lnTo>
                        <a:pt x="3286" y="0"/>
                      </a:lnTo>
                      <a:lnTo>
                        <a:pt x="3542" y="0"/>
                      </a:lnTo>
                      <a:lnTo>
                        <a:pt x="3715" y="0"/>
                      </a:lnTo>
                      <a:lnTo>
                        <a:pt x="3975" y="0"/>
                      </a:lnTo>
                      <a:lnTo>
                        <a:pt x="4408" y="0"/>
                      </a:lnTo>
                      <a:lnTo>
                        <a:pt x="4750" y="0"/>
                      </a:lnTo>
                      <a:lnTo>
                        <a:pt x="4837" y="0"/>
                      </a:lnTo>
                      <a:lnTo>
                        <a:pt x="4577" y="0"/>
                      </a:lnTo>
                      <a:lnTo>
                        <a:pt x="4321" y="0"/>
                      </a:lnTo>
                      <a:lnTo>
                        <a:pt x="3715" y="0"/>
                      </a:lnTo>
                      <a:lnTo>
                        <a:pt x="3542" y="0"/>
                      </a:lnTo>
                      <a:lnTo>
                        <a:pt x="3199" y="0"/>
                      </a:lnTo>
                      <a:lnTo>
                        <a:pt x="3026" y="0"/>
                      </a:lnTo>
                      <a:lnTo>
                        <a:pt x="3111" y="0"/>
                      </a:lnTo>
                      <a:lnTo>
                        <a:pt x="3455" y="0"/>
                      </a:lnTo>
                      <a:lnTo>
                        <a:pt x="3715" y="0"/>
                      </a:lnTo>
                      <a:lnTo>
                        <a:pt x="4061" y="0"/>
                      </a:lnTo>
                      <a:lnTo>
                        <a:pt x="4148" y="0"/>
                      </a:lnTo>
                      <a:lnTo>
                        <a:pt x="4061" y="0"/>
                      </a:lnTo>
                      <a:lnTo>
                        <a:pt x="3542" y="0"/>
                      </a:lnTo>
                      <a:lnTo>
                        <a:pt x="3026" y="0"/>
                      </a:lnTo>
                      <a:lnTo>
                        <a:pt x="2679" y="0"/>
                      </a:lnTo>
                      <a:lnTo>
                        <a:pt x="2679" y="0"/>
                      </a:lnTo>
                      <a:lnTo>
                        <a:pt x="2852" y="0"/>
                      </a:lnTo>
                      <a:lnTo>
                        <a:pt x="3286" y="0"/>
                      </a:lnTo>
                      <a:lnTo>
                        <a:pt x="3715" y="0"/>
                      </a:lnTo>
                      <a:lnTo>
                        <a:pt x="3715" y="0"/>
                      </a:lnTo>
                      <a:lnTo>
                        <a:pt x="3455" y="0"/>
                      </a:lnTo>
                      <a:lnTo>
                        <a:pt x="3026" y="0"/>
                      </a:lnTo>
                      <a:lnTo>
                        <a:pt x="3026" y="0"/>
                      </a:lnTo>
                      <a:lnTo>
                        <a:pt x="3111" y="0"/>
                      </a:lnTo>
                      <a:lnTo>
                        <a:pt x="3627" y="0"/>
                      </a:lnTo>
                      <a:lnTo>
                        <a:pt x="4061" y="0"/>
                      </a:lnTo>
                      <a:lnTo>
                        <a:pt x="4061" y="0"/>
                      </a:lnTo>
                      <a:lnTo>
                        <a:pt x="3542" y="0"/>
                      </a:lnTo>
                      <a:lnTo>
                        <a:pt x="3111" y="0"/>
                      </a:lnTo>
                      <a:lnTo>
                        <a:pt x="2679" y="0"/>
                      </a:lnTo>
                      <a:lnTo>
                        <a:pt x="2331" y="0"/>
                      </a:lnTo>
                      <a:lnTo>
                        <a:pt x="2245" y="0"/>
                      </a:lnTo>
                      <a:lnTo>
                        <a:pt x="1989" y="0"/>
                      </a:lnTo>
                      <a:lnTo>
                        <a:pt x="1989" y="0"/>
                      </a:lnTo>
                      <a:lnTo>
                        <a:pt x="2245" y="0"/>
                      </a:lnTo>
                      <a:lnTo>
                        <a:pt x="2163" y="0"/>
                      </a:lnTo>
                      <a:lnTo>
                        <a:pt x="1902" y="0"/>
                      </a:lnTo>
                      <a:lnTo>
                        <a:pt x="1729" y="0"/>
                      </a:lnTo>
                      <a:lnTo>
                        <a:pt x="1382" y="0"/>
                      </a:lnTo>
                      <a:lnTo>
                        <a:pt x="1295" y="0"/>
                      </a:lnTo>
                      <a:lnTo>
                        <a:pt x="1382" y="0"/>
                      </a:lnTo>
                      <a:lnTo>
                        <a:pt x="1295" y="0"/>
                      </a:lnTo>
                      <a:lnTo>
                        <a:pt x="865" y="0"/>
                      </a:lnTo>
                      <a:lnTo>
                        <a:pt x="865" y="0"/>
                      </a:lnTo>
                      <a:lnTo>
                        <a:pt x="1382" y="0"/>
                      </a:lnTo>
                      <a:lnTo>
                        <a:pt x="1815" y="0"/>
                      </a:lnTo>
                      <a:lnTo>
                        <a:pt x="1989" y="0"/>
                      </a:lnTo>
                      <a:lnTo>
                        <a:pt x="2163" y="0"/>
                      </a:lnTo>
                      <a:lnTo>
                        <a:pt x="2418" y="0"/>
                      </a:lnTo>
                      <a:lnTo>
                        <a:pt x="3111" y="0"/>
                      </a:lnTo>
                      <a:lnTo>
                        <a:pt x="3542" y="0"/>
                      </a:lnTo>
                      <a:lnTo>
                        <a:pt x="3542" y="0"/>
                      </a:lnTo>
                      <a:lnTo>
                        <a:pt x="3455" y="0"/>
                      </a:lnTo>
                      <a:lnTo>
                        <a:pt x="3286" y="0"/>
                      </a:lnTo>
                      <a:lnTo>
                        <a:pt x="2679" y="0"/>
                      </a:lnTo>
                      <a:lnTo>
                        <a:pt x="2418" y="0"/>
                      </a:lnTo>
                      <a:lnTo>
                        <a:pt x="2331" y="0"/>
                      </a:lnTo>
                      <a:lnTo>
                        <a:pt x="2418" y="0"/>
                      </a:lnTo>
                      <a:lnTo>
                        <a:pt x="2331" y="0"/>
                      </a:lnTo>
                      <a:lnTo>
                        <a:pt x="2331" y="0"/>
                      </a:lnTo>
                      <a:lnTo>
                        <a:pt x="3111" y="0"/>
                      </a:lnTo>
                      <a:lnTo>
                        <a:pt x="3455" y="0"/>
                      </a:lnTo>
                      <a:lnTo>
                        <a:pt x="3455" y="0"/>
                      </a:lnTo>
                      <a:lnTo>
                        <a:pt x="3199" y="0"/>
                      </a:lnTo>
                      <a:lnTo>
                        <a:pt x="2418" y="0"/>
                      </a:lnTo>
                      <a:lnTo>
                        <a:pt x="2163" y="0"/>
                      </a:lnTo>
                      <a:lnTo>
                        <a:pt x="1468" y="0"/>
                      </a:lnTo>
                      <a:lnTo>
                        <a:pt x="1468" y="0"/>
                      </a:lnTo>
                      <a:lnTo>
                        <a:pt x="1382" y="0"/>
                      </a:lnTo>
                      <a:lnTo>
                        <a:pt x="1468" y="0"/>
                      </a:lnTo>
                      <a:lnTo>
                        <a:pt x="1902" y="0"/>
                      </a:lnTo>
                      <a:lnTo>
                        <a:pt x="2163" y="0"/>
                      </a:lnTo>
                      <a:lnTo>
                        <a:pt x="1989" y="0"/>
                      </a:lnTo>
                      <a:lnTo>
                        <a:pt x="1555" y="0"/>
                      </a:lnTo>
                      <a:lnTo>
                        <a:pt x="1039" y="0"/>
                      </a:lnTo>
                      <a:lnTo>
                        <a:pt x="605" y="0"/>
                      </a:lnTo>
                      <a:lnTo>
                        <a:pt x="605" y="0"/>
                      </a:lnTo>
                      <a:lnTo>
                        <a:pt x="865" y="0"/>
                      </a:lnTo>
                      <a:lnTo>
                        <a:pt x="1122" y="0"/>
                      </a:lnTo>
                      <a:lnTo>
                        <a:pt x="1815" y="0"/>
                      </a:lnTo>
                      <a:lnTo>
                        <a:pt x="1902" y="0"/>
                      </a:lnTo>
                      <a:lnTo>
                        <a:pt x="1468" y="0"/>
                      </a:lnTo>
                      <a:lnTo>
                        <a:pt x="1382" y="0"/>
                      </a:lnTo>
                      <a:lnTo>
                        <a:pt x="1555" y="0"/>
                      </a:lnTo>
                      <a:lnTo>
                        <a:pt x="1902" y="0"/>
                      </a:lnTo>
                      <a:lnTo>
                        <a:pt x="2245" y="0"/>
                      </a:lnTo>
                      <a:lnTo>
                        <a:pt x="2331" y="0"/>
                      </a:lnTo>
                      <a:lnTo>
                        <a:pt x="1989" y="0"/>
                      </a:lnTo>
                      <a:lnTo>
                        <a:pt x="1902" y="0"/>
                      </a:lnTo>
                      <a:lnTo>
                        <a:pt x="2245" y="0"/>
                      </a:lnTo>
                      <a:lnTo>
                        <a:pt x="2679" y="0"/>
                      </a:lnTo>
                      <a:lnTo>
                        <a:pt x="2331" y="0"/>
                      </a:lnTo>
                      <a:lnTo>
                        <a:pt x="1989" y="0"/>
                      </a:lnTo>
                      <a:lnTo>
                        <a:pt x="1729" y="0"/>
                      </a:lnTo>
                      <a:lnTo>
                        <a:pt x="1729" y="0"/>
                      </a:lnTo>
                      <a:lnTo>
                        <a:pt x="1902" y="0"/>
                      </a:lnTo>
                      <a:lnTo>
                        <a:pt x="1729" y="0"/>
                      </a:lnTo>
                      <a:lnTo>
                        <a:pt x="1468" y="0"/>
                      </a:lnTo>
                      <a:lnTo>
                        <a:pt x="1039" y="0"/>
                      </a:lnTo>
                      <a:lnTo>
                        <a:pt x="693" y="0"/>
                      </a:lnTo>
                      <a:lnTo>
                        <a:pt x="433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93" y="0"/>
                      </a:lnTo>
                      <a:lnTo>
                        <a:pt x="605" y="0"/>
                      </a:lnTo>
                      <a:lnTo>
                        <a:pt x="693" y="0"/>
                      </a:lnTo>
                      <a:lnTo>
                        <a:pt x="1382" y="0"/>
                      </a:lnTo>
                      <a:lnTo>
                        <a:pt x="1382" y="0"/>
                      </a:lnTo>
                      <a:lnTo>
                        <a:pt x="1989" y="0"/>
                      </a:lnTo>
                      <a:lnTo>
                        <a:pt x="2418" y="0"/>
                      </a:lnTo>
                      <a:lnTo>
                        <a:pt x="2679" y="0"/>
                      </a:lnTo>
                      <a:lnTo>
                        <a:pt x="3026" y="0"/>
                      </a:lnTo>
                      <a:lnTo>
                        <a:pt x="3455" y="0"/>
                      </a:lnTo>
                      <a:lnTo>
                        <a:pt x="3286" y="0"/>
                      </a:lnTo>
                      <a:lnTo>
                        <a:pt x="3455" y="0"/>
                      </a:lnTo>
                      <a:lnTo>
                        <a:pt x="3715" y="0"/>
                      </a:lnTo>
                      <a:lnTo>
                        <a:pt x="3542" y="0"/>
                      </a:lnTo>
                      <a:lnTo>
                        <a:pt x="3542" y="0"/>
                      </a:lnTo>
                      <a:lnTo>
                        <a:pt x="3715" y="0"/>
                      </a:lnTo>
                      <a:lnTo>
                        <a:pt x="3975" y="0"/>
                      </a:lnTo>
                      <a:lnTo>
                        <a:pt x="4321" y="0"/>
                      </a:lnTo>
                      <a:lnTo>
                        <a:pt x="4577" y="0"/>
                      </a:lnTo>
                      <a:lnTo>
                        <a:pt x="4577" y="0"/>
                      </a:lnTo>
                      <a:lnTo>
                        <a:pt x="4837" y="0"/>
                      </a:lnTo>
                      <a:lnTo>
                        <a:pt x="4925" y="0"/>
                      </a:lnTo>
                      <a:lnTo>
                        <a:pt x="4837" y="0"/>
                      </a:lnTo>
                      <a:lnTo>
                        <a:pt x="4837" y="0"/>
                      </a:lnTo>
                      <a:lnTo>
                        <a:pt x="5271" y="0"/>
                      </a:lnTo>
                      <a:lnTo>
                        <a:pt x="5787" y="0"/>
                      </a:lnTo>
                      <a:lnTo>
                        <a:pt x="6221" y="0"/>
                      </a:lnTo>
                      <a:lnTo>
                        <a:pt x="6568" y="0"/>
                      </a:lnTo>
                      <a:lnTo>
                        <a:pt x="6737" y="0"/>
                      </a:lnTo>
                      <a:lnTo>
                        <a:pt x="6654" y="0"/>
                      </a:lnTo>
                      <a:lnTo>
                        <a:pt x="6481" y="0"/>
                      </a:lnTo>
                      <a:lnTo>
                        <a:pt x="6308" y="0"/>
                      </a:lnTo>
                      <a:lnTo>
                        <a:pt x="5961" y="0"/>
                      </a:lnTo>
                      <a:lnTo>
                        <a:pt x="5874" y="0"/>
                      </a:lnTo>
                      <a:lnTo>
                        <a:pt x="6308" y="0"/>
                      </a:lnTo>
                      <a:lnTo>
                        <a:pt x="6308" y="0"/>
                      </a:lnTo>
                      <a:lnTo>
                        <a:pt x="5961" y="0"/>
                      </a:lnTo>
                      <a:lnTo>
                        <a:pt x="5700" y="0"/>
                      </a:lnTo>
                      <a:lnTo>
                        <a:pt x="5700" y="0"/>
                      </a:lnTo>
                      <a:lnTo>
                        <a:pt x="5874" y="0"/>
                      </a:lnTo>
                      <a:lnTo>
                        <a:pt x="6654" y="0"/>
                      </a:lnTo>
                      <a:lnTo>
                        <a:pt x="7083" y="0"/>
                      </a:lnTo>
                      <a:lnTo>
                        <a:pt x="7516" y="0"/>
                      </a:lnTo>
                      <a:lnTo>
                        <a:pt x="8119" y="0"/>
                      </a:lnTo>
                      <a:lnTo>
                        <a:pt x="8119" y="0"/>
                      </a:lnTo>
                      <a:lnTo>
                        <a:pt x="8466" y="0"/>
                      </a:lnTo>
                      <a:lnTo>
                        <a:pt x="8553" y="0"/>
                      </a:lnTo>
                      <a:lnTo>
                        <a:pt x="8814" y="0"/>
                      </a:lnTo>
                      <a:lnTo>
                        <a:pt x="9156" y="0"/>
                      </a:lnTo>
                      <a:lnTo>
                        <a:pt x="9416" y="0"/>
                      </a:lnTo>
                      <a:lnTo>
                        <a:pt x="9763" y="0"/>
                      </a:lnTo>
                      <a:lnTo>
                        <a:pt x="9677" y="0"/>
                      </a:lnTo>
                      <a:lnTo>
                        <a:pt x="8987" y="0"/>
                      </a:lnTo>
                      <a:lnTo>
                        <a:pt x="8814" y="0"/>
                      </a:lnTo>
                      <a:lnTo>
                        <a:pt x="8987" y="0"/>
                      </a:lnTo>
                      <a:lnTo>
                        <a:pt x="9330" y="0"/>
                      </a:lnTo>
                      <a:lnTo>
                        <a:pt x="9763" y="0"/>
                      </a:lnTo>
                      <a:lnTo>
                        <a:pt x="10023" y="0"/>
                      </a:lnTo>
                      <a:lnTo>
                        <a:pt x="10193" y="0"/>
                      </a:lnTo>
                      <a:lnTo>
                        <a:pt x="10453" y="0"/>
                      </a:lnTo>
                      <a:lnTo>
                        <a:pt x="10539" y="0"/>
                      </a:lnTo>
                      <a:lnTo>
                        <a:pt x="10713" y="0"/>
                      </a:lnTo>
                      <a:lnTo>
                        <a:pt x="11059" y="0"/>
                      </a:lnTo>
                      <a:lnTo>
                        <a:pt x="11575" y="0"/>
                      </a:lnTo>
                      <a:lnTo>
                        <a:pt x="11922" y="0"/>
                      </a:lnTo>
                      <a:lnTo>
                        <a:pt x="11922" y="0"/>
                      </a:lnTo>
                      <a:lnTo>
                        <a:pt x="11489" y="0"/>
                      </a:lnTo>
                      <a:lnTo>
                        <a:pt x="11489" y="0"/>
                      </a:lnTo>
                      <a:lnTo>
                        <a:pt x="11748" y="0"/>
                      </a:lnTo>
                      <a:lnTo>
                        <a:pt x="12181" y="0"/>
                      </a:lnTo>
                      <a:lnTo>
                        <a:pt x="12356" y="0"/>
                      </a:lnTo>
                      <a:lnTo>
                        <a:pt x="12438" y="0"/>
                      </a:lnTo>
                      <a:lnTo>
                        <a:pt x="12612" y="0"/>
                      </a:lnTo>
                      <a:lnTo>
                        <a:pt x="12872" y="0"/>
                      </a:lnTo>
                      <a:lnTo>
                        <a:pt x="13131" y="0"/>
                      </a:lnTo>
                      <a:lnTo>
                        <a:pt x="13219" y="0"/>
                      </a:lnTo>
                      <a:lnTo>
                        <a:pt x="13045" y="0"/>
                      </a:lnTo>
                      <a:lnTo>
                        <a:pt x="12699" y="0"/>
                      </a:lnTo>
                      <a:lnTo>
                        <a:pt x="12438" y="0"/>
                      </a:lnTo>
                      <a:lnTo>
                        <a:pt x="12612" y="0"/>
                      </a:lnTo>
                      <a:lnTo>
                        <a:pt x="12785" y="0"/>
                      </a:lnTo>
                      <a:lnTo>
                        <a:pt x="13045" y="0"/>
                      </a:lnTo>
                      <a:lnTo>
                        <a:pt x="13306" y="0"/>
                      </a:lnTo>
                      <a:lnTo>
                        <a:pt x="13479" y="0"/>
                      </a:lnTo>
                      <a:lnTo>
                        <a:pt x="13479" y="0"/>
                      </a:lnTo>
                      <a:lnTo>
                        <a:pt x="12872" y="0"/>
                      </a:lnTo>
                      <a:lnTo>
                        <a:pt x="12612" y="0"/>
                      </a:lnTo>
                      <a:lnTo>
                        <a:pt x="12181" y="0"/>
                      </a:lnTo>
                      <a:lnTo>
                        <a:pt x="11835" y="0"/>
                      </a:lnTo>
                      <a:lnTo>
                        <a:pt x="11401" y="0"/>
                      </a:lnTo>
                      <a:lnTo>
                        <a:pt x="10625" y="0"/>
                      </a:lnTo>
                      <a:lnTo>
                        <a:pt x="10279" y="0"/>
                      </a:lnTo>
                      <a:lnTo>
                        <a:pt x="9763" y="0"/>
                      </a:lnTo>
                      <a:lnTo>
                        <a:pt x="9243" y="0"/>
                      </a:lnTo>
                      <a:lnTo>
                        <a:pt x="8380" y="0"/>
                      </a:lnTo>
                      <a:lnTo>
                        <a:pt x="8032" y="0"/>
                      </a:lnTo>
                      <a:lnTo>
                        <a:pt x="7603" y="0"/>
                      </a:lnTo>
                      <a:lnTo>
                        <a:pt x="7603" y="0"/>
                      </a:lnTo>
                      <a:lnTo>
                        <a:pt x="7257" y="0"/>
                      </a:lnTo>
                      <a:lnTo>
                        <a:pt x="7083" y="0"/>
                      </a:lnTo>
                      <a:lnTo>
                        <a:pt x="6997" y="0"/>
                      </a:lnTo>
                      <a:lnTo>
                        <a:pt x="7171" y="0"/>
                      </a:lnTo>
                      <a:lnTo>
                        <a:pt x="7171" y="0"/>
                      </a:lnTo>
                      <a:lnTo>
                        <a:pt x="6737" y="0"/>
                      </a:lnTo>
                      <a:lnTo>
                        <a:pt x="6393" y="0"/>
                      </a:lnTo>
                      <a:lnTo>
                        <a:pt x="6133" y="0"/>
                      </a:lnTo>
                      <a:lnTo>
                        <a:pt x="6221" y="0"/>
                      </a:lnTo>
                      <a:lnTo>
                        <a:pt x="6824" y="0"/>
                      </a:lnTo>
                      <a:lnTo>
                        <a:pt x="7431" y="0"/>
                      </a:lnTo>
                      <a:lnTo>
                        <a:pt x="7516" y="0"/>
                      </a:lnTo>
                      <a:lnTo>
                        <a:pt x="7431" y="0"/>
                      </a:lnTo>
                      <a:lnTo>
                        <a:pt x="6997" y="0"/>
                      </a:lnTo>
                      <a:lnTo>
                        <a:pt x="6568" y="0"/>
                      </a:lnTo>
                      <a:lnTo>
                        <a:pt x="6737" y="0"/>
                      </a:lnTo>
                      <a:lnTo>
                        <a:pt x="7431" y="0"/>
                      </a:lnTo>
                      <a:lnTo>
                        <a:pt x="7516" y="0"/>
                      </a:lnTo>
                      <a:lnTo>
                        <a:pt x="7343" y="0"/>
                      </a:lnTo>
                      <a:lnTo>
                        <a:pt x="6481" y="0"/>
                      </a:lnTo>
                      <a:lnTo>
                        <a:pt x="5874" y="0"/>
                      </a:lnTo>
                      <a:lnTo>
                        <a:pt x="5874" y="0"/>
                      </a:lnTo>
                      <a:lnTo>
                        <a:pt x="6221" y="0"/>
                      </a:lnTo>
                      <a:lnTo>
                        <a:pt x="6048" y="0"/>
                      </a:lnTo>
                      <a:lnTo>
                        <a:pt x="6048" y="0"/>
                      </a:lnTo>
                      <a:lnTo>
                        <a:pt x="6221" y="0"/>
                      </a:lnTo>
                      <a:lnTo>
                        <a:pt x="6481" y="0"/>
                      </a:lnTo>
                      <a:lnTo>
                        <a:pt x="6909" y="0"/>
                      </a:lnTo>
                      <a:lnTo>
                        <a:pt x="7516" y="0"/>
                      </a:lnTo>
                      <a:lnTo>
                        <a:pt x="7603" y="0"/>
                      </a:lnTo>
                      <a:lnTo>
                        <a:pt x="7947" y="0"/>
                      </a:lnTo>
                      <a:lnTo>
                        <a:pt x="8207" y="0"/>
                      </a:lnTo>
                      <a:lnTo>
                        <a:pt x="8207" y="0"/>
                      </a:lnTo>
                      <a:lnTo>
                        <a:pt x="8466" y="0"/>
                      </a:lnTo>
                      <a:lnTo>
                        <a:pt x="8640" y="0"/>
                      </a:lnTo>
                      <a:lnTo>
                        <a:pt x="8293" y="0"/>
                      </a:lnTo>
                      <a:lnTo>
                        <a:pt x="8032" y="0"/>
                      </a:lnTo>
                      <a:lnTo>
                        <a:pt x="7603" y="0"/>
                      </a:lnTo>
                      <a:lnTo>
                        <a:pt x="7343" y="0"/>
                      </a:lnTo>
                      <a:lnTo>
                        <a:pt x="7083" y="0"/>
                      </a:lnTo>
                      <a:lnTo>
                        <a:pt x="7431" y="0"/>
                      </a:lnTo>
                      <a:lnTo>
                        <a:pt x="7777" y="0"/>
                      </a:lnTo>
                      <a:lnTo>
                        <a:pt x="8032" y="0"/>
                      </a:lnTo>
                      <a:lnTo>
                        <a:pt x="8293" y="0"/>
                      </a:lnTo>
                      <a:lnTo>
                        <a:pt x="8293" y="0"/>
                      </a:lnTo>
                      <a:lnTo>
                        <a:pt x="8466" y="0"/>
                      </a:lnTo>
                      <a:lnTo>
                        <a:pt x="8727" y="0"/>
                      </a:lnTo>
                      <a:lnTo>
                        <a:pt x="8466" y="0"/>
                      </a:lnTo>
                      <a:lnTo>
                        <a:pt x="7947" y="0"/>
                      </a:lnTo>
                      <a:lnTo>
                        <a:pt x="7516" y="0"/>
                      </a:lnTo>
                      <a:lnTo>
                        <a:pt x="7603" y="0"/>
                      </a:lnTo>
                      <a:lnTo>
                        <a:pt x="7947" y="0"/>
                      </a:lnTo>
                      <a:lnTo>
                        <a:pt x="8032" y="0"/>
                      </a:lnTo>
                      <a:lnTo>
                        <a:pt x="8466" y="0"/>
                      </a:lnTo>
                      <a:lnTo>
                        <a:pt x="8899" y="0"/>
                      </a:lnTo>
                      <a:lnTo>
                        <a:pt x="9069" y="0"/>
                      </a:lnTo>
                      <a:lnTo>
                        <a:pt x="9069" y="0"/>
                      </a:lnTo>
                      <a:lnTo>
                        <a:pt x="8814" y="0"/>
                      </a:lnTo>
                      <a:lnTo>
                        <a:pt x="8814" y="0"/>
                      </a:lnTo>
                      <a:lnTo>
                        <a:pt x="9156" y="0"/>
                      </a:lnTo>
                      <a:lnTo>
                        <a:pt x="9156" y="0"/>
                      </a:lnTo>
                      <a:lnTo>
                        <a:pt x="8814" y="0"/>
                      </a:lnTo>
                      <a:lnTo>
                        <a:pt x="8293" y="0"/>
                      </a:lnTo>
                      <a:lnTo>
                        <a:pt x="8640" y="0"/>
                      </a:lnTo>
                      <a:lnTo>
                        <a:pt x="9069" y="0"/>
                      </a:lnTo>
                      <a:lnTo>
                        <a:pt x="9330" y="0"/>
                      </a:lnTo>
                      <a:lnTo>
                        <a:pt x="9590" y="0"/>
                      </a:lnTo>
                      <a:lnTo>
                        <a:pt x="9503" y="0"/>
                      </a:lnTo>
                      <a:lnTo>
                        <a:pt x="9156" y="0"/>
                      </a:lnTo>
                      <a:lnTo>
                        <a:pt x="9156" y="0"/>
                      </a:lnTo>
                      <a:lnTo>
                        <a:pt x="9503" y="0"/>
                      </a:lnTo>
                      <a:lnTo>
                        <a:pt x="9937" y="0"/>
                      </a:lnTo>
                      <a:lnTo>
                        <a:pt x="10539" y="0"/>
                      </a:lnTo>
                      <a:lnTo>
                        <a:pt x="10798" y="0"/>
                      </a:lnTo>
                      <a:lnTo>
                        <a:pt x="10453" y="0"/>
                      </a:lnTo>
                      <a:lnTo>
                        <a:pt x="10453" y="0"/>
                      </a:lnTo>
                      <a:lnTo>
                        <a:pt x="10798" y="0"/>
                      </a:lnTo>
                      <a:lnTo>
                        <a:pt x="11059" y="0"/>
                      </a:lnTo>
                      <a:lnTo>
                        <a:pt x="11401" y="0"/>
                      </a:lnTo>
                      <a:lnTo>
                        <a:pt x="11401" y="0"/>
                      </a:lnTo>
                      <a:lnTo>
                        <a:pt x="11315" y="0"/>
                      </a:lnTo>
                      <a:lnTo>
                        <a:pt x="11401" y="0"/>
                      </a:lnTo>
                      <a:lnTo>
                        <a:pt x="12096" y="0"/>
                      </a:lnTo>
                      <a:lnTo>
                        <a:pt x="12181" y="0"/>
                      </a:lnTo>
                      <a:lnTo>
                        <a:pt x="11748" y="0"/>
                      </a:lnTo>
                      <a:lnTo>
                        <a:pt x="11489" y="0"/>
                      </a:lnTo>
                      <a:lnTo>
                        <a:pt x="11748" y="0"/>
                      </a:lnTo>
                      <a:lnTo>
                        <a:pt x="11922" y="0"/>
                      </a:lnTo>
                      <a:lnTo>
                        <a:pt x="12269" y="0"/>
                      </a:lnTo>
                      <a:lnTo>
                        <a:pt x="12959" y="0"/>
                      </a:lnTo>
                      <a:lnTo>
                        <a:pt x="13131" y="0"/>
                      </a:lnTo>
                      <a:lnTo>
                        <a:pt x="13479" y="0"/>
                      </a:lnTo>
                      <a:lnTo>
                        <a:pt x="13561" y="0"/>
                      </a:lnTo>
                      <a:lnTo>
                        <a:pt x="14255" y="0"/>
                      </a:lnTo>
                      <a:lnTo>
                        <a:pt x="14514" y="0"/>
                      </a:lnTo>
                      <a:lnTo>
                        <a:pt x="14857" y="0"/>
                      </a:lnTo>
                      <a:lnTo>
                        <a:pt x="15205" y="0"/>
                      </a:lnTo>
                      <a:lnTo>
                        <a:pt x="16067" y="0"/>
                      </a:lnTo>
                      <a:lnTo>
                        <a:pt x="17017" y="0"/>
                      </a:lnTo>
                      <a:lnTo>
                        <a:pt x="17797" y="0"/>
                      </a:lnTo>
                      <a:lnTo>
                        <a:pt x="18139" y="0"/>
                      </a:lnTo>
                      <a:lnTo>
                        <a:pt x="18747" y="0"/>
                      </a:lnTo>
                      <a:lnTo>
                        <a:pt x="19523" y="0"/>
                      </a:lnTo>
                      <a:lnTo>
                        <a:pt x="19955" y="0"/>
                      </a:lnTo>
                      <a:lnTo>
                        <a:pt x="20559" y="0"/>
                      </a:lnTo>
                      <a:lnTo>
                        <a:pt x="20905" y="0"/>
                      </a:lnTo>
                      <a:lnTo>
                        <a:pt x="21165" y="0"/>
                      </a:lnTo>
                      <a:lnTo>
                        <a:pt x="21426" y="0"/>
                      </a:lnTo>
                      <a:lnTo>
                        <a:pt x="21426" y="0"/>
                      </a:lnTo>
                      <a:lnTo>
                        <a:pt x="21339" y="0"/>
                      </a:lnTo>
                      <a:lnTo>
                        <a:pt x="21595" y="0"/>
                      </a:lnTo>
                      <a:lnTo>
                        <a:pt x="21426" y="0"/>
                      </a:lnTo>
                      <a:lnTo>
                        <a:pt x="21426" y="0"/>
                      </a:lnTo>
                      <a:lnTo>
                        <a:pt x="21339" y="0"/>
                      </a:lnTo>
                      <a:lnTo>
                        <a:pt x="20993" y="0"/>
                      </a:lnTo>
                      <a:lnTo>
                        <a:pt x="20993" y="0"/>
                      </a:lnTo>
                      <a:lnTo>
                        <a:pt x="21252" y="0"/>
                      </a:lnTo>
                      <a:lnTo>
                        <a:pt x="21165" y="0"/>
                      </a:lnTo>
                      <a:lnTo>
                        <a:pt x="20733" y="0"/>
                      </a:lnTo>
                      <a:lnTo>
                        <a:pt x="20471" y="0"/>
                      </a:lnTo>
                      <a:lnTo>
                        <a:pt x="20043" y="0"/>
                      </a:lnTo>
                      <a:lnTo>
                        <a:pt x="19870" y="0"/>
                      </a:lnTo>
                      <a:lnTo>
                        <a:pt x="19870" y="0"/>
                      </a:lnTo>
                      <a:lnTo>
                        <a:pt x="19610" y="0"/>
                      </a:lnTo>
                      <a:close/>
                    </a:path>
                  </a:pathLst>
                </a:custGeom>
                <a:solidFill>
                  <a:srgbClr val="FFD6E1"/>
                </a:solidFill>
                <a:ln cap="flat" cmpd="sng">
                  <a:noFill/>
                  <a:prstDash val="solid"/>
                  <a:round/>
                </a:ln>
              </p:spPr>
            </p:sp>
            <p:sp>
              <p:nvSpPr>
                <p:cNvPr id="250" name="曲线"/>
                <p:cNvSpPr>
                  <a:spLocks/>
                </p:cNvSpPr>
                <p:nvPr/>
              </p:nvSpPr>
              <p:spPr>
                <a:xfrm>
                  <a:off x="2671108" y="1892641"/>
                  <a:ext cx="1588877" cy="811633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7828" y="0"/>
                      </a:moveTo>
                      <a:lnTo>
                        <a:pt x="7787" y="0"/>
                      </a:lnTo>
                      <a:lnTo>
                        <a:pt x="7776" y="0"/>
                      </a:lnTo>
                      <a:lnTo>
                        <a:pt x="7746" y="0"/>
                      </a:lnTo>
                      <a:lnTo>
                        <a:pt x="7769" y="0"/>
                      </a:lnTo>
                      <a:lnTo>
                        <a:pt x="7739" y="0"/>
                      </a:lnTo>
                      <a:lnTo>
                        <a:pt x="7734" y="0"/>
                      </a:lnTo>
                      <a:lnTo>
                        <a:pt x="7746" y="0"/>
                      </a:lnTo>
                      <a:lnTo>
                        <a:pt x="7709" y="0"/>
                      </a:lnTo>
                      <a:lnTo>
                        <a:pt x="7704" y="0"/>
                      </a:lnTo>
                      <a:lnTo>
                        <a:pt x="7739" y="0"/>
                      </a:lnTo>
                      <a:lnTo>
                        <a:pt x="7739" y="0"/>
                      </a:lnTo>
                      <a:lnTo>
                        <a:pt x="7709" y="0"/>
                      </a:lnTo>
                      <a:lnTo>
                        <a:pt x="7716" y="0"/>
                      </a:lnTo>
                      <a:lnTo>
                        <a:pt x="7746" y="0"/>
                      </a:lnTo>
                      <a:lnTo>
                        <a:pt x="7776" y="0"/>
                      </a:lnTo>
                      <a:lnTo>
                        <a:pt x="7817" y="0"/>
                      </a:lnTo>
                      <a:lnTo>
                        <a:pt x="7859" y="0"/>
                      </a:lnTo>
                      <a:lnTo>
                        <a:pt x="7817" y="0"/>
                      </a:lnTo>
                      <a:lnTo>
                        <a:pt x="7828" y="0"/>
                      </a:lnTo>
                      <a:lnTo>
                        <a:pt x="7828" y="0"/>
                      </a:lnTo>
                      <a:lnTo>
                        <a:pt x="7889" y="0"/>
                      </a:lnTo>
                      <a:lnTo>
                        <a:pt x="7924" y="0"/>
                      </a:lnTo>
                      <a:lnTo>
                        <a:pt x="7977" y="0"/>
                      </a:lnTo>
                      <a:lnTo>
                        <a:pt x="8030" y="0"/>
                      </a:lnTo>
                      <a:lnTo>
                        <a:pt x="8042" y="0"/>
                      </a:lnTo>
                      <a:lnTo>
                        <a:pt x="8012" y="0"/>
                      </a:lnTo>
                      <a:lnTo>
                        <a:pt x="7983" y="0"/>
                      </a:lnTo>
                      <a:lnTo>
                        <a:pt x="7966" y="0"/>
                      </a:lnTo>
                      <a:lnTo>
                        <a:pt x="7930" y="0"/>
                      </a:lnTo>
                      <a:lnTo>
                        <a:pt x="7852" y="0"/>
                      </a:lnTo>
                      <a:lnTo>
                        <a:pt x="7828" y="0"/>
                      </a:lnTo>
                      <a:lnTo>
                        <a:pt x="7800" y="0"/>
                      </a:lnTo>
                      <a:lnTo>
                        <a:pt x="7769" y="0"/>
                      </a:lnTo>
                      <a:lnTo>
                        <a:pt x="7739" y="0"/>
                      </a:lnTo>
                      <a:lnTo>
                        <a:pt x="7722" y="0"/>
                      </a:lnTo>
                      <a:lnTo>
                        <a:pt x="7650" y="0"/>
                      </a:lnTo>
                      <a:lnTo>
                        <a:pt x="7632" y="0"/>
                      </a:lnTo>
                      <a:lnTo>
                        <a:pt x="7638" y="0"/>
                      </a:lnTo>
                      <a:lnTo>
                        <a:pt x="7675" y="0"/>
                      </a:lnTo>
                      <a:lnTo>
                        <a:pt x="7680" y="0"/>
                      </a:lnTo>
                      <a:lnTo>
                        <a:pt x="7722" y="0"/>
                      </a:lnTo>
                      <a:lnTo>
                        <a:pt x="7739" y="0"/>
                      </a:lnTo>
                      <a:lnTo>
                        <a:pt x="7782" y="0"/>
                      </a:lnTo>
                      <a:lnTo>
                        <a:pt x="7811" y="0"/>
                      </a:lnTo>
                      <a:lnTo>
                        <a:pt x="7852" y="0"/>
                      </a:lnTo>
                      <a:lnTo>
                        <a:pt x="7889" y="0"/>
                      </a:lnTo>
                      <a:lnTo>
                        <a:pt x="7859" y="0"/>
                      </a:lnTo>
                      <a:lnTo>
                        <a:pt x="7782" y="0"/>
                      </a:lnTo>
                      <a:lnTo>
                        <a:pt x="7811" y="0"/>
                      </a:lnTo>
                      <a:lnTo>
                        <a:pt x="7787" y="0"/>
                      </a:lnTo>
                      <a:lnTo>
                        <a:pt x="7787" y="0"/>
                      </a:lnTo>
                      <a:lnTo>
                        <a:pt x="7734" y="0"/>
                      </a:lnTo>
                      <a:lnTo>
                        <a:pt x="7716" y="0"/>
                      </a:lnTo>
                      <a:lnTo>
                        <a:pt x="7716" y="0"/>
                      </a:lnTo>
                      <a:lnTo>
                        <a:pt x="7697" y="0"/>
                      </a:lnTo>
                      <a:lnTo>
                        <a:pt x="7669" y="0"/>
                      </a:lnTo>
                      <a:lnTo>
                        <a:pt x="7621" y="0"/>
                      </a:lnTo>
                      <a:lnTo>
                        <a:pt x="7586" y="0"/>
                      </a:lnTo>
                      <a:lnTo>
                        <a:pt x="7621" y="0"/>
                      </a:lnTo>
                      <a:lnTo>
                        <a:pt x="7609" y="0"/>
                      </a:lnTo>
                      <a:lnTo>
                        <a:pt x="7568" y="0"/>
                      </a:lnTo>
                      <a:lnTo>
                        <a:pt x="7592" y="0"/>
                      </a:lnTo>
                      <a:lnTo>
                        <a:pt x="7586" y="0"/>
                      </a:lnTo>
                      <a:lnTo>
                        <a:pt x="7538" y="0"/>
                      </a:lnTo>
                      <a:lnTo>
                        <a:pt x="7531" y="0"/>
                      </a:lnTo>
                      <a:lnTo>
                        <a:pt x="7519" y="0"/>
                      </a:lnTo>
                      <a:lnTo>
                        <a:pt x="7497" y="0"/>
                      </a:lnTo>
                      <a:lnTo>
                        <a:pt x="7507" y="0"/>
                      </a:lnTo>
                      <a:lnTo>
                        <a:pt x="7497" y="0"/>
                      </a:lnTo>
                      <a:lnTo>
                        <a:pt x="7467" y="0"/>
                      </a:lnTo>
                      <a:lnTo>
                        <a:pt x="7460" y="0"/>
                      </a:lnTo>
                      <a:lnTo>
                        <a:pt x="7431" y="0"/>
                      </a:lnTo>
                      <a:lnTo>
                        <a:pt x="7418" y="0"/>
                      </a:lnTo>
                      <a:lnTo>
                        <a:pt x="7431" y="0"/>
                      </a:lnTo>
                      <a:lnTo>
                        <a:pt x="7401" y="0"/>
                      </a:lnTo>
                      <a:lnTo>
                        <a:pt x="7384" y="0"/>
                      </a:lnTo>
                      <a:lnTo>
                        <a:pt x="7348" y="0"/>
                      </a:lnTo>
                      <a:lnTo>
                        <a:pt x="7348" y="0"/>
                      </a:lnTo>
                      <a:lnTo>
                        <a:pt x="7384" y="0"/>
                      </a:lnTo>
                      <a:lnTo>
                        <a:pt x="7371" y="0"/>
                      </a:lnTo>
                      <a:lnTo>
                        <a:pt x="7329" y="0"/>
                      </a:lnTo>
                      <a:lnTo>
                        <a:pt x="7241" y="0"/>
                      </a:lnTo>
                      <a:lnTo>
                        <a:pt x="7210" y="0"/>
                      </a:lnTo>
                      <a:lnTo>
                        <a:pt x="7170" y="0"/>
                      </a:lnTo>
                      <a:lnTo>
                        <a:pt x="7139" y="0"/>
                      </a:lnTo>
                      <a:lnTo>
                        <a:pt x="7109" y="0"/>
                      </a:lnTo>
                      <a:lnTo>
                        <a:pt x="7063" y="0"/>
                      </a:lnTo>
                      <a:lnTo>
                        <a:pt x="7103" y="0"/>
                      </a:lnTo>
                      <a:lnTo>
                        <a:pt x="7081" y="0"/>
                      </a:lnTo>
                      <a:lnTo>
                        <a:pt x="7074" y="0"/>
                      </a:lnTo>
                      <a:lnTo>
                        <a:pt x="7063" y="0"/>
                      </a:lnTo>
                      <a:lnTo>
                        <a:pt x="7051" y="0"/>
                      </a:lnTo>
                      <a:lnTo>
                        <a:pt x="7033" y="0"/>
                      </a:lnTo>
                      <a:lnTo>
                        <a:pt x="7020" y="0"/>
                      </a:lnTo>
                      <a:lnTo>
                        <a:pt x="7020" y="0"/>
                      </a:lnTo>
                      <a:lnTo>
                        <a:pt x="7045" y="0"/>
                      </a:lnTo>
                      <a:lnTo>
                        <a:pt x="7081" y="0"/>
                      </a:lnTo>
                      <a:lnTo>
                        <a:pt x="7103" y="0"/>
                      </a:lnTo>
                      <a:lnTo>
                        <a:pt x="7151" y="0"/>
                      </a:lnTo>
                      <a:lnTo>
                        <a:pt x="7176" y="0"/>
                      </a:lnTo>
                      <a:lnTo>
                        <a:pt x="7170" y="0"/>
                      </a:lnTo>
                      <a:lnTo>
                        <a:pt x="7081" y="0"/>
                      </a:lnTo>
                      <a:lnTo>
                        <a:pt x="7063" y="0"/>
                      </a:lnTo>
                      <a:lnTo>
                        <a:pt x="7027" y="0"/>
                      </a:lnTo>
                      <a:lnTo>
                        <a:pt x="6955" y="0"/>
                      </a:lnTo>
                      <a:lnTo>
                        <a:pt x="6943" y="0"/>
                      </a:lnTo>
                      <a:lnTo>
                        <a:pt x="6961" y="0"/>
                      </a:lnTo>
                      <a:lnTo>
                        <a:pt x="6902" y="0"/>
                      </a:lnTo>
                      <a:lnTo>
                        <a:pt x="6873" y="0"/>
                      </a:lnTo>
                      <a:lnTo>
                        <a:pt x="6855" y="0"/>
                      </a:lnTo>
                      <a:lnTo>
                        <a:pt x="6849" y="0"/>
                      </a:lnTo>
                      <a:lnTo>
                        <a:pt x="6825" y="0"/>
                      </a:lnTo>
                      <a:lnTo>
                        <a:pt x="6783" y="0"/>
                      </a:lnTo>
                      <a:lnTo>
                        <a:pt x="6765" y="0"/>
                      </a:lnTo>
                      <a:lnTo>
                        <a:pt x="6790" y="0"/>
                      </a:lnTo>
                      <a:lnTo>
                        <a:pt x="6778" y="0"/>
                      </a:lnTo>
                      <a:lnTo>
                        <a:pt x="6765" y="0"/>
                      </a:lnTo>
                      <a:lnTo>
                        <a:pt x="6753" y="0"/>
                      </a:lnTo>
                      <a:lnTo>
                        <a:pt x="6735" y="0"/>
                      </a:lnTo>
                      <a:lnTo>
                        <a:pt x="6723" y="0"/>
                      </a:lnTo>
                      <a:lnTo>
                        <a:pt x="6694" y="0"/>
                      </a:lnTo>
                      <a:lnTo>
                        <a:pt x="6700" y="0"/>
                      </a:lnTo>
                      <a:lnTo>
                        <a:pt x="6688" y="0"/>
                      </a:lnTo>
                      <a:lnTo>
                        <a:pt x="6688" y="0"/>
                      </a:lnTo>
                      <a:lnTo>
                        <a:pt x="6659" y="0"/>
                      </a:lnTo>
                      <a:lnTo>
                        <a:pt x="6665" y="0"/>
                      </a:lnTo>
                      <a:lnTo>
                        <a:pt x="6617" y="0"/>
                      </a:lnTo>
                      <a:lnTo>
                        <a:pt x="6570" y="0"/>
                      </a:lnTo>
                      <a:lnTo>
                        <a:pt x="6540" y="0"/>
                      </a:lnTo>
                      <a:lnTo>
                        <a:pt x="6540" y="0"/>
                      </a:lnTo>
                      <a:lnTo>
                        <a:pt x="6558" y="0"/>
                      </a:lnTo>
                      <a:lnTo>
                        <a:pt x="6575" y="0"/>
                      </a:lnTo>
                      <a:lnTo>
                        <a:pt x="6647" y="0"/>
                      </a:lnTo>
                      <a:lnTo>
                        <a:pt x="6635" y="0"/>
                      </a:lnTo>
                      <a:lnTo>
                        <a:pt x="6599" y="0"/>
                      </a:lnTo>
                      <a:lnTo>
                        <a:pt x="6587" y="0"/>
                      </a:lnTo>
                      <a:lnTo>
                        <a:pt x="6610" y="0"/>
                      </a:lnTo>
                      <a:lnTo>
                        <a:pt x="6605" y="0"/>
                      </a:lnTo>
                      <a:lnTo>
                        <a:pt x="6575" y="0"/>
                      </a:lnTo>
                      <a:lnTo>
                        <a:pt x="6582" y="0"/>
                      </a:lnTo>
                      <a:lnTo>
                        <a:pt x="6575" y="0"/>
                      </a:lnTo>
                      <a:lnTo>
                        <a:pt x="6540" y="0"/>
                      </a:lnTo>
                      <a:lnTo>
                        <a:pt x="6509" y="0"/>
                      </a:lnTo>
                      <a:lnTo>
                        <a:pt x="6469" y="0"/>
                      </a:lnTo>
                      <a:lnTo>
                        <a:pt x="6451" y="0"/>
                      </a:lnTo>
                      <a:lnTo>
                        <a:pt x="6439" y="0"/>
                      </a:lnTo>
                      <a:lnTo>
                        <a:pt x="6462" y="0"/>
                      </a:lnTo>
                      <a:lnTo>
                        <a:pt x="6462" y="0"/>
                      </a:lnTo>
                      <a:lnTo>
                        <a:pt x="6451" y="0"/>
                      </a:lnTo>
                      <a:lnTo>
                        <a:pt x="6469" y="0"/>
                      </a:lnTo>
                      <a:lnTo>
                        <a:pt x="6498" y="0"/>
                      </a:lnTo>
                      <a:lnTo>
                        <a:pt x="6551" y="0"/>
                      </a:lnTo>
                      <a:lnTo>
                        <a:pt x="6587" y="0"/>
                      </a:lnTo>
                      <a:lnTo>
                        <a:pt x="6599" y="0"/>
                      </a:lnTo>
                      <a:lnTo>
                        <a:pt x="6629" y="0"/>
                      </a:lnTo>
                      <a:lnTo>
                        <a:pt x="6659" y="0"/>
                      </a:lnTo>
                      <a:lnTo>
                        <a:pt x="6671" y="0"/>
                      </a:lnTo>
                      <a:lnTo>
                        <a:pt x="6688" y="0"/>
                      </a:lnTo>
                      <a:lnTo>
                        <a:pt x="6647" y="0"/>
                      </a:lnTo>
                      <a:lnTo>
                        <a:pt x="6610" y="0"/>
                      </a:lnTo>
                      <a:lnTo>
                        <a:pt x="6582" y="0"/>
                      </a:lnTo>
                      <a:lnTo>
                        <a:pt x="6570" y="0"/>
                      </a:lnTo>
                      <a:lnTo>
                        <a:pt x="6558" y="0"/>
                      </a:lnTo>
                      <a:lnTo>
                        <a:pt x="6545" y="0"/>
                      </a:lnTo>
                      <a:lnTo>
                        <a:pt x="6582" y="0"/>
                      </a:lnTo>
                      <a:lnTo>
                        <a:pt x="6605" y="0"/>
                      </a:lnTo>
                      <a:lnTo>
                        <a:pt x="6659" y="0"/>
                      </a:lnTo>
                      <a:lnTo>
                        <a:pt x="6671" y="0"/>
                      </a:lnTo>
                      <a:lnTo>
                        <a:pt x="6694" y="0"/>
                      </a:lnTo>
                      <a:lnTo>
                        <a:pt x="6706" y="0"/>
                      </a:lnTo>
                      <a:lnTo>
                        <a:pt x="6760" y="0"/>
                      </a:lnTo>
                      <a:lnTo>
                        <a:pt x="6753" y="0"/>
                      </a:lnTo>
                      <a:lnTo>
                        <a:pt x="6796" y="0"/>
                      </a:lnTo>
                      <a:lnTo>
                        <a:pt x="6837" y="0"/>
                      </a:lnTo>
                      <a:lnTo>
                        <a:pt x="6855" y="0"/>
                      </a:lnTo>
                      <a:lnTo>
                        <a:pt x="6837" y="0"/>
                      </a:lnTo>
                      <a:lnTo>
                        <a:pt x="6765" y="0"/>
                      </a:lnTo>
                      <a:lnTo>
                        <a:pt x="6748" y="0"/>
                      </a:lnTo>
                      <a:lnTo>
                        <a:pt x="6748" y="0"/>
                      </a:lnTo>
                      <a:lnTo>
                        <a:pt x="6808" y="0"/>
                      </a:lnTo>
                      <a:lnTo>
                        <a:pt x="6843" y="0"/>
                      </a:lnTo>
                      <a:lnTo>
                        <a:pt x="6783" y="0"/>
                      </a:lnTo>
                      <a:lnTo>
                        <a:pt x="6717" y="0"/>
                      </a:lnTo>
                      <a:lnTo>
                        <a:pt x="6717" y="0"/>
                      </a:lnTo>
                      <a:lnTo>
                        <a:pt x="6748" y="0"/>
                      </a:lnTo>
                      <a:lnTo>
                        <a:pt x="6765" y="0"/>
                      </a:lnTo>
                      <a:lnTo>
                        <a:pt x="6765" y="0"/>
                      </a:lnTo>
                      <a:lnTo>
                        <a:pt x="6783" y="0"/>
                      </a:lnTo>
                      <a:lnTo>
                        <a:pt x="6765" y="0"/>
                      </a:lnTo>
                      <a:lnTo>
                        <a:pt x="6659" y="0"/>
                      </a:lnTo>
                      <a:lnTo>
                        <a:pt x="6599" y="0"/>
                      </a:lnTo>
                      <a:lnTo>
                        <a:pt x="6582" y="0"/>
                      </a:lnTo>
                      <a:lnTo>
                        <a:pt x="6545" y="0"/>
                      </a:lnTo>
                      <a:lnTo>
                        <a:pt x="6516" y="0"/>
                      </a:lnTo>
                      <a:lnTo>
                        <a:pt x="6481" y="0"/>
                      </a:lnTo>
                      <a:lnTo>
                        <a:pt x="6432" y="0"/>
                      </a:lnTo>
                      <a:lnTo>
                        <a:pt x="6308" y="0"/>
                      </a:lnTo>
                      <a:lnTo>
                        <a:pt x="6219" y="0"/>
                      </a:lnTo>
                      <a:lnTo>
                        <a:pt x="6183" y="0"/>
                      </a:lnTo>
                      <a:lnTo>
                        <a:pt x="6136" y="0"/>
                      </a:lnTo>
                      <a:lnTo>
                        <a:pt x="6094" y="0"/>
                      </a:lnTo>
                      <a:lnTo>
                        <a:pt x="6071" y="0"/>
                      </a:lnTo>
                      <a:lnTo>
                        <a:pt x="6107" y="0"/>
                      </a:lnTo>
                      <a:lnTo>
                        <a:pt x="6107" y="0"/>
                      </a:lnTo>
                      <a:lnTo>
                        <a:pt x="6101" y="0"/>
                      </a:lnTo>
                      <a:lnTo>
                        <a:pt x="6124" y="0"/>
                      </a:lnTo>
                      <a:lnTo>
                        <a:pt x="6154" y="0"/>
                      </a:lnTo>
                      <a:lnTo>
                        <a:pt x="6159" y="0"/>
                      </a:lnTo>
                      <a:lnTo>
                        <a:pt x="6142" y="0"/>
                      </a:lnTo>
                      <a:lnTo>
                        <a:pt x="6200" y="0"/>
                      </a:lnTo>
                      <a:lnTo>
                        <a:pt x="6249" y="0"/>
                      </a:lnTo>
                      <a:lnTo>
                        <a:pt x="6249" y="0"/>
                      </a:lnTo>
                      <a:lnTo>
                        <a:pt x="6261" y="0"/>
                      </a:lnTo>
                      <a:lnTo>
                        <a:pt x="6279" y="0"/>
                      </a:lnTo>
                      <a:lnTo>
                        <a:pt x="6285" y="0"/>
                      </a:lnTo>
                      <a:lnTo>
                        <a:pt x="6332" y="0"/>
                      </a:lnTo>
                      <a:lnTo>
                        <a:pt x="6367" y="0"/>
                      </a:lnTo>
                      <a:lnTo>
                        <a:pt x="6481" y="0"/>
                      </a:lnTo>
                      <a:lnTo>
                        <a:pt x="6516" y="0"/>
                      </a:lnTo>
                      <a:lnTo>
                        <a:pt x="6516" y="0"/>
                      </a:lnTo>
                      <a:lnTo>
                        <a:pt x="6527" y="0"/>
                      </a:lnTo>
                      <a:lnTo>
                        <a:pt x="6527" y="0"/>
                      </a:lnTo>
                      <a:lnTo>
                        <a:pt x="6582" y="0"/>
                      </a:lnTo>
                      <a:lnTo>
                        <a:pt x="6610" y="0"/>
                      </a:lnTo>
                      <a:lnTo>
                        <a:pt x="6694" y="0"/>
                      </a:lnTo>
                      <a:lnTo>
                        <a:pt x="6753" y="0"/>
                      </a:lnTo>
                      <a:lnTo>
                        <a:pt x="6778" y="0"/>
                      </a:lnTo>
                      <a:lnTo>
                        <a:pt x="6808" y="0"/>
                      </a:lnTo>
                      <a:lnTo>
                        <a:pt x="6812" y="0"/>
                      </a:lnTo>
                      <a:lnTo>
                        <a:pt x="6825" y="0"/>
                      </a:lnTo>
                      <a:lnTo>
                        <a:pt x="6812" y="0"/>
                      </a:lnTo>
                      <a:lnTo>
                        <a:pt x="6849" y="0"/>
                      </a:lnTo>
                      <a:lnTo>
                        <a:pt x="6878" y="0"/>
                      </a:lnTo>
                      <a:lnTo>
                        <a:pt x="6931" y="0"/>
                      </a:lnTo>
                      <a:lnTo>
                        <a:pt x="6955" y="0"/>
                      </a:lnTo>
                      <a:lnTo>
                        <a:pt x="6997" y="0"/>
                      </a:lnTo>
                      <a:lnTo>
                        <a:pt x="7015" y="0"/>
                      </a:lnTo>
                      <a:lnTo>
                        <a:pt x="6980" y="0"/>
                      </a:lnTo>
                      <a:lnTo>
                        <a:pt x="6955" y="0"/>
                      </a:lnTo>
                      <a:lnTo>
                        <a:pt x="6931" y="0"/>
                      </a:lnTo>
                      <a:lnTo>
                        <a:pt x="6931" y="0"/>
                      </a:lnTo>
                      <a:lnTo>
                        <a:pt x="6961" y="0"/>
                      </a:lnTo>
                      <a:lnTo>
                        <a:pt x="7020" y="0"/>
                      </a:lnTo>
                      <a:lnTo>
                        <a:pt x="7051" y="0"/>
                      </a:lnTo>
                      <a:lnTo>
                        <a:pt x="7109" y="0"/>
                      </a:lnTo>
                      <a:lnTo>
                        <a:pt x="7170" y="0"/>
                      </a:lnTo>
                      <a:lnTo>
                        <a:pt x="7176" y="0"/>
                      </a:lnTo>
                      <a:lnTo>
                        <a:pt x="7200" y="0"/>
                      </a:lnTo>
                      <a:lnTo>
                        <a:pt x="7253" y="0"/>
                      </a:lnTo>
                      <a:lnTo>
                        <a:pt x="7306" y="0"/>
                      </a:lnTo>
                      <a:lnTo>
                        <a:pt x="7366" y="0"/>
                      </a:lnTo>
                      <a:lnTo>
                        <a:pt x="7407" y="0"/>
                      </a:lnTo>
                      <a:lnTo>
                        <a:pt x="7436" y="0"/>
                      </a:lnTo>
                      <a:lnTo>
                        <a:pt x="7460" y="0"/>
                      </a:lnTo>
                      <a:lnTo>
                        <a:pt x="7467" y="0"/>
                      </a:lnTo>
                      <a:lnTo>
                        <a:pt x="7449" y="0"/>
                      </a:lnTo>
                      <a:lnTo>
                        <a:pt x="7431" y="0"/>
                      </a:lnTo>
                      <a:lnTo>
                        <a:pt x="7378" y="0"/>
                      </a:lnTo>
                      <a:lnTo>
                        <a:pt x="7311" y="0"/>
                      </a:lnTo>
                      <a:lnTo>
                        <a:pt x="7270" y="0"/>
                      </a:lnTo>
                      <a:lnTo>
                        <a:pt x="7223" y="0"/>
                      </a:lnTo>
                      <a:lnTo>
                        <a:pt x="7223" y="0"/>
                      </a:lnTo>
                      <a:lnTo>
                        <a:pt x="7229" y="0"/>
                      </a:lnTo>
                      <a:lnTo>
                        <a:pt x="7163" y="0"/>
                      </a:lnTo>
                      <a:lnTo>
                        <a:pt x="7092" y="0"/>
                      </a:lnTo>
                      <a:lnTo>
                        <a:pt x="7057" y="0"/>
                      </a:lnTo>
                      <a:lnTo>
                        <a:pt x="7057" y="0"/>
                      </a:lnTo>
                      <a:lnTo>
                        <a:pt x="7027" y="0"/>
                      </a:lnTo>
                      <a:lnTo>
                        <a:pt x="6973" y="0"/>
                      </a:lnTo>
                      <a:lnTo>
                        <a:pt x="6925" y="0"/>
                      </a:lnTo>
                      <a:lnTo>
                        <a:pt x="6867" y="0"/>
                      </a:lnTo>
                      <a:lnTo>
                        <a:pt x="6878" y="0"/>
                      </a:lnTo>
                      <a:lnTo>
                        <a:pt x="6878" y="0"/>
                      </a:lnTo>
                      <a:lnTo>
                        <a:pt x="6902" y="0"/>
                      </a:lnTo>
                      <a:lnTo>
                        <a:pt x="6891" y="0"/>
                      </a:lnTo>
                      <a:lnTo>
                        <a:pt x="6878" y="0"/>
                      </a:lnTo>
                      <a:lnTo>
                        <a:pt x="6860" y="0"/>
                      </a:lnTo>
                      <a:lnTo>
                        <a:pt x="6837" y="0"/>
                      </a:lnTo>
                      <a:lnTo>
                        <a:pt x="6819" y="0"/>
                      </a:lnTo>
                      <a:lnTo>
                        <a:pt x="6802" y="0"/>
                      </a:lnTo>
                      <a:lnTo>
                        <a:pt x="6808" y="0"/>
                      </a:lnTo>
                      <a:lnTo>
                        <a:pt x="6783" y="0"/>
                      </a:lnTo>
                      <a:lnTo>
                        <a:pt x="6790" y="0"/>
                      </a:lnTo>
                      <a:lnTo>
                        <a:pt x="6783" y="0"/>
                      </a:lnTo>
                      <a:lnTo>
                        <a:pt x="6760" y="0"/>
                      </a:lnTo>
                      <a:lnTo>
                        <a:pt x="6748" y="0"/>
                      </a:lnTo>
                      <a:lnTo>
                        <a:pt x="6771" y="0"/>
                      </a:lnTo>
                      <a:lnTo>
                        <a:pt x="6760" y="0"/>
                      </a:lnTo>
                      <a:lnTo>
                        <a:pt x="6712" y="0"/>
                      </a:lnTo>
                      <a:lnTo>
                        <a:pt x="6712" y="0"/>
                      </a:lnTo>
                      <a:lnTo>
                        <a:pt x="6688" y="0"/>
                      </a:lnTo>
                      <a:lnTo>
                        <a:pt x="6688" y="0"/>
                      </a:lnTo>
                      <a:lnTo>
                        <a:pt x="6730" y="0"/>
                      </a:lnTo>
                      <a:lnTo>
                        <a:pt x="6730" y="0"/>
                      </a:lnTo>
                      <a:lnTo>
                        <a:pt x="6723" y="0"/>
                      </a:lnTo>
                      <a:lnTo>
                        <a:pt x="6730" y="0"/>
                      </a:lnTo>
                      <a:lnTo>
                        <a:pt x="6694" y="0"/>
                      </a:lnTo>
                      <a:lnTo>
                        <a:pt x="6683" y="0"/>
                      </a:lnTo>
                      <a:lnTo>
                        <a:pt x="6659" y="0"/>
                      </a:lnTo>
                      <a:lnTo>
                        <a:pt x="6592" y="0"/>
                      </a:lnTo>
                      <a:lnTo>
                        <a:pt x="6505" y="0"/>
                      </a:lnTo>
                      <a:lnTo>
                        <a:pt x="6457" y="0"/>
                      </a:lnTo>
                      <a:lnTo>
                        <a:pt x="6392" y="0"/>
                      </a:lnTo>
                      <a:lnTo>
                        <a:pt x="6355" y="0"/>
                      </a:lnTo>
                      <a:lnTo>
                        <a:pt x="6343" y="0"/>
                      </a:lnTo>
                      <a:lnTo>
                        <a:pt x="6249" y="0"/>
                      </a:lnTo>
                      <a:lnTo>
                        <a:pt x="6212" y="0"/>
                      </a:lnTo>
                      <a:lnTo>
                        <a:pt x="6177" y="0"/>
                      </a:lnTo>
                      <a:lnTo>
                        <a:pt x="6064" y="0"/>
                      </a:lnTo>
                      <a:lnTo>
                        <a:pt x="6034" y="0"/>
                      </a:lnTo>
                      <a:lnTo>
                        <a:pt x="5999" y="0"/>
                      </a:lnTo>
                      <a:lnTo>
                        <a:pt x="5958" y="0"/>
                      </a:lnTo>
                      <a:lnTo>
                        <a:pt x="5952" y="0"/>
                      </a:lnTo>
                      <a:lnTo>
                        <a:pt x="5940" y="0"/>
                      </a:lnTo>
                      <a:lnTo>
                        <a:pt x="5921" y="0"/>
                      </a:lnTo>
                      <a:lnTo>
                        <a:pt x="5916" y="0"/>
                      </a:lnTo>
                      <a:lnTo>
                        <a:pt x="5940" y="0"/>
                      </a:lnTo>
                      <a:lnTo>
                        <a:pt x="5987" y="0"/>
                      </a:lnTo>
                      <a:lnTo>
                        <a:pt x="6046" y="0"/>
                      </a:lnTo>
                      <a:lnTo>
                        <a:pt x="6077" y="0"/>
                      </a:lnTo>
                      <a:lnTo>
                        <a:pt x="6041" y="0"/>
                      </a:lnTo>
                      <a:lnTo>
                        <a:pt x="5999" y="0"/>
                      </a:lnTo>
                      <a:lnTo>
                        <a:pt x="5921" y="0"/>
                      </a:lnTo>
                      <a:lnTo>
                        <a:pt x="5881" y="0"/>
                      </a:lnTo>
                      <a:lnTo>
                        <a:pt x="5851" y="0"/>
                      </a:lnTo>
                      <a:lnTo>
                        <a:pt x="5804" y="0"/>
                      </a:lnTo>
                      <a:lnTo>
                        <a:pt x="5791" y="0"/>
                      </a:lnTo>
                      <a:lnTo>
                        <a:pt x="5768" y="0"/>
                      </a:lnTo>
                      <a:lnTo>
                        <a:pt x="5821" y="0"/>
                      </a:lnTo>
                      <a:lnTo>
                        <a:pt x="5839" y="0"/>
                      </a:lnTo>
                      <a:lnTo>
                        <a:pt x="5856" y="0"/>
                      </a:lnTo>
                      <a:lnTo>
                        <a:pt x="5916" y="0"/>
                      </a:lnTo>
                      <a:lnTo>
                        <a:pt x="5969" y="0"/>
                      </a:lnTo>
                      <a:lnTo>
                        <a:pt x="5993" y="0"/>
                      </a:lnTo>
                      <a:lnTo>
                        <a:pt x="6077" y="0"/>
                      </a:lnTo>
                      <a:lnTo>
                        <a:pt x="6101" y="0"/>
                      </a:lnTo>
                      <a:lnTo>
                        <a:pt x="6111" y="0"/>
                      </a:lnTo>
                      <a:lnTo>
                        <a:pt x="6124" y="0"/>
                      </a:lnTo>
                      <a:lnTo>
                        <a:pt x="6183" y="0"/>
                      </a:lnTo>
                      <a:lnTo>
                        <a:pt x="6195" y="0"/>
                      </a:lnTo>
                      <a:lnTo>
                        <a:pt x="6219" y="0"/>
                      </a:lnTo>
                      <a:lnTo>
                        <a:pt x="6224" y="0"/>
                      </a:lnTo>
                      <a:lnTo>
                        <a:pt x="6289" y="0"/>
                      </a:lnTo>
                      <a:lnTo>
                        <a:pt x="6320" y="0"/>
                      </a:lnTo>
                      <a:lnTo>
                        <a:pt x="6301" y="0"/>
                      </a:lnTo>
                      <a:lnTo>
                        <a:pt x="6231" y="0"/>
                      </a:lnTo>
                      <a:lnTo>
                        <a:pt x="6190" y="0"/>
                      </a:lnTo>
                      <a:lnTo>
                        <a:pt x="6159" y="0"/>
                      </a:lnTo>
                      <a:lnTo>
                        <a:pt x="6111" y="0"/>
                      </a:lnTo>
                      <a:lnTo>
                        <a:pt x="6083" y="0"/>
                      </a:lnTo>
                      <a:lnTo>
                        <a:pt x="6052" y="0"/>
                      </a:lnTo>
                      <a:lnTo>
                        <a:pt x="6016" y="0"/>
                      </a:lnTo>
                      <a:lnTo>
                        <a:pt x="5987" y="0"/>
                      </a:lnTo>
                      <a:lnTo>
                        <a:pt x="5975" y="0"/>
                      </a:lnTo>
                      <a:lnTo>
                        <a:pt x="5946" y="0"/>
                      </a:lnTo>
                      <a:lnTo>
                        <a:pt x="5916" y="0"/>
                      </a:lnTo>
                      <a:lnTo>
                        <a:pt x="5856" y="0"/>
                      </a:lnTo>
                      <a:lnTo>
                        <a:pt x="5809" y="0"/>
                      </a:lnTo>
                      <a:lnTo>
                        <a:pt x="5774" y="0"/>
                      </a:lnTo>
                      <a:lnTo>
                        <a:pt x="5762" y="0"/>
                      </a:lnTo>
                      <a:lnTo>
                        <a:pt x="5791" y="0"/>
                      </a:lnTo>
                      <a:lnTo>
                        <a:pt x="5791" y="0"/>
                      </a:lnTo>
                      <a:lnTo>
                        <a:pt x="5762" y="0"/>
                      </a:lnTo>
                      <a:lnTo>
                        <a:pt x="5762" y="0"/>
                      </a:lnTo>
                      <a:lnTo>
                        <a:pt x="5708" y="0"/>
                      </a:lnTo>
                      <a:lnTo>
                        <a:pt x="5684" y="0"/>
                      </a:lnTo>
                      <a:lnTo>
                        <a:pt x="5703" y="0"/>
                      </a:lnTo>
                      <a:lnTo>
                        <a:pt x="5673" y="0"/>
                      </a:lnTo>
                      <a:lnTo>
                        <a:pt x="5673" y="0"/>
                      </a:lnTo>
                      <a:lnTo>
                        <a:pt x="5631" y="0"/>
                      </a:lnTo>
                      <a:lnTo>
                        <a:pt x="5631" y="0"/>
                      </a:lnTo>
                      <a:lnTo>
                        <a:pt x="5618" y="0"/>
                      </a:lnTo>
                      <a:lnTo>
                        <a:pt x="5595" y="0"/>
                      </a:lnTo>
                      <a:lnTo>
                        <a:pt x="5589" y="0"/>
                      </a:lnTo>
                      <a:lnTo>
                        <a:pt x="5542" y="0"/>
                      </a:lnTo>
                      <a:lnTo>
                        <a:pt x="5523" y="0"/>
                      </a:lnTo>
                      <a:lnTo>
                        <a:pt x="5589" y="0"/>
                      </a:lnTo>
                      <a:lnTo>
                        <a:pt x="5607" y="0"/>
                      </a:lnTo>
                      <a:lnTo>
                        <a:pt x="5595" y="0"/>
                      </a:lnTo>
                      <a:lnTo>
                        <a:pt x="5542" y="0"/>
                      </a:lnTo>
                      <a:lnTo>
                        <a:pt x="5505" y="0"/>
                      </a:lnTo>
                      <a:lnTo>
                        <a:pt x="5505" y="0"/>
                      </a:lnTo>
                      <a:lnTo>
                        <a:pt x="5530" y="0"/>
                      </a:lnTo>
                      <a:lnTo>
                        <a:pt x="5536" y="0"/>
                      </a:lnTo>
                      <a:lnTo>
                        <a:pt x="5511" y="0"/>
                      </a:lnTo>
                      <a:lnTo>
                        <a:pt x="5511" y="0"/>
                      </a:lnTo>
                      <a:lnTo>
                        <a:pt x="5572" y="0"/>
                      </a:lnTo>
                      <a:lnTo>
                        <a:pt x="5648" y="0"/>
                      </a:lnTo>
                      <a:lnTo>
                        <a:pt x="5661" y="0"/>
                      </a:lnTo>
                      <a:lnTo>
                        <a:pt x="5708" y="0"/>
                      </a:lnTo>
                      <a:lnTo>
                        <a:pt x="5743" y="0"/>
                      </a:lnTo>
                      <a:lnTo>
                        <a:pt x="5774" y="0"/>
                      </a:lnTo>
                      <a:lnTo>
                        <a:pt x="5768" y="0"/>
                      </a:lnTo>
                      <a:lnTo>
                        <a:pt x="5756" y="0"/>
                      </a:lnTo>
                      <a:lnTo>
                        <a:pt x="5797" y="0"/>
                      </a:lnTo>
                      <a:lnTo>
                        <a:pt x="5785" y="0"/>
                      </a:lnTo>
                      <a:lnTo>
                        <a:pt x="5809" y="0"/>
                      </a:lnTo>
                      <a:lnTo>
                        <a:pt x="5869" y="0"/>
                      </a:lnTo>
                      <a:lnTo>
                        <a:pt x="5881" y="0"/>
                      </a:lnTo>
                      <a:lnTo>
                        <a:pt x="5869" y="0"/>
                      </a:lnTo>
                      <a:lnTo>
                        <a:pt x="5886" y="0"/>
                      </a:lnTo>
                      <a:lnTo>
                        <a:pt x="5928" y="0"/>
                      </a:lnTo>
                      <a:lnTo>
                        <a:pt x="5982" y="0"/>
                      </a:lnTo>
                      <a:lnTo>
                        <a:pt x="6041" y="0"/>
                      </a:lnTo>
                      <a:lnTo>
                        <a:pt x="6064" y="0"/>
                      </a:lnTo>
                      <a:lnTo>
                        <a:pt x="6071" y="0"/>
                      </a:lnTo>
                      <a:lnTo>
                        <a:pt x="6107" y="0"/>
                      </a:lnTo>
                      <a:lnTo>
                        <a:pt x="6154" y="0"/>
                      </a:lnTo>
                      <a:lnTo>
                        <a:pt x="6183" y="0"/>
                      </a:lnTo>
                      <a:lnTo>
                        <a:pt x="6242" y="0"/>
                      </a:lnTo>
                      <a:lnTo>
                        <a:pt x="6279" y="0"/>
                      </a:lnTo>
                      <a:lnTo>
                        <a:pt x="6301" y="0"/>
                      </a:lnTo>
                      <a:lnTo>
                        <a:pt x="6373" y="0"/>
                      </a:lnTo>
                      <a:lnTo>
                        <a:pt x="6427" y="0"/>
                      </a:lnTo>
                      <a:lnTo>
                        <a:pt x="6462" y="0"/>
                      </a:lnTo>
                      <a:lnTo>
                        <a:pt x="6462" y="0"/>
                      </a:lnTo>
                      <a:lnTo>
                        <a:pt x="6516" y="0"/>
                      </a:lnTo>
                      <a:lnTo>
                        <a:pt x="6533" y="0"/>
                      </a:lnTo>
                      <a:lnTo>
                        <a:pt x="6540" y="0"/>
                      </a:lnTo>
                      <a:lnTo>
                        <a:pt x="6545" y="0"/>
                      </a:lnTo>
                      <a:lnTo>
                        <a:pt x="6570" y="0"/>
                      </a:lnTo>
                      <a:lnTo>
                        <a:pt x="6545" y="0"/>
                      </a:lnTo>
                      <a:lnTo>
                        <a:pt x="6516" y="0"/>
                      </a:lnTo>
                      <a:lnTo>
                        <a:pt x="6516" y="0"/>
                      </a:lnTo>
                      <a:lnTo>
                        <a:pt x="6540" y="0"/>
                      </a:lnTo>
                      <a:lnTo>
                        <a:pt x="6563" y="0"/>
                      </a:lnTo>
                      <a:lnTo>
                        <a:pt x="6551" y="0"/>
                      </a:lnTo>
                      <a:lnTo>
                        <a:pt x="6575" y="0"/>
                      </a:lnTo>
                      <a:lnTo>
                        <a:pt x="6610" y="0"/>
                      </a:lnTo>
                      <a:lnTo>
                        <a:pt x="6635" y="0"/>
                      </a:lnTo>
                      <a:lnTo>
                        <a:pt x="6677" y="0"/>
                      </a:lnTo>
                      <a:lnTo>
                        <a:pt x="6700" y="0"/>
                      </a:lnTo>
                      <a:lnTo>
                        <a:pt x="6717" y="0"/>
                      </a:lnTo>
                      <a:lnTo>
                        <a:pt x="6748" y="0"/>
                      </a:lnTo>
                      <a:lnTo>
                        <a:pt x="6765" y="0"/>
                      </a:lnTo>
                      <a:lnTo>
                        <a:pt x="6753" y="0"/>
                      </a:lnTo>
                      <a:lnTo>
                        <a:pt x="6735" y="0"/>
                      </a:lnTo>
                      <a:lnTo>
                        <a:pt x="6688" y="0"/>
                      </a:lnTo>
                      <a:lnTo>
                        <a:pt x="6659" y="0"/>
                      </a:lnTo>
                      <a:lnTo>
                        <a:pt x="6610" y="0"/>
                      </a:lnTo>
                      <a:lnTo>
                        <a:pt x="6570" y="0"/>
                      </a:lnTo>
                      <a:lnTo>
                        <a:pt x="6527" y="0"/>
                      </a:lnTo>
                      <a:lnTo>
                        <a:pt x="6509" y="0"/>
                      </a:lnTo>
                      <a:lnTo>
                        <a:pt x="6522" y="0"/>
                      </a:lnTo>
                      <a:lnTo>
                        <a:pt x="6516" y="0"/>
                      </a:lnTo>
                      <a:lnTo>
                        <a:pt x="6487" y="0"/>
                      </a:lnTo>
                      <a:lnTo>
                        <a:pt x="6481" y="0"/>
                      </a:lnTo>
                      <a:lnTo>
                        <a:pt x="6451" y="0"/>
                      </a:lnTo>
                      <a:lnTo>
                        <a:pt x="6457" y="0"/>
                      </a:lnTo>
                      <a:lnTo>
                        <a:pt x="6420" y="0"/>
                      </a:lnTo>
                      <a:lnTo>
                        <a:pt x="6402" y="0"/>
                      </a:lnTo>
                      <a:lnTo>
                        <a:pt x="6367" y="0"/>
                      </a:lnTo>
                      <a:lnTo>
                        <a:pt x="6314" y="0"/>
                      </a:lnTo>
                      <a:lnTo>
                        <a:pt x="6314" y="0"/>
                      </a:lnTo>
                      <a:lnTo>
                        <a:pt x="6261" y="0"/>
                      </a:lnTo>
                      <a:lnTo>
                        <a:pt x="6219" y="0"/>
                      </a:lnTo>
                      <a:lnTo>
                        <a:pt x="6154" y="0"/>
                      </a:lnTo>
                      <a:lnTo>
                        <a:pt x="6107" y="0"/>
                      </a:lnTo>
                      <a:lnTo>
                        <a:pt x="6077" y="0"/>
                      </a:lnTo>
                      <a:lnTo>
                        <a:pt x="6022" y="0"/>
                      </a:lnTo>
                      <a:lnTo>
                        <a:pt x="6034" y="0"/>
                      </a:lnTo>
                      <a:lnTo>
                        <a:pt x="6052" y="0"/>
                      </a:lnTo>
                      <a:lnTo>
                        <a:pt x="6124" y="0"/>
                      </a:lnTo>
                      <a:lnTo>
                        <a:pt x="6177" y="0"/>
                      </a:lnTo>
                      <a:lnTo>
                        <a:pt x="6165" y="0"/>
                      </a:lnTo>
                      <a:lnTo>
                        <a:pt x="6111" y="0"/>
                      </a:lnTo>
                      <a:lnTo>
                        <a:pt x="6107" y="0"/>
                      </a:lnTo>
                      <a:lnTo>
                        <a:pt x="6136" y="0"/>
                      </a:lnTo>
                      <a:lnTo>
                        <a:pt x="6107" y="0"/>
                      </a:lnTo>
                      <a:lnTo>
                        <a:pt x="6107" y="0"/>
                      </a:lnTo>
                      <a:lnTo>
                        <a:pt x="6064" y="0"/>
                      </a:lnTo>
                      <a:lnTo>
                        <a:pt x="6064" y="0"/>
                      </a:lnTo>
                      <a:lnTo>
                        <a:pt x="6034" y="0"/>
                      </a:lnTo>
                      <a:lnTo>
                        <a:pt x="6010" y="0"/>
                      </a:lnTo>
                      <a:lnTo>
                        <a:pt x="6010" y="0"/>
                      </a:lnTo>
                      <a:lnTo>
                        <a:pt x="6034" y="0"/>
                      </a:lnTo>
                      <a:lnTo>
                        <a:pt x="6034" y="0"/>
                      </a:lnTo>
                      <a:lnTo>
                        <a:pt x="5982" y="0"/>
                      </a:lnTo>
                      <a:lnTo>
                        <a:pt x="5916" y="0"/>
                      </a:lnTo>
                      <a:lnTo>
                        <a:pt x="5903" y="0"/>
                      </a:lnTo>
                      <a:lnTo>
                        <a:pt x="5844" y="0"/>
                      </a:lnTo>
                      <a:lnTo>
                        <a:pt x="5785" y="0"/>
                      </a:lnTo>
                      <a:lnTo>
                        <a:pt x="5738" y="0"/>
                      </a:lnTo>
                      <a:lnTo>
                        <a:pt x="5618" y="0"/>
                      </a:lnTo>
                      <a:lnTo>
                        <a:pt x="5572" y="0"/>
                      </a:lnTo>
                      <a:lnTo>
                        <a:pt x="5560" y="0"/>
                      </a:lnTo>
                      <a:lnTo>
                        <a:pt x="5505" y="0"/>
                      </a:lnTo>
                      <a:lnTo>
                        <a:pt x="5489" y="0"/>
                      </a:lnTo>
                      <a:lnTo>
                        <a:pt x="5483" y="0"/>
                      </a:lnTo>
                      <a:lnTo>
                        <a:pt x="5458" y="0"/>
                      </a:lnTo>
                      <a:lnTo>
                        <a:pt x="5483" y="0"/>
                      </a:lnTo>
                      <a:lnTo>
                        <a:pt x="5530" y="0"/>
                      </a:lnTo>
                      <a:lnTo>
                        <a:pt x="5618" y="0"/>
                      </a:lnTo>
                      <a:lnTo>
                        <a:pt x="5631" y="0"/>
                      </a:lnTo>
                      <a:lnTo>
                        <a:pt x="5708" y="0"/>
                      </a:lnTo>
                      <a:lnTo>
                        <a:pt x="5726" y="0"/>
                      </a:lnTo>
                      <a:lnTo>
                        <a:pt x="5738" y="0"/>
                      </a:lnTo>
                      <a:lnTo>
                        <a:pt x="5774" y="0"/>
                      </a:lnTo>
                      <a:lnTo>
                        <a:pt x="5774" y="0"/>
                      </a:lnTo>
                      <a:lnTo>
                        <a:pt x="5720" y="0"/>
                      </a:lnTo>
                      <a:lnTo>
                        <a:pt x="5750" y="0"/>
                      </a:lnTo>
                      <a:lnTo>
                        <a:pt x="5809" y="0"/>
                      </a:lnTo>
                      <a:lnTo>
                        <a:pt x="5832" y="0"/>
                      </a:lnTo>
                      <a:lnTo>
                        <a:pt x="5869" y="0"/>
                      </a:lnTo>
                      <a:lnTo>
                        <a:pt x="5869" y="0"/>
                      </a:lnTo>
                      <a:lnTo>
                        <a:pt x="5839" y="0"/>
                      </a:lnTo>
                      <a:lnTo>
                        <a:pt x="5839" y="0"/>
                      </a:lnTo>
                      <a:lnTo>
                        <a:pt x="5874" y="0"/>
                      </a:lnTo>
                      <a:lnTo>
                        <a:pt x="5891" y="0"/>
                      </a:lnTo>
                      <a:lnTo>
                        <a:pt x="5891" y="0"/>
                      </a:lnTo>
                      <a:lnTo>
                        <a:pt x="5928" y="0"/>
                      </a:lnTo>
                      <a:lnTo>
                        <a:pt x="5921" y="0"/>
                      </a:lnTo>
                      <a:lnTo>
                        <a:pt x="5898" y="0"/>
                      </a:lnTo>
                      <a:lnTo>
                        <a:pt x="5891" y="0"/>
                      </a:lnTo>
                      <a:lnTo>
                        <a:pt x="5928" y="0"/>
                      </a:lnTo>
                      <a:lnTo>
                        <a:pt x="5928" y="0"/>
                      </a:lnTo>
                      <a:lnTo>
                        <a:pt x="5916" y="0"/>
                      </a:lnTo>
                      <a:lnTo>
                        <a:pt x="5934" y="0"/>
                      </a:lnTo>
                      <a:lnTo>
                        <a:pt x="5934" y="0"/>
                      </a:lnTo>
                      <a:lnTo>
                        <a:pt x="5964" y="0"/>
                      </a:lnTo>
                      <a:lnTo>
                        <a:pt x="5958" y="0"/>
                      </a:lnTo>
                      <a:lnTo>
                        <a:pt x="5921" y="0"/>
                      </a:lnTo>
                      <a:lnTo>
                        <a:pt x="5898" y="0"/>
                      </a:lnTo>
                      <a:lnTo>
                        <a:pt x="5903" y="0"/>
                      </a:lnTo>
                      <a:lnTo>
                        <a:pt x="5903" y="0"/>
                      </a:lnTo>
                      <a:lnTo>
                        <a:pt x="5921" y="0"/>
                      </a:lnTo>
                      <a:lnTo>
                        <a:pt x="5921" y="0"/>
                      </a:lnTo>
                      <a:lnTo>
                        <a:pt x="5869" y="0"/>
                      </a:lnTo>
                      <a:lnTo>
                        <a:pt x="5844" y="0"/>
                      </a:lnTo>
                      <a:lnTo>
                        <a:pt x="5826" y="0"/>
                      </a:lnTo>
                      <a:lnTo>
                        <a:pt x="5774" y="0"/>
                      </a:lnTo>
                      <a:lnTo>
                        <a:pt x="5708" y="0"/>
                      </a:lnTo>
                      <a:lnTo>
                        <a:pt x="5691" y="0"/>
                      </a:lnTo>
                      <a:lnTo>
                        <a:pt x="5679" y="0"/>
                      </a:lnTo>
                      <a:lnTo>
                        <a:pt x="5691" y="0"/>
                      </a:lnTo>
                      <a:lnTo>
                        <a:pt x="5654" y="0"/>
                      </a:lnTo>
                      <a:lnTo>
                        <a:pt x="5631" y="0"/>
                      </a:lnTo>
                      <a:lnTo>
                        <a:pt x="5648" y="0"/>
                      </a:lnTo>
                      <a:lnTo>
                        <a:pt x="5595" y="0"/>
                      </a:lnTo>
                      <a:lnTo>
                        <a:pt x="5595" y="0"/>
                      </a:lnTo>
                      <a:lnTo>
                        <a:pt x="5560" y="0"/>
                      </a:lnTo>
                      <a:lnTo>
                        <a:pt x="5566" y="0"/>
                      </a:lnTo>
                      <a:lnTo>
                        <a:pt x="5566" y="0"/>
                      </a:lnTo>
                      <a:lnTo>
                        <a:pt x="5536" y="0"/>
                      </a:lnTo>
                      <a:lnTo>
                        <a:pt x="5518" y="0"/>
                      </a:lnTo>
                      <a:lnTo>
                        <a:pt x="5500" y="0"/>
                      </a:lnTo>
                      <a:lnTo>
                        <a:pt x="5458" y="0"/>
                      </a:lnTo>
                      <a:lnTo>
                        <a:pt x="5476" y="0"/>
                      </a:lnTo>
                      <a:lnTo>
                        <a:pt x="5464" y="0"/>
                      </a:lnTo>
                      <a:lnTo>
                        <a:pt x="5441" y="0"/>
                      </a:lnTo>
                      <a:lnTo>
                        <a:pt x="5441" y="0"/>
                      </a:lnTo>
                      <a:lnTo>
                        <a:pt x="5406" y="0"/>
                      </a:lnTo>
                      <a:lnTo>
                        <a:pt x="5382" y="0"/>
                      </a:lnTo>
                      <a:lnTo>
                        <a:pt x="5345" y="0"/>
                      </a:lnTo>
                      <a:lnTo>
                        <a:pt x="5328" y="0"/>
                      </a:lnTo>
                      <a:lnTo>
                        <a:pt x="5352" y="0"/>
                      </a:lnTo>
                      <a:lnTo>
                        <a:pt x="5358" y="0"/>
                      </a:lnTo>
                      <a:lnTo>
                        <a:pt x="5345" y="0"/>
                      </a:lnTo>
                      <a:lnTo>
                        <a:pt x="5352" y="0"/>
                      </a:lnTo>
                      <a:lnTo>
                        <a:pt x="5333" y="0"/>
                      </a:lnTo>
                      <a:lnTo>
                        <a:pt x="5352" y="0"/>
                      </a:lnTo>
                      <a:lnTo>
                        <a:pt x="5328" y="0"/>
                      </a:lnTo>
                      <a:lnTo>
                        <a:pt x="5328" y="0"/>
                      </a:lnTo>
                      <a:lnTo>
                        <a:pt x="5315" y="0"/>
                      </a:lnTo>
                      <a:lnTo>
                        <a:pt x="5315" y="0"/>
                      </a:lnTo>
                      <a:lnTo>
                        <a:pt x="5293" y="0"/>
                      </a:lnTo>
                      <a:lnTo>
                        <a:pt x="5322" y="0"/>
                      </a:lnTo>
                      <a:lnTo>
                        <a:pt x="5303" y="0"/>
                      </a:lnTo>
                      <a:lnTo>
                        <a:pt x="5268" y="0"/>
                      </a:lnTo>
                      <a:lnTo>
                        <a:pt x="5227" y="0"/>
                      </a:lnTo>
                      <a:lnTo>
                        <a:pt x="5125" y="0"/>
                      </a:lnTo>
                      <a:lnTo>
                        <a:pt x="5090" y="0"/>
                      </a:lnTo>
                      <a:lnTo>
                        <a:pt x="5078" y="0"/>
                      </a:lnTo>
                      <a:lnTo>
                        <a:pt x="5049" y="0"/>
                      </a:lnTo>
                      <a:lnTo>
                        <a:pt x="5019" y="0"/>
                      </a:lnTo>
                      <a:lnTo>
                        <a:pt x="4978" y="0"/>
                      </a:lnTo>
                      <a:lnTo>
                        <a:pt x="4935" y="0"/>
                      </a:lnTo>
                      <a:lnTo>
                        <a:pt x="4899" y="0"/>
                      </a:lnTo>
                      <a:lnTo>
                        <a:pt x="4888" y="0"/>
                      </a:lnTo>
                      <a:lnTo>
                        <a:pt x="4899" y="0"/>
                      </a:lnTo>
                      <a:lnTo>
                        <a:pt x="4870" y="0"/>
                      </a:lnTo>
                      <a:lnTo>
                        <a:pt x="4841" y="0"/>
                      </a:lnTo>
                      <a:lnTo>
                        <a:pt x="4847" y="0"/>
                      </a:lnTo>
                      <a:lnTo>
                        <a:pt x="4841" y="0"/>
                      </a:lnTo>
                      <a:lnTo>
                        <a:pt x="4870" y="0"/>
                      </a:lnTo>
                      <a:lnTo>
                        <a:pt x="4859" y="0"/>
                      </a:lnTo>
                      <a:lnTo>
                        <a:pt x="4847" y="0"/>
                      </a:lnTo>
                      <a:lnTo>
                        <a:pt x="4870" y="0"/>
                      </a:lnTo>
                      <a:lnTo>
                        <a:pt x="4870" y="0"/>
                      </a:lnTo>
                      <a:lnTo>
                        <a:pt x="4882" y="0"/>
                      </a:lnTo>
                      <a:lnTo>
                        <a:pt x="4870" y="0"/>
                      </a:lnTo>
                      <a:lnTo>
                        <a:pt x="4870" y="0"/>
                      </a:lnTo>
                      <a:lnTo>
                        <a:pt x="4888" y="0"/>
                      </a:lnTo>
                      <a:lnTo>
                        <a:pt x="4870" y="0"/>
                      </a:lnTo>
                      <a:lnTo>
                        <a:pt x="4870" y="0"/>
                      </a:lnTo>
                      <a:lnTo>
                        <a:pt x="4882" y="0"/>
                      </a:lnTo>
                      <a:lnTo>
                        <a:pt x="4876" y="0"/>
                      </a:lnTo>
                      <a:lnTo>
                        <a:pt x="4841" y="0"/>
                      </a:lnTo>
                      <a:lnTo>
                        <a:pt x="4782" y="0"/>
                      </a:lnTo>
                      <a:lnTo>
                        <a:pt x="4757" y="0"/>
                      </a:lnTo>
                      <a:lnTo>
                        <a:pt x="4764" y="0"/>
                      </a:lnTo>
                      <a:lnTo>
                        <a:pt x="4787" y="0"/>
                      </a:lnTo>
                      <a:lnTo>
                        <a:pt x="4770" y="0"/>
                      </a:lnTo>
                      <a:lnTo>
                        <a:pt x="4764" y="0"/>
                      </a:lnTo>
                      <a:lnTo>
                        <a:pt x="4799" y="0"/>
                      </a:lnTo>
                      <a:lnTo>
                        <a:pt x="4823" y="0"/>
                      </a:lnTo>
                      <a:lnTo>
                        <a:pt x="4847" y="0"/>
                      </a:lnTo>
                      <a:lnTo>
                        <a:pt x="4870" y="0"/>
                      </a:lnTo>
                      <a:lnTo>
                        <a:pt x="4905" y="0"/>
                      </a:lnTo>
                      <a:lnTo>
                        <a:pt x="4935" y="0"/>
                      </a:lnTo>
                      <a:lnTo>
                        <a:pt x="4912" y="0"/>
                      </a:lnTo>
                      <a:lnTo>
                        <a:pt x="4888" y="0"/>
                      </a:lnTo>
                      <a:lnTo>
                        <a:pt x="4888" y="0"/>
                      </a:lnTo>
                      <a:lnTo>
                        <a:pt x="4942" y="0"/>
                      </a:lnTo>
                      <a:lnTo>
                        <a:pt x="4942" y="0"/>
                      </a:lnTo>
                      <a:lnTo>
                        <a:pt x="4917" y="0"/>
                      </a:lnTo>
                      <a:lnTo>
                        <a:pt x="4899" y="0"/>
                      </a:lnTo>
                      <a:lnTo>
                        <a:pt x="4899" y="0"/>
                      </a:lnTo>
                      <a:lnTo>
                        <a:pt x="4930" y="0"/>
                      </a:lnTo>
                      <a:lnTo>
                        <a:pt x="4947" y="0"/>
                      </a:lnTo>
                      <a:lnTo>
                        <a:pt x="4965" y="0"/>
                      </a:lnTo>
                      <a:lnTo>
                        <a:pt x="4978" y="0"/>
                      </a:lnTo>
                      <a:lnTo>
                        <a:pt x="5007" y="0"/>
                      </a:lnTo>
                      <a:lnTo>
                        <a:pt x="5042" y="0"/>
                      </a:lnTo>
                      <a:lnTo>
                        <a:pt x="5085" y="0"/>
                      </a:lnTo>
                      <a:lnTo>
                        <a:pt x="5113" y="0"/>
                      </a:lnTo>
                      <a:lnTo>
                        <a:pt x="5125" y="0"/>
                      </a:lnTo>
                      <a:lnTo>
                        <a:pt x="5125" y="0"/>
                      </a:lnTo>
                      <a:lnTo>
                        <a:pt x="5150" y="0"/>
                      </a:lnTo>
                      <a:lnTo>
                        <a:pt x="5162" y="0"/>
                      </a:lnTo>
                      <a:lnTo>
                        <a:pt x="5233" y="0"/>
                      </a:lnTo>
                      <a:lnTo>
                        <a:pt x="5268" y="0"/>
                      </a:lnTo>
                      <a:lnTo>
                        <a:pt x="5293" y="0"/>
                      </a:lnTo>
                      <a:lnTo>
                        <a:pt x="5322" y="0"/>
                      </a:lnTo>
                      <a:lnTo>
                        <a:pt x="5328" y="0"/>
                      </a:lnTo>
                      <a:lnTo>
                        <a:pt x="5358" y="0"/>
                      </a:lnTo>
                      <a:lnTo>
                        <a:pt x="5328" y="0"/>
                      </a:lnTo>
                      <a:lnTo>
                        <a:pt x="5328" y="0"/>
                      </a:lnTo>
                      <a:lnTo>
                        <a:pt x="5322" y="0"/>
                      </a:lnTo>
                      <a:lnTo>
                        <a:pt x="5340" y="0"/>
                      </a:lnTo>
                      <a:lnTo>
                        <a:pt x="5333" y="0"/>
                      </a:lnTo>
                      <a:lnTo>
                        <a:pt x="5310" y="0"/>
                      </a:lnTo>
                      <a:lnTo>
                        <a:pt x="5322" y="0"/>
                      </a:lnTo>
                      <a:lnTo>
                        <a:pt x="5322" y="0"/>
                      </a:lnTo>
                      <a:lnTo>
                        <a:pt x="5281" y="0"/>
                      </a:lnTo>
                      <a:lnTo>
                        <a:pt x="5244" y="0"/>
                      </a:lnTo>
                      <a:lnTo>
                        <a:pt x="5202" y="0"/>
                      </a:lnTo>
                      <a:lnTo>
                        <a:pt x="5150" y="0"/>
                      </a:lnTo>
                      <a:lnTo>
                        <a:pt x="5125" y="0"/>
                      </a:lnTo>
                      <a:lnTo>
                        <a:pt x="5090" y="0"/>
                      </a:lnTo>
                      <a:lnTo>
                        <a:pt x="5002" y="0"/>
                      </a:lnTo>
                      <a:lnTo>
                        <a:pt x="4912" y="0"/>
                      </a:lnTo>
                      <a:lnTo>
                        <a:pt x="4859" y="0"/>
                      </a:lnTo>
                      <a:lnTo>
                        <a:pt x="4853" y="0"/>
                      </a:lnTo>
                      <a:lnTo>
                        <a:pt x="4829" y="0"/>
                      </a:lnTo>
                      <a:lnTo>
                        <a:pt x="4799" y="0"/>
                      </a:lnTo>
                      <a:lnTo>
                        <a:pt x="4757" y="0"/>
                      </a:lnTo>
                      <a:lnTo>
                        <a:pt x="4727" y="0"/>
                      </a:lnTo>
                      <a:lnTo>
                        <a:pt x="4710" y="0"/>
                      </a:lnTo>
                      <a:lnTo>
                        <a:pt x="4715" y="0"/>
                      </a:lnTo>
                      <a:lnTo>
                        <a:pt x="4710" y="0"/>
                      </a:lnTo>
                      <a:lnTo>
                        <a:pt x="4609" y="0"/>
                      </a:lnTo>
                      <a:lnTo>
                        <a:pt x="4562" y="0"/>
                      </a:lnTo>
                      <a:lnTo>
                        <a:pt x="4407" y="0"/>
                      </a:lnTo>
                      <a:lnTo>
                        <a:pt x="4283" y="0"/>
                      </a:lnTo>
                      <a:lnTo>
                        <a:pt x="4253" y="0"/>
                      </a:lnTo>
                      <a:lnTo>
                        <a:pt x="4223" y="0"/>
                      </a:lnTo>
                      <a:lnTo>
                        <a:pt x="4194" y="0"/>
                      </a:lnTo>
                      <a:lnTo>
                        <a:pt x="4176" y="0"/>
                      </a:lnTo>
                      <a:lnTo>
                        <a:pt x="4146" y="0"/>
                      </a:lnTo>
                      <a:lnTo>
                        <a:pt x="4122" y="0"/>
                      </a:lnTo>
                      <a:lnTo>
                        <a:pt x="4139" y="0"/>
                      </a:lnTo>
                      <a:lnTo>
                        <a:pt x="4139" y="0"/>
                      </a:lnTo>
                      <a:lnTo>
                        <a:pt x="4104" y="0"/>
                      </a:lnTo>
                      <a:lnTo>
                        <a:pt x="4104" y="0"/>
                      </a:lnTo>
                      <a:lnTo>
                        <a:pt x="4122" y="0"/>
                      </a:lnTo>
                      <a:lnTo>
                        <a:pt x="4146" y="0"/>
                      </a:lnTo>
                      <a:lnTo>
                        <a:pt x="4164" y="0"/>
                      </a:lnTo>
                      <a:lnTo>
                        <a:pt x="4176" y="0"/>
                      </a:lnTo>
                      <a:lnTo>
                        <a:pt x="4187" y="0"/>
                      </a:lnTo>
                      <a:lnTo>
                        <a:pt x="4204" y="0"/>
                      </a:lnTo>
                      <a:lnTo>
                        <a:pt x="4234" y="0"/>
                      </a:lnTo>
                      <a:lnTo>
                        <a:pt x="4234" y="0"/>
                      </a:lnTo>
                      <a:lnTo>
                        <a:pt x="4271" y="0"/>
                      </a:lnTo>
                      <a:lnTo>
                        <a:pt x="4318" y="0"/>
                      </a:lnTo>
                      <a:lnTo>
                        <a:pt x="4271" y="0"/>
                      </a:lnTo>
                      <a:lnTo>
                        <a:pt x="4259" y="0"/>
                      </a:lnTo>
                      <a:lnTo>
                        <a:pt x="4234" y="0"/>
                      </a:lnTo>
                      <a:lnTo>
                        <a:pt x="4223" y="0"/>
                      </a:lnTo>
                      <a:lnTo>
                        <a:pt x="4194" y="0"/>
                      </a:lnTo>
                      <a:lnTo>
                        <a:pt x="4146" y="0"/>
                      </a:lnTo>
                      <a:lnTo>
                        <a:pt x="4122" y="0"/>
                      </a:lnTo>
                      <a:lnTo>
                        <a:pt x="4122" y="0"/>
                      </a:lnTo>
                      <a:lnTo>
                        <a:pt x="4164" y="0"/>
                      </a:lnTo>
                      <a:lnTo>
                        <a:pt x="4176" y="0"/>
                      </a:lnTo>
                      <a:lnTo>
                        <a:pt x="4176" y="0"/>
                      </a:lnTo>
                      <a:lnTo>
                        <a:pt x="4164" y="0"/>
                      </a:lnTo>
                      <a:lnTo>
                        <a:pt x="4081" y="0"/>
                      </a:lnTo>
                      <a:lnTo>
                        <a:pt x="4056" y="0"/>
                      </a:lnTo>
                      <a:lnTo>
                        <a:pt x="4063" y="0"/>
                      </a:lnTo>
                      <a:lnTo>
                        <a:pt x="4051" y="0"/>
                      </a:lnTo>
                      <a:lnTo>
                        <a:pt x="4081" y="0"/>
                      </a:lnTo>
                      <a:lnTo>
                        <a:pt x="4081" y="0"/>
                      </a:lnTo>
                      <a:lnTo>
                        <a:pt x="4051" y="0"/>
                      </a:lnTo>
                      <a:lnTo>
                        <a:pt x="4026" y="0"/>
                      </a:lnTo>
                      <a:lnTo>
                        <a:pt x="4051" y="0"/>
                      </a:lnTo>
                      <a:lnTo>
                        <a:pt x="4045" y="0"/>
                      </a:lnTo>
                      <a:lnTo>
                        <a:pt x="4020" y="0"/>
                      </a:lnTo>
                      <a:lnTo>
                        <a:pt x="4004" y="0"/>
                      </a:lnTo>
                      <a:lnTo>
                        <a:pt x="3961" y="0"/>
                      </a:lnTo>
                      <a:lnTo>
                        <a:pt x="3938" y="0"/>
                      </a:lnTo>
                      <a:lnTo>
                        <a:pt x="3908" y="0"/>
                      </a:lnTo>
                      <a:lnTo>
                        <a:pt x="3908" y="0"/>
                      </a:lnTo>
                      <a:lnTo>
                        <a:pt x="3873" y="0"/>
                      </a:lnTo>
                      <a:lnTo>
                        <a:pt x="3855" y="0"/>
                      </a:lnTo>
                      <a:lnTo>
                        <a:pt x="3855" y="0"/>
                      </a:lnTo>
                      <a:lnTo>
                        <a:pt x="3836" y="0"/>
                      </a:lnTo>
                      <a:lnTo>
                        <a:pt x="3760" y="0"/>
                      </a:lnTo>
                      <a:lnTo>
                        <a:pt x="3735" y="0"/>
                      </a:lnTo>
                      <a:lnTo>
                        <a:pt x="3724" y="0"/>
                      </a:lnTo>
                      <a:lnTo>
                        <a:pt x="3701" y="0"/>
                      </a:lnTo>
                      <a:lnTo>
                        <a:pt x="3677" y="0"/>
                      </a:lnTo>
                      <a:lnTo>
                        <a:pt x="3635" y="0"/>
                      </a:lnTo>
                      <a:lnTo>
                        <a:pt x="3628" y="0"/>
                      </a:lnTo>
                      <a:lnTo>
                        <a:pt x="3599" y="0"/>
                      </a:lnTo>
                      <a:lnTo>
                        <a:pt x="3570" y="0"/>
                      </a:lnTo>
                      <a:lnTo>
                        <a:pt x="3570" y="0"/>
                      </a:lnTo>
                      <a:lnTo>
                        <a:pt x="3587" y="0"/>
                      </a:lnTo>
                      <a:lnTo>
                        <a:pt x="3581" y="0"/>
                      </a:lnTo>
                      <a:lnTo>
                        <a:pt x="3587" y="0"/>
                      </a:lnTo>
                      <a:lnTo>
                        <a:pt x="3581" y="0"/>
                      </a:lnTo>
                      <a:lnTo>
                        <a:pt x="3552" y="0"/>
                      </a:lnTo>
                      <a:lnTo>
                        <a:pt x="3540" y="0"/>
                      </a:lnTo>
                      <a:lnTo>
                        <a:pt x="3522" y="0"/>
                      </a:lnTo>
                      <a:lnTo>
                        <a:pt x="3487" y="0"/>
                      </a:lnTo>
                      <a:lnTo>
                        <a:pt x="3468" y="0"/>
                      </a:lnTo>
                      <a:lnTo>
                        <a:pt x="3468" y="0"/>
                      </a:lnTo>
                      <a:lnTo>
                        <a:pt x="3432" y="0"/>
                      </a:lnTo>
                      <a:lnTo>
                        <a:pt x="3409" y="0"/>
                      </a:lnTo>
                      <a:lnTo>
                        <a:pt x="3392" y="0"/>
                      </a:lnTo>
                      <a:lnTo>
                        <a:pt x="3367" y="0"/>
                      </a:lnTo>
                      <a:lnTo>
                        <a:pt x="3337" y="0"/>
                      </a:lnTo>
                      <a:lnTo>
                        <a:pt x="3332" y="0"/>
                      </a:lnTo>
                      <a:lnTo>
                        <a:pt x="3367" y="0"/>
                      </a:lnTo>
                      <a:lnTo>
                        <a:pt x="3398" y="0"/>
                      </a:lnTo>
                      <a:lnTo>
                        <a:pt x="3409" y="0"/>
                      </a:lnTo>
                      <a:lnTo>
                        <a:pt x="3392" y="0"/>
                      </a:lnTo>
                      <a:lnTo>
                        <a:pt x="3398" y="0"/>
                      </a:lnTo>
                      <a:lnTo>
                        <a:pt x="3420" y="0"/>
                      </a:lnTo>
                      <a:lnTo>
                        <a:pt x="3380" y="0"/>
                      </a:lnTo>
                      <a:lnTo>
                        <a:pt x="3367" y="0"/>
                      </a:lnTo>
                      <a:lnTo>
                        <a:pt x="3344" y="0"/>
                      </a:lnTo>
                      <a:lnTo>
                        <a:pt x="3337" y="0"/>
                      </a:lnTo>
                      <a:lnTo>
                        <a:pt x="3398" y="0"/>
                      </a:lnTo>
                      <a:lnTo>
                        <a:pt x="3420" y="0"/>
                      </a:lnTo>
                      <a:lnTo>
                        <a:pt x="3450" y="0"/>
                      </a:lnTo>
                      <a:lnTo>
                        <a:pt x="3438" y="0"/>
                      </a:lnTo>
                      <a:lnTo>
                        <a:pt x="3380" y="0"/>
                      </a:lnTo>
                      <a:lnTo>
                        <a:pt x="3290" y="0"/>
                      </a:lnTo>
                      <a:lnTo>
                        <a:pt x="3272" y="0"/>
                      </a:lnTo>
                      <a:lnTo>
                        <a:pt x="3285" y="0"/>
                      </a:lnTo>
                      <a:lnTo>
                        <a:pt x="3290" y="0"/>
                      </a:lnTo>
                      <a:lnTo>
                        <a:pt x="3309" y="0"/>
                      </a:lnTo>
                      <a:lnTo>
                        <a:pt x="3290" y="0"/>
                      </a:lnTo>
                      <a:lnTo>
                        <a:pt x="3272" y="0"/>
                      </a:lnTo>
                      <a:lnTo>
                        <a:pt x="3242" y="0"/>
                      </a:lnTo>
                      <a:lnTo>
                        <a:pt x="3248" y="0"/>
                      </a:lnTo>
                      <a:lnTo>
                        <a:pt x="3260" y="0"/>
                      </a:lnTo>
                      <a:lnTo>
                        <a:pt x="3254" y="0"/>
                      </a:lnTo>
                      <a:lnTo>
                        <a:pt x="3248" y="0"/>
                      </a:lnTo>
                      <a:lnTo>
                        <a:pt x="3190" y="0"/>
                      </a:lnTo>
                      <a:lnTo>
                        <a:pt x="3190" y="0"/>
                      </a:lnTo>
                      <a:lnTo>
                        <a:pt x="3213" y="0"/>
                      </a:lnTo>
                      <a:lnTo>
                        <a:pt x="3230" y="0"/>
                      </a:lnTo>
                      <a:lnTo>
                        <a:pt x="3230" y="0"/>
                      </a:lnTo>
                      <a:lnTo>
                        <a:pt x="3196" y="0"/>
                      </a:lnTo>
                      <a:lnTo>
                        <a:pt x="3184" y="0"/>
                      </a:lnTo>
                      <a:lnTo>
                        <a:pt x="3196" y="0"/>
                      </a:lnTo>
                      <a:lnTo>
                        <a:pt x="3190" y="0"/>
                      </a:lnTo>
                      <a:lnTo>
                        <a:pt x="3172" y="0"/>
                      </a:lnTo>
                      <a:lnTo>
                        <a:pt x="3172" y="0"/>
                      </a:lnTo>
                      <a:lnTo>
                        <a:pt x="3106" y="0"/>
                      </a:lnTo>
                      <a:lnTo>
                        <a:pt x="3099" y="0"/>
                      </a:lnTo>
                      <a:lnTo>
                        <a:pt x="3052" y="0"/>
                      </a:lnTo>
                      <a:lnTo>
                        <a:pt x="3016" y="0"/>
                      </a:lnTo>
                      <a:lnTo>
                        <a:pt x="2994" y="0"/>
                      </a:lnTo>
                      <a:lnTo>
                        <a:pt x="2994" y="0"/>
                      </a:lnTo>
                      <a:lnTo>
                        <a:pt x="2927" y="0"/>
                      </a:lnTo>
                      <a:lnTo>
                        <a:pt x="2916" y="0"/>
                      </a:lnTo>
                      <a:lnTo>
                        <a:pt x="2856" y="0"/>
                      </a:lnTo>
                      <a:lnTo>
                        <a:pt x="2827" y="0"/>
                      </a:lnTo>
                      <a:lnTo>
                        <a:pt x="2803" y="0"/>
                      </a:lnTo>
                      <a:lnTo>
                        <a:pt x="2786" y="0"/>
                      </a:lnTo>
                      <a:lnTo>
                        <a:pt x="2803" y="0"/>
                      </a:lnTo>
                      <a:lnTo>
                        <a:pt x="2845" y="0"/>
                      </a:lnTo>
                      <a:lnTo>
                        <a:pt x="2856" y="0"/>
                      </a:lnTo>
                      <a:lnTo>
                        <a:pt x="2856" y="0"/>
                      </a:lnTo>
                      <a:lnTo>
                        <a:pt x="2803" y="0"/>
                      </a:lnTo>
                      <a:lnTo>
                        <a:pt x="2786" y="0"/>
                      </a:lnTo>
                      <a:lnTo>
                        <a:pt x="2696" y="0"/>
                      </a:lnTo>
                      <a:lnTo>
                        <a:pt x="2684" y="0"/>
                      </a:lnTo>
                      <a:lnTo>
                        <a:pt x="2707" y="0"/>
                      </a:lnTo>
                      <a:lnTo>
                        <a:pt x="2707" y="0"/>
                      </a:lnTo>
                      <a:lnTo>
                        <a:pt x="2684" y="0"/>
                      </a:lnTo>
                      <a:lnTo>
                        <a:pt x="2696" y="0"/>
                      </a:lnTo>
                      <a:lnTo>
                        <a:pt x="2684" y="0"/>
                      </a:lnTo>
                      <a:lnTo>
                        <a:pt x="2625" y="0"/>
                      </a:lnTo>
                      <a:lnTo>
                        <a:pt x="2618" y="0"/>
                      </a:lnTo>
                      <a:lnTo>
                        <a:pt x="2578" y="0"/>
                      </a:lnTo>
                      <a:lnTo>
                        <a:pt x="2566" y="0"/>
                      </a:lnTo>
                      <a:lnTo>
                        <a:pt x="2541" y="0"/>
                      </a:lnTo>
                      <a:lnTo>
                        <a:pt x="2500" y="0"/>
                      </a:lnTo>
                      <a:lnTo>
                        <a:pt x="2435" y="0"/>
                      </a:lnTo>
                      <a:lnTo>
                        <a:pt x="2363" y="0"/>
                      </a:lnTo>
                      <a:lnTo>
                        <a:pt x="2298" y="0"/>
                      </a:lnTo>
                      <a:lnTo>
                        <a:pt x="2275" y="0"/>
                      </a:lnTo>
                      <a:lnTo>
                        <a:pt x="2275" y="0"/>
                      </a:lnTo>
                      <a:lnTo>
                        <a:pt x="2287" y="0"/>
                      </a:lnTo>
                      <a:lnTo>
                        <a:pt x="2298" y="0"/>
                      </a:lnTo>
                      <a:lnTo>
                        <a:pt x="2315" y="0"/>
                      </a:lnTo>
                      <a:lnTo>
                        <a:pt x="2304" y="0"/>
                      </a:lnTo>
                      <a:lnTo>
                        <a:pt x="2321" y="0"/>
                      </a:lnTo>
                      <a:lnTo>
                        <a:pt x="2376" y="0"/>
                      </a:lnTo>
                      <a:lnTo>
                        <a:pt x="2388" y="0"/>
                      </a:lnTo>
                      <a:lnTo>
                        <a:pt x="2447" y="0"/>
                      </a:lnTo>
                      <a:lnTo>
                        <a:pt x="2453" y="0"/>
                      </a:lnTo>
                      <a:lnTo>
                        <a:pt x="2410" y="0"/>
                      </a:lnTo>
                      <a:lnTo>
                        <a:pt x="2405" y="0"/>
                      </a:lnTo>
                      <a:lnTo>
                        <a:pt x="2363" y="0"/>
                      </a:lnTo>
                      <a:lnTo>
                        <a:pt x="2328" y="0"/>
                      </a:lnTo>
                      <a:lnTo>
                        <a:pt x="2328" y="0"/>
                      </a:lnTo>
                      <a:lnTo>
                        <a:pt x="2293" y="0"/>
                      </a:lnTo>
                      <a:lnTo>
                        <a:pt x="2203" y="0"/>
                      </a:lnTo>
                      <a:lnTo>
                        <a:pt x="2143" y="0"/>
                      </a:lnTo>
                      <a:lnTo>
                        <a:pt x="2114" y="0"/>
                      </a:lnTo>
                      <a:lnTo>
                        <a:pt x="2079" y="0"/>
                      </a:lnTo>
                      <a:lnTo>
                        <a:pt x="2007" y="0"/>
                      </a:lnTo>
                      <a:lnTo>
                        <a:pt x="1971" y="0"/>
                      </a:lnTo>
                      <a:lnTo>
                        <a:pt x="1971" y="0"/>
                      </a:lnTo>
                      <a:lnTo>
                        <a:pt x="2055" y="0"/>
                      </a:lnTo>
                      <a:lnTo>
                        <a:pt x="2096" y="0"/>
                      </a:lnTo>
                      <a:lnTo>
                        <a:pt x="2120" y="0"/>
                      </a:lnTo>
                      <a:lnTo>
                        <a:pt x="2120" y="0"/>
                      </a:lnTo>
                      <a:lnTo>
                        <a:pt x="2137" y="0"/>
                      </a:lnTo>
                      <a:lnTo>
                        <a:pt x="2120" y="0"/>
                      </a:lnTo>
                      <a:lnTo>
                        <a:pt x="2120" y="0"/>
                      </a:lnTo>
                      <a:lnTo>
                        <a:pt x="2125" y="0"/>
                      </a:lnTo>
                      <a:lnTo>
                        <a:pt x="2114" y="0"/>
                      </a:lnTo>
                      <a:lnTo>
                        <a:pt x="2114" y="0"/>
                      </a:lnTo>
                      <a:lnTo>
                        <a:pt x="2096" y="0"/>
                      </a:lnTo>
                      <a:lnTo>
                        <a:pt x="2114" y="0"/>
                      </a:lnTo>
                      <a:lnTo>
                        <a:pt x="2155" y="0"/>
                      </a:lnTo>
                      <a:lnTo>
                        <a:pt x="2198" y="0"/>
                      </a:lnTo>
                      <a:lnTo>
                        <a:pt x="2215" y="0"/>
                      </a:lnTo>
                      <a:lnTo>
                        <a:pt x="2208" y="0"/>
                      </a:lnTo>
                      <a:lnTo>
                        <a:pt x="2215" y="0"/>
                      </a:lnTo>
                      <a:lnTo>
                        <a:pt x="2208" y="0"/>
                      </a:lnTo>
                      <a:lnTo>
                        <a:pt x="2208" y="0"/>
                      </a:lnTo>
                      <a:lnTo>
                        <a:pt x="2227" y="0"/>
                      </a:lnTo>
                      <a:lnTo>
                        <a:pt x="2208" y="0"/>
                      </a:lnTo>
                      <a:lnTo>
                        <a:pt x="2208" y="0"/>
                      </a:lnTo>
                      <a:lnTo>
                        <a:pt x="2198" y="0"/>
                      </a:lnTo>
                      <a:lnTo>
                        <a:pt x="2215" y="0"/>
                      </a:lnTo>
                      <a:lnTo>
                        <a:pt x="2227" y="0"/>
                      </a:lnTo>
                      <a:lnTo>
                        <a:pt x="2203" y="0"/>
                      </a:lnTo>
                      <a:lnTo>
                        <a:pt x="2185" y="0"/>
                      </a:lnTo>
                      <a:lnTo>
                        <a:pt x="2149" y="0"/>
                      </a:lnTo>
                      <a:lnTo>
                        <a:pt x="2114" y="0"/>
                      </a:lnTo>
                      <a:lnTo>
                        <a:pt x="2120" y="0"/>
                      </a:lnTo>
                      <a:lnTo>
                        <a:pt x="2108" y="0"/>
                      </a:lnTo>
                      <a:lnTo>
                        <a:pt x="2055" y="0"/>
                      </a:lnTo>
                      <a:lnTo>
                        <a:pt x="2007" y="0"/>
                      </a:lnTo>
                      <a:lnTo>
                        <a:pt x="1978" y="0"/>
                      </a:lnTo>
                      <a:lnTo>
                        <a:pt x="1936" y="0"/>
                      </a:lnTo>
                      <a:lnTo>
                        <a:pt x="1913" y="0"/>
                      </a:lnTo>
                      <a:lnTo>
                        <a:pt x="1877" y="0"/>
                      </a:lnTo>
                      <a:lnTo>
                        <a:pt x="1822" y="0"/>
                      </a:lnTo>
                      <a:lnTo>
                        <a:pt x="1787" y="0"/>
                      </a:lnTo>
                      <a:lnTo>
                        <a:pt x="1757" y="0"/>
                      </a:lnTo>
                      <a:lnTo>
                        <a:pt x="1752" y="0"/>
                      </a:lnTo>
                      <a:lnTo>
                        <a:pt x="1709" y="0"/>
                      </a:lnTo>
                      <a:lnTo>
                        <a:pt x="1691" y="0"/>
                      </a:lnTo>
                      <a:lnTo>
                        <a:pt x="1691" y="0"/>
                      </a:lnTo>
                      <a:lnTo>
                        <a:pt x="1704" y="0"/>
                      </a:lnTo>
                      <a:lnTo>
                        <a:pt x="1781" y="0"/>
                      </a:lnTo>
                      <a:lnTo>
                        <a:pt x="1822" y="0"/>
                      </a:lnTo>
                      <a:lnTo>
                        <a:pt x="1800" y="0"/>
                      </a:lnTo>
                      <a:lnTo>
                        <a:pt x="1781" y="0"/>
                      </a:lnTo>
                      <a:lnTo>
                        <a:pt x="1781" y="0"/>
                      </a:lnTo>
                      <a:lnTo>
                        <a:pt x="1752" y="0"/>
                      </a:lnTo>
                      <a:lnTo>
                        <a:pt x="1734" y="0"/>
                      </a:lnTo>
                      <a:lnTo>
                        <a:pt x="1691" y="0"/>
                      </a:lnTo>
                      <a:lnTo>
                        <a:pt x="1585" y="0"/>
                      </a:lnTo>
                      <a:lnTo>
                        <a:pt x="1550" y="0"/>
                      </a:lnTo>
                      <a:lnTo>
                        <a:pt x="1531" y="0"/>
                      </a:lnTo>
                      <a:lnTo>
                        <a:pt x="1472" y="0"/>
                      </a:lnTo>
                      <a:lnTo>
                        <a:pt x="1442" y="0"/>
                      </a:lnTo>
                      <a:lnTo>
                        <a:pt x="1424" y="0"/>
                      </a:lnTo>
                      <a:lnTo>
                        <a:pt x="1377" y="0"/>
                      </a:lnTo>
                      <a:lnTo>
                        <a:pt x="1341" y="0"/>
                      </a:lnTo>
                      <a:lnTo>
                        <a:pt x="1306" y="0"/>
                      </a:lnTo>
                      <a:lnTo>
                        <a:pt x="1294" y="0"/>
                      </a:lnTo>
                      <a:lnTo>
                        <a:pt x="1306" y="0"/>
                      </a:lnTo>
                      <a:lnTo>
                        <a:pt x="1294" y="0"/>
                      </a:lnTo>
                      <a:lnTo>
                        <a:pt x="1306" y="0"/>
                      </a:lnTo>
                      <a:lnTo>
                        <a:pt x="1282" y="0"/>
                      </a:lnTo>
                      <a:lnTo>
                        <a:pt x="1252" y="0"/>
                      </a:lnTo>
                      <a:lnTo>
                        <a:pt x="1276" y="0"/>
                      </a:lnTo>
                      <a:lnTo>
                        <a:pt x="1282" y="0"/>
                      </a:lnTo>
                      <a:lnTo>
                        <a:pt x="1324" y="0"/>
                      </a:lnTo>
                      <a:lnTo>
                        <a:pt x="1354" y="0"/>
                      </a:lnTo>
                      <a:lnTo>
                        <a:pt x="1395" y="0"/>
                      </a:lnTo>
                      <a:lnTo>
                        <a:pt x="1424" y="0"/>
                      </a:lnTo>
                      <a:lnTo>
                        <a:pt x="1442" y="0"/>
                      </a:lnTo>
                      <a:lnTo>
                        <a:pt x="1467" y="0"/>
                      </a:lnTo>
                      <a:lnTo>
                        <a:pt x="1472" y="0"/>
                      </a:lnTo>
                      <a:lnTo>
                        <a:pt x="1514" y="0"/>
                      </a:lnTo>
                      <a:lnTo>
                        <a:pt x="1514" y="0"/>
                      </a:lnTo>
                      <a:lnTo>
                        <a:pt x="1497" y="0"/>
                      </a:lnTo>
                      <a:lnTo>
                        <a:pt x="1519" y="0"/>
                      </a:lnTo>
                      <a:lnTo>
                        <a:pt x="1519" y="0"/>
                      </a:lnTo>
                      <a:lnTo>
                        <a:pt x="1497" y="0"/>
                      </a:lnTo>
                      <a:lnTo>
                        <a:pt x="1467" y="0"/>
                      </a:lnTo>
                      <a:lnTo>
                        <a:pt x="1430" y="0"/>
                      </a:lnTo>
                      <a:lnTo>
                        <a:pt x="1412" y="0"/>
                      </a:lnTo>
                      <a:lnTo>
                        <a:pt x="1384" y="0"/>
                      </a:lnTo>
                      <a:lnTo>
                        <a:pt x="1341" y="0"/>
                      </a:lnTo>
                      <a:lnTo>
                        <a:pt x="1318" y="0"/>
                      </a:lnTo>
                      <a:lnTo>
                        <a:pt x="1264" y="0"/>
                      </a:lnTo>
                      <a:lnTo>
                        <a:pt x="1252" y="0"/>
                      </a:lnTo>
                      <a:lnTo>
                        <a:pt x="1252" y="0"/>
                      </a:lnTo>
                      <a:lnTo>
                        <a:pt x="1222" y="0"/>
                      </a:lnTo>
                      <a:lnTo>
                        <a:pt x="1199" y="0"/>
                      </a:lnTo>
                      <a:lnTo>
                        <a:pt x="1188" y="0"/>
                      </a:lnTo>
                      <a:lnTo>
                        <a:pt x="1158" y="0"/>
                      </a:lnTo>
                      <a:lnTo>
                        <a:pt x="1086" y="0"/>
                      </a:lnTo>
                      <a:lnTo>
                        <a:pt x="1074" y="0"/>
                      </a:lnTo>
                      <a:lnTo>
                        <a:pt x="1056" y="0"/>
                      </a:lnTo>
                      <a:lnTo>
                        <a:pt x="1074" y="0"/>
                      </a:lnTo>
                      <a:lnTo>
                        <a:pt x="1068" y="0"/>
                      </a:lnTo>
                      <a:lnTo>
                        <a:pt x="1068" y="0"/>
                      </a:lnTo>
                      <a:lnTo>
                        <a:pt x="1038" y="0"/>
                      </a:lnTo>
                      <a:lnTo>
                        <a:pt x="1038" y="0"/>
                      </a:lnTo>
                      <a:lnTo>
                        <a:pt x="992" y="0"/>
                      </a:lnTo>
                      <a:lnTo>
                        <a:pt x="992" y="0"/>
                      </a:lnTo>
                      <a:lnTo>
                        <a:pt x="968" y="0"/>
                      </a:lnTo>
                      <a:lnTo>
                        <a:pt x="980" y="0"/>
                      </a:lnTo>
                      <a:lnTo>
                        <a:pt x="997" y="0"/>
                      </a:lnTo>
                      <a:lnTo>
                        <a:pt x="1009" y="0"/>
                      </a:lnTo>
                      <a:lnTo>
                        <a:pt x="1009" y="0"/>
                      </a:lnTo>
                      <a:lnTo>
                        <a:pt x="997" y="0"/>
                      </a:lnTo>
                      <a:lnTo>
                        <a:pt x="997" y="0"/>
                      </a:lnTo>
                      <a:lnTo>
                        <a:pt x="1015" y="0"/>
                      </a:lnTo>
                      <a:lnTo>
                        <a:pt x="997" y="0"/>
                      </a:lnTo>
                      <a:lnTo>
                        <a:pt x="961" y="0"/>
                      </a:lnTo>
                      <a:lnTo>
                        <a:pt x="891" y="0"/>
                      </a:lnTo>
                      <a:lnTo>
                        <a:pt x="866" y="0"/>
                      </a:lnTo>
                      <a:lnTo>
                        <a:pt x="848" y="0"/>
                      </a:lnTo>
                      <a:lnTo>
                        <a:pt x="831" y="0"/>
                      </a:lnTo>
                      <a:lnTo>
                        <a:pt x="813" y="0"/>
                      </a:lnTo>
                      <a:lnTo>
                        <a:pt x="778" y="0"/>
                      </a:lnTo>
                      <a:lnTo>
                        <a:pt x="790" y="0"/>
                      </a:lnTo>
                      <a:lnTo>
                        <a:pt x="819" y="0"/>
                      </a:lnTo>
                      <a:lnTo>
                        <a:pt x="831" y="0"/>
                      </a:lnTo>
                      <a:lnTo>
                        <a:pt x="790" y="0"/>
                      </a:lnTo>
                      <a:lnTo>
                        <a:pt x="790" y="0"/>
                      </a:lnTo>
                      <a:lnTo>
                        <a:pt x="813" y="0"/>
                      </a:lnTo>
                      <a:lnTo>
                        <a:pt x="790" y="0"/>
                      </a:lnTo>
                      <a:lnTo>
                        <a:pt x="772" y="0"/>
                      </a:lnTo>
                      <a:lnTo>
                        <a:pt x="717" y="0"/>
                      </a:lnTo>
                      <a:lnTo>
                        <a:pt x="711" y="0"/>
                      </a:lnTo>
                      <a:lnTo>
                        <a:pt x="723" y="0"/>
                      </a:lnTo>
                      <a:lnTo>
                        <a:pt x="753" y="0"/>
                      </a:lnTo>
                      <a:lnTo>
                        <a:pt x="748" y="0"/>
                      </a:lnTo>
                      <a:lnTo>
                        <a:pt x="694" y="0"/>
                      </a:lnTo>
                      <a:lnTo>
                        <a:pt x="688" y="0"/>
                      </a:lnTo>
                      <a:lnTo>
                        <a:pt x="653" y="0"/>
                      </a:lnTo>
                      <a:lnTo>
                        <a:pt x="641" y="0"/>
                      </a:lnTo>
                      <a:lnTo>
                        <a:pt x="605" y="0"/>
                      </a:lnTo>
                      <a:lnTo>
                        <a:pt x="610" y="0"/>
                      </a:lnTo>
                      <a:lnTo>
                        <a:pt x="641" y="0"/>
                      </a:lnTo>
                      <a:lnTo>
                        <a:pt x="653" y="0"/>
                      </a:lnTo>
                      <a:lnTo>
                        <a:pt x="694" y="0"/>
                      </a:lnTo>
                      <a:lnTo>
                        <a:pt x="700" y="0"/>
                      </a:lnTo>
                      <a:lnTo>
                        <a:pt x="772" y="0"/>
                      </a:lnTo>
                      <a:lnTo>
                        <a:pt x="790" y="0"/>
                      </a:lnTo>
                      <a:lnTo>
                        <a:pt x="802" y="0"/>
                      </a:lnTo>
                      <a:lnTo>
                        <a:pt x="837" y="0"/>
                      </a:lnTo>
                      <a:lnTo>
                        <a:pt x="891" y="0"/>
                      </a:lnTo>
                      <a:lnTo>
                        <a:pt x="896" y="0"/>
                      </a:lnTo>
                      <a:lnTo>
                        <a:pt x="920" y="0"/>
                      </a:lnTo>
                      <a:lnTo>
                        <a:pt x="896" y="0"/>
                      </a:lnTo>
                      <a:lnTo>
                        <a:pt x="909" y="0"/>
                      </a:lnTo>
                      <a:lnTo>
                        <a:pt x="909" y="0"/>
                      </a:lnTo>
                      <a:lnTo>
                        <a:pt x="938" y="0"/>
                      </a:lnTo>
                      <a:lnTo>
                        <a:pt x="956" y="0"/>
                      </a:lnTo>
                      <a:lnTo>
                        <a:pt x="1009" y="0"/>
                      </a:lnTo>
                      <a:lnTo>
                        <a:pt x="992" y="0"/>
                      </a:lnTo>
                      <a:lnTo>
                        <a:pt x="1021" y="0"/>
                      </a:lnTo>
                      <a:lnTo>
                        <a:pt x="1051" y="0"/>
                      </a:lnTo>
                      <a:lnTo>
                        <a:pt x="1051" y="0"/>
                      </a:lnTo>
                      <a:lnTo>
                        <a:pt x="1099" y="0"/>
                      </a:lnTo>
                      <a:lnTo>
                        <a:pt x="1116" y="0"/>
                      </a:lnTo>
                      <a:lnTo>
                        <a:pt x="1146" y="0"/>
                      </a:lnTo>
                      <a:lnTo>
                        <a:pt x="1158" y="0"/>
                      </a:lnTo>
                      <a:lnTo>
                        <a:pt x="1199" y="0"/>
                      </a:lnTo>
                      <a:lnTo>
                        <a:pt x="1228" y="0"/>
                      </a:lnTo>
                      <a:lnTo>
                        <a:pt x="1252" y="0"/>
                      </a:lnTo>
                      <a:lnTo>
                        <a:pt x="1289" y="0"/>
                      </a:lnTo>
                      <a:lnTo>
                        <a:pt x="1341" y="0"/>
                      </a:lnTo>
                      <a:lnTo>
                        <a:pt x="1436" y="0"/>
                      </a:lnTo>
                      <a:lnTo>
                        <a:pt x="1514" y="0"/>
                      </a:lnTo>
                      <a:lnTo>
                        <a:pt x="1519" y="0"/>
                      </a:lnTo>
                      <a:lnTo>
                        <a:pt x="1573" y="0"/>
                      </a:lnTo>
                      <a:lnTo>
                        <a:pt x="1591" y="0"/>
                      </a:lnTo>
                      <a:lnTo>
                        <a:pt x="1644" y="0"/>
                      </a:lnTo>
                      <a:lnTo>
                        <a:pt x="1691" y="0"/>
                      </a:lnTo>
                      <a:lnTo>
                        <a:pt x="1752" y="0"/>
                      </a:lnTo>
                      <a:lnTo>
                        <a:pt x="1757" y="0"/>
                      </a:lnTo>
                      <a:lnTo>
                        <a:pt x="1793" y="0"/>
                      </a:lnTo>
                      <a:lnTo>
                        <a:pt x="1793" y="0"/>
                      </a:lnTo>
                      <a:lnTo>
                        <a:pt x="1800" y="0"/>
                      </a:lnTo>
                      <a:lnTo>
                        <a:pt x="1810" y="0"/>
                      </a:lnTo>
                      <a:lnTo>
                        <a:pt x="1810" y="0"/>
                      </a:lnTo>
                      <a:lnTo>
                        <a:pt x="1810" y="0"/>
                      </a:lnTo>
                      <a:lnTo>
                        <a:pt x="1793" y="0"/>
                      </a:lnTo>
                      <a:lnTo>
                        <a:pt x="1781" y="0"/>
                      </a:lnTo>
                      <a:lnTo>
                        <a:pt x="1752" y="0"/>
                      </a:lnTo>
                      <a:lnTo>
                        <a:pt x="1728" y="0"/>
                      </a:lnTo>
                      <a:lnTo>
                        <a:pt x="1722" y="0"/>
                      </a:lnTo>
                      <a:lnTo>
                        <a:pt x="1691" y="0"/>
                      </a:lnTo>
                      <a:lnTo>
                        <a:pt x="1662" y="0"/>
                      </a:lnTo>
                      <a:lnTo>
                        <a:pt x="1650" y="0"/>
                      </a:lnTo>
                      <a:lnTo>
                        <a:pt x="1614" y="0"/>
                      </a:lnTo>
                      <a:lnTo>
                        <a:pt x="1614" y="0"/>
                      </a:lnTo>
                      <a:lnTo>
                        <a:pt x="1550" y="0"/>
                      </a:lnTo>
                      <a:lnTo>
                        <a:pt x="1550" y="0"/>
                      </a:lnTo>
                      <a:lnTo>
                        <a:pt x="1514" y="0"/>
                      </a:lnTo>
                      <a:lnTo>
                        <a:pt x="1497" y="0"/>
                      </a:lnTo>
                      <a:lnTo>
                        <a:pt x="1502" y="0"/>
                      </a:lnTo>
                      <a:lnTo>
                        <a:pt x="1526" y="0"/>
                      </a:lnTo>
                      <a:lnTo>
                        <a:pt x="1502" y="0"/>
                      </a:lnTo>
                      <a:lnTo>
                        <a:pt x="1467" y="0"/>
                      </a:lnTo>
                      <a:lnTo>
                        <a:pt x="1442" y="0"/>
                      </a:lnTo>
                      <a:lnTo>
                        <a:pt x="1401" y="0"/>
                      </a:lnTo>
                      <a:lnTo>
                        <a:pt x="1384" y="0"/>
                      </a:lnTo>
                      <a:lnTo>
                        <a:pt x="1384" y="0"/>
                      </a:lnTo>
                      <a:lnTo>
                        <a:pt x="1395" y="0"/>
                      </a:lnTo>
                      <a:lnTo>
                        <a:pt x="1372" y="0"/>
                      </a:lnTo>
                      <a:lnTo>
                        <a:pt x="1336" y="0"/>
                      </a:lnTo>
                      <a:lnTo>
                        <a:pt x="1306" y="0"/>
                      </a:lnTo>
                      <a:lnTo>
                        <a:pt x="1282" y="0"/>
                      </a:lnTo>
                      <a:lnTo>
                        <a:pt x="1170" y="0"/>
                      </a:lnTo>
                      <a:lnTo>
                        <a:pt x="997" y="0"/>
                      </a:lnTo>
                      <a:lnTo>
                        <a:pt x="961" y="0"/>
                      </a:lnTo>
                      <a:lnTo>
                        <a:pt x="956" y="0"/>
                      </a:lnTo>
                      <a:lnTo>
                        <a:pt x="920" y="0"/>
                      </a:lnTo>
                      <a:lnTo>
                        <a:pt x="878" y="0"/>
                      </a:lnTo>
                      <a:lnTo>
                        <a:pt x="878" y="0"/>
                      </a:lnTo>
                      <a:lnTo>
                        <a:pt x="861" y="0"/>
                      </a:lnTo>
                      <a:lnTo>
                        <a:pt x="831" y="0"/>
                      </a:lnTo>
                      <a:lnTo>
                        <a:pt x="783" y="0"/>
                      </a:lnTo>
                      <a:lnTo>
                        <a:pt x="760" y="0"/>
                      </a:lnTo>
                      <a:lnTo>
                        <a:pt x="730" y="0"/>
                      </a:lnTo>
                      <a:lnTo>
                        <a:pt x="730" y="0"/>
                      </a:lnTo>
                      <a:lnTo>
                        <a:pt x="748" y="0"/>
                      </a:lnTo>
                      <a:lnTo>
                        <a:pt x="741" y="0"/>
                      </a:lnTo>
                      <a:lnTo>
                        <a:pt x="717" y="0"/>
                      </a:lnTo>
                      <a:lnTo>
                        <a:pt x="683" y="0"/>
                      </a:lnTo>
                      <a:lnTo>
                        <a:pt x="664" y="0"/>
                      </a:lnTo>
                      <a:lnTo>
                        <a:pt x="670" y="0"/>
                      </a:lnTo>
                      <a:lnTo>
                        <a:pt x="653" y="0"/>
                      </a:lnTo>
                      <a:lnTo>
                        <a:pt x="610" y="0"/>
                      </a:lnTo>
                      <a:lnTo>
                        <a:pt x="635" y="0"/>
                      </a:lnTo>
                      <a:lnTo>
                        <a:pt x="658" y="0"/>
                      </a:lnTo>
                      <a:lnTo>
                        <a:pt x="641" y="0"/>
                      </a:lnTo>
                      <a:lnTo>
                        <a:pt x="622" y="0"/>
                      </a:lnTo>
                      <a:lnTo>
                        <a:pt x="629" y="0"/>
                      </a:lnTo>
                      <a:lnTo>
                        <a:pt x="635" y="0"/>
                      </a:lnTo>
                      <a:lnTo>
                        <a:pt x="622" y="0"/>
                      </a:lnTo>
                      <a:lnTo>
                        <a:pt x="605" y="0"/>
                      </a:lnTo>
                      <a:lnTo>
                        <a:pt x="575" y="0"/>
                      </a:lnTo>
                      <a:lnTo>
                        <a:pt x="575" y="0"/>
                      </a:lnTo>
                      <a:lnTo>
                        <a:pt x="575" y="0"/>
                      </a:lnTo>
                      <a:lnTo>
                        <a:pt x="570" y="0"/>
                      </a:lnTo>
                      <a:lnTo>
                        <a:pt x="552" y="0"/>
                      </a:lnTo>
                      <a:lnTo>
                        <a:pt x="545" y="0"/>
                      </a:lnTo>
                      <a:lnTo>
                        <a:pt x="545" y="0"/>
                      </a:lnTo>
                      <a:lnTo>
                        <a:pt x="516" y="0"/>
                      </a:lnTo>
                      <a:lnTo>
                        <a:pt x="486" y="0"/>
                      </a:lnTo>
                      <a:lnTo>
                        <a:pt x="480" y="0"/>
                      </a:lnTo>
                      <a:lnTo>
                        <a:pt x="462" y="0"/>
                      </a:lnTo>
                      <a:lnTo>
                        <a:pt x="445" y="0"/>
                      </a:lnTo>
                      <a:lnTo>
                        <a:pt x="432" y="0"/>
                      </a:lnTo>
                      <a:lnTo>
                        <a:pt x="432" y="0"/>
                      </a:lnTo>
                      <a:lnTo>
                        <a:pt x="451" y="0"/>
                      </a:lnTo>
                      <a:lnTo>
                        <a:pt x="451" y="0"/>
                      </a:lnTo>
                      <a:lnTo>
                        <a:pt x="474" y="0"/>
                      </a:lnTo>
                      <a:lnTo>
                        <a:pt x="510" y="0"/>
                      </a:lnTo>
                      <a:lnTo>
                        <a:pt x="533" y="0"/>
                      </a:lnTo>
                      <a:lnTo>
                        <a:pt x="563" y="0"/>
                      </a:lnTo>
                      <a:lnTo>
                        <a:pt x="563" y="0"/>
                      </a:lnTo>
                      <a:lnTo>
                        <a:pt x="540" y="0"/>
                      </a:lnTo>
                      <a:lnTo>
                        <a:pt x="533" y="0"/>
                      </a:lnTo>
                      <a:lnTo>
                        <a:pt x="510" y="0"/>
                      </a:lnTo>
                      <a:lnTo>
                        <a:pt x="493" y="0"/>
                      </a:lnTo>
                      <a:lnTo>
                        <a:pt x="480" y="0"/>
                      </a:lnTo>
                      <a:lnTo>
                        <a:pt x="462" y="0"/>
                      </a:lnTo>
                      <a:lnTo>
                        <a:pt x="432" y="0"/>
                      </a:lnTo>
                      <a:lnTo>
                        <a:pt x="404" y="0"/>
                      </a:lnTo>
                      <a:lnTo>
                        <a:pt x="398" y="0"/>
                      </a:lnTo>
                      <a:lnTo>
                        <a:pt x="414" y="0"/>
                      </a:lnTo>
                      <a:lnTo>
                        <a:pt x="421" y="0"/>
                      </a:lnTo>
                      <a:lnTo>
                        <a:pt x="421" y="0"/>
                      </a:lnTo>
                      <a:lnTo>
                        <a:pt x="398" y="0"/>
                      </a:lnTo>
                      <a:lnTo>
                        <a:pt x="385" y="0"/>
                      </a:lnTo>
                      <a:lnTo>
                        <a:pt x="385" y="0"/>
                      </a:lnTo>
                      <a:lnTo>
                        <a:pt x="414" y="0"/>
                      </a:lnTo>
                      <a:lnTo>
                        <a:pt x="398" y="0"/>
                      </a:lnTo>
                      <a:lnTo>
                        <a:pt x="373" y="0"/>
                      </a:lnTo>
                      <a:lnTo>
                        <a:pt x="362" y="0"/>
                      </a:lnTo>
                      <a:lnTo>
                        <a:pt x="355" y="0"/>
                      </a:lnTo>
                      <a:lnTo>
                        <a:pt x="337" y="0"/>
                      </a:lnTo>
                      <a:lnTo>
                        <a:pt x="337" y="0"/>
                      </a:lnTo>
                      <a:lnTo>
                        <a:pt x="325" y="0"/>
                      </a:lnTo>
                      <a:lnTo>
                        <a:pt x="285" y="0"/>
                      </a:lnTo>
                      <a:lnTo>
                        <a:pt x="285" y="0"/>
                      </a:lnTo>
                      <a:lnTo>
                        <a:pt x="267" y="0"/>
                      </a:lnTo>
                      <a:lnTo>
                        <a:pt x="224" y="0"/>
                      </a:lnTo>
                      <a:lnTo>
                        <a:pt x="195" y="0"/>
                      </a:lnTo>
                      <a:lnTo>
                        <a:pt x="195" y="0"/>
                      </a:lnTo>
                      <a:lnTo>
                        <a:pt x="177" y="0"/>
                      </a:lnTo>
                      <a:lnTo>
                        <a:pt x="135" y="0"/>
                      </a:lnTo>
                      <a:lnTo>
                        <a:pt x="95" y="0"/>
                      </a:lnTo>
                      <a:lnTo>
                        <a:pt x="95" y="0"/>
                      </a:lnTo>
                      <a:lnTo>
                        <a:pt x="71" y="0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29" y="0"/>
                      </a:lnTo>
                      <a:lnTo>
                        <a:pt x="59" y="0"/>
                      </a:lnTo>
                      <a:lnTo>
                        <a:pt x="77" y="0"/>
                      </a:lnTo>
                      <a:lnTo>
                        <a:pt x="123" y="0"/>
                      </a:lnTo>
                      <a:lnTo>
                        <a:pt x="147" y="0"/>
                      </a:lnTo>
                      <a:lnTo>
                        <a:pt x="159" y="0"/>
                      </a:lnTo>
                      <a:lnTo>
                        <a:pt x="237" y="0"/>
                      </a:lnTo>
                      <a:lnTo>
                        <a:pt x="255" y="0"/>
                      </a:lnTo>
                      <a:lnTo>
                        <a:pt x="242" y="0"/>
                      </a:lnTo>
                      <a:lnTo>
                        <a:pt x="212" y="0"/>
                      </a:lnTo>
                      <a:lnTo>
                        <a:pt x="184" y="0"/>
                      </a:lnTo>
                      <a:lnTo>
                        <a:pt x="219" y="0"/>
                      </a:lnTo>
                      <a:lnTo>
                        <a:pt x="237" y="0"/>
                      </a:lnTo>
                      <a:lnTo>
                        <a:pt x="302" y="0"/>
                      </a:lnTo>
                      <a:lnTo>
                        <a:pt x="373" y="0"/>
                      </a:lnTo>
                      <a:lnTo>
                        <a:pt x="343" y="0"/>
                      </a:lnTo>
                      <a:lnTo>
                        <a:pt x="337" y="0"/>
                      </a:lnTo>
                      <a:lnTo>
                        <a:pt x="337" y="0"/>
                      </a:lnTo>
                      <a:lnTo>
                        <a:pt x="367" y="0"/>
                      </a:lnTo>
                      <a:lnTo>
                        <a:pt x="343" y="0"/>
                      </a:lnTo>
                      <a:lnTo>
                        <a:pt x="343" y="0"/>
                      </a:lnTo>
                      <a:lnTo>
                        <a:pt x="367" y="0"/>
                      </a:lnTo>
                      <a:lnTo>
                        <a:pt x="404" y="0"/>
                      </a:lnTo>
                      <a:lnTo>
                        <a:pt x="421" y="0"/>
                      </a:lnTo>
                      <a:lnTo>
                        <a:pt x="404" y="0"/>
                      </a:lnTo>
                      <a:lnTo>
                        <a:pt x="404" y="0"/>
                      </a:lnTo>
                      <a:lnTo>
                        <a:pt x="421" y="0"/>
                      </a:lnTo>
                      <a:lnTo>
                        <a:pt x="474" y="0"/>
                      </a:lnTo>
                      <a:lnTo>
                        <a:pt x="474" y="0"/>
                      </a:lnTo>
                      <a:lnTo>
                        <a:pt x="445" y="0"/>
                      </a:lnTo>
                      <a:lnTo>
                        <a:pt x="427" y="0"/>
                      </a:lnTo>
                      <a:lnTo>
                        <a:pt x="504" y="0"/>
                      </a:lnTo>
                      <a:lnTo>
                        <a:pt x="545" y="0"/>
                      </a:lnTo>
                      <a:lnTo>
                        <a:pt x="622" y="0"/>
                      </a:lnTo>
                      <a:lnTo>
                        <a:pt x="629" y="0"/>
                      </a:lnTo>
                      <a:lnTo>
                        <a:pt x="582" y="0"/>
                      </a:lnTo>
                      <a:lnTo>
                        <a:pt x="516" y="0"/>
                      </a:lnTo>
                      <a:lnTo>
                        <a:pt x="480" y="0"/>
                      </a:lnTo>
                      <a:lnTo>
                        <a:pt x="432" y="0"/>
                      </a:lnTo>
                      <a:lnTo>
                        <a:pt x="392" y="0"/>
                      </a:lnTo>
                      <a:lnTo>
                        <a:pt x="355" y="0"/>
                      </a:lnTo>
                      <a:lnTo>
                        <a:pt x="279" y="0"/>
                      </a:lnTo>
                      <a:lnTo>
                        <a:pt x="285" y="0"/>
                      </a:lnTo>
                      <a:cubicBezTo>
                        <a:pt x="285" y="0"/>
                        <a:pt x="296" y="0"/>
                        <a:pt x="296" y="0"/>
                      </a:cubicBezTo>
                      <a:cubicBezTo>
                        <a:pt x="302" y="0"/>
                        <a:pt x="337" y="0"/>
                        <a:pt x="337" y="0"/>
                      </a:cubicBezTo>
                      <a:lnTo>
                        <a:pt x="373" y="0"/>
                      </a:lnTo>
                      <a:lnTo>
                        <a:pt x="355" y="0"/>
                      </a:lnTo>
                      <a:lnTo>
                        <a:pt x="367" y="0"/>
                      </a:lnTo>
                      <a:lnTo>
                        <a:pt x="367" y="0"/>
                      </a:lnTo>
                      <a:lnTo>
                        <a:pt x="332" y="0"/>
                      </a:lnTo>
                      <a:lnTo>
                        <a:pt x="325" y="0"/>
                      </a:lnTo>
                      <a:lnTo>
                        <a:pt x="362" y="0"/>
                      </a:lnTo>
                      <a:lnTo>
                        <a:pt x="398" y="0"/>
                      </a:lnTo>
                      <a:lnTo>
                        <a:pt x="421" y="0"/>
                      </a:lnTo>
                      <a:lnTo>
                        <a:pt x="457" y="0"/>
                      </a:lnTo>
                      <a:lnTo>
                        <a:pt x="474" y="0"/>
                      </a:lnTo>
                      <a:lnTo>
                        <a:pt x="504" y="0"/>
                      </a:lnTo>
                      <a:lnTo>
                        <a:pt x="533" y="0"/>
                      </a:lnTo>
                      <a:lnTo>
                        <a:pt x="510" y="0"/>
                      </a:lnTo>
                      <a:lnTo>
                        <a:pt x="457" y="0"/>
                      </a:lnTo>
                      <a:lnTo>
                        <a:pt x="432" y="0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62" y="0"/>
                      </a:lnTo>
                      <a:lnTo>
                        <a:pt x="343" y="0"/>
                      </a:lnTo>
                      <a:lnTo>
                        <a:pt x="343" y="0"/>
                      </a:lnTo>
                      <a:lnTo>
                        <a:pt x="313" y="0"/>
                      </a:lnTo>
                      <a:lnTo>
                        <a:pt x="302" y="0"/>
                      </a:lnTo>
                      <a:lnTo>
                        <a:pt x="285" y="0"/>
                      </a:lnTo>
                      <a:lnTo>
                        <a:pt x="285" y="0"/>
                      </a:lnTo>
                      <a:lnTo>
                        <a:pt x="302" y="0"/>
                      </a:lnTo>
                      <a:lnTo>
                        <a:pt x="296" y="0"/>
                      </a:lnTo>
                      <a:lnTo>
                        <a:pt x="307" y="0"/>
                      </a:lnTo>
                      <a:lnTo>
                        <a:pt x="307" y="0"/>
                      </a:lnTo>
                      <a:lnTo>
                        <a:pt x="302" y="0"/>
                      </a:lnTo>
                      <a:lnTo>
                        <a:pt x="279" y="0"/>
                      </a:lnTo>
                      <a:lnTo>
                        <a:pt x="267" y="0"/>
                      </a:lnTo>
                      <a:lnTo>
                        <a:pt x="242" y="0"/>
                      </a:lnTo>
                      <a:lnTo>
                        <a:pt x="224" y="0"/>
                      </a:lnTo>
                      <a:lnTo>
                        <a:pt x="302" y="0"/>
                      </a:lnTo>
                      <a:lnTo>
                        <a:pt x="302" y="0"/>
                      </a:lnTo>
                      <a:lnTo>
                        <a:pt x="279" y="0"/>
                      </a:lnTo>
                      <a:lnTo>
                        <a:pt x="285" y="0"/>
                      </a:lnTo>
                      <a:lnTo>
                        <a:pt x="267" y="0"/>
                      </a:lnTo>
                      <a:lnTo>
                        <a:pt x="296" y="0"/>
                      </a:lnTo>
                      <a:lnTo>
                        <a:pt x="302" y="0"/>
                      </a:lnTo>
                      <a:lnTo>
                        <a:pt x="296" y="0"/>
                      </a:lnTo>
                      <a:lnTo>
                        <a:pt x="307" y="0"/>
                      </a:lnTo>
                      <a:lnTo>
                        <a:pt x="313" y="0"/>
                      </a:lnTo>
                      <a:lnTo>
                        <a:pt x="307" y="0"/>
                      </a:lnTo>
                      <a:lnTo>
                        <a:pt x="332" y="0"/>
                      </a:lnTo>
                      <a:lnTo>
                        <a:pt x="337" y="0"/>
                      </a:lnTo>
                      <a:lnTo>
                        <a:pt x="355" y="0"/>
                      </a:lnTo>
                      <a:lnTo>
                        <a:pt x="373" y="0"/>
                      </a:lnTo>
                      <a:lnTo>
                        <a:pt x="385" y="0"/>
                      </a:lnTo>
                      <a:lnTo>
                        <a:pt x="398" y="0"/>
                      </a:lnTo>
                      <a:lnTo>
                        <a:pt x="427" y="0"/>
                      </a:lnTo>
                      <a:lnTo>
                        <a:pt x="462" y="0"/>
                      </a:lnTo>
                      <a:lnTo>
                        <a:pt x="493" y="0"/>
                      </a:lnTo>
                      <a:lnTo>
                        <a:pt x="533" y="0"/>
                      </a:lnTo>
                      <a:lnTo>
                        <a:pt x="570" y="0"/>
                      </a:lnTo>
                      <a:lnTo>
                        <a:pt x="599" y="0"/>
                      </a:lnTo>
                      <a:lnTo>
                        <a:pt x="641" y="0"/>
                      </a:lnTo>
                      <a:lnTo>
                        <a:pt x="688" y="0"/>
                      </a:lnTo>
                      <a:lnTo>
                        <a:pt x="711" y="0"/>
                      </a:lnTo>
                      <a:lnTo>
                        <a:pt x="730" y="0"/>
                      </a:lnTo>
                      <a:lnTo>
                        <a:pt x="808" y="0"/>
                      </a:lnTo>
                      <a:lnTo>
                        <a:pt x="813" y="0"/>
                      </a:lnTo>
                      <a:lnTo>
                        <a:pt x="802" y="0"/>
                      </a:lnTo>
                      <a:lnTo>
                        <a:pt x="831" y="0"/>
                      </a:lnTo>
                      <a:lnTo>
                        <a:pt x="831" y="0"/>
                      </a:lnTo>
                      <a:lnTo>
                        <a:pt x="866" y="0"/>
                      </a:lnTo>
                      <a:lnTo>
                        <a:pt x="891" y="0"/>
                      </a:lnTo>
                      <a:lnTo>
                        <a:pt x="931" y="0"/>
                      </a:lnTo>
                      <a:lnTo>
                        <a:pt x="961" y="0"/>
                      </a:lnTo>
                      <a:lnTo>
                        <a:pt x="980" y="0"/>
                      </a:lnTo>
                      <a:lnTo>
                        <a:pt x="1026" y="0"/>
                      </a:lnTo>
                      <a:lnTo>
                        <a:pt x="1086" y="0"/>
                      </a:lnTo>
                      <a:lnTo>
                        <a:pt x="1099" y="0"/>
                      </a:lnTo>
                      <a:lnTo>
                        <a:pt x="1140" y="0"/>
                      </a:lnTo>
                      <a:lnTo>
                        <a:pt x="1116" y="0"/>
                      </a:lnTo>
                      <a:lnTo>
                        <a:pt x="1086" y="0"/>
                      </a:lnTo>
                      <a:lnTo>
                        <a:pt x="1009" y="0"/>
                      </a:lnTo>
                      <a:lnTo>
                        <a:pt x="968" y="0"/>
                      </a:lnTo>
                      <a:lnTo>
                        <a:pt x="956" y="0"/>
                      </a:lnTo>
                      <a:lnTo>
                        <a:pt x="956" y="0"/>
                      </a:lnTo>
                      <a:lnTo>
                        <a:pt x="986" y="0"/>
                      </a:lnTo>
                      <a:lnTo>
                        <a:pt x="980" y="0"/>
                      </a:lnTo>
                      <a:lnTo>
                        <a:pt x="1015" y="0"/>
                      </a:lnTo>
                      <a:lnTo>
                        <a:pt x="1015" y="0"/>
                      </a:lnTo>
                      <a:lnTo>
                        <a:pt x="1044" y="0"/>
                      </a:lnTo>
                      <a:lnTo>
                        <a:pt x="1081" y="0"/>
                      </a:lnTo>
                      <a:lnTo>
                        <a:pt x="1081" y="0"/>
                      </a:lnTo>
                      <a:lnTo>
                        <a:pt x="1104" y="0"/>
                      </a:lnTo>
                      <a:lnTo>
                        <a:pt x="1188" y="0"/>
                      </a:lnTo>
                      <a:lnTo>
                        <a:pt x="1264" y="0"/>
                      </a:lnTo>
                      <a:lnTo>
                        <a:pt x="1311" y="0"/>
                      </a:lnTo>
                      <a:lnTo>
                        <a:pt x="1348" y="0"/>
                      </a:lnTo>
                      <a:lnTo>
                        <a:pt x="1372" y="0"/>
                      </a:lnTo>
                      <a:lnTo>
                        <a:pt x="1406" y="0"/>
                      </a:lnTo>
                      <a:lnTo>
                        <a:pt x="1384" y="0"/>
                      </a:lnTo>
                      <a:lnTo>
                        <a:pt x="1430" y="0"/>
                      </a:lnTo>
                      <a:lnTo>
                        <a:pt x="1519" y="0"/>
                      </a:lnTo>
                      <a:lnTo>
                        <a:pt x="1550" y="0"/>
                      </a:lnTo>
                      <a:lnTo>
                        <a:pt x="1556" y="0"/>
                      </a:lnTo>
                      <a:lnTo>
                        <a:pt x="1585" y="0"/>
                      </a:lnTo>
                      <a:lnTo>
                        <a:pt x="1585" y="0"/>
                      </a:lnTo>
                      <a:lnTo>
                        <a:pt x="1603" y="0"/>
                      </a:lnTo>
                      <a:lnTo>
                        <a:pt x="1675" y="0"/>
                      </a:lnTo>
                      <a:lnTo>
                        <a:pt x="1704" y="0"/>
                      </a:lnTo>
                      <a:lnTo>
                        <a:pt x="1752" y="0"/>
                      </a:lnTo>
                      <a:lnTo>
                        <a:pt x="1787" y="0"/>
                      </a:lnTo>
                      <a:lnTo>
                        <a:pt x="1822" y="0"/>
                      </a:lnTo>
                      <a:lnTo>
                        <a:pt x="1877" y="0"/>
                      </a:lnTo>
                      <a:lnTo>
                        <a:pt x="1901" y="0"/>
                      </a:lnTo>
                      <a:lnTo>
                        <a:pt x="1936" y="0"/>
                      </a:lnTo>
                      <a:lnTo>
                        <a:pt x="1990" y="0"/>
                      </a:lnTo>
                      <a:lnTo>
                        <a:pt x="2000" y="0"/>
                      </a:lnTo>
                      <a:lnTo>
                        <a:pt x="2025" y="0"/>
                      </a:lnTo>
                      <a:lnTo>
                        <a:pt x="2085" y="0"/>
                      </a:lnTo>
                      <a:lnTo>
                        <a:pt x="2125" y="0"/>
                      </a:lnTo>
                      <a:lnTo>
                        <a:pt x="2155" y="0"/>
                      </a:lnTo>
                      <a:lnTo>
                        <a:pt x="2198" y="0"/>
                      </a:lnTo>
                      <a:lnTo>
                        <a:pt x="2238" y="0"/>
                      </a:lnTo>
                      <a:lnTo>
                        <a:pt x="2293" y="0"/>
                      </a:lnTo>
                      <a:lnTo>
                        <a:pt x="2315" y="0"/>
                      </a:lnTo>
                      <a:lnTo>
                        <a:pt x="2328" y="0"/>
                      </a:lnTo>
                      <a:lnTo>
                        <a:pt x="2351" y="0"/>
                      </a:lnTo>
                      <a:lnTo>
                        <a:pt x="2351" y="0"/>
                      </a:lnTo>
                      <a:lnTo>
                        <a:pt x="2321" y="0"/>
                      </a:lnTo>
                      <a:lnTo>
                        <a:pt x="2287" y="0"/>
                      </a:lnTo>
                      <a:lnTo>
                        <a:pt x="2275" y="0"/>
                      </a:lnTo>
                      <a:lnTo>
                        <a:pt x="2321" y="0"/>
                      </a:lnTo>
                      <a:lnTo>
                        <a:pt x="2328" y="0"/>
                      </a:lnTo>
                      <a:lnTo>
                        <a:pt x="2304" y="0"/>
                      </a:lnTo>
                      <a:lnTo>
                        <a:pt x="2315" y="0"/>
                      </a:lnTo>
                      <a:lnTo>
                        <a:pt x="2287" y="0"/>
                      </a:lnTo>
                      <a:lnTo>
                        <a:pt x="2203" y="0"/>
                      </a:lnTo>
                      <a:lnTo>
                        <a:pt x="2168" y="0"/>
                      </a:lnTo>
                      <a:lnTo>
                        <a:pt x="2143" y="0"/>
                      </a:lnTo>
                      <a:lnTo>
                        <a:pt x="2137" y="0"/>
                      </a:lnTo>
                      <a:lnTo>
                        <a:pt x="2143" y="0"/>
                      </a:lnTo>
                      <a:lnTo>
                        <a:pt x="2173" y="0"/>
                      </a:lnTo>
                      <a:lnTo>
                        <a:pt x="2208" y="0"/>
                      </a:lnTo>
                      <a:lnTo>
                        <a:pt x="2257" y="0"/>
                      </a:lnTo>
                      <a:lnTo>
                        <a:pt x="2263" y="0"/>
                      </a:lnTo>
                      <a:lnTo>
                        <a:pt x="2257" y="0"/>
                      </a:lnTo>
                      <a:lnTo>
                        <a:pt x="2168" y="0"/>
                      </a:lnTo>
                      <a:lnTo>
                        <a:pt x="2125" y="0"/>
                      </a:lnTo>
                      <a:lnTo>
                        <a:pt x="2143" y="0"/>
                      </a:lnTo>
                      <a:lnTo>
                        <a:pt x="2168" y="0"/>
                      </a:lnTo>
                      <a:lnTo>
                        <a:pt x="2143" y="0"/>
                      </a:lnTo>
                      <a:lnTo>
                        <a:pt x="2108" y="0"/>
                      </a:lnTo>
                      <a:lnTo>
                        <a:pt x="2055" y="0"/>
                      </a:lnTo>
                      <a:lnTo>
                        <a:pt x="2079" y="0"/>
                      </a:lnTo>
                      <a:lnTo>
                        <a:pt x="2096" y="0"/>
                      </a:lnTo>
                      <a:lnTo>
                        <a:pt x="2114" y="0"/>
                      </a:lnTo>
                      <a:lnTo>
                        <a:pt x="2120" y="0"/>
                      </a:lnTo>
                      <a:lnTo>
                        <a:pt x="2149" y="0"/>
                      </a:lnTo>
                      <a:lnTo>
                        <a:pt x="2149" y="0"/>
                      </a:lnTo>
                      <a:lnTo>
                        <a:pt x="2125" y="0"/>
                      </a:lnTo>
                      <a:lnTo>
                        <a:pt x="2114" y="0"/>
                      </a:lnTo>
                      <a:lnTo>
                        <a:pt x="2090" y="0"/>
                      </a:lnTo>
                      <a:lnTo>
                        <a:pt x="2079" y="0"/>
                      </a:lnTo>
                      <a:lnTo>
                        <a:pt x="2079" y="0"/>
                      </a:lnTo>
                      <a:lnTo>
                        <a:pt x="2037" y="0"/>
                      </a:lnTo>
                      <a:lnTo>
                        <a:pt x="2037" y="0"/>
                      </a:lnTo>
                      <a:lnTo>
                        <a:pt x="2055" y="0"/>
                      </a:lnTo>
                      <a:lnTo>
                        <a:pt x="2049" y="0"/>
                      </a:lnTo>
                      <a:lnTo>
                        <a:pt x="2018" y="0"/>
                      </a:lnTo>
                      <a:lnTo>
                        <a:pt x="2007" y="0"/>
                      </a:lnTo>
                      <a:lnTo>
                        <a:pt x="1978" y="0"/>
                      </a:lnTo>
                      <a:lnTo>
                        <a:pt x="1942" y="0"/>
                      </a:lnTo>
                      <a:lnTo>
                        <a:pt x="1942" y="0"/>
                      </a:lnTo>
                      <a:lnTo>
                        <a:pt x="1960" y="0"/>
                      </a:lnTo>
                      <a:lnTo>
                        <a:pt x="1936" y="0"/>
                      </a:lnTo>
                      <a:lnTo>
                        <a:pt x="1913" y="0"/>
                      </a:lnTo>
                      <a:lnTo>
                        <a:pt x="1947" y="0"/>
                      </a:lnTo>
                      <a:lnTo>
                        <a:pt x="1971" y="0"/>
                      </a:lnTo>
                      <a:lnTo>
                        <a:pt x="2018" y="0"/>
                      </a:lnTo>
                      <a:lnTo>
                        <a:pt x="2018" y="0"/>
                      </a:lnTo>
                      <a:lnTo>
                        <a:pt x="2055" y="0"/>
                      </a:lnTo>
                      <a:lnTo>
                        <a:pt x="2114" y="0"/>
                      </a:lnTo>
                      <a:lnTo>
                        <a:pt x="2180" y="0"/>
                      </a:lnTo>
                      <a:lnTo>
                        <a:pt x="2227" y="0"/>
                      </a:lnTo>
                      <a:lnTo>
                        <a:pt x="2328" y="0"/>
                      </a:lnTo>
                      <a:lnTo>
                        <a:pt x="2351" y="0"/>
                      </a:lnTo>
                      <a:lnTo>
                        <a:pt x="2381" y="0"/>
                      </a:lnTo>
                      <a:lnTo>
                        <a:pt x="2388" y="0"/>
                      </a:lnTo>
                      <a:lnTo>
                        <a:pt x="2417" y="0"/>
                      </a:lnTo>
                      <a:lnTo>
                        <a:pt x="2441" y="0"/>
                      </a:lnTo>
                      <a:lnTo>
                        <a:pt x="2447" y="0"/>
                      </a:lnTo>
                      <a:lnTo>
                        <a:pt x="2476" y="0"/>
                      </a:lnTo>
                      <a:lnTo>
                        <a:pt x="2494" y="0"/>
                      </a:lnTo>
                      <a:lnTo>
                        <a:pt x="2523" y="0"/>
                      </a:lnTo>
                      <a:lnTo>
                        <a:pt x="2553" y="0"/>
                      </a:lnTo>
                      <a:lnTo>
                        <a:pt x="2566" y="0"/>
                      </a:lnTo>
                      <a:lnTo>
                        <a:pt x="2584" y="0"/>
                      </a:lnTo>
                      <a:lnTo>
                        <a:pt x="2625" y="0"/>
                      </a:lnTo>
                      <a:lnTo>
                        <a:pt x="2625" y="0"/>
                      </a:lnTo>
                      <a:lnTo>
                        <a:pt x="2661" y="0"/>
                      </a:lnTo>
                      <a:lnTo>
                        <a:pt x="2701" y="0"/>
                      </a:lnTo>
                      <a:lnTo>
                        <a:pt x="2719" y="0"/>
                      </a:lnTo>
                      <a:lnTo>
                        <a:pt x="2731" y="0"/>
                      </a:lnTo>
                      <a:lnTo>
                        <a:pt x="2761" y="0"/>
                      </a:lnTo>
                      <a:lnTo>
                        <a:pt x="2749" y="0"/>
                      </a:lnTo>
                      <a:lnTo>
                        <a:pt x="2761" y="0"/>
                      </a:lnTo>
                      <a:cubicBezTo>
                        <a:pt x="2821" y="0"/>
                        <a:pt x="2976" y="0"/>
                        <a:pt x="2969" y="0"/>
                      </a:cubicBezTo>
                      <a:lnTo>
                        <a:pt x="2958" y="0"/>
                      </a:lnTo>
                      <a:lnTo>
                        <a:pt x="3147" y="0"/>
                      </a:lnTo>
                      <a:cubicBezTo>
                        <a:pt x="3147" y="0"/>
                        <a:pt x="3184" y="0"/>
                        <a:pt x="3213" y="0"/>
                      </a:cubicBezTo>
                      <a:cubicBezTo>
                        <a:pt x="3242" y="0"/>
                        <a:pt x="3392" y="0"/>
                        <a:pt x="3392" y="0"/>
                      </a:cubicBezTo>
                      <a:cubicBezTo>
                        <a:pt x="3392" y="0"/>
                        <a:pt x="3426" y="0"/>
                        <a:pt x="3445" y="0"/>
                      </a:cubicBezTo>
                      <a:cubicBezTo>
                        <a:pt x="3451" y="0"/>
                        <a:pt x="3466" y="0"/>
                        <a:pt x="3478" y="0"/>
                      </a:cubicBezTo>
                      <a:cubicBezTo>
                        <a:pt x="3489" y="0"/>
                        <a:pt x="3498" y="0"/>
                        <a:pt x="3504" y="0"/>
                      </a:cubicBezTo>
                      <a:lnTo>
                        <a:pt x="3504" y="0"/>
                      </a:lnTo>
                      <a:lnTo>
                        <a:pt x="3546" y="0"/>
                      </a:lnTo>
                      <a:lnTo>
                        <a:pt x="3622" y="0"/>
                      </a:lnTo>
                      <a:lnTo>
                        <a:pt x="3640" y="0"/>
                      </a:lnTo>
                      <a:lnTo>
                        <a:pt x="3718" y="0"/>
                      </a:lnTo>
                      <a:lnTo>
                        <a:pt x="3730" y="0"/>
                      </a:lnTo>
                      <a:lnTo>
                        <a:pt x="3777" y="0"/>
                      </a:lnTo>
                      <a:lnTo>
                        <a:pt x="3830" y="0"/>
                      </a:lnTo>
                      <a:lnTo>
                        <a:pt x="3813" y="0"/>
                      </a:lnTo>
                      <a:lnTo>
                        <a:pt x="3724" y="0"/>
                      </a:lnTo>
                      <a:lnTo>
                        <a:pt x="3665" y="0"/>
                      </a:lnTo>
                      <a:lnTo>
                        <a:pt x="3658" y="0"/>
                      </a:lnTo>
                      <a:lnTo>
                        <a:pt x="3635" y="0"/>
                      </a:lnTo>
                      <a:lnTo>
                        <a:pt x="3635" y="0"/>
                      </a:lnTo>
                      <a:lnTo>
                        <a:pt x="3628" y="0"/>
                      </a:lnTo>
                      <a:lnTo>
                        <a:pt x="3622" y="0"/>
                      </a:lnTo>
                      <a:lnTo>
                        <a:pt x="3599" y="0"/>
                      </a:lnTo>
                      <a:lnTo>
                        <a:pt x="3599" y="0"/>
                      </a:lnTo>
                      <a:lnTo>
                        <a:pt x="3610" y="0"/>
                      </a:lnTo>
                      <a:lnTo>
                        <a:pt x="3622" y="0"/>
                      </a:lnTo>
                      <a:lnTo>
                        <a:pt x="3635" y="0"/>
                      </a:lnTo>
                      <a:lnTo>
                        <a:pt x="3610" y="0"/>
                      </a:lnTo>
                      <a:lnTo>
                        <a:pt x="3599" y="0"/>
                      </a:lnTo>
                      <a:lnTo>
                        <a:pt x="3564" y="0"/>
                      </a:lnTo>
                      <a:lnTo>
                        <a:pt x="3564" y="0"/>
                      </a:lnTo>
                      <a:lnTo>
                        <a:pt x="3534" y="0"/>
                      </a:lnTo>
                      <a:lnTo>
                        <a:pt x="3510" y="0"/>
                      </a:lnTo>
                      <a:lnTo>
                        <a:pt x="3487" y="0"/>
                      </a:lnTo>
                      <a:lnTo>
                        <a:pt x="3457" y="0"/>
                      </a:lnTo>
                      <a:lnTo>
                        <a:pt x="3445" y="0"/>
                      </a:lnTo>
                      <a:lnTo>
                        <a:pt x="3450" y="0"/>
                      </a:lnTo>
                      <a:lnTo>
                        <a:pt x="3462" y="0"/>
                      </a:lnTo>
                      <a:lnTo>
                        <a:pt x="3462" y="0"/>
                      </a:lnTo>
                      <a:lnTo>
                        <a:pt x="3480" y="0"/>
                      </a:lnTo>
                      <a:lnTo>
                        <a:pt x="3487" y="0"/>
                      </a:lnTo>
                      <a:lnTo>
                        <a:pt x="3504" y="0"/>
                      </a:lnTo>
                      <a:lnTo>
                        <a:pt x="3510" y="0"/>
                      </a:lnTo>
                      <a:lnTo>
                        <a:pt x="3522" y="0"/>
                      </a:lnTo>
                      <a:lnTo>
                        <a:pt x="3522" y="0"/>
                      </a:lnTo>
                      <a:lnTo>
                        <a:pt x="3540" y="0"/>
                      </a:lnTo>
                      <a:lnTo>
                        <a:pt x="3552" y="0"/>
                      </a:lnTo>
                      <a:lnTo>
                        <a:pt x="3570" y="0"/>
                      </a:lnTo>
                      <a:lnTo>
                        <a:pt x="3575" y="0"/>
                      </a:lnTo>
                      <a:lnTo>
                        <a:pt x="3593" y="0"/>
                      </a:lnTo>
                      <a:lnTo>
                        <a:pt x="3606" y="0"/>
                      </a:lnTo>
                      <a:lnTo>
                        <a:pt x="3628" y="0"/>
                      </a:lnTo>
                      <a:lnTo>
                        <a:pt x="3653" y="0"/>
                      </a:lnTo>
                      <a:lnTo>
                        <a:pt x="3640" y="0"/>
                      </a:lnTo>
                      <a:lnTo>
                        <a:pt x="3622" y="0"/>
                      </a:lnTo>
                      <a:lnTo>
                        <a:pt x="3635" y="0"/>
                      </a:lnTo>
                      <a:cubicBezTo>
                        <a:pt x="3635" y="0"/>
                        <a:pt x="3640" y="0"/>
                        <a:pt x="3653" y="0"/>
                      </a:cubicBezTo>
                      <a:cubicBezTo>
                        <a:pt x="3658" y="0"/>
                        <a:pt x="3670" y="0"/>
                        <a:pt x="3670" y="0"/>
                      </a:cubicBezTo>
                      <a:lnTo>
                        <a:pt x="3688" y="0"/>
                      </a:lnTo>
                      <a:lnTo>
                        <a:pt x="3701" y="0"/>
                      </a:lnTo>
                      <a:lnTo>
                        <a:pt x="3695" y="0"/>
                      </a:lnTo>
                      <a:lnTo>
                        <a:pt x="3646" y="0"/>
                      </a:lnTo>
                      <a:lnTo>
                        <a:pt x="3670" y="0"/>
                      </a:lnTo>
                      <a:lnTo>
                        <a:pt x="3701" y="0"/>
                      </a:lnTo>
                      <a:lnTo>
                        <a:pt x="3718" y="0"/>
                      </a:lnTo>
                      <a:lnTo>
                        <a:pt x="3735" y="0"/>
                      </a:lnTo>
                      <a:lnTo>
                        <a:pt x="3735" y="0"/>
                      </a:lnTo>
                      <a:lnTo>
                        <a:pt x="3724" y="0"/>
                      </a:lnTo>
                      <a:lnTo>
                        <a:pt x="3735" y="0"/>
                      </a:lnTo>
                      <a:lnTo>
                        <a:pt x="3735" y="0"/>
                      </a:lnTo>
                      <a:lnTo>
                        <a:pt x="3724" y="0"/>
                      </a:lnTo>
                      <a:lnTo>
                        <a:pt x="3748" y="0"/>
                      </a:lnTo>
                      <a:lnTo>
                        <a:pt x="3748" y="0"/>
                      </a:lnTo>
                      <a:lnTo>
                        <a:pt x="3748" y="0"/>
                      </a:lnTo>
                      <a:lnTo>
                        <a:pt x="3707" y="0"/>
                      </a:lnTo>
                      <a:lnTo>
                        <a:pt x="3665" y="0"/>
                      </a:lnTo>
                      <a:lnTo>
                        <a:pt x="3606" y="0"/>
                      </a:lnTo>
                      <a:lnTo>
                        <a:pt x="3606" y="0"/>
                      </a:lnTo>
                      <a:lnTo>
                        <a:pt x="3665" y="0"/>
                      </a:lnTo>
                      <a:lnTo>
                        <a:pt x="3599" y="0"/>
                      </a:lnTo>
                      <a:lnTo>
                        <a:pt x="3522" y="0"/>
                      </a:lnTo>
                      <a:lnTo>
                        <a:pt x="3420" y="0"/>
                      </a:lnTo>
                      <a:lnTo>
                        <a:pt x="3403" y="0"/>
                      </a:lnTo>
                      <a:lnTo>
                        <a:pt x="3356" y="0"/>
                      </a:lnTo>
                      <a:lnTo>
                        <a:pt x="3362" y="0"/>
                      </a:lnTo>
                      <a:lnTo>
                        <a:pt x="3332" y="0"/>
                      </a:lnTo>
                      <a:lnTo>
                        <a:pt x="3267" y="0"/>
                      </a:lnTo>
                      <a:lnTo>
                        <a:pt x="3285" y="0"/>
                      </a:lnTo>
                      <a:lnTo>
                        <a:pt x="3302" y="0"/>
                      </a:lnTo>
                      <a:lnTo>
                        <a:pt x="3278" y="0"/>
                      </a:lnTo>
                      <a:lnTo>
                        <a:pt x="3272" y="0"/>
                      </a:lnTo>
                      <a:lnTo>
                        <a:pt x="3302" y="0"/>
                      </a:lnTo>
                      <a:lnTo>
                        <a:pt x="3344" y="0"/>
                      </a:lnTo>
                      <a:lnTo>
                        <a:pt x="3344" y="0"/>
                      </a:lnTo>
                      <a:lnTo>
                        <a:pt x="3367" y="0"/>
                      </a:lnTo>
                      <a:lnTo>
                        <a:pt x="3457" y="0"/>
                      </a:lnTo>
                      <a:lnTo>
                        <a:pt x="3462" y="0"/>
                      </a:lnTo>
                      <a:lnTo>
                        <a:pt x="3515" y="0"/>
                      </a:lnTo>
                      <a:lnTo>
                        <a:pt x="3570" y="0"/>
                      </a:lnTo>
                      <a:lnTo>
                        <a:pt x="3564" y="0"/>
                      </a:lnTo>
                      <a:lnTo>
                        <a:pt x="3581" y="0"/>
                      </a:lnTo>
                      <a:lnTo>
                        <a:pt x="3546" y="0"/>
                      </a:lnTo>
                      <a:lnTo>
                        <a:pt x="3599" y="0"/>
                      </a:lnTo>
                      <a:lnTo>
                        <a:pt x="3653" y="0"/>
                      </a:lnTo>
                      <a:lnTo>
                        <a:pt x="3653" y="0"/>
                      </a:lnTo>
                      <a:lnTo>
                        <a:pt x="3628" y="0"/>
                      </a:lnTo>
                      <a:lnTo>
                        <a:pt x="3635" y="0"/>
                      </a:lnTo>
                      <a:lnTo>
                        <a:pt x="3688" y="0"/>
                      </a:lnTo>
                      <a:lnTo>
                        <a:pt x="3712" y="0"/>
                      </a:lnTo>
                      <a:lnTo>
                        <a:pt x="3724" y="0"/>
                      </a:lnTo>
                      <a:lnTo>
                        <a:pt x="3748" y="0"/>
                      </a:lnTo>
                      <a:lnTo>
                        <a:pt x="3783" y="0"/>
                      </a:lnTo>
                      <a:lnTo>
                        <a:pt x="3788" y="0"/>
                      </a:lnTo>
                      <a:lnTo>
                        <a:pt x="3783" y="0"/>
                      </a:lnTo>
                      <a:lnTo>
                        <a:pt x="3788" y="0"/>
                      </a:lnTo>
                      <a:lnTo>
                        <a:pt x="3843" y="0"/>
                      </a:lnTo>
                      <a:lnTo>
                        <a:pt x="3878" y="0"/>
                      </a:lnTo>
                      <a:lnTo>
                        <a:pt x="3873" y="0"/>
                      </a:lnTo>
                      <a:lnTo>
                        <a:pt x="3848" y="0"/>
                      </a:lnTo>
                      <a:lnTo>
                        <a:pt x="3866" y="0"/>
                      </a:lnTo>
                      <a:lnTo>
                        <a:pt x="3897" y="0"/>
                      </a:lnTo>
                      <a:lnTo>
                        <a:pt x="3902" y="0"/>
                      </a:lnTo>
                      <a:lnTo>
                        <a:pt x="3925" y="0"/>
                      </a:lnTo>
                      <a:lnTo>
                        <a:pt x="3925" y="0"/>
                      </a:lnTo>
                      <a:lnTo>
                        <a:pt x="3950" y="0"/>
                      </a:lnTo>
                      <a:lnTo>
                        <a:pt x="3956" y="0"/>
                      </a:lnTo>
                      <a:lnTo>
                        <a:pt x="3986" y="0"/>
                      </a:lnTo>
                      <a:lnTo>
                        <a:pt x="4020" y="0"/>
                      </a:lnTo>
                      <a:lnTo>
                        <a:pt x="4051" y="0"/>
                      </a:lnTo>
                      <a:lnTo>
                        <a:pt x="4063" y="0"/>
                      </a:lnTo>
                      <a:lnTo>
                        <a:pt x="4104" y="0"/>
                      </a:lnTo>
                      <a:lnTo>
                        <a:pt x="4164" y="0"/>
                      </a:lnTo>
                      <a:lnTo>
                        <a:pt x="4194" y="0"/>
                      </a:lnTo>
                      <a:lnTo>
                        <a:pt x="4204" y="0"/>
                      </a:lnTo>
                      <a:lnTo>
                        <a:pt x="4228" y="0"/>
                      </a:lnTo>
                      <a:lnTo>
                        <a:pt x="4259" y="0"/>
                      </a:lnTo>
                      <a:lnTo>
                        <a:pt x="4295" y="0"/>
                      </a:lnTo>
                      <a:lnTo>
                        <a:pt x="4323" y="0"/>
                      </a:lnTo>
                      <a:lnTo>
                        <a:pt x="4371" y="0"/>
                      </a:lnTo>
                      <a:lnTo>
                        <a:pt x="4389" y="0"/>
                      </a:lnTo>
                      <a:lnTo>
                        <a:pt x="4407" y="0"/>
                      </a:lnTo>
                      <a:lnTo>
                        <a:pt x="4407" y="0"/>
                      </a:lnTo>
                      <a:lnTo>
                        <a:pt x="4431" y="0"/>
                      </a:lnTo>
                      <a:lnTo>
                        <a:pt x="4449" y="0"/>
                      </a:lnTo>
                      <a:lnTo>
                        <a:pt x="4449" y="0"/>
                      </a:lnTo>
                      <a:lnTo>
                        <a:pt x="4479" y="0"/>
                      </a:lnTo>
                      <a:lnTo>
                        <a:pt x="4502" y="0"/>
                      </a:lnTo>
                      <a:lnTo>
                        <a:pt x="4562" y="0"/>
                      </a:lnTo>
                      <a:lnTo>
                        <a:pt x="4586" y="0"/>
                      </a:lnTo>
                      <a:lnTo>
                        <a:pt x="4614" y="0"/>
                      </a:lnTo>
                      <a:lnTo>
                        <a:pt x="4651" y="0"/>
                      </a:lnTo>
                      <a:lnTo>
                        <a:pt x="4651" y="0"/>
                      </a:lnTo>
                      <a:lnTo>
                        <a:pt x="4686" y="0"/>
                      </a:lnTo>
                      <a:lnTo>
                        <a:pt x="4686" y="0"/>
                      </a:lnTo>
                      <a:lnTo>
                        <a:pt x="4715" y="0"/>
                      </a:lnTo>
                      <a:lnTo>
                        <a:pt x="4739" y="0"/>
                      </a:lnTo>
                      <a:lnTo>
                        <a:pt x="4757" y="0"/>
                      </a:lnTo>
                      <a:lnTo>
                        <a:pt x="4794" y="0"/>
                      </a:lnTo>
                      <a:lnTo>
                        <a:pt x="4834" y="0"/>
                      </a:lnTo>
                      <a:lnTo>
                        <a:pt x="4847" y="0"/>
                      </a:lnTo>
                      <a:lnTo>
                        <a:pt x="4888" y="0"/>
                      </a:lnTo>
                      <a:lnTo>
                        <a:pt x="4882" y="0"/>
                      </a:lnTo>
                      <a:lnTo>
                        <a:pt x="4905" y="0"/>
                      </a:lnTo>
                      <a:lnTo>
                        <a:pt x="4942" y="0"/>
                      </a:lnTo>
                      <a:lnTo>
                        <a:pt x="4954" y="0"/>
                      </a:lnTo>
                      <a:lnTo>
                        <a:pt x="4995" y="0"/>
                      </a:lnTo>
                      <a:lnTo>
                        <a:pt x="5012" y="0"/>
                      </a:lnTo>
                      <a:lnTo>
                        <a:pt x="5007" y="0"/>
                      </a:lnTo>
                      <a:lnTo>
                        <a:pt x="4984" y="0"/>
                      </a:lnTo>
                      <a:lnTo>
                        <a:pt x="5012" y="0"/>
                      </a:lnTo>
                      <a:lnTo>
                        <a:pt x="5042" y="0"/>
                      </a:lnTo>
                      <a:lnTo>
                        <a:pt x="5060" y="0"/>
                      </a:lnTo>
                      <a:lnTo>
                        <a:pt x="5085" y="0"/>
                      </a:lnTo>
                      <a:lnTo>
                        <a:pt x="5132" y="0"/>
                      </a:lnTo>
                      <a:lnTo>
                        <a:pt x="5191" y="0"/>
                      </a:lnTo>
                      <a:lnTo>
                        <a:pt x="5233" y="0"/>
                      </a:lnTo>
                      <a:lnTo>
                        <a:pt x="5244" y="0"/>
                      </a:lnTo>
                      <a:lnTo>
                        <a:pt x="5244" y="0"/>
                      </a:lnTo>
                      <a:lnTo>
                        <a:pt x="5263" y="0"/>
                      </a:lnTo>
                      <a:lnTo>
                        <a:pt x="5310" y="0"/>
                      </a:lnTo>
                      <a:lnTo>
                        <a:pt x="5358" y="0"/>
                      </a:lnTo>
                      <a:lnTo>
                        <a:pt x="5411" y="0"/>
                      </a:lnTo>
                      <a:lnTo>
                        <a:pt x="5423" y="0"/>
                      </a:lnTo>
                      <a:lnTo>
                        <a:pt x="5417" y="0"/>
                      </a:lnTo>
                      <a:lnTo>
                        <a:pt x="5400" y="0"/>
                      </a:lnTo>
                      <a:lnTo>
                        <a:pt x="5352" y="0"/>
                      </a:lnTo>
                      <a:lnTo>
                        <a:pt x="5322" y="0"/>
                      </a:lnTo>
                      <a:lnTo>
                        <a:pt x="5310" y="0"/>
                      </a:lnTo>
                      <a:lnTo>
                        <a:pt x="5274" y="0"/>
                      </a:lnTo>
                      <a:lnTo>
                        <a:pt x="5250" y="0"/>
                      </a:lnTo>
                      <a:lnTo>
                        <a:pt x="5215" y="0"/>
                      </a:lnTo>
                      <a:lnTo>
                        <a:pt x="5215" y="0"/>
                      </a:lnTo>
                      <a:lnTo>
                        <a:pt x="5209" y="0"/>
                      </a:lnTo>
                      <a:lnTo>
                        <a:pt x="5215" y="0"/>
                      </a:lnTo>
                      <a:lnTo>
                        <a:pt x="5244" y="0"/>
                      </a:lnTo>
                      <a:lnTo>
                        <a:pt x="5250" y="0"/>
                      </a:lnTo>
                      <a:lnTo>
                        <a:pt x="5274" y="0"/>
                      </a:lnTo>
                      <a:lnTo>
                        <a:pt x="5268" y="0"/>
                      </a:lnTo>
                      <a:lnTo>
                        <a:pt x="5244" y="0"/>
                      </a:lnTo>
                      <a:lnTo>
                        <a:pt x="5244" y="0"/>
                      </a:lnTo>
                      <a:lnTo>
                        <a:pt x="5281" y="0"/>
                      </a:lnTo>
                      <a:lnTo>
                        <a:pt x="5322" y="0"/>
                      </a:lnTo>
                      <a:lnTo>
                        <a:pt x="5388" y="0"/>
                      </a:lnTo>
                      <a:lnTo>
                        <a:pt x="5417" y="0"/>
                      </a:lnTo>
                      <a:lnTo>
                        <a:pt x="5441" y="0"/>
                      </a:lnTo>
                      <a:lnTo>
                        <a:pt x="5441" y="0"/>
                      </a:lnTo>
                      <a:lnTo>
                        <a:pt x="5411" y="0"/>
                      </a:lnTo>
                      <a:lnTo>
                        <a:pt x="5388" y="0"/>
                      </a:lnTo>
                      <a:lnTo>
                        <a:pt x="5358" y="0"/>
                      </a:lnTo>
                      <a:lnTo>
                        <a:pt x="5333" y="0"/>
                      </a:lnTo>
                      <a:lnTo>
                        <a:pt x="5303" y="0"/>
                      </a:lnTo>
                      <a:lnTo>
                        <a:pt x="5263" y="0"/>
                      </a:lnTo>
                      <a:lnTo>
                        <a:pt x="5263" y="0"/>
                      </a:lnTo>
                      <a:lnTo>
                        <a:pt x="5274" y="0"/>
                      </a:lnTo>
                      <a:lnTo>
                        <a:pt x="5322" y="0"/>
                      </a:lnTo>
                      <a:lnTo>
                        <a:pt x="5303" y="0"/>
                      </a:lnTo>
                      <a:lnTo>
                        <a:pt x="5263" y="0"/>
                      </a:lnTo>
                      <a:lnTo>
                        <a:pt x="5233" y="0"/>
                      </a:lnTo>
                      <a:lnTo>
                        <a:pt x="5244" y="0"/>
                      </a:lnTo>
                      <a:lnTo>
                        <a:pt x="5233" y="0"/>
                      </a:lnTo>
                      <a:lnTo>
                        <a:pt x="5244" y="0"/>
                      </a:lnTo>
                      <a:lnTo>
                        <a:pt x="5281" y="0"/>
                      </a:lnTo>
                      <a:lnTo>
                        <a:pt x="5298" y="0"/>
                      </a:lnTo>
                      <a:lnTo>
                        <a:pt x="5322" y="0"/>
                      </a:lnTo>
                      <a:lnTo>
                        <a:pt x="5328" y="0"/>
                      </a:lnTo>
                      <a:lnTo>
                        <a:pt x="5363" y="0"/>
                      </a:lnTo>
                      <a:lnTo>
                        <a:pt x="5393" y="0"/>
                      </a:lnTo>
                      <a:lnTo>
                        <a:pt x="5411" y="0"/>
                      </a:lnTo>
                      <a:lnTo>
                        <a:pt x="5411" y="0"/>
                      </a:lnTo>
                      <a:lnTo>
                        <a:pt x="5441" y="0"/>
                      </a:lnTo>
                      <a:lnTo>
                        <a:pt x="5471" y="0"/>
                      </a:lnTo>
                      <a:lnTo>
                        <a:pt x="5489" y="0"/>
                      </a:lnTo>
                      <a:lnTo>
                        <a:pt x="5505" y="0"/>
                      </a:lnTo>
                      <a:lnTo>
                        <a:pt x="5505" y="0"/>
                      </a:lnTo>
                      <a:lnTo>
                        <a:pt x="5566" y="0"/>
                      </a:lnTo>
                      <a:lnTo>
                        <a:pt x="5601" y="0"/>
                      </a:lnTo>
                      <a:lnTo>
                        <a:pt x="5648" y="0"/>
                      </a:lnTo>
                      <a:lnTo>
                        <a:pt x="5691" y="0"/>
                      </a:lnTo>
                      <a:lnTo>
                        <a:pt x="5696" y="0"/>
                      </a:lnTo>
                      <a:lnTo>
                        <a:pt x="5743" y="0"/>
                      </a:lnTo>
                      <a:lnTo>
                        <a:pt x="5779" y="0"/>
                      </a:lnTo>
                      <a:lnTo>
                        <a:pt x="5804" y="0"/>
                      </a:lnTo>
                      <a:lnTo>
                        <a:pt x="5826" y="0"/>
                      </a:lnTo>
                      <a:lnTo>
                        <a:pt x="5844" y="0"/>
                      </a:lnTo>
                      <a:lnTo>
                        <a:pt x="5862" y="0"/>
                      </a:lnTo>
                      <a:lnTo>
                        <a:pt x="5862" y="0"/>
                      </a:lnTo>
                      <a:lnTo>
                        <a:pt x="5886" y="0"/>
                      </a:lnTo>
                      <a:lnTo>
                        <a:pt x="5921" y="0"/>
                      </a:lnTo>
                      <a:lnTo>
                        <a:pt x="5928" y="0"/>
                      </a:lnTo>
                      <a:lnTo>
                        <a:pt x="5952" y="0"/>
                      </a:lnTo>
                      <a:lnTo>
                        <a:pt x="5964" y="0"/>
                      </a:lnTo>
                      <a:lnTo>
                        <a:pt x="5987" y="0"/>
                      </a:lnTo>
                      <a:lnTo>
                        <a:pt x="6016" y="0"/>
                      </a:lnTo>
                      <a:lnTo>
                        <a:pt x="6052" y="0"/>
                      </a:lnTo>
                      <a:lnTo>
                        <a:pt x="6124" y="0"/>
                      </a:lnTo>
                      <a:lnTo>
                        <a:pt x="6136" y="0"/>
                      </a:lnTo>
                      <a:lnTo>
                        <a:pt x="6154" y="0"/>
                      </a:lnTo>
                      <a:lnTo>
                        <a:pt x="6190" y="0"/>
                      </a:lnTo>
                      <a:lnTo>
                        <a:pt x="6212" y="0"/>
                      </a:lnTo>
                      <a:lnTo>
                        <a:pt x="6231" y="0"/>
                      </a:lnTo>
                      <a:lnTo>
                        <a:pt x="6279" y="0"/>
                      </a:lnTo>
                      <a:lnTo>
                        <a:pt x="6279" y="0"/>
                      </a:lnTo>
                      <a:lnTo>
                        <a:pt x="6261" y="0"/>
                      </a:lnTo>
                      <a:lnTo>
                        <a:pt x="6279" y="0"/>
                      </a:lnTo>
                      <a:lnTo>
                        <a:pt x="6326" y="0"/>
                      </a:lnTo>
                      <a:lnTo>
                        <a:pt x="6332" y="0"/>
                      </a:lnTo>
                      <a:lnTo>
                        <a:pt x="6361" y="0"/>
                      </a:lnTo>
                      <a:lnTo>
                        <a:pt x="6380" y="0"/>
                      </a:lnTo>
                      <a:lnTo>
                        <a:pt x="6402" y="0"/>
                      </a:lnTo>
                      <a:lnTo>
                        <a:pt x="6439" y="0"/>
                      </a:lnTo>
                      <a:lnTo>
                        <a:pt x="6487" y="0"/>
                      </a:lnTo>
                      <a:lnTo>
                        <a:pt x="6522" y="0"/>
                      </a:lnTo>
                      <a:lnTo>
                        <a:pt x="6558" y="0"/>
                      </a:lnTo>
                      <a:lnTo>
                        <a:pt x="6599" y="0"/>
                      </a:lnTo>
                      <a:lnTo>
                        <a:pt x="6635" y="0"/>
                      </a:lnTo>
                      <a:lnTo>
                        <a:pt x="6647" y="0"/>
                      </a:lnTo>
                      <a:lnTo>
                        <a:pt x="6665" y="0"/>
                      </a:lnTo>
                      <a:lnTo>
                        <a:pt x="6683" y="0"/>
                      </a:lnTo>
                      <a:lnTo>
                        <a:pt x="6700" y="0"/>
                      </a:lnTo>
                      <a:lnTo>
                        <a:pt x="6723" y="0"/>
                      </a:lnTo>
                      <a:lnTo>
                        <a:pt x="6723" y="0"/>
                      </a:lnTo>
                      <a:lnTo>
                        <a:pt x="6717" y="0"/>
                      </a:lnTo>
                      <a:lnTo>
                        <a:pt x="6723" y="0"/>
                      </a:lnTo>
                      <a:lnTo>
                        <a:pt x="6723" y="0"/>
                      </a:lnTo>
                      <a:lnTo>
                        <a:pt x="6700" y="0"/>
                      </a:lnTo>
                      <a:lnTo>
                        <a:pt x="6717" y="0"/>
                      </a:lnTo>
                      <a:lnTo>
                        <a:pt x="6741" y="0"/>
                      </a:lnTo>
                      <a:lnTo>
                        <a:pt x="6778" y="0"/>
                      </a:lnTo>
                      <a:lnTo>
                        <a:pt x="6796" y="0"/>
                      </a:lnTo>
                      <a:lnTo>
                        <a:pt x="6812" y="0"/>
                      </a:lnTo>
                      <a:lnTo>
                        <a:pt x="6819" y="0"/>
                      </a:lnTo>
                      <a:lnTo>
                        <a:pt x="6843" y="0"/>
                      </a:lnTo>
                      <a:lnTo>
                        <a:pt x="6849" y="0"/>
                      </a:lnTo>
                      <a:lnTo>
                        <a:pt x="6873" y="0"/>
                      </a:lnTo>
                      <a:lnTo>
                        <a:pt x="6878" y="0"/>
                      </a:lnTo>
                      <a:lnTo>
                        <a:pt x="6867" y="0"/>
                      </a:lnTo>
                      <a:lnTo>
                        <a:pt x="6873" y="0"/>
                      </a:lnTo>
                      <a:lnTo>
                        <a:pt x="6931" y="0"/>
                      </a:lnTo>
                      <a:lnTo>
                        <a:pt x="6938" y="0"/>
                      </a:lnTo>
                      <a:lnTo>
                        <a:pt x="6961" y="0"/>
                      </a:lnTo>
                      <a:lnTo>
                        <a:pt x="6986" y="0"/>
                      </a:lnTo>
                      <a:lnTo>
                        <a:pt x="7003" y="0"/>
                      </a:lnTo>
                      <a:lnTo>
                        <a:pt x="6990" y="0"/>
                      </a:lnTo>
                      <a:lnTo>
                        <a:pt x="6986" y="0"/>
                      </a:lnTo>
                      <a:lnTo>
                        <a:pt x="7020" y="0"/>
                      </a:lnTo>
                      <a:lnTo>
                        <a:pt x="7081" y="0"/>
                      </a:lnTo>
                      <a:lnTo>
                        <a:pt x="7103" y="0"/>
                      </a:lnTo>
                      <a:lnTo>
                        <a:pt x="7121" y="0"/>
                      </a:lnTo>
                      <a:lnTo>
                        <a:pt x="7139" y="0"/>
                      </a:lnTo>
                      <a:lnTo>
                        <a:pt x="7121" y="0"/>
                      </a:lnTo>
                      <a:lnTo>
                        <a:pt x="7103" y="0"/>
                      </a:lnTo>
                      <a:lnTo>
                        <a:pt x="7103" y="0"/>
                      </a:lnTo>
                      <a:lnTo>
                        <a:pt x="7121" y="0"/>
                      </a:lnTo>
                      <a:lnTo>
                        <a:pt x="7146" y="0"/>
                      </a:lnTo>
                      <a:lnTo>
                        <a:pt x="7170" y="0"/>
                      </a:lnTo>
                      <a:lnTo>
                        <a:pt x="7206" y="0"/>
                      </a:lnTo>
                      <a:lnTo>
                        <a:pt x="7270" y="0"/>
                      </a:lnTo>
                      <a:lnTo>
                        <a:pt x="7287" y="0"/>
                      </a:lnTo>
                      <a:lnTo>
                        <a:pt x="7311" y="0"/>
                      </a:lnTo>
                      <a:lnTo>
                        <a:pt x="7299" y="0"/>
                      </a:lnTo>
                      <a:lnTo>
                        <a:pt x="7329" y="0"/>
                      </a:lnTo>
                      <a:lnTo>
                        <a:pt x="7378" y="0"/>
                      </a:lnTo>
                      <a:lnTo>
                        <a:pt x="7407" y="0"/>
                      </a:lnTo>
                      <a:lnTo>
                        <a:pt x="7418" y="0"/>
                      </a:lnTo>
                      <a:lnTo>
                        <a:pt x="7442" y="0"/>
                      </a:lnTo>
                      <a:lnTo>
                        <a:pt x="7442" y="0"/>
                      </a:lnTo>
                      <a:lnTo>
                        <a:pt x="7479" y="0"/>
                      </a:lnTo>
                      <a:lnTo>
                        <a:pt x="7507" y="0"/>
                      </a:lnTo>
                      <a:lnTo>
                        <a:pt x="7531" y="0"/>
                      </a:lnTo>
                      <a:lnTo>
                        <a:pt x="7568" y="0"/>
                      </a:lnTo>
                      <a:lnTo>
                        <a:pt x="7615" y="0"/>
                      </a:lnTo>
                      <a:lnTo>
                        <a:pt x="7626" y="0"/>
                      </a:lnTo>
                      <a:lnTo>
                        <a:pt x="7626" y="0"/>
                      </a:lnTo>
                      <a:lnTo>
                        <a:pt x="7704" y="0"/>
                      </a:lnTo>
                      <a:lnTo>
                        <a:pt x="7680" y="0"/>
                      </a:lnTo>
                      <a:lnTo>
                        <a:pt x="7697" y="0"/>
                      </a:lnTo>
                      <a:lnTo>
                        <a:pt x="7994" y="0"/>
                      </a:lnTo>
                      <a:lnTo>
                        <a:pt x="8393" y="0"/>
                      </a:lnTo>
                      <a:lnTo>
                        <a:pt x="8435" y="0"/>
                      </a:lnTo>
                      <a:lnTo>
                        <a:pt x="8465" y="0"/>
                      </a:lnTo>
                      <a:lnTo>
                        <a:pt x="8471" y="0"/>
                      </a:lnTo>
                      <a:lnTo>
                        <a:pt x="8465" y="0"/>
                      </a:lnTo>
                      <a:lnTo>
                        <a:pt x="8465" y="0"/>
                      </a:lnTo>
                      <a:lnTo>
                        <a:pt x="8483" y="0"/>
                      </a:lnTo>
                      <a:lnTo>
                        <a:pt x="8530" y="0"/>
                      </a:lnTo>
                      <a:lnTo>
                        <a:pt x="8524" y="0"/>
                      </a:lnTo>
                      <a:lnTo>
                        <a:pt x="8524" y="0"/>
                      </a:lnTo>
                      <a:lnTo>
                        <a:pt x="8559" y="0"/>
                      </a:lnTo>
                      <a:lnTo>
                        <a:pt x="8578" y="0"/>
                      </a:lnTo>
                      <a:lnTo>
                        <a:pt x="8608" y="0"/>
                      </a:lnTo>
                      <a:lnTo>
                        <a:pt x="8631" y="0"/>
                      </a:lnTo>
                      <a:lnTo>
                        <a:pt x="8661" y="0"/>
                      </a:lnTo>
                      <a:lnTo>
                        <a:pt x="8708" y="0"/>
                      </a:lnTo>
                      <a:lnTo>
                        <a:pt x="8743" y="0"/>
                      </a:lnTo>
                      <a:lnTo>
                        <a:pt x="8774" y="0"/>
                      </a:lnTo>
                      <a:lnTo>
                        <a:pt x="8803" y="0"/>
                      </a:lnTo>
                      <a:lnTo>
                        <a:pt x="8808" y="0"/>
                      </a:lnTo>
                      <a:lnTo>
                        <a:pt x="8803" y="0"/>
                      </a:lnTo>
                      <a:lnTo>
                        <a:pt x="8808" y="0"/>
                      </a:lnTo>
                      <a:lnTo>
                        <a:pt x="8863" y="0"/>
                      </a:lnTo>
                      <a:lnTo>
                        <a:pt x="8921" y="0"/>
                      </a:lnTo>
                      <a:lnTo>
                        <a:pt x="8976" y="0"/>
                      </a:lnTo>
                      <a:lnTo>
                        <a:pt x="9023" y="0"/>
                      </a:lnTo>
                      <a:lnTo>
                        <a:pt x="9053" y="0"/>
                      </a:lnTo>
                      <a:lnTo>
                        <a:pt x="9071" y="0"/>
                      </a:lnTo>
                      <a:lnTo>
                        <a:pt x="9088" y="0"/>
                      </a:lnTo>
                      <a:lnTo>
                        <a:pt x="9124" y="0"/>
                      </a:lnTo>
                      <a:lnTo>
                        <a:pt x="9159" y="0"/>
                      </a:lnTo>
                      <a:lnTo>
                        <a:pt x="9177" y="0"/>
                      </a:lnTo>
                      <a:lnTo>
                        <a:pt x="9196" y="0"/>
                      </a:lnTo>
                      <a:lnTo>
                        <a:pt x="9196" y="0"/>
                      </a:lnTo>
                      <a:lnTo>
                        <a:pt x="9190" y="0"/>
                      </a:lnTo>
                      <a:lnTo>
                        <a:pt x="9190" y="0"/>
                      </a:lnTo>
                      <a:lnTo>
                        <a:pt x="9196" y="0"/>
                      </a:lnTo>
                      <a:lnTo>
                        <a:pt x="9213" y="0"/>
                      </a:lnTo>
                      <a:lnTo>
                        <a:pt x="9219" y="0"/>
                      </a:lnTo>
                      <a:lnTo>
                        <a:pt x="9237" y="0"/>
                      </a:lnTo>
                      <a:lnTo>
                        <a:pt x="9267" y="0"/>
                      </a:lnTo>
                      <a:lnTo>
                        <a:pt x="9285" y="0"/>
                      </a:lnTo>
                      <a:lnTo>
                        <a:pt x="9297" y="0"/>
                      </a:lnTo>
                      <a:lnTo>
                        <a:pt x="9325" y="0"/>
                      </a:lnTo>
                      <a:lnTo>
                        <a:pt x="9397" y="0"/>
                      </a:lnTo>
                      <a:lnTo>
                        <a:pt x="9433" y="0"/>
                      </a:lnTo>
                      <a:lnTo>
                        <a:pt x="9450" y="0"/>
                      </a:lnTo>
                      <a:lnTo>
                        <a:pt x="9480" y="0"/>
                      </a:lnTo>
                      <a:lnTo>
                        <a:pt x="9492" y="0"/>
                      </a:lnTo>
                      <a:lnTo>
                        <a:pt x="9480" y="0"/>
                      </a:lnTo>
                      <a:lnTo>
                        <a:pt x="9486" y="0"/>
                      </a:lnTo>
                      <a:lnTo>
                        <a:pt x="9510" y="0"/>
                      </a:lnTo>
                      <a:lnTo>
                        <a:pt x="9545" y="0"/>
                      </a:lnTo>
                      <a:lnTo>
                        <a:pt x="9594" y="0"/>
                      </a:lnTo>
                      <a:lnTo>
                        <a:pt x="9600" y="0"/>
                      </a:lnTo>
                      <a:lnTo>
                        <a:pt x="9623" y="0"/>
                      </a:lnTo>
                      <a:lnTo>
                        <a:pt x="9653" y="0"/>
                      </a:lnTo>
                      <a:lnTo>
                        <a:pt x="9665" y="0"/>
                      </a:lnTo>
                      <a:lnTo>
                        <a:pt x="9665" y="0"/>
                      </a:lnTo>
                      <a:lnTo>
                        <a:pt x="9688" y="0"/>
                      </a:lnTo>
                      <a:lnTo>
                        <a:pt x="9718" y="0"/>
                      </a:lnTo>
                      <a:lnTo>
                        <a:pt x="9789" y="0"/>
                      </a:lnTo>
                      <a:lnTo>
                        <a:pt x="9801" y="0"/>
                      </a:lnTo>
                      <a:lnTo>
                        <a:pt x="9830" y="0"/>
                      </a:lnTo>
                      <a:lnTo>
                        <a:pt x="9878" y="0"/>
                      </a:lnTo>
                      <a:lnTo>
                        <a:pt x="9878" y="0"/>
                      </a:lnTo>
                      <a:lnTo>
                        <a:pt x="9896" y="0"/>
                      </a:lnTo>
                      <a:lnTo>
                        <a:pt x="9938" y="0"/>
                      </a:lnTo>
                      <a:lnTo>
                        <a:pt x="9938" y="0"/>
                      </a:lnTo>
                      <a:lnTo>
                        <a:pt x="9968" y="0"/>
                      </a:lnTo>
                      <a:lnTo>
                        <a:pt x="9997" y="0"/>
                      </a:lnTo>
                      <a:lnTo>
                        <a:pt x="10020" y="0"/>
                      </a:lnTo>
                      <a:lnTo>
                        <a:pt x="10038" y="0"/>
                      </a:lnTo>
                      <a:lnTo>
                        <a:pt x="10020" y="0"/>
                      </a:lnTo>
                      <a:lnTo>
                        <a:pt x="10020" y="0"/>
                      </a:lnTo>
                      <a:lnTo>
                        <a:pt x="10026" y="0"/>
                      </a:lnTo>
                      <a:lnTo>
                        <a:pt x="10081" y="0"/>
                      </a:lnTo>
                      <a:lnTo>
                        <a:pt x="10103" y="0"/>
                      </a:lnTo>
                      <a:lnTo>
                        <a:pt x="10115" y="0"/>
                      </a:lnTo>
                      <a:lnTo>
                        <a:pt x="10140" y="0"/>
                      </a:lnTo>
                      <a:lnTo>
                        <a:pt x="10198" y="0"/>
                      </a:lnTo>
                      <a:lnTo>
                        <a:pt x="10228" y="0"/>
                      </a:lnTo>
                      <a:lnTo>
                        <a:pt x="10295" y="0"/>
                      </a:lnTo>
                      <a:lnTo>
                        <a:pt x="10318" y="0"/>
                      </a:lnTo>
                      <a:lnTo>
                        <a:pt x="10323" y="0"/>
                      </a:lnTo>
                      <a:lnTo>
                        <a:pt x="10348" y="0"/>
                      </a:lnTo>
                      <a:lnTo>
                        <a:pt x="10348" y="0"/>
                      </a:lnTo>
                      <a:lnTo>
                        <a:pt x="10371" y="0"/>
                      </a:lnTo>
                      <a:lnTo>
                        <a:pt x="10406" y="0"/>
                      </a:lnTo>
                      <a:lnTo>
                        <a:pt x="10419" y="0"/>
                      </a:lnTo>
                      <a:lnTo>
                        <a:pt x="10449" y="0"/>
                      </a:lnTo>
                      <a:lnTo>
                        <a:pt x="10473" y="0"/>
                      </a:lnTo>
                      <a:lnTo>
                        <a:pt x="10526" y="0"/>
                      </a:lnTo>
                      <a:lnTo>
                        <a:pt x="10532" y="0"/>
                      </a:lnTo>
                      <a:lnTo>
                        <a:pt x="10538" y="0"/>
                      </a:lnTo>
                      <a:lnTo>
                        <a:pt x="10549" y="0"/>
                      </a:lnTo>
                      <a:lnTo>
                        <a:pt x="10632" y="0"/>
                      </a:lnTo>
                      <a:lnTo>
                        <a:pt x="10657" y="0"/>
                      </a:lnTo>
                      <a:lnTo>
                        <a:pt x="10716" y="0"/>
                      </a:lnTo>
                      <a:lnTo>
                        <a:pt x="10739" y="0"/>
                      </a:lnTo>
                      <a:lnTo>
                        <a:pt x="10770" y="0"/>
                      </a:lnTo>
                      <a:lnTo>
                        <a:pt x="10804" y="0"/>
                      </a:lnTo>
                      <a:lnTo>
                        <a:pt x="10835" y="0"/>
                      </a:lnTo>
                      <a:lnTo>
                        <a:pt x="10865" y="0"/>
                      </a:lnTo>
                      <a:lnTo>
                        <a:pt x="10889" y="0"/>
                      </a:lnTo>
                      <a:lnTo>
                        <a:pt x="10912" y="0"/>
                      </a:lnTo>
                      <a:lnTo>
                        <a:pt x="10984" y="0"/>
                      </a:lnTo>
                      <a:lnTo>
                        <a:pt x="11012" y="0"/>
                      </a:lnTo>
                      <a:lnTo>
                        <a:pt x="11042" y="0"/>
                      </a:lnTo>
                      <a:lnTo>
                        <a:pt x="11055" y="0"/>
                      </a:lnTo>
                      <a:lnTo>
                        <a:pt x="11085" y="0"/>
                      </a:lnTo>
                      <a:lnTo>
                        <a:pt x="11132" y="0"/>
                      </a:lnTo>
                      <a:lnTo>
                        <a:pt x="11162" y="0"/>
                      </a:lnTo>
                      <a:lnTo>
                        <a:pt x="11150" y="0"/>
                      </a:lnTo>
                      <a:lnTo>
                        <a:pt x="11120" y="0"/>
                      </a:lnTo>
                      <a:lnTo>
                        <a:pt x="11120" y="0"/>
                      </a:lnTo>
                      <a:lnTo>
                        <a:pt x="11125" y="0"/>
                      </a:lnTo>
                      <a:lnTo>
                        <a:pt x="11120" y="0"/>
                      </a:lnTo>
                      <a:lnTo>
                        <a:pt x="11090" y="0"/>
                      </a:lnTo>
                      <a:lnTo>
                        <a:pt x="11073" y="0"/>
                      </a:lnTo>
                      <a:lnTo>
                        <a:pt x="11025" y="0"/>
                      </a:lnTo>
                      <a:lnTo>
                        <a:pt x="11007" y="0"/>
                      </a:lnTo>
                      <a:lnTo>
                        <a:pt x="11007" y="0"/>
                      </a:lnTo>
                      <a:lnTo>
                        <a:pt x="11037" y="0"/>
                      </a:lnTo>
                      <a:lnTo>
                        <a:pt x="11037" y="0"/>
                      </a:lnTo>
                      <a:lnTo>
                        <a:pt x="11055" y="0"/>
                      </a:lnTo>
                      <a:lnTo>
                        <a:pt x="11085" y="0"/>
                      </a:lnTo>
                      <a:lnTo>
                        <a:pt x="11096" y="0"/>
                      </a:lnTo>
                      <a:lnTo>
                        <a:pt x="11113" y="0"/>
                      </a:lnTo>
                      <a:lnTo>
                        <a:pt x="11102" y="0"/>
                      </a:lnTo>
                      <a:lnTo>
                        <a:pt x="11113" y="0"/>
                      </a:lnTo>
                      <a:lnTo>
                        <a:pt x="11132" y="0"/>
                      </a:lnTo>
                      <a:lnTo>
                        <a:pt x="11162" y="0"/>
                      </a:lnTo>
                      <a:lnTo>
                        <a:pt x="11184" y="0"/>
                      </a:lnTo>
                      <a:lnTo>
                        <a:pt x="11232" y="0"/>
                      </a:lnTo>
                      <a:lnTo>
                        <a:pt x="11275" y="0"/>
                      </a:lnTo>
                      <a:lnTo>
                        <a:pt x="11280" y="0"/>
                      </a:lnTo>
                      <a:lnTo>
                        <a:pt x="11321" y="0"/>
                      </a:lnTo>
                      <a:lnTo>
                        <a:pt x="11423" y="0"/>
                      </a:lnTo>
                      <a:lnTo>
                        <a:pt x="11447" y="0"/>
                      </a:lnTo>
                      <a:lnTo>
                        <a:pt x="11458" y="0"/>
                      </a:lnTo>
                      <a:lnTo>
                        <a:pt x="11505" y="0"/>
                      </a:lnTo>
                      <a:lnTo>
                        <a:pt x="11530" y="0"/>
                      </a:lnTo>
                      <a:lnTo>
                        <a:pt x="11560" y="0"/>
                      </a:lnTo>
                      <a:lnTo>
                        <a:pt x="11625" y="0"/>
                      </a:lnTo>
                      <a:lnTo>
                        <a:pt x="11648" y="0"/>
                      </a:lnTo>
                      <a:lnTo>
                        <a:pt x="11661" y="0"/>
                      </a:lnTo>
                      <a:lnTo>
                        <a:pt x="11661" y="0"/>
                      </a:lnTo>
                      <a:lnTo>
                        <a:pt x="11679" y="0"/>
                      </a:lnTo>
                      <a:lnTo>
                        <a:pt x="11679" y="0"/>
                      </a:lnTo>
                      <a:lnTo>
                        <a:pt x="11691" y="0"/>
                      </a:lnTo>
                      <a:lnTo>
                        <a:pt x="11708" y="0"/>
                      </a:lnTo>
                      <a:lnTo>
                        <a:pt x="11708" y="0"/>
                      </a:lnTo>
                      <a:lnTo>
                        <a:pt x="11726" y="0"/>
                      </a:lnTo>
                      <a:lnTo>
                        <a:pt x="11750" y="0"/>
                      </a:lnTo>
                      <a:lnTo>
                        <a:pt x="11780" y="0"/>
                      </a:lnTo>
                      <a:lnTo>
                        <a:pt x="11786" y="0"/>
                      </a:lnTo>
                      <a:lnTo>
                        <a:pt x="11833" y="0"/>
                      </a:lnTo>
                      <a:lnTo>
                        <a:pt x="11885" y="0"/>
                      </a:lnTo>
                      <a:lnTo>
                        <a:pt x="11903" y="0"/>
                      </a:lnTo>
                      <a:lnTo>
                        <a:pt x="11921" y="0"/>
                      </a:lnTo>
                      <a:lnTo>
                        <a:pt x="11976" y="0"/>
                      </a:lnTo>
                      <a:lnTo>
                        <a:pt x="11994" y="0"/>
                      </a:lnTo>
                      <a:lnTo>
                        <a:pt x="12016" y="0"/>
                      </a:lnTo>
                      <a:lnTo>
                        <a:pt x="12040" y="0"/>
                      </a:lnTo>
                      <a:lnTo>
                        <a:pt x="12064" y="0"/>
                      </a:lnTo>
                      <a:lnTo>
                        <a:pt x="12095" y="0"/>
                      </a:lnTo>
                      <a:lnTo>
                        <a:pt x="12136" y="0"/>
                      </a:lnTo>
                      <a:lnTo>
                        <a:pt x="12201" y="0"/>
                      </a:lnTo>
                      <a:lnTo>
                        <a:pt x="12242" y="0"/>
                      </a:lnTo>
                      <a:lnTo>
                        <a:pt x="12285" y="0"/>
                      </a:lnTo>
                      <a:lnTo>
                        <a:pt x="12319" y="0"/>
                      </a:lnTo>
                      <a:lnTo>
                        <a:pt x="12362" y="0"/>
                      </a:lnTo>
                      <a:lnTo>
                        <a:pt x="12408" y="0"/>
                      </a:lnTo>
                      <a:lnTo>
                        <a:pt x="12481" y="0"/>
                      </a:lnTo>
                      <a:lnTo>
                        <a:pt x="12509" y="0"/>
                      </a:lnTo>
                      <a:lnTo>
                        <a:pt x="12570" y="0"/>
                      </a:lnTo>
                      <a:lnTo>
                        <a:pt x="12610" y="0"/>
                      </a:lnTo>
                      <a:lnTo>
                        <a:pt x="12647" y="0"/>
                      </a:lnTo>
                      <a:lnTo>
                        <a:pt x="12665" y="0"/>
                      </a:lnTo>
                      <a:lnTo>
                        <a:pt x="12677" y="0"/>
                      </a:lnTo>
                      <a:lnTo>
                        <a:pt x="12706" y="0"/>
                      </a:lnTo>
                      <a:lnTo>
                        <a:pt x="12730" y="0"/>
                      </a:lnTo>
                      <a:lnTo>
                        <a:pt x="12753" y="0"/>
                      </a:lnTo>
                      <a:lnTo>
                        <a:pt x="12783" y="0"/>
                      </a:lnTo>
                      <a:lnTo>
                        <a:pt x="12807" y="0"/>
                      </a:lnTo>
                      <a:lnTo>
                        <a:pt x="12879" y="0"/>
                      </a:lnTo>
                      <a:lnTo>
                        <a:pt x="12943" y="0"/>
                      </a:lnTo>
                      <a:lnTo>
                        <a:pt x="13045" y="0"/>
                      </a:lnTo>
                      <a:lnTo>
                        <a:pt x="13087" y="0"/>
                      </a:lnTo>
                      <a:lnTo>
                        <a:pt x="13104" y="0"/>
                      </a:lnTo>
                      <a:lnTo>
                        <a:pt x="13139" y="0"/>
                      </a:lnTo>
                      <a:lnTo>
                        <a:pt x="13169" y="0"/>
                      </a:lnTo>
                      <a:lnTo>
                        <a:pt x="13194" y="0"/>
                      </a:lnTo>
                      <a:lnTo>
                        <a:pt x="13210" y="0"/>
                      </a:lnTo>
                      <a:lnTo>
                        <a:pt x="13271" y="0"/>
                      </a:lnTo>
                      <a:lnTo>
                        <a:pt x="13311" y="0"/>
                      </a:lnTo>
                      <a:lnTo>
                        <a:pt x="13329" y="0"/>
                      </a:lnTo>
                      <a:lnTo>
                        <a:pt x="13437" y="0"/>
                      </a:lnTo>
                      <a:lnTo>
                        <a:pt x="13466" y="0"/>
                      </a:lnTo>
                      <a:lnTo>
                        <a:pt x="13472" y="0"/>
                      </a:lnTo>
                      <a:lnTo>
                        <a:pt x="13472" y="0"/>
                      </a:lnTo>
                      <a:lnTo>
                        <a:pt x="13496" y="0"/>
                      </a:lnTo>
                      <a:lnTo>
                        <a:pt x="13531" y="0"/>
                      </a:lnTo>
                      <a:lnTo>
                        <a:pt x="13556" y="0"/>
                      </a:lnTo>
                      <a:lnTo>
                        <a:pt x="13568" y="0"/>
                      </a:lnTo>
                      <a:lnTo>
                        <a:pt x="13591" y="0"/>
                      </a:lnTo>
                      <a:lnTo>
                        <a:pt x="13621" y="0"/>
                      </a:lnTo>
                      <a:lnTo>
                        <a:pt x="13627" y="0"/>
                      </a:lnTo>
                      <a:lnTo>
                        <a:pt x="13680" y="0"/>
                      </a:lnTo>
                      <a:lnTo>
                        <a:pt x="13709" y="0"/>
                      </a:lnTo>
                      <a:lnTo>
                        <a:pt x="13746" y="0"/>
                      </a:lnTo>
                      <a:lnTo>
                        <a:pt x="13770" y="0"/>
                      </a:lnTo>
                      <a:lnTo>
                        <a:pt x="13794" y="0"/>
                      </a:lnTo>
                      <a:lnTo>
                        <a:pt x="13823" y="0"/>
                      </a:lnTo>
                      <a:lnTo>
                        <a:pt x="13835" y="0"/>
                      </a:lnTo>
                      <a:lnTo>
                        <a:pt x="13864" y="0"/>
                      </a:lnTo>
                      <a:lnTo>
                        <a:pt x="13906" y="0"/>
                      </a:lnTo>
                      <a:lnTo>
                        <a:pt x="13906" y="0"/>
                      </a:lnTo>
                      <a:lnTo>
                        <a:pt x="13954" y="0"/>
                      </a:lnTo>
                      <a:lnTo>
                        <a:pt x="14013" y="0"/>
                      </a:lnTo>
                      <a:lnTo>
                        <a:pt x="14031" y="0"/>
                      </a:lnTo>
                      <a:lnTo>
                        <a:pt x="14042" y="0"/>
                      </a:lnTo>
                      <a:lnTo>
                        <a:pt x="14067" y="0"/>
                      </a:lnTo>
                      <a:lnTo>
                        <a:pt x="14072" y="0"/>
                      </a:lnTo>
                      <a:lnTo>
                        <a:pt x="14102" y="0"/>
                      </a:lnTo>
                      <a:lnTo>
                        <a:pt x="14150" y="0"/>
                      </a:lnTo>
                      <a:lnTo>
                        <a:pt x="14174" y="0"/>
                      </a:lnTo>
                      <a:lnTo>
                        <a:pt x="14186" y="0"/>
                      </a:lnTo>
                      <a:lnTo>
                        <a:pt x="14268" y="0"/>
                      </a:lnTo>
                      <a:lnTo>
                        <a:pt x="14304" y="0"/>
                      </a:lnTo>
                      <a:lnTo>
                        <a:pt x="14364" y="0"/>
                      </a:lnTo>
                      <a:lnTo>
                        <a:pt x="14387" y="0"/>
                      </a:lnTo>
                      <a:lnTo>
                        <a:pt x="14393" y="0"/>
                      </a:lnTo>
                      <a:lnTo>
                        <a:pt x="14387" y="0"/>
                      </a:lnTo>
                      <a:lnTo>
                        <a:pt x="14370" y="0"/>
                      </a:lnTo>
                      <a:lnTo>
                        <a:pt x="14358" y="0"/>
                      </a:lnTo>
                      <a:lnTo>
                        <a:pt x="14340" y="0"/>
                      </a:lnTo>
                      <a:lnTo>
                        <a:pt x="14327" y="0"/>
                      </a:lnTo>
                      <a:lnTo>
                        <a:pt x="14327" y="0"/>
                      </a:lnTo>
                      <a:lnTo>
                        <a:pt x="14334" y="0"/>
                      </a:lnTo>
                      <a:lnTo>
                        <a:pt x="14334" y="0"/>
                      </a:lnTo>
                      <a:lnTo>
                        <a:pt x="14322" y="0"/>
                      </a:lnTo>
                      <a:lnTo>
                        <a:pt x="14327" y="0"/>
                      </a:lnTo>
                      <a:lnTo>
                        <a:pt x="14352" y="0"/>
                      </a:lnTo>
                      <a:lnTo>
                        <a:pt x="14352" y="0"/>
                      </a:lnTo>
                      <a:lnTo>
                        <a:pt x="14327" y="0"/>
                      </a:lnTo>
                      <a:lnTo>
                        <a:pt x="14322" y="0"/>
                      </a:lnTo>
                      <a:lnTo>
                        <a:pt x="14327" y="0"/>
                      </a:lnTo>
                      <a:lnTo>
                        <a:pt x="14310" y="0"/>
                      </a:lnTo>
                      <a:lnTo>
                        <a:pt x="14310" y="0"/>
                      </a:lnTo>
                      <a:lnTo>
                        <a:pt x="14334" y="0"/>
                      </a:lnTo>
                      <a:lnTo>
                        <a:pt x="14358" y="0"/>
                      </a:lnTo>
                      <a:lnTo>
                        <a:pt x="14364" y="0"/>
                      </a:lnTo>
                      <a:lnTo>
                        <a:pt x="14387" y="0"/>
                      </a:lnTo>
                      <a:lnTo>
                        <a:pt x="14410" y="0"/>
                      </a:lnTo>
                      <a:lnTo>
                        <a:pt x="14410" y="0"/>
                      </a:lnTo>
                      <a:lnTo>
                        <a:pt x="14399" y="0"/>
                      </a:lnTo>
                      <a:lnTo>
                        <a:pt x="14399" y="0"/>
                      </a:lnTo>
                      <a:lnTo>
                        <a:pt x="14382" y="0"/>
                      </a:lnTo>
                      <a:lnTo>
                        <a:pt x="14364" y="0"/>
                      </a:lnTo>
                      <a:lnTo>
                        <a:pt x="14340" y="0"/>
                      </a:lnTo>
                      <a:lnTo>
                        <a:pt x="14322" y="0"/>
                      </a:lnTo>
                      <a:lnTo>
                        <a:pt x="14297" y="0"/>
                      </a:lnTo>
                      <a:lnTo>
                        <a:pt x="14263" y="0"/>
                      </a:lnTo>
                      <a:lnTo>
                        <a:pt x="14245" y="0"/>
                      </a:lnTo>
                      <a:lnTo>
                        <a:pt x="14238" y="0"/>
                      </a:lnTo>
                      <a:lnTo>
                        <a:pt x="14238" y="0"/>
                      </a:lnTo>
                      <a:lnTo>
                        <a:pt x="14245" y="0"/>
                      </a:lnTo>
                      <a:lnTo>
                        <a:pt x="14245" y="0"/>
                      </a:lnTo>
                      <a:lnTo>
                        <a:pt x="14263" y="0"/>
                      </a:lnTo>
                      <a:lnTo>
                        <a:pt x="14268" y="0"/>
                      </a:lnTo>
                      <a:lnTo>
                        <a:pt x="14292" y="0"/>
                      </a:lnTo>
                      <a:lnTo>
                        <a:pt x="14292" y="0"/>
                      </a:lnTo>
                      <a:lnTo>
                        <a:pt x="14304" y="0"/>
                      </a:lnTo>
                      <a:lnTo>
                        <a:pt x="14352" y="0"/>
                      </a:lnTo>
                      <a:lnTo>
                        <a:pt x="14370" y="0"/>
                      </a:lnTo>
                      <a:lnTo>
                        <a:pt x="14393" y="0"/>
                      </a:lnTo>
                      <a:lnTo>
                        <a:pt x="14399" y="0"/>
                      </a:lnTo>
                      <a:lnTo>
                        <a:pt x="14422" y="0"/>
                      </a:lnTo>
                      <a:lnTo>
                        <a:pt x="14446" y="0"/>
                      </a:lnTo>
                      <a:lnTo>
                        <a:pt x="14458" y="0"/>
                      </a:lnTo>
                      <a:lnTo>
                        <a:pt x="14488" y="0"/>
                      </a:lnTo>
                      <a:lnTo>
                        <a:pt x="14512" y="0"/>
                      </a:lnTo>
                      <a:lnTo>
                        <a:pt x="14548" y="0"/>
                      </a:lnTo>
                      <a:lnTo>
                        <a:pt x="14606" y="0"/>
                      </a:lnTo>
                      <a:lnTo>
                        <a:pt x="14625" y="0"/>
                      </a:lnTo>
                      <a:lnTo>
                        <a:pt x="14636" y="0"/>
                      </a:lnTo>
                      <a:lnTo>
                        <a:pt x="14648" y="0"/>
                      </a:lnTo>
                      <a:lnTo>
                        <a:pt x="14690" y="0"/>
                      </a:lnTo>
                      <a:lnTo>
                        <a:pt x="14695" y="0"/>
                      </a:lnTo>
                      <a:lnTo>
                        <a:pt x="14720" y="0"/>
                      </a:lnTo>
                      <a:lnTo>
                        <a:pt x="14744" y="0"/>
                      </a:lnTo>
                      <a:lnTo>
                        <a:pt x="14767" y="0"/>
                      </a:lnTo>
                      <a:lnTo>
                        <a:pt x="14814" y="0"/>
                      </a:lnTo>
                      <a:lnTo>
                        <a:pt x="14838" y="0"/>
                      </a:lnTo>
                      <a:lnTo>
                        <a:pt x="14845" y="0"/>
                      </a:lnTo>
                      <a:lnTo>
                        <a:pt x="14887" y="0"/>
                      </a:lnTo>
                      <a:lnTo>
                        <a:pt x="14904" y="0"/>
                      </a:lnTo>
                      <a:lnTo>
                        <a:pt x="14915" y="0"/>
                      </a:lnTo>
                      <a:lnTo>
                        <a:pt x="14946" y="0"/>
                      </a:lnTo>
                      <a:lnTo>
                        <a:pt x="14957" y="0"/>
                      </a:lnTo>
                      <a:lnTo>
                        <a:pt x="14957" y="0"/>
                      </a:lnTo>
                      <a:lnTo>
                        <a:pt x="14976" y="0"/>
                      </a:lnTo>
                      <a:lnTo>
                        <a:pt x="14986" y="0"/>
                      </a:lnTo>
                      <a:lnTo>
                        <a:pt x="15011" y="0"/>
                      </a:lnTo>
                      <a:lnTo>
                        <a:pt x="15023" y="0"/>
                      </a:lnTo>
                      <a:lnTo>
                        <a:pt x="15041" y="0"/>
                      </a:lnTo>
                      <a:lnTo>
                        <a:pt x="15053" y="0"/>
                      </a:lnTo>
                      <a:lnTo>
                        <a:pt x="15076" y="0"/>
                      </a:lnTo>
                      <a:lnTo>
                        <a:pt x="15083" y="0"/>
                      </a:lnTo>
                      <a:lnTo>
                        <a:pt x="15076" y="0"/>
                      </a:lnTo>
                      <a:lnTo>
                        <a:pt x="15083" y="0"/>
                      </a:lnTo>
                      <a:lnTo>
                        <a:pt x="15100" y="0"/>
                      </a:lnTo>
                      <a:lnTo>
                        <a:pt x="15106" y="0"/>
                      </a:lnTo>
                      <a:lnTo>
                        <a:pt x="15123" y="0"/>
                      </a:lnTo>
                      <a:lnTo>
                        <a:pt x="15142" y="0"/>
                      </a:lnTo>
                      <a:lnTo>
                        <a:pt x="15154" y="0"/>
                      </a:lnTo>
                      <a:lnTo>
                        <a:pt x="15142" y="0"/>
                      </a:lnTo>
                      <a:lnTo>
                        <a:pt x="15154" y="0"/>
                      </a:lnTo>
                      <a:lnTo>
                        <a:pt x="15184" y="0"/>
                      </a:lnTo>
                      <a:lnTo>
                        <a:pt x="15196" y="0"/>
                      </a:lnTo>
                      <a:lnTo>
                        <a:pt x="15213" y="0"/>
                      </a:lnTo>
                      <a:lnTo>
                        <a:pt x="15213" y="0"/>
                      </a:lnTo>
                      <a:lnTo>
                        <a:pt x="15224" y="0"/>
                      </a:lnTo>
                      <a:lnTo>
                        <a:pt x="15243" y="0"/>
                      </a:lnTo>
                      <a:lnTo>
                        <a:pt x="15243" y="0"/>
                      </a:lnTo>
                      <a:lnTo>
                        <a:pt x="15249" y="0"/>
                      </a:lnTo>
                      <a:lnTo>
                        <a:pt x="15249" y="0"/>
                      </a:lnTo>
                      <a:lnTo>
                        <a:pt x="15255" y="0"/>
                      </a:lnTo>
                      <a:lnTo>
                        <a:pt x="15302" y="0"/>
                      </a:lnTo>
                      <a:lnTo>
                        <a:pt x="15308" y="0"/>
                      </a:lnTo>
                      <a:lnTo>
                        <a:pt x="15302" y="0"/>
                      </a:lnTo>
                      <a:lnTo>
                        <a:pt x="15302" y="0"/>
                      </a:lnTo>
                      <a:lnTo>
                        <a:pt x="15337" y="0"/>
                      </a:lnTo>
                      <a:lnTo>
                        <a:pt x="15350" y="0"/>
                      </a:lnTo>
                      <a:lnTo>
                        <a:pt x="15374" y="0"/>
                      </a:lnTo>
                      <a:lnTo>
                        <a:pt x="15379" y="0"/>
                      </a:lnTo>
                      <a:lnTo>
                        <a:pt x="15397" y="0"/>
                      </a:lnTo>
                      <a:lnTo>
                        <a:pt x="15403" y="0"/>
                      </a:lnTo>
                      <a:lnTo>
                        <a:pt x="15427" y="0"/>
                      </a:lnTo>
                      <a:lnTo>
                        <a:pt x="15427" y="0"/>
                      </a:lnTo>
                      <a:lnTo>
                        <a:pt x="15421" y="0"/>
                      </a:lnTo>
                      <a:lnTo>
                        <a:pt x="15427" y="0"/>
                      </a:lnTo>
                      <a:lnTo>
                        <a:pt x="15439" y="0"/>
                      </a:lnTo>
                      <a:lnTo>
                        <a:pt x="15457" y="0"/>
                      </a:lnTo>
                      <a:lnTo>
                        <a:pt x="15463" y="0"/>
                      </a:lnTo>
                      <a:lnTo>
                        <a:pt x="15492" y="0"/>
                      </a:lnTo>
                      <a:lnTo>
                        <a:pt x="15552" y="0"/>
                      </a:lnTo>
                      <a:lnTo>
                        <a:pt x="15558" y="0"/>
                      </a:lnTo>
                      <a:lnTo>
                        <a:pt x="15569" y="0"/>
                      </a:lnTo>
                      <a:lnTo>
                        <a:pt x="15582" y="0"/>
                      </a:lnTo>
                      <a:lnTo>
                        <a:pt x="15582" y="0"/>
                      </a:lnTo>
                      <a:lnTo>
                        <a:pt x="15605" y="0"/>
                      </a:lnTo>
                      <a:lnTo>
                        <a:pt x="15617" y="0"/>
                      </a:lnTo>
                      <a:lnTo>
                        <a:pt x="15629" y="0"/>
                      </a:lnTo>
                      <a:lnTo>
                        <a:pt x="15629" y="0"/>
                      </a:lnTo>
                      <a:lnTo>
                        <a:pt x="15641" y="0"/>
                      </a:lnTo>
                      <a:lnTo>
                        <a:pt x="15676" y="0"/>
                      </a:lnTo>
                      <a:lnTo>
                        <a:pt x="15705" y="0"/>
                      </a:lnTo>
                      <a:lnTo>
                        <a:pt x="15723" y="0"/>
                      </a:lnTo>
                      <a:lnTo>
                        <a:pt x="15747" y="0"/>
                      </a:lnTo>
                      <a:lnTo>
                        <a:pt x="15760" y="0"/>
                      </a:lnTo>
                      <a:lnTo>
                        <a:pt x="15777" y="0"/>
                      </a:lnTo>
                      <a:lnTo>
                        <a:pt x="15789" y="0"/>
                      </a:lnTo>
                      <a:lnTo>
                        <a:pt x="15824" y="0"/>
                      </a:lnTo>
                      <a:lnTo>
                        <a:pt x="15843" y="0"/>
                      </a:lnTo>
                      <a:lnTo>
                        <a:pt x="15866" y="0"/>
                      </a:lnTo>
                      <a:lnTo>
                        <a:pt x="15866" y="0"/>
                      </a:lnTo>
                      <a:lnTo>
                        <a:pt x="15849" y="0"/>
                      </a:lnTo>
                      <a:lnTo>
                        <a:pt x="15855" y="0"/>
                      </a:lnTo>
                      <a:lnTo>
                        <a:pt x="15895" y="0"/>
                      </a:lnTo>
                      <a:lnTo>
                        <a:pt x="15907" y="0"/>
                      </a:lnTo>
                      <a:lnTo>
                        <a:pt x="15913" y="0"/>
                      </a:lnTo>
                      <a:lnTo>
                        <a:pt x="15938" y="0"/>
                      </a:lnTo>
                      <a:lnTo>
                        <a:pt x="15943" y="0"/>
                      </a:lnTo>
                      <a:lnTo>
                        <a:pt x="15962" y="0"/>
                      </a:lnTo>
                      <a:lnTo>
                        <a:pt x="15974" y="0"/>
                      </a:lnTo>
                      <a:lnTo>
                        <a:pt x="15985" y="0"/>
                      </a:lnTo>
                      <a:lnTo>
                        <a:pt x="15998" y="0"/>
                      </a:lnTo>
                      <a:lnTo>
                        <a:pt x="16015" y="0"/>
                      </a:lnTo>
                      <a:lnTo>
                        <a:pt x="16021" y="0"/>
                      </a:lnTo>
                      <a:lnTo>
                        <a:pt x="16032" y="0"/>
                      </a:lnTo>
                      <a:lnTo>
                        <a:pt x="16051" y="0"/>
                      </a:lnTo>
                      <a:lnTo>
                        <a:pt x="16056" y="0"/>
                      </a:lnTo>
                      <a:lnTo>
                        <a:pt x="16074" y="0"/>
                      </a:lnTo>
                      <a:lnTo>
                        <a:pt x="16079" y="0"/>
                      </a:lnTo>
                      <a:lnTo>
                        <a:pt x="16091" y="0"/>
                      </a:lnTo>
                      <a:lnTo>
                        <a:pt x="16103" y="0"/>
                      </a:lnTo>
                      <a:lnTo>
                        <a:pt x="16140" y="0"/>
                      </a:lnTo>
                      <a:lnTo>
                        <a:pt x="16146" y="0"/>
                      </a:lnTo>
                      <a:lnTo>
                        <a:pt x="16163" y="0"/>
                      </a:lnTo>
                      <a:lnTo>
                        <a:pt x="16176" y="0"/>
                      </a:lnTo>
                      <a:lnTo>
                        <a:pt x="16199" y="0"/>
                      </a:lnTo>
                      <a:lnTo>
                        <a:pt x="16217" y="0"/>
                      </a:lnTo>
                      <a:lnTo>
                        <a:pt x="16234" y="0"/>
                      </a:lnTo>
                      <a:lnTo>
                        <a:pt x="16253" y="0"/>
                      </a:lnTo>
                      <a:lnTo>
                        <a:pt x="16264" y="0"/>
                      </a:lnTo>
                      <a:lnTo>
                        <a:pt x="16283" y="0"/>
                      </a:lnTo>
                      <a:lnTo>
                        <a:pt x="16283" y="0"/>
                      </a:lnTo>
                      <a:lnTo>
                        <a:pt x="16264" y="0"/>
                      </a:lnTo>
                      <a:lnTo>
                        <a:pt x="16264" y="0"/>
                      </a:lnTo>
                      <a:lnTo>
                        <a:pt x="16264" y="0"/>
                      </a:lnTo>
                      <a:lnTo>
                        <a:pt x="16294" y="0"/>
                      </a:lnTo>
                      <a:lnTo>
                        <a:pt x="16306" y="0"/>
                      </a:lnTo>
                      <a:lnTo>
                        <a:pt x="16311" y="0"/>
                      </a:lnTo>
                      <a:lnTo>
                        <a:pt x="16306" y="0"/>
                      </a:lnTo>
                      <a:lnTo>
                        <a:pt x="16294" y="0"/>
                      </a:lnTo>
                      <a:lnTo>
                        <a:pt x="16294" y="0"/>
                      </a:lnTo>
                      <a:lnTo>
                        <a:pt x="16323" y="0"/>
                      </a:lnTo>
                      <a:lnTo>
                        <a:pt x="16342" y="0"/>
                      </a:lnTo>
                      <a:lnTo>
                        <a:pt x="16366" y="0"/>
                      </a:lnTo>
                      <a:lnTo>
                        <a:pt x="16372" y="0"/>
                      </a:lnTo>
                      <a:lnTo>
                        <a:pt x="16395" y="0"/>
                      </a:lnTo>
                      <a:lnTo>
                        <a:pt x="16413" y="0"/>
                      </a:lnTo>
                      <a:lnTo>
                        <a:pt x="16437" y="0"/>
                      </a:lnTo>
                      <a:lnTo>
                        <a:pt x="16449" y="0"/>
                      </a:lnTo>
                      <a:lnTo>
                        <a:pt x="16461" y="0"/>
                      </a:lnTo>
                      <a:lnTo>
                        <a:pt x="16479" y="0"/>
                      </a:lnTo>
                      <a:lnTo>
                        <a:pt x="16496" y="0"/>
                      </a:lnTo>
                      <a:lnTo>
                        <a:pt x="16520" y="0"/>
                      </a:lnTo>
                      <a:lnTo>
                        <a:pt x="16531" y="0"/>
                      </a:lnTo>
                      <a:lnTo>
                        <a:pt x="16579" y="0"/>
                      </a:lnTo>
                      <a:lnTo>
                        <a:pt x="16597" y="0"/>
                      </a:lnTo>
                      <a:lnTo>
                        <a:pt x="16614" y="0"/>
                      </a:lnTo>
                      <a:lnTo>
                        <a:pt x="16614" y="0"/>
                      </a:lnTo>
                      <a:lnTo>
                        <a:pt x="16621" y="0"/>
                      </a:lnTo>
                      <a:lnTo>
                        <a:pt x="16645" y="0"/>
                      </a:lnTo>
                      <a:lnTo>
                        <a:pt x="16645" y="0"/>
                      </a:lnTo>
                      <a:lnTo>
                        <a:pt x="16651" y="0"/>
                      </a:lnTo>
                      <a:lnTo>
                        <a:pt x="16704" y="0"/>
                      </a:lnTo>
                      <a:lnTo>
                        <a:pt x="16710" y="0"/>
                      </a:lnTo>
                      <a:lnTo>
                        <a:pt x="16728" y="0"/>
                      </a:lnTo>
                      <a:lnTo>
                        <a:pt x="16740" y="0"/>
                      </a:lnTo>
                      <a:lnTo>
                        <a:pt x="16752" y="0"/>
                      </a:lnTo>
                      <a:lnTo>
                        <a:pt x="16764" y="0"/>
                      </a:lnTo>
                      <a:lnTo>
                        <a:pt x="16793" y="0"/>
                      </a:lnTo>
                      <a:lnTo>
                        <a:pt x="16810" y="0"/>
                      </a:lnTo>
                      <a:lnTo>
                        <a:pt x="16841" y="0"/>
                      </a:lnTo>
                      <a:lnTo>
                        <a:pt x="16852" y="0"/>
                      </a:lnTo>
                      <a:lnTo>
                        <a:pt x="16883" y="0"/>
                      </a:lnTo>
                      <a:lnTo>
                        <a:pt x="16888" y="0"/>
                      </a:lnTo>
                      <a:lnTo>
                        <a:pt x="16906" y="0"/>
                      </a:lnTo>
                      <a:lnTo>
                        <a:pt x="16888" y="0"/>
                      </a:lnTo>
                      <a:lnTo>
                        <a:pt x="16900" y="0"/>
                      </a:lnTo>
                      <a:lnTo>
                        <a:pt x="16930" y="0"/>
                      </a:lnTo>
                      <a:lnTo>
                        <a:pt x="16930" y="0"/>
                      </a:lnTo>
                      <a:lnTo>
                        <a:pt x="16942" y="0"/>
                      </a:lnTo>
                      <a:lnTo>
                        <a:pt x="16965" y="0"/>
                      </a:lnTo>
                      <a:lnTo>
                        <a:pt x="16960" y="0"/>
                      </a:lnTo>
                      <a:lnTo>
                        <a:pt x="16960" y="0"/>
                      </a:lnTo>
                      <a:lnTo>
                        <a:pt x="16948" y="0"/>
                      </a:lnTo>
                      <a:lnTo>
                        <a:pt x="16930" y="0"/>
                      </a:lnTo>
                      <a:lnTo>
                        <a:pt x="16906" y="0"/>
                      </a:lnTo>
                      <a:lnTo>
                        <a:pt x="16906" y="0"/>
                      </a:lnTo>
                      <a:lnTo>
                        <a:pt x="16918" y="0"/>
                      </a:lnTo>
                      <a:lnTo>
                        <a:pt x="16930" y="0"/>
                      </a:lnTo>
                      <a:lnTo>
                        <a:pt x="16930" y="0"/>
                      </a:lnTo>
                      <a:lnTo>
                        <a:pt x="16918" y="0"/>
                      </a:lnTo>
                      <a:lnTo>
                        <a:pt x="16930" y="0"/>
                      </a:lnTo>
                      <a:lnTo>
                        <a:pt x="16942" y="0"/>
                      </a:lnTo>
                      <a:lnTo>
                        <a:pt x="16942" y="0"/>
                      </a:lnTo>
                      <a:lnTo>
                        <a:pt x="16948" y="0"/>
                      </a:lnTo>
                      <a:lnTo>
                        <a:pt x="16948" y="0"/>
                      </a:lnTo>
                      <a:lnTo>
                        <a:pt x="16942" y="0"/>
                      </a:lnTo>
                      <a:lnTo>
                        <a:pt x="16936" y="0"/>
                      </a:lnTo>
                      <a:lnTo>
                        <a:pt x="16936" y="0"/>
                      </a:lnTo>
                      <a:lnTo>
                        <a:pt x="16948" y="0"/>
                      </a:lnTo>
                      <a:lnTo>
                        <a:pt x="16960" y="0"/>
                      </a:lnTo>
                      <a:lnTo>
                        <a:pt x="16960" y="0"/>
                      </a:lnTo>
                      <a:lnTo>
                        <a:pt x="16942" y="0"/>
                      </a:lnTo>
                      <a:lnTo>
                        <a:pt x="16936" y="0"/>
                      </a:lnTo>
                      <a:lnTo>
                        <a:pt x="16942" y="0"/>
                      </a:lnTo>
                      <a:lnTo>
                        <a:pt x="16942" y="0"/>
                      </a:lnTo>
                      <a:lnTo>
                        <a:pt x="16948" y="0"/>
                      </a:lnTo>
                      <a:lnTo>
                        <a:pt x="16930" y="0"/>
                      </a:lnTo>
                      <a:lnTo>
                        <a:pt x="16918" y="0"/>
                      </a:lnTo>
                      <a:lnTo>
                        <a:pt x="16930" y="0"/>
                      </a:lnTo>
                      <a:lnTo>
                        <a:pt x="16936" y="0"/>
                      </a:lnTo>
                      <a:lnTo>
                        <a:pt x="16930" y="0"/>
                      </a:lnTo>
                      <a:lnTo>
                        <a:pt x="16911" y="0"/>
                      </a:lnTo>
                      <a:lnTo>
                        <a:pt x="16918" y="0"/>
                      </a:lnTo>
                      <a:lnTo>
                        <a:pt x="16930" y="0"/>
                      </a:lnTo>
                      <a:lnTo>
                        <a:pt x="16918" y="0"/>
                      </a:lnTo>
                      <a:lnTo>
                        <a:pt x="16918" y="0"/>
                      </a:lnTo>
                      <a:lnTo>
                        <a:pt x="16930" y="0"/>
                      </a:lnTo>
                      <a:lnTo>
                        <a:pt x="16936" y="0"/>
                      </a:lnTo>
                      <a:lnTo>
                        <a:pt x="16918" y="0"/>
                      </a:lnTo>
                      <a:lnTo>
                        <a:pt x="16906" y="0"/>
                      </a:lnTo>
                      <a:lnTo>
                        <a:pt x="16888" y="0"/>
                      </a:lnTo>
                      <a:lnTo>
                        <a:pt x="16786" y="0"/>
                      </a:lnTo>
                      <a:lnTo>
                        <a:pt x="16764" y="0"/>
                      </a:lnTo>
                      <a:lnTo>
                        <a:pt x="16734" y="0"/>
                      </a:lnTo>
                      <a:lnTo>
                        <a:pt x="16722" y="0"/>
                      </a:lnTo>
                      <a:lnTo>
                        <a:pt x="16693" y="0"/>
                      </a:lnTo>
                      <a:lnTo>
                        <a:pt x="16681" y="0"/>
                      </a:lnTo>
                      <a:lnTo>
                        <a:pt x="16669" y="0"/>
                      </a:lnTo>
                      <a:lnTo>
                        <a:pt x="16645" y="0"/>
                      </a:lnTo>
                      <a:lnTo>
                        <a:pt x="16621" y="0"/>
                      </a:lnTo>
                      <a:lnTo>
                        <a:pt x="16614" y="0"/>
                      </a:lnTo>
                      <a:lnTo>
                        <a:pt x="16632" y="0"/>
                      </a:lnTo>
                      <a:lnTo>
                        <a:pt x="16669" y="0"/>
                      </a:lnTo>
                      <a:lnTo>
                        <a:pt x="16675" y="0"/>
                      </a:lnTo>
                      <a:lnTo>
                        <a:pt x="16681" y="0"/>
                      </a:lnTo>
                      <a:lnTo>
                        <a:pt x="16704" y="0"/>
                      </a:lnTo>
                      <a:lnTo>
                        <a:pt x="16704" y="0"/>
                      </a:lnTo>
                      <a:lnTo>
                        <a:pt x="16704" y="0"/>
                      </a:lnTo>
                      <a:lnTo>
                        <a:pt x="16704" y="0"/>
                      </a:lnTo>
                      <a:lnTo>
                        <a:pt x="16704" y="0"/>
                      </a:lnTo>
                      <a:lnTo>
                        <a:pt x="16728" y="0"/>
                      </a:lnTo>
                      <a:lnTo>
                        <a:pt x="16728" y="0"/>
                      </a:lnTo>
                      <a:lnTo>
                        <a:pt x="16728" y="0"/>
                      </a:lnTo>
                      <a:lnTo>
                        <a:pt x="16722" y="0"/>
                      </a:lnTo>
                      <a:lnTo>
                        <a:pt x="16722" y="0"/>
                      </a:lnTo>
                      <a:lnTo>
                        <a:pt x="16728" y="0"/>
                      </a:lnTo>
                      <a:lnTo>
                        <a:pt x="16728" y="0"/>
                      </a:lnTo>
                      <a:lnTo>
                        <a:pt x="16710" y="0"/>
                      </a:lnTo>
                      <a:lnTo>
                        <a:pt x="16675" y="0"/>
                      </a:lnTo>
                      <a:lnTo>
                        <a:pt x="16651" y="0"/>
                      </a:lnTo>
                      <a:lnTo>
                        <a:pt x="16651" y="0"/>
                      </a:lnTo>
                      <a:lnTo>
                        <a:pt x="16662" y="0"/>
                      </a:lnTo>
                      <a:lnTo>
                        <a:pt x="16675" y="0"/>
                      </a:lnTo>
                      <a:lnTo>
                        <a:pt x="16675" y="0"/>
                      </a:lnTo>
                      <a:lnTo>
                        <a:pt x="16675" y="0"/>
                      </a:lnTo>
                      <a:lnTo>
                        <a:pt x="16704" y="0"/>
                      </a:lnTo>
                      <a:lnTo>
                        <a:pt x="16710" y="0"/>
                      </a:lnTo>
                      <a:lnTo>
                        <a:pt x="16728" y="0"/>
                      </a:lnTo>
                      <a:lnTo>
                        <a:pt x="16770" y="0"/>
                      </a:lnTo>
                      <a:lnTo>
                        <a:pt x="16786" y="0"/>
                      </a:lnTo>
                      <a:lnTo>
                        <a:pt x="16799" y="0"/>
                      </a:lnTo>
                      <a:lnTo>
                        <a:pt x="16822" y="0"/>
                      </a:lnTo>
                      <a:lnTo>
                        <a:pt x="16822" y="0"/>
                      </a:lnTo>
                      <a:lnTo>
                        <a:pt x="16852" y="0"/>
                      </a:lnTo>
                      <a:lnTo>
                        <a:pt x="16852" y="0"/>
                      </a:lnTo>
                      <a:lnTo>
                        <a:pt x="16859" y="0"/>
                      </a:lnTo>
                      <a:lnTo>
                        <a:pt x="16900" y="0"/>
                      </a:lnTo>
                      <a:lnTo>
                        <a:pt x="16936" y="0"/>
                      </a:lnTo>
                      <a:lnTo>
                        <a:pt x="16948" y="0"/>
                      </a:lnTo>
                      <a:lnTo>
                        <a:pt x="16948" y="0"/>
                      </a:lnTo>
                      <a:lnTo>
                        <a:pt x="17000" y="0"/>
                      </a:lnTo>
                      <a:lnTo>
                        <a:pt x="17055" y="0"/>
                      </a:lnTo>
                      <a:lnTo>
                        <a:pt x="17067" y="0"/>
                      </a:lnTo>
                      <a:lnTo>
                        <a:pt x="17089" y="0"/>
                      </a:lnTo>
                      <a:lnTo>
                        <a:pt x="17126" y="0"/>
                      </a:lnTo>
                      <a:lnTo>
                        <a:pt x="17173" y="0"/>
                      </a:lnTo>
                      <a:lnTo>
                        <a:pt x="17180" y="0"/>
                      </a:lnTo>
                      <a:lnTo>
                        <a:pt x="17202" y="0"/>
                      </a:lnTo>
                      <a:lnTo>
                        <a:pt x="17227" y="0"/>
                      </a:lnTo>
                      <a:lnTo>
                        <a:pt x="17275" y="0"/>
                      </a:lnTo>
                      <a:lnTo>
                        <a:pt x="17269" y="0"/>
                      </a:lnTo>
                      <a:lnTo>
                        <a:pt x="17304" y="0"/>
                      </a:lnTo>
                      <a:lnTo>
                        <a:pt x="17304" y="0"/>
                      </a:lnTo>
                      <a:lnTo>
                        <a:pt x="17293" y="0"/>
                      </a:lnTo>
                      <a:lnTo>
                        <a:pt x="17316" y="0"/>
                      </a:lnTo>
                      <a:lnTo>
                        <a:pt x="17316" y="0"/>
                      </a:lnTo>
                      <a:lnTo>
                        <a:pt x="17351" y="0"/>
                      </a:lnTo>
                      <a:lnTo>
                        <a:pt x="17333" y="0"/>
                      </a:lnTo>
                      <a:lnTo>
                        <a:pt x="17351" y="0"/>
                      </a:lnTo>
                      <a:lnTo>
                        <a:pt x="17351" y="0"/>
                      </a:lnTo>
                      <a:lnTo>
                        <a:pt x="17382" y="0"/>
                      </a:lnTo>
                      <a:lnTo>
                        <a:pt x="17382" y="0"/>
                      </a:lnTo>
                      <a:lnTo>
                        <a:pt x="17423" y="0"/>
                      </a:lnTo>
                      <a:lnTo>
                        <a:pt x="17435" y="0"/>
                      </a:lnTo>
                      <a:lnTo>
                        <a:pt x="17417" y="0"/>
                      </a:lnTo>
                      <a:lnTo>
                        <a:pt x="17423" y="0"/>
                      </a:lnTo>
                      <a:lnTo>
                        <a:pt x="17447" y="0"/>
                      </a:lnTo>
                      <a:lnTo>
                        <a:pt x="17476" y="0"/>
                      </a:lnTo>
                      <a:lnTo>
                        <a:pt x="17512" y="0"/>
                      </a:lnTo>
                      <a:lnTo>
                        <a:pt x="17512" y="0"/>
                      </a:lnTo>
                      <a:lnTo>
                        <a:pt x="17554" y="0"/>
                      </a:lnTo>
                      <a:lnTo>
                        <a:pt x="17560" y="0"/>
                      </a:lnTo>
                      <a:lnTo>
                        <a:pt x="17595" y="0"/>
                      </a:lnTo>
                      <a:lnTo>
                        <a:pt x="17595" y="0"/>
                      </a:lnTo>
                      <a:lnTo>
                        <a:pt x="17583" y="0"/>
                      </a:lnTo>
                      <a:lnTo>
                        <a:pt x="17571" y="0"/>
                      </a:lnTo>
                      <a:lnTo>
                        <a:pt x="17613" y="0"/>
                      </a:lnTo>
                      <a:lnTo>
                        <a:pt x="17595" y="0"/>
                      </a:lnTo>
                      <a:lnTo>
                        <a:pt x="17625" y="0"/>
                      </a:lnTo>
                      <a:lnTo>
                        <a:pt x="17625" y="0"/>
                      </a:lnTo>
                      <a:lnTo>
                        <a:pt x="17613" y="0"/>
                      </a:lnTo>
                      <a:lnTo>
                        <a:pt x="17631" y="0"/>
                      </a:lnTo>
                      <a:lnTo>
                        <a:pt x="17631" y="0"/>
                      </a:lnTo>
                      <a:lnTo>
                        <a:pt x="17661" y="0"/>
                      </a:lnTo>
                      <a:lnTo>
                        <a:pt x="17661" y="0"/>
                      </a:lnTo>
                      <a:lnTo>
                        <a:pt x="17655" y="0"/>
                      </a:lnTo>
                      <a:lnTo>
                        <a:pt x="17649" y="0"/>
                      </a:lnTo>
                      <a:lnTo>
                        <a:pt x="17673" y="0"/>
                      </a:lnTo>
                      <a:lnTo>
                        <a:pt x="17673" y="0"/>
                      </a:lnTo>
                      <a:lnTo>
                        <a:pt x="17713" y="0"/>
                      </a:lnTo>
                      <a:lnTo>
                        <a:pt x="17713" y="0"/>
                      </a:lnTo>
                      <a:lnTo>
                        <a:pt x="17702" y="0"/>
                      </a:lnTo>
                      <a:lnTo>
                        <a:pt x="17702" y="0"/>
                      </a:lnTo>
                      <a:lnTo>
                        <a:pt x="17713" y="0"/>
                      </a:lnTo>
                      <a:lnTo>
                        <a:pt x="17713" y="0"/>
                      </a:lnTo>
                      <a:lnTo>
                        <a:pt x="17691" y="0"/>
                      </a:lnTo>
                      <a:lnTo>
                        <a:pt x="17679" y="0"/>
                      </a:lnTo>
                      <a:lnTo>
                        <a:pt x="17679" y="0"/>
                      </a:lnTo>
                      <a:lnTo>
                        <a:pt x="17673" y="0"/>
                      </a:lnTo>
                      <a:lnTo>
                        <a:pt x="17673" y="0"/>
                      </a:lnTo>
                      <a:lnTo>
                        <a:pt x="17625" y="0"/>
                      </a:lnTo>
                      <a:lnTo>
                        <a:pt x="17613" y="0"/>
                      </a:lnTo>
                      <a:lnTo>
                        <a:pt x="17595" y="0"/>
                      </a:lnTo>
                      <a:lnTo>
                        <a:pt x="17613" y="0"/>
                      </a:lnTo>
                      <a:lnTo>
                        <a:pt x="17631" y="0"/>
                      </a:lnTo>
                      <a:lnTo>
                        <a:pt x="17631" y="0"/>
                      </a:lnTo>
                      <a:lnTo>
                        <a:pt x="17601" y="0"/>
                      </a:lnTo>
                      <a:lnTo>
                        <a:pt x="17571" y="0"/>
                      </a:lnTo>
                      <a:lnTo>
                        <a:pt x="17541" y="0"/>
                      </a:lnTo>
                      <a:lnTo>
                        <a:pt x="17541" y="0"/>
                      </a:lnTo>
                      <a:lnTo>
                        <a:pt x="17535" y="0"/>
                      </a:lnTo>
                      <a:lnTo>
                        <a:pt x="17530" y="0"/>
                      </a:lnTo>
                      <a:lnTo>
                        <a:pt x="17541" y="0"/>
                      </a:lnTo>
                      <a:lnTo>
                        <a:pt x="17512" y="0"/>
                      </a:lnTo>
                      <a:lnTo>
                        <a:pt x="17535" y="0"/>
                      </a:lnTo>
                      <a:lnTo>
                        <a:pt x="17523" y="0"/>
                      </a:lnTo>
                      <a:lnTo>
                        <a:pt x="17530" y="0"/>
                      </a:lnTo>
                      <a:lnTo>
                        <a:pt x="17530" y="0"/>
                      </a:lnTo>
                      <a:lnTo>
                        <a:pt x="17512" y="0"/>
                      </a:lnTo>
                      <a:lnTo>
                        <a:pt x="17530" y="0"/>
                      </a:lnTo>
                      <a:lnTo>
                        <a:pt x="17512" y="0"/>
                      </a:lnTo>
                      <a:lnTo>
                        <a:pt x="17512" y="0"/>
                      </a:lnTo>
                      <a:lnTo>
                        <a:pt x="17535" y="0"/>
                      </a:lnTo>
                      <a:lnTo>
                        <a:pt x="17506" y="0"/>
                      </a:lnTo>
                      <a:lnTo>
                        <a:pt x="17500" y="0"/>
                      </a:lnTo>
                      <a:lnTo>
                        <a:pt x="17512" y="0"/>
                      </a:lnTo>
                      <a:lnTo>
                        <a:pt x="17506" y="0"/>
                      </a:lnTo>
                      <a:lnTo>
                        <a:pt x="17482" y="0"/>
                      </a:lnTo>
                      <a:lnTo>
                        <a:pt x="17453" y="0"/>
                      </a:lnTo>
                      <a:lnTo>
                        <a:pt x="17417" y="0"/>
                      </a:lnTo>
                      <a:lnTo>
                        <a:pt x="17417" y="0"/>
                      </a:lnTo>
                      <a:lnTo>
                        <a:pt x="17435" y="0"/>
                      </a:lnTo>
                      <a:lnTo>
                        <a:pt x="17435" y="0"/>
                      </a:lnTo>
                      <a:lnTo>
                        <a:pt x="17388" y="0"/>
                      </a:lnTo>
                      <a:lnTo>
                        <a:pt x="17363" y="0"/>
                      </a:lnTo>
                      <a:lnTo>
                        <a:pt x="17333" y="0"/>
                      </a:lnTo>
                      <a:lnTo>
                        <a:pt x="17358" y="0"/>
                      </a:lnTo>
                      <a:lnTo>
                        <a:pt x="17358" y="0"/>
                      </a:lnTo>
                      <a:lnTo>
                        <a:pt x="17376" y="0"/>
                      </a:lnTo>
                      <a:lnTo>
                        <a:pt x="17346" y="0"/>
                      </a:lnTo>
                      <a:lnTo>
                        <a:pt x="17322" y="0"/>
                      </a:lnTo>
                      <a:lnTo>
                        <a:pt x="17298" y="0"/>
                      </a:lnTo>
                      <a:lnTo>
                        <a:pt x="17269" y="0"/>
                      </a:lnTo>
                      <a:lnTo>
                        <a:pt x="17263" y="0"/>
                      </a:lnTo>
                      <a:lnTo>
                        <a:pt x="17185" y="0"/>
                      </a:lnTo>
                      <a:lnTo>
                        <a:pt x="17173" y="0"/>
                      </a:lnTo>
                      <a:lnTo>
                        <a:pt x="17126" y="0"/>
                      </a:lnTo>
                      <a:lnTo>
                        <a:pt x="17108" y="0"/>
                      </a:lnTo>
                      <a:lnTo>
                        <a:pt x="17089" y="0"/>
                      </a:lnTo>
                      <a:lnTo>
                        <a:pt x="17067" y="0"/>
                      </a:lnTo>
                      <a:lnTo>
                        <a:pt x="17031" y="0"/>
                      </a:lnTo>
                      <a:lnTo>
                        <a:pt x="16995" y="0"/>
                      </a:lnTo>
                      <a:lnTo>
                        <a:pt x="16960" y="0"/>
                      </a:lnTo>
                      <a:lnTo>
                        <a:pt x="16930" y="0"/>
                      </a:lnTo>
                      <a:lnTo>
                        <a:pt x="16911" y="0"/>
                      </a:lnTo>
                      <a:lnTo>
                        <a:pt x="16888" y="0"/>
                      </a:lnTo>
                      <a:lnTo>
                        <a:pt x="16877" y="0"/>
                      </a:lnTo>
                      <a:lnTo>
                        <a:pt x="16877" y="0"/>
                      </a:lnTo>
                      <a:lnTo>
                        <a:pt x="16847" y="0"/>
                      </a:lnTo>
                      <a:lnTo>
                        <a:pt x="16817" y="0"/>
                      </a:lnTo>
                      <a:lnTo>
                        <a:pt x="16829" y="0"/>
                      </a:lnTo>
                      <a:lnTo>
                        <a:pt x="16859" y="0"/>
                      </a:lnTo>
                      <a:lnTo>
                        <a:pt x="16847" y="0"/>
                      </a:lnTo>
                      <a:lnTo>
                        <a:pt x="16859" y="0"/>
                      </a:lnTo>
                      <a:lnTo>
                        <a:pt x="16847" y="0"/>
                      </a:lnTo>
                      <a:lnTo>
                        <a:pt x="16822" y="0"/>
                      </a:lnTo>
                      <a:lnTo>
                        <a:pt x="16822" y="0"/>
                      </a:lnTo>
                      <a:lnTo>
                        <a:pt x="16829" y="0"/>
                      </a:lnTo>
                      <a:lnTo>
                        <a:pt x="16810" y="0"/>
                      </a:lnTo>
                      <a:lnTo>
                        <a:pt x="16793" y="0"/>
                      </a:lnTo>
                      <a:lnTo>
                        <a:pt x="16799" y="0"/>
                      </a:lnTo>
                      <a:lnTo>
                        <a:pt x="16786" y="0"/>
                      </a:lnTo>
                      <a:lnTo>
                        <a:pt x="16752" y="0"/>
                      </a:lnTo>
                      <a:lnTo>
                        <a:pt x="16675" y="0"/>
                      </a:lnTo>
                      <a:lnTo>
                        <a:pt x="16669" y="0"/>
                      </a:lnTo>
                      <a:lnTo>
                        <a:pt x="16698" y="0"/>
                      </a:lnTo>
                      <a:lnTo>
                        <a:pt x="16710" y="0"/>
                      </a:lnTo>
                      <a:lnTo>
                        <a:pt x="16710" y="0"/>
                      </a:lnTo>
                      <a:lnTo>
                        <a:pt x="16728" y="0"/>
                      </a:lnTo>
                      <a:lnTo>
                        <a:pt x="16740" y="0"/>
                      </a:lnTo>
                      <a:lnTo>
                        <a:pt x="16704" y="0"/>
                      </a:lnTo>
                      <a:lnTo>
                        <a:pt x="16693" y="0"/>
                      </a:lnTo>
                      <a:lnTo>
                        <a:pt x="16675" y="0"/>
                      </a:lnTo>
                      <a:lnTo>
                        <a:pt x="16651" y="0"/>
                      </a:lnTo>
                      <a:lnTo>
                        <a:pt x="16639" y="0"/>
                      </a:lnTo>
                      <a:lnTo>
                        <a:pt x="16614" y="0"/>
                      </a:lnTo>
                      <a:lnTo>
                        <a:pt x="16609" y="0"/>
                      </a:lnTo>
                      <a:lnTo>
                        <a:pt x="16585" y="0"/>
                      </a:lnTo>
                      <a:lnTo>
                        <a:pt x="16544" y="0"/>
                      </a:lnTo>
                      <a:lnTo>
                        <a:pt x="16550" y="0"/>
                      </a:lnTo>
                      <a:lnTo>
                        <a:pt x="16531" y="0"/>
                      </a:lnTo>
                      <a:lnTo>
                        <a:pt x="16496" y="0"/>
                      </a:lnTo>
                      <a:lnTo>
                        <a:pt x="16496" y="0"/>
                      </a:lnTo>
                      <a:lnTo>
                        <a:pt x="16461" y="0"/>
                      </a:lnTo>
                      <a:lnTo>
                        <a:pt x="16442" y="0"/>
                      </a:lnTo>
                      <a:lnTo>
                        <a:pt x="16413" y="0"/>
                      </a:lnTo>
                      <a:lnTo>
                        <a:pt x="16395" y="0"/>
                      </a:lnTo>
                      <a:lnTo>
                        <a:pt x="16353" y="0"/>
                      </a:lnTo>
                      <a:lnTo>
                        <a:pt x="16323" y="0"/>
                      </a:lnTo>
                      <a:lnTo>
                        <a:pt x="16294" y="0"/>
                      </a:lnTo>
                      <a:lnTo>
                        <a:pt x="16264" y="0"/>
                      </a:lnTo>
                      <a:lnTo>
                        <a:pt x="16234" y="0"/>
                      </a:lnTo>
                      <a:lnTo>
                        <a:pt x="16223" y="0"/>
                      </a:lnTo>
                      <a:lnTo>
                        <a:pt x="16234" y="0"/>
                      </a:lnTo>
                      <a:lnTo>
                        <a:pt x="16246" y="0"/>
                      </a:lnTo>
                      <a:lnTo>
                        <a:pt x="16276" y="0"/>
                      </a:lnTo>
                      <a:lnTo>
                        <a:pt x="16318" y="0"/>
                      </a:lnTo>
                      <a:lnTo>
                        <a:pt x="16318" y="0"/>
                      </a:lnTo>
                      <a:lnTo>
                        <a:pt x="16372" y="0"/>
                      </a:lnTo>
                      <a:lnTo>
                        <a:pt x="16372" y="0"/>
                      </a:lnTo>
                      <a:lnTo>
                        <a:pt x="16384" y="0"/>
                      </a:lnTo>
                      <a:lnTo>
                        <a:pt x="16384" y="0"/>
                      </a:lnTo>
                      <a:lnTo>
                        <a:pt x="16413" y="0"/>
                      </a:lnTo>
                      <a:lnTo>
                        <a:pt x="16424" y="0"/>
                      </a:lnTo>
                      <a:lnTo>
                        <a:pt x="16442" y="0"/>
                      </a:lnTo>
                      <a:lnTo>
                        <a:pt x="16431" y="0"/>
                      </a:lnTo>
                      <a:lnTo>
                        <a:pt x="16442" y="0"/>
                      </a:lnTo>
                      <a:lnTo>
                        <a:pt x="16442" y="0"/>
                      </a:lnTo>
                      <a:lnTo>
                        <a:pt x="16461" y="0"/>
                      </a:lnTo>
                      <a:lnTo>
                        <a:pt x="16473" y="0"/>
                      </a:lnTo>
                      <a:lnTo>
                        <a:pt x="16484" y="0"/>
                      </a:lnTo>
                      <a:lnTo>
                        <a:pt x="16514" y="0"/>
                      </a:lnTo>
                      <a:lnTo>
                        <a:pt x="16501" y="0"/>
                      </a:lnTo>
                      <a:lnTo>
                        <a:pt x="16550" y="0"/>
                      </a:lnTo>
                      <a:lnTo>
                        <a:pt x="16556" y="0"/>
                      </a:lnTo>
                      <a:lnTo>
                        <a:pt x="16585" y="0"/>
                      </a:lnTo>
                      <a:lnTo>
                        <a:pt x="16574" y="0"/>
                      </a:lnTo>
                      <a:lnTo>
                        <a:pt x="16585" y="0"/>
                      </a:lnTo>
                      <a:lnTo>
                        <a:pt x="16585" y="0"/>
                      </a:lnTo>
                      <a:lnTo>
                        <a:pt x="16609" y="0"/>
                      </a:lnTo>
                      <a:lnTo>
                        <a:pt x="16621" y="0"/>
                      </a:lnTo>
                      <a:lnTo>
                        <a:pt x="16621" y="0"/>
                      </a:lnTo>
                      <a:lnTo>
                        <a:pt x="16609" y="0"/>
                      </a:lnTo>
                      <a:lnTo>
                        <a:pt x="16609" y="0"/>
                      </a:lnTo>
                      <a:lnTo>
                        <a:pt x="16603" y="0"/>
                      </a:lnTo>
                      <a:lnTo>
                        <a:pt x="16621" y="0"/>
                      </a:lnTo>
                      <a:lnTo>
                        <a:pt x="16669" y="0"/>
                      </a:lnTo>
                      <a:lnTo>
                        <a:pt x="16681" y="0"/>
                      </a:lnTo>
                      <a:lnTo>
                        <a:pt x="16639" y="0"/>
                      </a:lnTo>
                      <a:lnTo>
                        <a:pt x="16645" y="0"/>
                      </a:lnTo>
                      <a:lnTo>
                        <a:pt x="16675" y="0"/>
                      </a:lnTo>
                      <a:lnTo>
                        <a:pt x="16681" y="0"/>
                      </a:lnTo>
                      <a:lnTo>
                        <a:pt x="16740" y="0"/>
                      </a:lnTo>
                      <a:lnTo>
                        <a:pt x="16752" y="0"/>
                      </a:lnTo>
                      <a:lnTo>
                        <a:pt x="16770" y="0"/>
                      </a:lnTo>
                      <a:lnTo>
                        <a:pt x="16793" y="0"/>
                      </a:lnTo>
                      <a:lnTo>
                        <a:pt x="16829" y="0"/>
                      </a:lnTo>
                      <a:lnTo>
                        <a:pt x="16888" y="0"/>
                      </a:lnTo>
                      <a:lnTo>
                        <a:pt x="16942" y="0"/>
                      </a:lnTo>
                      <a:lnTo>
                        <a:pt x="16990" y="0"/>
                      </a:lnTo>
                      <a:lnTo>
                        <a:pt x="17025" y="0"/>
                      </a:lnTo>
                      <a:lnTo>
                        <a:pt x="17055" y="0"/>
                      </a:lnTo>
                      <a:lnTo>
                        <a:pt x="17085" y="0"/>
                      </a:lnTo>
                      <a:lnTo>
                        <a:pt x="17114" y="0"/>
                      </a:lnTo>
                      <a:lnTo>
                        <a:pt x="17126" y="0"/>
                      </a:lnTo>
                      <a:lnTo>
                        <a:pt x="17155" y="0"/>
                      </a:lnTo>
                      <a:lnTo>
                        <a:pt x="17144" y="0"/>
                      </a:lnTo>
                      <a:lnTo>
                        <a:pt x="17168" y="0"/>
                      </a:lnTo>
                      <a:lnTo>
                        <a:pt x="17197" y="0"/>
                      </a:lnTo>
                      <a:lnTo>
                        <a:pt x="17209" y="0"/>
                      </a:lnTo>
                      <a:lnTo>
                        <a:pt x="17239" y="0"/>
                      </a:lnTo>
                      <a:lnTo>
                        <a:pt x="17197" y="0"/>
                      </a:lnTo>
                      <a:lnTo>
                        <a:pt x="17197" y="0"/>
                      </a:lnTo>
                      <a:lnTo>
                        <a:pt x="17233" y="0"/>
                      </a:lnTo>
                      <a:lnTo>
                        <a:pt x="17293" y="0"/>
                      </a:lnTo>
                      <a:lnTo>
                        <a:pt x="17322" y="0"/>
                      </a:lnTo>
                      <a:lnTo>
                        <a:pt x="17388" y="0"/>
                      </a:lnTo>
                      <a:lnTo>
                        <a:pt x="17405" y="0"/>
                      </a:lnTo>
                      <a:lnTo>
                        <a:pt x="17417" y="0"/>
                      </a:lnTo>
                      <a:lnTo>
                        <a:pt x="17440" y="0"/>
                      </a:lnTo>
                      <a:lnTo>
                        <a:pt x="17465" y="0"/>
                      </a:lnTo>
                      <a:lnTo>
                        <a:pt x="17453" y="0"/>
                      </a:lnTo>
                      <a:lnTo>
                        <a:pt x="17476" y="0"/>
                      </a:lnTo>
                      <a:lnTo>
                        <a:pt x="17530" y="0"/>
                      </a:lnTo>
                      <a:lnTo>
                        <a:pt x="17554" y="0"/>
                      </a:lnTo>
                      <a:lnTo>
                        <a:pt x="17613" y="0"/>
                      </a:lnTo>
                      <a:lnTo>
                        <a:pt x="17613" y="0"/>
                      </a:lnTo>
                      <a:lnTo>
                        <a:pt x="17588" y="0"/>
                      </a:lnTo>
                      <a:lnTo>
                        <a:pt x="17571" y="0"/>
                      </a:lnTo>
                      <a:lnTo>
                        <a:pt x="17535" y="0"/>
                      </a:lnTo>
                      <a:lnTo>
                        <a:pt x="17560" y="0"/>
                      </a:lnTo>
                      <a:lnTo>
                        <a:pt x="17566" y="0"/>
                      </a:lnTo>
                      <a:lnTo>
                        <a:pt x="17613" y="0"/>
                      </a:lnTo>
                      <a:lnTo>
                        <a:pt x="17566" y="0"/>
                      </a:lnTo>
                      <a:lnTo>
                        <a:pt x="17566" y="0"/>
                      </a:lnTo>
                      <a:lnTo>
                        <a:pt x="17588" y="0"/>
                      </a:lnTo>
                      <a:lnTo>
                        <a:pt x="17631" y="0"/>
                      </a:lnTo>
                      <a:lnTo>
                        <a:pt x="17679" y="0"/>
                      </a:lnTo>
                      <a:lnTo>
                        <a:pt x="17702" y="0"/>
                      </a:lnTo>
                      <a:lnTo>
                        <a:pt x="17731" y="0"/>
                      </a:lnTo>
                      <a:lnTo>
                        <a:pt x="17790" y="0"/>
                      </a:lnTo>
                      <a:lnTo>
                        <a:pt x="17833" y="0"/>
                      </a:lnTo>
                      <a:lnTo>
                        <a:pt x="17833" y="0"/>
                      </a:lnTo>
                      <a:lnTo>
                        <a:pt x="17857" y="0"/>
                      </a:lnTo>
                      <a:lnTo>
                        <a:pt x="17874" y="0"/>
                      </a:lnTo>
                      <a:lnTo>
                        <a:pt x="17863" y="0"/>
                      </a:lnTo>
                      <a:lnTo>
                        <a:pt x="17916" y="0"/>
                      </a:lnTo>
                      <a:lnTo>
                        <a:pt x="17958" y="0"/>
                      </a:lnTo>
                      <a:lnTo>
                        <a:pt x="17988" y="0"/>
                      </a:lnTo>
                      <a:lnTo>
                        <a:pt x="18017" y="0"/>
                      </a:lnTo>
                      <a:lnTo>
                        <a:pt x="18017" y="0"/>
                      </a:lnTo>
                      <a:lnTo>
                        <a:pt x="18064" y="0"/>
                      </a:lnTo>
                      <a:lnTo>
                        <a:pt x="18095" y="0"/>
                      </a:lnTo>
                      <a:lnTo>
                        <a:pt x="18111" y="0"/>
                      </a:lnTo>
                      <a:lnTo>
                        <a:pt x="18124" y="0"/>
                      </a:lnTo>
                      <a:lnTo>
                        <a:pt x="18064" y="0"/>
                      </a:lnTo>
                      <a:lnTo>
                        <a:pt x="18011" y="0"/>
                      </a:lnTo>
                      <a:lnTo>
                        <a:pt x="17993" y="0"/>
                      </a:lnTo>
                      <a:lnTo>
                        <a:pt x="17993" y="0"/>
                      </a:lnTo>
                      <a:lnTo>
                        <a:pt x="17964" y="0"/>
                      </a:lnTo>
                      <a:lnTo>
                        <a:pt x="17958" y="0"/>
                      </a:lnTo>
                      <a:lnTo>
                        <a:pt x="17976" y="0"/>
                      </a:lnTo>
                      <a:lnTo>
                        <a:pt x="17993" y="0"/>
                      </a:lnTo>
                      <a:lnTo>
                        <a:pt x="18041" y="0"/>
                      </a:lnTo>
                      <a:lnTo>
                        <a:pt x="18053" y="0"/>
                      </a:lnTo>
                      <a:lnTo>
                        <a:pt x="18106" y="0"/>
                      </a:lnTo>
                      <a:lnTo>
                        <a:pt x="18129" y="0"/>
                      </a:lnTo>
                      <a:lnTo>
                        <a:pt x="18124" y="0"/>
                      </a:lnTo>
                      <a:lnTo>
                        <a:pt x="18159" y="0"/>
                      </a:lnTo>
                      <a:lnTo>
                        <a:pt x="18136" y="0"/>
                      </a:lnTo>
                      <a:lnTo>
                        <a:pt x="18159" y="0"/>
                      </a:lnTo>
                      <a:lnTo>
                        <a:pt x="18195" y="0"/>
                      </a:lnTo>
                      <a:lnTo>
                        <a:pt x="18219" y="0"/>
                      </a:lnTo>
                      <a:lnTo>
                        <a:pt x="18231" y="0"/>
                      </a:lnTo>
                      <a:lnTo>
                        <a:pt x="18219" y="0"/>
                      </a:lnTo>
                      <a:lnTo>
                        <a:pt x="18242" y="0"/>
                      </a:lnTo>
                      <a:lnTo>
                        <a:pt x="18255" y="0"/>
                      </a:lnTo>
                      <a:lnTo>
                        <a:pt x="18260" y="0"/>
                      </a:lnTo>
                      <a:lnTo>
                        <a:pt x="18260" y="0"/>
                      </a:lnTo>
                      <a:lnTo>
                        <a:pt x="18255" y="0"/>
                      </a:lnTo>
                      <a:lnTo>
                        <a:pt x="18279" y="0"/>
                      </a:lnTo>
                      <a:lnTo>
                        <a:pt x="18302" y="0"/>
                      </a:lnTo>
                      <a:lnTo>
                        <a:pt x="18319" y="0"/>
                      </a:lnTo>
                      <a:lnTo>
                        <a:pt x="18338" y="0"/>
                      </a:lnTo>
                      <a:lnTo>
                        <a:pt x="18344" y="0"/>
                      </a:lnTo>
                      <a:lnTo>
                        <a:pt x="18368" y="0"/>
                      </a:lnTo>
                      <a:lnTo>
                        <a:pt x="18409" y="0"/>
                      </a:lnTo>
                      <a:lnTo>
                        <a:pt x="18392" y="0"/>
                      </a:lnTo>
                      <a:lnTo>
                        <a:pt x="18392" y="0"/>
                      </a:lnTo>
                      <a:lnTo>
                        <a:pt x="18409" y="0"/>
                      </a:lnTo>
                      <a:lnTo>
                        <a:pt x="18432" y="0"/>
                      </a:lnTo>
                      <a:lnTo>
                        <a:pt x="18457" y="0"/>
                      </a:lnTo>
                      <a:lnTo>
                        <a:pt x="18480" y="0"/>
                      </a:lnTo>
                      <a:lnTo>
                        <a:pt x="18486" y="0"/>
                      </a:lnTo>
                      <a:lnTo>
                        <a:pt x="18457" y="0"/>
                      </a:lnTo>
                      <a:lnTo>
                        <a:pt x="18462" y="0"/>
                      </a:lnTo>
                      <a:lnTo>
                        <a:pt x="18462" y="0"/>
                      </a:lnTo>
                      <a:lnTo>
                        <a:pt x="18432" y="0"/>
                      </a:lnTo>
                      <a:lnTo>
                        <a:pt x="18421" y="0"/>
                      </a:lnTo>
                      <a:lnTo>
                        <a:pt x="18421" y="0"/>
                      </a:lnTo>
                      <a:lnTo>
                        <a:pt x="18421" y="0"/>
                      </a:lnTo>
                      <a:lnTo>
                        <a:pt x="18403" y="0"/>
                      </a:lnTo>
                      <a:lnTo>
                        <a:pt x="18374" y="0"/>
                      </a:lnTo>
                      <a:lnTo>
                        <a:pt x="18368" y="0"/>
                      </a:lnTo>
                      <a:lnTo>
                        <a:pt x="18368" y="0"/>
                      </a:lnTo>
                      <a:lnTo>
                        <a:pt x="18338" y="0"/>
                      </a:lnTo>
                      <a:lnTo>
                        <a:pt x="18319" y="0"/>
                      </a:lnTo>
                      <a:lnTo>
                        <a:pt x="18302" y="0"/>
                      </a:lnTo>
                      <a:lnTo>
                        <a:pt x="18307" y="0"/>
                      </a:lnTo>
                      <a:lnTo>
                        <a:pt x="18319" y="0"/>
                      </a:lnTo>
                      <a:lnTo>
                        <a:pt x="18279" y="0"/>
                      </a:lnTo>
                      <a:lnTo>
                        <a:pt x="18307" y="0"/>
                      </a:lnTo>
                      <a:lnTo>
                        <a:pt x="18279" y="0"/>
                      </a:lnTo>
                      <a:lnTo>
                        <a:pt x="18289" y="0"/>
                      </a:lnTo>
                      <a:lnTo>
                        <a:pt x="18289" y="0"/>
                      </a:lnTo>
                      <a:lnTo>
                        <a:pt x="18314" y="0"/>
                      </a:lnTo>
                      <a:lnTo>
                        <a:pt x="18314" y="0"/>
                      </a:lnTo>
                      <a:lnTo>
                        <a:pt x="18344" y="0"/>
                      </a:lnTo>
                      <a:lnTo>
                        <a:pt x="18344" y="0"/>
                      </a:lnTo>
                      <a:lnTo>
                        <a:pt x="18338" y="0"/>
                      </a:lnTo>
                      <a:lnTo>
                        <a:pt x="18374" y="0"/>
                      </a:lnTo>
                      <a:lnTo>
                        <a:pt x="18338" y="0"/>
                      </a:lnTo>
                      <a:lnTo>
                        <a:pt x="18350" y="0"/>
                      </a:lnTo>
                      <a:lnTo>
                        <a:pt x="18380" y="0"/>
                      </a:lnTo>
                      <a:lnTo>
                        <a:pt x="18350" y="0"/>
                      </a:lnTo>
                      <a:lnTo>
                        <a:pt x="18344" y="0"/>
                      </a:lnTo>
                      <a:lnTo>
                        <a:pt x="18319" y="0"/>
                      </a:lnTo>
                      <a:lnTo>
                        <a:pt x="18319" y="0"/>
                      </a:lnTo>
                      <a:lnTo>
                        <a:pt x="18350" y="0"/>
                      </a:lnTo>
                      <a:lnTo>
                        <a:pt x="18344" y="0"/>
                      </a:lnTo>
                      <a:lnTo>
                        <a:pt x="18368" y="0"/>
                      </a:lnTo>
                      <a:lnTo>
                        <a:pt x="18403" y="0"/>
                      </a:lnTo>
                      <a:lnTo>
                        <a:pt x="18438" y="0"/>
                      </a:lnTo>
                      <a:lnTo>
                        <a:pt x="18462" y="0"/>
                      </a:lnTo>
                      <a:lnTo>
                        <a:pt x="18486" y="0"/>
                      </a:lnTo>
                      <a:lnTo>
                        <a:pt x="18497" y="0"/>
                      </a:lnTo>
                      <a:lnTo>
                        <a:pt x="18558" y="0"/>
                      </a:lnTo>
                      <a:lnTo>
                        <a:pt x="18570" y="0"/>
                      </a:lnTo>
                      <a:lnTo>
                        <a:pt x="18587" y="0"/>
                      </a:lnTo>
                      <a:lnTo>
                        <a:pt x="18599" y="0"/>
                      </a:lnTo>
                      <a:lnTo>
                        <a:pt x="18611" y="0"/>
                      </a:lnTo>
                      <a:lnTo>
                        <a:pt x="18628" y="0"/>
                      </a:lnTo>
                      <a:lnTo>
                        <a:pt x="18665" y="0"/>
                      </a:lnTo>
                      <a:lnTo>
                        <a:pt x="18670" y="0"/>
                      </a:lnTo>
                      <a:lnTo>
                        <a:pt x="18689" y="0"/>
                      </a:lnTo>
                      <a:lnTo>
                        <a:pt x="18699" y="0"/>
                      </a:lnTo>
                      <a:lnTo>
                        <a:pt x="18724" y="0"/>
                      </a:lnTo>
                      <a:lnTo>
                        <a:pt x="18736" y="0"/>
                      </a:lnTo>
                      <a:lnTo>
                        <a:pt x="18766" y="0"/>
                      </a:lnTo>
                      <a:lnTo>
                        <a:pt x="18766" y="0"/>
                      </a:lnTo>
                      <a:lnTo>
                        <a:pt x="18789" y="0"/>
                      </a:lnTo>
                      <a:lnTo>
                        <a:pt x="18796" y="0"/>
                      </a:lnTo>
                      <a:lnTo>
                        <a:pt x="18812" y="0"/>
                      </a:lnTo>
                      <a:lnTo>
                        <a:pt x="18818" y="0"/>
                      </a:lnTo>
                      <a:lnTo>
                        <a:pt x="18855" y="0"/>
                      </a:lnTo>
                      <a:lnTo>
                        <a:pt x="18855" y="0"/>
                      </a:lnTo>
                      <a:lnTo>
                        <a:pt x="18848" y="0"/>
                      </a:lnTo>
                      <a:lnTo>
                        <a:pt x="18867" y="0"/>
                      </a:lnTo>
                      <a:lnTo>
                        <a:pt x="18873" y="0"/>
                      </a:lnTo>
                      <a:lnTo>
                        <a:pt x="18848" y="0"/>
                      </a:lnTo>
                      <a:lnTo>
                        <a:pt x="18867" y="0"/>
                      </a:lnTo>
                      <a:lnTo>
                        <a:pt x="18873" y="0"/>
                      </a:lnTo>
                      <a:lnTo>
                        <a:pt x="18867" y="0"/>
                      </a:lnTo>
                      <a:lnTo>
                        <a:pt x="18867" y="0"/>
                      </a:lnTo>
                      <a:lnTo>
                        <a:pt x="18873" y="0"/>
                      </a:lnTo>
                      <a:lnTo>
                        <a:pt x="18855" y="0"/>
                      </a:lnTo>
                      <a:lnTo>
                        <a:pt x="18848" y="0"/>
                      </a:lnTo>
                      <a:lnTo>
                        <a:pt x="18855" y="0"/>
                      </a:lnTo>
                      <a:lnTo>
                        <a:pt x="18884" y="0"/>
                      </a:lnTo>
                      <a:lnTo>
                        <a:pt x="18896" y="0"/>
                      </a:lnTo>
                      <a:lnTo>
                        <a:pt x="18926" y="0"/>
                      </a:lnTo>
                      <a:lnTo>
                        <a:pt x="18932" y="0"/>
                      </a:lnTo>
                      <a:lnTo>
                        <a:pt x="18944" y="0"/>
                      </a:lnTo>
                      <a:lnTo>
                        <a:pt x="18944" y="0"/>
                      </a:lnTo>
                      <a:lnTo>
                        <a:pt x="18973" y="0"/>
                      </a:lnTo>
                      <a:lnTo>
                        <a:pt x="18996" y="0"/>
                      </a:lnTo>
                      <a:lnTo>
                        <a:pt x="19015" y="0"/>
                      </a:lnTo>
                      <a:lnTo>
                        <a:pt x="18985" y="0"/>
                      </a:lnTo>
                      <a:lnTo>
                        <a:pt x="19015" y="0"/>
                      </a:lnTo>
                      <a:lnTo>
                        <a:pt x="19020" y="0"/>
                      </a:lnTo>
                      <a:lnTo>
                        <a:pt x="19045" y="0"/>
                      </a:lnTo>
                      <a:lnTo>
                        <a:pt x="19063" y="0"/>
                      </a:lnTo>
                      <a:lnTo>
                        <a:pt x="19063" y="0"/>
                      </a:lnTo>
                      <a:lnTo>
                        <a:pt x="19081" y="0"/>
                      </a:lnTo>
                      <a:lnTo>
                        <a:pt x="19081" y="0"/>
                      </a:lnTo>
                      <a:lnTo>
                        <a:pt x="19104" y="0"/>
                      </a:lnTo>
                      <a:lnTo>
                        <a:pt x="19081" y="0"/>
                      </a:lnTo>
                      <a:lnTo>
                        <a:pt x="19110" y="0"/>
                      </a:lnTo>
                      <a:lnTo>
                        <a:pt x="19110" y="0"/>
                      </a:lnTo>
                      <a:lnTo>
                        <a:pt x="19093" y="0"/>
                      </a:lnTo>
                      <a:lnTo>
                        <a:pt x="19093" y="0"/>
                      </a:lnTo>
                      <a:lnTo>
                        <a:pt x="19110" y="0"/>
                      </a:lnTo>
                      <a:lnTo>
                        <a:pt x="19116" y="0"/>
                      </a:lnTo>
                      <a:lnTo>
                        <a:pt x="19093" y="0"/>
                      </a:lnTo>
                      <a:lnTo>
                        <a:pt x="19110" y="0"/>
                      </a:lnTo>
                      <a:lnTo>
                        <a:pt x="19134" y="0"/>
                      </a:lnTo>
                      <a:lnTo>
                        <a:pt x="19176" y="0"/>
                      </a:lnTo>
                      <a:lnTo>
                        <a:pt x="19193" y="0"/>
                      </a:lnTo>
                      <a:lnTo>
                        <a:pt x="19211" y="0"/>
                      </a:lnTo>
                      <a:lnTo>
                        <a:pt x="19228" y="0"/>
                      </a:lnTo>
                      <a:lnTo>
                        <a:pt x="19205" y="0"/>
                      </a:lnTo>
                      <a:lnTo>
                        <a:pt x="19216" y="0"/>
                      </a:lnTo>
                      <a:lnTo>
                        <a:pt x="19169" y="0"/>
                      </a:lnTo>
                      <a:lnTo>
                        <a:pt x="19158" y="0"/>
                      </a:lnTo>
                      <a:lnTo>
                        <a:pt x="19134" y="0"/>
                      </a:lnTo>
                      <a:lnTo>
                        <a:pt x="19134" y="0"/>
                      </a:lnTo>
                      <a:lnTo>
                        <a:pt x="19104" y="0"/>
                      </a:lnTo>
                      <a:lnTo>
                        <a:pt x="19098" y="0"/>
                      </a:lnTo>
                      <a:lnTo>
                        <a:pt x="19110" y="0"/>
                      </a:lnTo>
                      <a:lnTo>
                        <a:pt x="19104" y="0"/>
                      </a:lnTo>
                      <a:lnTo>
                        <a:pt x="19068" y="0"/>
                      </a:lnTo>
                      <a:lnTo>
                        <a:pt x="19075" y="0"/>
                      </a:lnTo>
                      <a:lnTo>
                        <a:pt x="19057" y="0"/>
                      </a:lnTo>
                      <a:lnTo>
                        <a:pt x="19104" y="0"/>
                      </a:lnTo>
                      <a:lnTo>
                        <a:pt x="19140" y="0"/>
                      </a:lnTo>
                      <a:lnTo>
                        <a:pt x="19169" y="0"/>
                      </a:lnTo>
                      <a:lnTo>
                        <a:pt x="19216" y="0"/>
                      </a:lnTo>
                      <a:lnTo>
                        <a:pt x="19228" y="0"/>
                      </a:lnTo>
                      <a:lnTo>
                        <a:pt x="19277" y="0"/>
                      </a:lnTo>
                      <a:lnTo>
                        <a:pt x="19318" y="0"/>
                      </a:lnTo>
                      <a:lnTo>
                        <a:pt x="19336" y="0"/>
                      </a:lnTo>
                      <a:lnTo>
                        <a:pt x="19366" y="0"/>
                      </a:lnTo>
                      <a:lnTo>
                        <a:pt x="19384" y="0"/>
                      </a:lnTo>
                      <a:lnTo>
                        <a:pt x="19341" y="0"/>
                      </a:lnTo>
                      <a:lnTo>
                        <a:pt x="19366" y="0"/>
                      </a:lnTo>
                      <a:lnTo>
                        <a:pt x="19324" y="0"/>
                      </a:lnTo>
                      <a:lnTo>
                        <a:pt x="19288" y="0"/>
                      </a:lnTo>
                      <a:lnTo>
                        <a:pt x="19247" y="0"/>
                      </a:lnTo>
                      <a:lnTo>
                        <a:pt x="19247" y="0"/>
                      </a:lnTo>
                      <a:lnTo>
                        <a:pt x="19259" y="0"/>
                      </a:lnTo>
                      <a:lnTo>
                        <a:pt x="19259" y="0"/>
                      </a:lnTo>
                      <a:lnTo>
                        <a:pt x="19282" y="0"/>
                      </a:lnTo>
                      <a:lnTo>
                        <a:pt x="19288" y="0"/>
                      </a:lnTo>
                      <a:lnTo>
                        <a:pt x="19324" y="0"/>
                      </a:lnTo>
                      <a:lnTo>
                        <a:pt x="19324" y="0"/>
                      </a:lnTo>
                      <a:lnTo>
                        <a:pt x="19336" y="0"/>
                      </a:lnTo>
                      <a:lnTo>
                        <a:pt x="19324" y="0"/>
                      </a:lnTo>
                      <a:lnTo>
                        <a:pt x="19366" y="0"/>
                      </a:lnTo>
                      <a:lnTo>
                        <a:pt x="19371" y="0"/>
                      </a:lnTo>
                      <a:lnTo>
                        <a:pt x="19371" y="0"/>
                      </a:lnTo>
                      <a:lnTo>
                        <a:pt x="19353" y="0"/>
                      </a:lnTo>
                      <a:lnTo>
                        <a:pt x="19366" y="0"/>
                      </a:lnTo>
                      <a:lnTo>
                        <a:pt x="19378" y="0"/>
                      </a:lnTo>
                      <a:lnTo>
                        <a:pt x="19395" y="0"/>
                      </a:lnTo>
                      <a:lnTo>
                        <a:pt x="19406" y="0"/>
                      </a:lnTo>
                      <a:lnTo>
                        <a:pt x="19431" y="0"/>
                      </a:lnTo>
                      <a:lnTo>
                        <a:pt x="19443" y="0"/>
                      </a:lnTo>
                      <a:lnTo>
                        <a:pt x="19425" y="0"/>
                      </a:lnTo>
                      <a:lnTo>
                        <a:pt x="19425" y="0"/>
                      </a:lnTo>
                      <a:lnTo>
                        <a:pt x="19443" y="0"/>
                      </a:lnTo>
                      <a:lnTo>
                        <a:pt x="19467" y="0"/>
                      </a:lnTo>
                      <a:lnTo>
                        <a:pt x="19497" y="0"/>
                      </a:lnTo>
                      <a:lnTo>
                        <a:pt x="19502" y="0"/>
                      </a:lnTo>
                      <a:lnTo>
                        <a:pt x="19497" y="0"/>
                      </a:lnTo>
                      <a:lnTo>
                        <a:pt x="19473" y="0"/>
                      </a:lnTo>
                      <a:lnTo>
                        <a:pt x="19443" y="0"/>
                      </a:lnTo>
                      <a:lnTo>
                        <a:pt x="19436" y="0"/>
                      </a:lnTo>
                      <a:lnTo>
                        <a:pt x="19400" y="0"/>
                      </a:lnTo>
                      <a:lnTo>
                        <a:pt x="19395" y="0"/>
                      </a:lnTo>
                      <a:lnTo>
                        <a:pt x="19353" y="0"/>
                      </a:lnTo>
                      <a:lnTo>
                        <a:pt x="19347" y="0"/>
                      </a:lnTo>
                      <a:lnTo>
                        <a:pt x="19324" y="0"/>
                      </a:lnTo>
                      <a:lnTo>
                        <a:pt x="19324" y="0"/>
                      </a:lnTo>
                      <a:lnTo>
                        <a:pt x="19312" y="0"/>
                      </a:lnTo>
                      <a:lnTo>
                        <a:pt x="19324" y="0"/>
                      </a:lnTo>
                      <a:lnTo>
                        <a:pt x="19347" y="0"/>
                      </a:lnTo>
                      <a:lnTo>
                        <a:pt x="19347" y="0"/>
                      </a:lnTo>
                      <a:lnTo>
                        <a:pt x="19318" y="0"/>
                      </a:lnTo>
                      <a:lnTo>
                        <a:pt x="19324" y="0"/>
                      </a:lnTo>
                      <a:lnTo>
                        <a:pt x="19341" y="0"/>
                      </a:lnTo>
                      <a:lnTo>
                        <a:pt x="19336" y="0"/>
                      </a:lnTo>
                      <a:lnTo>
                        <a:pt x="19341" y="0"/>
                      </a:lnTo>
                      <a:lnTo>
                        <a:pt x="19324" y="0"/>
                      </a:lnTo>
                      <a:lnTo>
                        <a:pt x="19288" y="0"/>
                      </a:lnTo>
                      <a:lnTo>
                        <a:pt x="19282" y="0"/>
                      </a:lnTo>
                      <a:lnTo>
                        <a:pt x="19294" y="0"/>
                      </a:lnTo>
                      <a:lnTo>
                        <a:pt x="19288" y="0"/>
                      </a:lnTo>
                      <a:lnTo>
                        <a:pt x="19282" y="0"/>
                      </a:lnTo>
                      <a:lnTo>
                        <a:pt x="19288" y="0"/>
                      </a:lnTo>
                      <a:lnTo>
                        <a:pt x="19318" y="0"/>
                      </a:lnTo>
                      <a:lnTo>
                        <a:pt x="19294" y="0"/>
                      </a:lnTo>
                      <a:lnTo>
                        <a:pt x="19288" y="0"/>
                      </a:lnTo>
                      <a:lnTo>
                        <a:pt x="19294" y="0"/>
                      </a:lnTo>
                      <a:lnTo>
                        <a:pt x="19294" y="0"/>
                      </a:lnTo>
                      <a:lnTo>
                        <a:pt x="19265" y="0"/>
                      </a:lnTo>
                      <a:lnTo>
                        <a:pt x="19288" y="0"/>
                      </a:lnTo>
                      <a:lnTo>
                        <a:pt x="19288" y="0"/>
                      </a:lnTo>
                      <a:lnTo>
                        <a:pt x="19312" y="0"/>
                      </a:lnTo>
                      <a:lnTo>
                        <a:pt x="19259" y="0"/>
                      </a:lnTo>
                      <a:lnTo>
                        <a:pt x="19288" y="0"/>
                      </a:lnTo>
                      <a:lnTo>
                        <a:pt x="19259" y="0"/>
                      </a:lnTo>
                      <a:lnTo>
                        <a:pt x="19198" y="0"/>
                      </a:lnTo>
                      <a:lnTo>
                        <a:pt x="19198" y="0"/>
                      </a:lnTo>
                      <a:lnTo>
                        <a:pt x="19205" y="0"/>
                      </a:lnTo>
                      <a:lnTo>
                        <a:pt x="19169" y="0"/>
                      </a:lnTo>
                      <a:lnTo>
                        <a:pt x="19104" y="0"/>
                      </a:lnTo>
                      <a:lnTo>
                        <a:pt x="19075" y="0"/>
                      </a:lnTo>
                      <a:lnTo>
                        <a:pt x="19075" y="0"/>
                      </a:lnTo>
                      <a:lnTo>
                        <a:pt x="19116" y="0"/>
                      </a:lnTo>
                      <a:lnTo>
                        <a:pt x="19176" y="0"/>
                      </a:lnTo>
                      <a:lnTo>
                        <a:pt x="19176" y="0"/>
                      </a:lnTo>
                      <a:lnTo>
                        <a:pt x="19163" y="0"/>
                      </a:lnTo>
                      <a:lnTo>
                        <a:pt x="19176" y="0"/>
                      </a:lnTo>
                      <a:lnTo>
                        <a:pt x="19145" y="0"/>
                      </a:lnTo>
                      <a:lnTo>
                        <a:pt x="19140" y="0"/>
                      </a:lnTo>
                      <a:lnTo>
                        <a:pt x="19104" y="0"/>
                      </a:lnTo>
                      <a:lnTo>
                        <a:pt x="19098" y="0"/>
                      </a:lnTo>
                      <a:lnTo>
                        <a:pt x="19128" y="0"/>
                      </a:lnTo>
                      <a:lnTo>
                        <a:pt x="19140" y="0"/>
                      </a:lnTo>
                      <a:lnTo>
                        <a:pt x="19186" y="0"/>
                      </a:lnTo>
                      <a:lnTo>
                        <a:pt x="19186" y="0"/>
                      </a:lnTo>
                      <a:lnTo>
                        <a:pt x="19259" y="0"/>
                      </a:lnTo>
                      <a:lnTo>
                        <a:pt x="19347" y="0"/>
                      </a:lnTo>
                      <a:lnTo>
                        <a:pt x="19436" y="0"/>
                      </a:lnTo>
                      <a:lnTo>
                        <a:pt x="19485" y="0"/>
                      </a:lnTo>
                      <a:lnTo>
                        <a:pt x="19485" y="0"/>
                      </a:lnTo>
                      <a:lnTo>
                        <a:pt x="19603" y="0"/>
                      </a:lnTo>
                      <a:lnTo>
                        <a:pt x="19727" y="0"/>
                      </a:lnTo>
                      <a:lnTo>
                        <a:pt x="19787" y="0"/>
                      </a:lnTo>
                      <a:lnTo>
                        <a:pt x="19829" y="0"/>
                      </a:lnTo>
                      <a:lnTo>
                        <a:pt x="19853" y="0"/>
                      </a:lnTo>
                      <a:lnTo>
                        <a:pt x="19853" y="0"/>
                      </a:lnTo>
                      <a:lnTo>
                        <a:pt x="19841" y="0"/>
                      </a:lnTo>
                      <a:lnTo>
                        <a:pt x="19811" y="0"/>
                      </a:lnTo>
                      <a:lnTo>
                        <a:pt x="19787" y="0"/>
                      </a:lnTo>
                      <a:lnTo>
                        <a:pt x="19829" y="0"/>
                      </a:lnTo>
                      <a:lnTo>
                        <a:pt x="19888" y="0"/>
                      </a:lnTo>
                      <a:lnTo>
                        <a:pt x="19899" y="0"/>
                      </a:lnTo>
                      <a:lnTo>
                        <a:pt x="19935" y="0"/>
                      </a:lnTo>
                      <a:lnTo>
                        <a:pt x="20001" y="0"/>
                      </a:lnTo>
                      <a:lnTo>
                        <a:pt x="20007" y="0"/>
                      </a:lnTo>
                      <a:lnTo>
                        <a:pt x="20007" y="0"/>
                      </a:lnTo>
                      <a:lnTo>
                        <a:pt x="20019" y="0"/>
                      </a:lnTo>
                      <a:lnTo>
                        <a:pt x="20007" y="0"/>
                      </a:lnTo>
                      <a:lnTo>
                        <a:pt x="20049" y="0"/>
                      </a:lnTo>
                      <a:lnTo>
                        <a:pt x="20061" y="0"/>
                      </a:lnTo>
                      <a:lnTo>
                        <a:pt x="20067" y="0"/>
                      </a:lnTo>
                      <a:lnTo>
                        <a:pt x="20067" y="0"/>
                      </a:lnTo>
                      <a:lnTo>
                        <a:pt x="20107" y="0"/>
                      </a:lnTo>
                      <a:lnTo>
                        <a:pt x="20114" y="0"/>
                      </a:lnTo>
                      <a:lnTo>
                        <a:pt x="20107" y="0"/>
                      </a:lnTo>
                      <a:lnTo>
                        <a:pt x="20120" y="0"/>
                      </a:lnTo>
                      <a:lnTo>
                        <a:pt x="20137" y="0"/>
                      </a:lnTo>
                      <a:lnTo>
                        <a:pt x="20120" y="0"/>
                      </a:lnTo>
                      <a:lnTo>
                        <a:pt x="20125" y="0"/>
                      </a:lnTo>
                      <a:lnTo>
                        <a:pt x="20156" y="0"/>
                      </a:lnTo>
                      <a:lnTo>
                        <a:pt x="20125" y="0"/>
                      </a:lnTo>
                      <a:lnTo>
                        <a:pt x="20114" y="0"/>
                      </a:lnTo>
                      <a:lnTo>
                        <a:pt x="20090" y="0"/>
                      </a:lnTo>
                      <a:lnTo>
                        <a:pt x="20107" y="0"/>
                      </a:lnTo>
                      <a:lnTo>
                        <a:pt x="20085" y="0"/>
                      </a:lnTo>
                      <a:lnTo>
                        <a:pt x="20095" y="0"/>
                      </a:lnTo>
                      <a:lnTo>
                        <a:pt x="20114" y="0"/>
                      </a:lnTo>
                      <a:lnTo>
                        <a:pt x="20085" y="0"/>
                      </a:lnTo>
                      <a:lnTo>
                        <a:pt x="20090" y="0"/>
                      </a:lnTo>
                      <a:lnTo>
                        <a:pt x="20095" y="0"/>
                      </a:lnTo>
                      <a:lnTo>
                        <a:pt x="20061" y="0"/>
                      </a:lnTo>
                      <a:lnTo>
                        <a:pt x="20037" y="0"/>
                      </a:lnTo>
                      <a:lnTo>
                        <a:pt x="20055" y="0"/>
                      </a:lnTo>
                      <a:lnTo>
                        <a:pt x="20085" y="0"/>
                      </a:lnTo>
                      <a:lnTo>
                        <a:pt x="20125" y="0"/>
                      </a:lnTo>
                      <a:lnTo>
                        <a:pt x="20150" y="0"/>
                      </a:lnTo>
                      <a:lnTo>
                        <a:pt x="20180" y="0"/>
                      </a:lnTo>
                      <a:lnTo>
                        <a:pt x="20209" y="0"/>
                      </a:lnTo>
                      <a:lnTo>
                        <a:pt x="20215" y="0"/>
                      </a:lnTo>
                      <a:lnTo>
                        <a:pt x="20257" y="0"/>
                      </a:lnTo>
                      <a:lnTo>
                        <a:pt x="20233" y="0"/>
                      </a:lnTo>
                      <a:lnTo>
                        <a:pt x="20186" y="0"/>
                      </a:lnTo>
                      <a:lnTo>
                        <a:pt x="20186" y="0"/>
                      </a:lnTo>
                      <a:lnTo>
                        <a:pt x="20144" y="0"/>
                      </a:lnTo>
                      <a:lnTo>
                        <a:pt x="20114" y="0"/>
                      </a:lnTo>
                      <a:lnTo>
                        <a:pt x="20137" y="0"/>
                      </a:lnTo>
                      <a:lnTo>
                        <a:pt x="20107" y="0"/>
                      </a:lnTo>
                      <a:lnTo>
                        <a:pt x="20125" y="0"/>
                      </a:lnTo>
                      <a:lnTo>
                        <a:pt x="20137" y="0"/>
                      </a:lnTo>
                      <a:lnTo>
                        <a:pt x="20168" y="0"/>
                      </a:lnTo>
                      <a:lnTo>
                        <a:pt x="20180" y="0"/>
                      </a:lnTo>
                      <a:lnTo>
                        <a:pt x="20203" y="0"/>
                      </a:lnTo>
                      <a:lnTo>
                        <a:pt x="20257" y="0"/>
                      </a:lnTo>
                      <a:lnTo>
                        <a:pt x="20263" y="0"/>
                      </a:lnTo>
                      <a:lnTo>
                        <a:pt x="20357" y="0"/>
                      </a:lnTo>
                      <a:lnTo>
                        <a:pt x="20357" y="0"/>
                      </a:lnTo>
                      <a:lnTo>
                        <a:pt x="20382" y="0"/>
                      </a:lnTo>
                      <a:lnTo>
                        <a:pt x="20345" y="0"/>
                      </a:lnTo>
                      <a:lnTo>
                        <a:pt x="20285" y="0"/>
                      </a:lnTo>
                      <a:lnTo>
                        <a:pt x="20263" y="0"/>
                      </a:lnTo>
                      <a:lnTo>
                        <a:pt x="20180" y="0"/>
                      </a:lnTo>
                      <a:lnTo>
                        <a:pt x="20180" y="0"/>
                      </a:lnTo>
                      <a:lnTo>
                        <a:pt x="20156" y="0"/>
                      </a:lnTo>
                      <a:lnTo>
                        <a:pt x="20150" y="0"/>
                      </a:lnTo>
                      <a:lnTo>
                        <a:pt x="20156" y="0"/>
                      </a:lnTo>
                      <a:lnTo>
                        <a:pt x="20144" y="0"/>
                      </a:lnTo>
                      <a:lnTo>
                        <a:pt x="20168" y="0"/>
                      </a:lnTo>
                      <a:lnTo>
                        <a:pt x="20168" y="0"/>
                      </a:lnTo>
                      <a:lnTo>
                        <a:pt x="20125" y="0"/>
                      </a:lnTo>
                      <a:lnTo>
                        <a:pt x="20120" y="0"/>
                      </a:lnTo>
                      <a:lnTo>
                        <a:pt x="20150" y="0"/>
                      </a:lnTo>
                      <a:lnTo>
                        <a:pt x="20180" y="0"/>
                      </a:lnTo>
                      <a:lnTo>
                        <a:pt x="20180" y="0"/>
                      </a:lnTo>
                      <a:lnTo>
                        <a:pt x="20180" y="0"/>
                      </a:lnTo>
                      <a:lnTo>
                        <a:pt x="20203" y="0"/>
                      </a:lnTo>
                      <a:lnTo>
                        <a:pt x="20209" y="0"/>
                      </a:lnTo>
                      <a:lnTo>
                        <a:pt x="20209" y="0"/>
                      </a:lnTo>
                      <a:lnTo>
                        <a:pt x="20197" y="0"/>
                      </a:lnTo>
                      <a:lnTo>
                        <a:pt x="20197" y="0"/>
                      </a:lnTo>
                      <a:lnTo>
                        <a:pt x="20245" y="0"/>
                      </a:lnTo>
                      <a:lnTo>
                        <a:pt x="20292" y="0"/>
                      </a:lnTo>
                      <a:lnTo>
                        <a:pt x="20315" y="0"/>
                      </a:lnTo>
                      <a:lnTo>
                        <a:pt x="20315" y="0"/>
                      </a:lnTo>
                      <a:lnTo>
                        <a:pt x="20328" y="0"/>
                      </a:lnTo>
                      <a:lnTo>
                        <a:pt x="20298" y="0"/>
                      </a:lnTo>
                      <a:lnTo>
                        <a:pt x="20227" y="0"/>
                      </a:lnTo>
                      <a:lnTo>
                        <a:pt x="20227" y="0"/>
                      </a:lnTo>
                      <a:lnTo>
                        <a:pt x="20186" y="0"/>
                      </a:lnTo>
                      <a:lnTo>
                        <a:pt x="20180" y="0"/>
                      </a:lnTo>
                      <a:lnTo>
                        <a:pt x="20174" y="0"/>
                      </a:lnTo>
                      <a:lnTo>
                        <a:pt x="20150" y="0"/>
                      </a:lnTo>
                      <a:lnTo>
                        <a:pt x="20150" y="0"/>
                      </a:lnTo>
                      <a:lnTo>
                        <a:pt x="20137" y="0"/>
                      </a:lnTo>
                      <a:lnTo>
                        <a:pt x="20095" y="0"/>
                      </a:lnTo>
                      <a:lnTo>
                        <a:pt x="20095" y="0"/>
                      </a:lnTo>
                      <a:lnTo>
                        <a:pt x="20078" y="0"/>
                      </a:lnTo>
                      <a:lnTo>
                        <a:pt x="20049" y="0"/>
                      </a:lnTo>
                      <a:lnTo>
                        <a:pt x="20067" y="0"/>
                      </a:lnTo>
                      <a:lnTo>
                        <a:pt x="20085" y="0"/>
                      </a:lnTo>
                      <a:lnTo>
                        <a:pt x="20078" y="0"/>
                      </a:lnTo>
                      <a:lnTo>
                        <a:pt x="20095" y="0"/>
                      </a:lnTo>
                      <a:lnTo>
                        <a:pt x="20078" y="0"/>
                      </a:lnTo>
                      <a:lnTo>
                        <a:pt x="20085" y="0"/>
                      </a:lnTo>
                      <a:lnTo>
                        <a:pt x="20085" y="0"/>
                      </a:lnTo>
                      <a:lnTo>
                        <a:pt x="20061" y="0"/>
                      </a:lnTo>
                      <a:lnTo>
                        <a:pt x="20031" y="0"/>
                      </a:lnTo>
                      <a:lnTo>
                        <a:pt x="19976" y="0"/>
                      </a:lnTo>
                      <a:lnTo>
                        <a:pt x="19942" y="0"/>
                      </a:lnTo>
                      <a:lnTo>
                        <a:pt x="19917" y="0"/>
                      </a:lnTo>
                      <a:lnTo>
                        <a:pt x="19917" y="0"/>
                      </a:lnTo>
                      <a:lnTo>
                        <a:pt x="19960" y="0"/>
                      </a:lnTo>
                      <a:lnTo>
                        <a:pt x="19947" y="0"/>
                      </a:lnTo>
                      <a:lnTo>
                        <a:pt x="19935" y="0"/>
                      </a:lnTo>
                      <a:lnTo>
                        <a:pt x="19899" y="0"/>
                      </a:lnTo>
                      <a:lnTo>
                        <a:pt x="19853" y="0"/>
                      </a:lnTo>
                      <a:lnTo>
                        <a:pt x="19823" y="0"/>
                      </a:lnTo>
                      <a:lnTo>
                        <a:pt x="19799" y="0"/>
                      </a:lnTo>
                      <a:lnTo>
                        <a:pt x="19816" y="0"/>
                      </a:lnTo>
                      <a:lnTo>
                        <a:pt x="19787" y="0"/>
                      </a:lnTo>
                      <a:lnTo>
                        <a:pt x="19787" y="0"/>
                      </a:lnTo>
                      <a:lnTo>
                        <a:pt x="19787" y="0"/>
                      </a:lnTo>
                      <a:lnTo>
                        <a:pt x="19769" y="0"/>
                      </a:lnTo>
                      <a:lnTo>
                        <a:pt x="19787" y="0"/>
                      </a:lnTo>
                      <a:lnTo>
                        <a:pt x="19769" y="0"/>
                      </a:lnTo>
                      <a:lnTo>
                        <a:pt x="19794" y="0"/>
                      </a:lnTo>
                      <a:lnTo>
                        <a:pt x="19794" y="0"/>
                      </a:lnTo>
                      <a:lnTo>
                        <a:pt x="19799" y="0"/>
                      </a:lnTo>
                      <a:lnTo>
                        <a:pt x="19799" y="0"/>
                      </a:lnTo>
                      <a:lnTo>
                        <a:pt x="19787" y="0"/>
                      </a:lnTo>
                      <a:lnTo>
                        <a:pt x="19757" y="0"/>
                      </a:lnTo>
                      <a:lnTo>
                        <a:pt x="19764" y="0"/>
                      </a:lnTo>
                      <a:lnTo>
                        <a:pt x="19787" y="0"/>
                      </a:lnTo>
                      <a:lnTo>
                        <a:pt x="19816" y="0"/>
                      </a:lnTo>
                      <a:lnTo>
                        <a:pt x="19816" y="0"/>
                      </a:lnTo>
                      <a:lnTo>
                        <a:pt x="19794" y="0"/>
                      </a:lnTo>
                      <a:lnTo>
                        <a:pt x="19769" y="0"/>
                      </a:lnTo>
                      <a:lnTo>
                        <a:pt x="19782" y="0"/>
                      </a:lnTo>
                      <a:lnTo>
                        <a:pt x="19794" y="0"/>
                      </a:lnTo>
                      <a:lnTo>
                        <a:pt x="19787" y="0"/>
                      </a:lnTo>
                      <a:lnTo>
                        <a:pt x="19764" y="0"/>
                      </a:lnTo>
                      <a:lnTo>
                        <a:pt x="19727" y="0"/>
                      </a:lnTo>
                      <a:lnTo>
                        <a:pt x="19722" y="0"/>
                      </a:lnTo>
                      <a:lnTo>
                        <a:pt x="19734" y="0"/>
                      </a:lnTo>
                      <a:lnTo>
                        <a:pt x="19727" y="0"/>
                      </a:lnTo>
                      <a:lnTo>
                        <a:pt x="19698" y="0"/>
                      </a:lnTo>
                      <a:lnTo>
                        <a:pt x="19704" y="0"/>
                      </a:lnTo>
                      <a:lnTo>
                        <a:pt x="19710" y="0"/>
                      </a:lnTo>
                      <a:lnTo>
                        <a:pt x="19727" y="0"/>
                      </a:lnTo>
                      <a:lnTo>
                        <a:pt x="19704" y="0"/>
                      </a:lnTo>
                      <a:lnTo>
                        <a:pt x="19710" y="0"/>
                      </a:lnTo>
                      <a:lnTo>
                        <a:pt x="19734" y="0"/>
                      </a:lnTo>
                      <a:lnTo>
                        <a:pt x="19764" y="0"/>
                      </a:lnTo>
                      <a:lnTo>
                        <a:pt x="19787" y="0"/>
                      </a:lnTo>
                      <a:lnTo>
                        <a:pt x="19799" y="0"/>
                      </a:lnTo>
                      <a:lnTo>
                        <a:pt x="19823" y="0"/>
                      </a:lnTo>
                      <a:lnTo>
                        <a:pt x="19841" y="0"/>
                      </a:lnTo>
                      <a:lnTo>
                        <a:pt x="19853" y="0"/>
                      </a:lnTo>
                      <a:lnTo>
                        <a:pt x="19877" y="0"/>
                      </a:lnTo>
                      <a:lnTo>
                        <a:pt x="19912" y="0"/>
                      </a:lnTo>
                      <a:lnTo>
                        <a:pt x="19877" y="0"/>
                      </a:lnTo>
                      <a:lnTo>
                        <a:pt x="19882" y="0"/>
                      </a:lnTo>
                      <a:lnTo>
                        <a:pt x="19906" y="0"/>
                      </a:lnTo>
                      <a:lnTo>
                        <a:pt x="19942" y="0"/>
                      </a:lnTo>
                      <a:lnTo>
                        <a:pt x="19942" y="0"/>
                      </a:lnTo>
                      <a:lnTo>
                        <a:pt x="19966" y="0"/>
                      </a:lnTo>
                      <a:lnTo>
                        <a:pt x="19994" y="0"/>
                      </a:lnTo>
                      <a:lnTo>
                        <a:pt x="19994" y="0"/>
                      </a:lnTo>
                      <a:lnTo>
                        <a:pt x="20031" y="0"/>
                      </a:lnTo>
                      <a:lnTo>
                        <a:pt x="20055" y="0"/>
                      </a:lnTo>
                      <a:lnTo>
                        <a:pt x="20067" y="0"/>
                      </a:lnTo>
                      <a:lnTo>
                        <a:pt x="20078" y="0"/>
                      </a:lnTo>
                      <a:lnTo>
                        <a:pt x="20085" y="0"/>
                      </a:lnTo>
                      <a:lnTo>
                        <a:pt x="20078" y="0"/>
                      </a:lnTo>
                      <a:lnTo>
                        <a:pt x="20095" y="0"/>
                      </a:lnTo>
                      <a:lnTo>
                        <a:pt x="20078" y="0"/>
                      </a:lnTo>
                      <a:lnTo>
                        <a:pt x="20107" y="0"/>
                      </a:lnTo>
                      <a:lnTo>
                        <a:pt x="20125" y="0"/>
                      </a:lnTo>
                      <a:lnTo>
                        <a:pt x="20144" y="0"/>
                      </a:lnTo>
                      <a:lnTo>
                        <a:pt x="20174" y="0"/>
                      </a:lnTo>
                      <a:lnTo>
                        <a:pt x="20209" y="0"/>
                      </a:lnTo>
                      <a:lnTo>
                        <a:pt x="20245" y="0"/>
                      </a:lnTo>
                      <a:lnTo>
                        <a:pt x="20263" y="0"/>
                      </a:lnTo>
                      <a:lnTo>
                        <a:pt x="20315" y="0"/>
                      </a:lnTo>
                      <a:lnTo>
                        <a:pt x="20357" y="0"/>
                      </a:lnTo>
                      <a:lnTo>
                        <a:pt x="20446" y="0"/>
                      </a:lnTo>
                      <a:lnTo>
                        <a:pt x="20453" y="0"/>
                      </a:lnTo>
                      <a:lnTo>
                        <a:pt x="20476" y="0"/>
                      </a:lnTo>
                      <a:lnTo>
                        <a:pt x="20506" y="0"/>
                      </a:lnTo>
                      <a:lnTo>
                        <a:pt x="20524" y="0"/>
                      </a:lnTo>
                      <a:lnTo>
                        <a:pt x="20506" y="0"/>
                      </a:lnTo>
                      <a:lnTo>
                        <a:pt x="20554" y="0"/>
                      </a:lnTo>
                      <a:lnTo>
                        <a:pt x="20565" y="0"/>
                      </a:lnTo>
                      <a:lnTo>
                        <a:pt x="20595" y="0"/>
                      </a:lnTo>
                      <a:lnTo>
                        <a:pt x="20631" y="0"/>
                      </a:lnTo>
                      <a:lnTo>
                        <a:pt x="20655" y="0"/>
                      </a:lnTo>
                      <a:lnTo>
                        <a:pt x="20655" y="0"/>
                      </a:lnTo>
                      <a:lnTo>
                        <a:pt x="20625" y="0"/>
                      </a:lnTo>
                      <a:lnTo>
                        <a:pt x="20643" y="0"/>
                      </a:lnTo>
                      <a:lnTo>
                        <a:pt x="20631" y="0"/>
                      </a:lnTo>
                      <a:lnTo>
                        <a:pt x="20613" y="0"/>
                      </a:lnTo>
                      <a:lnTo>
                        <a:pt x="20613" y="0"/>
                      </a:lnTo>
                      <a:lnTo>
                        <a:pt x="20631" y="0"/>
                      </a:lnTo>
                      <a:lnTo>
                        <a:pt x="20648" y="0"/>
                      </a:lnTo>
                      <a:lnTo>
                        <a:pt x="20673" y="0"/>
                      </a:lnTo>
                      <a:lnTo>
                        <a:pt x="20661" y="0"/>
                      </a:lnTo>
                      <a:lnTo>
                        <a:pt x="20702" y="0"/>
                      </a:lnTo>
                      <a:lnTo>
                        <a:pt x="20683" y="0"/>
                      </a:lnTo>
                      <a:lnTo>
                        <a:pt x="20708" y="0"/>
                      </a:lnTo>
                      <a:lnTo>
                        <a:pt x="20683" y="0"/>
                      </a:lnTo>
                      <a:lnTo>
                        <a:pt x="20661" y="0"/>
                      </a:lnTo>
                      <a:lnTo>
                        <a:pt x="20661" y="0"/>
                      </a:lnTo>
                      <a:lnTo>
                        <a:pt x="20708" y="0"/>
                      </a:lnTo>
                      <a:lnTo>
                        <a:pt x="20720" y="0"/>
                      </a:lnTo>
                      <a:lnTo>
                        <a:pt x="20673" y="0"/>
                      </a:lnTo>
                      <a:lnTo>
                        <a:pt x="20655" y="0"/>
                      </a:lnTo>
                      <a:lnTo>
                        <a:pt x="20678" y="0"/>
                      </a:lnTo>
                      <a:lnTo>
                        <a:pt x="20690" y="0"/>
                      </a:lnTo>
                      <a:lnTo>
                        <a:pt x="20713" y="0"/>
                      </a:lnTo>
                      <a:lnTo>
                        <a:pt x="20720" y="0"/>
                      </a:lnTo>
                      <a:lnTo>
                        <a:pt x="20708" y="0"/>
                      </a:lnTo>
                      <a:lnTo>
                        <a:pt x="20744" y="0"/>
                      </a:lnTo>
                      <a:lnTo>
                        <a:pt x="20744" y="0"/>
                      </a:lnTo>
                      <a:lnTo>
                        <a:pt x="20720" y="0"/>
                      </a:lnTo>
                      <a:lnTo>
                        <a:pt x="20744" y="0"/>
                      </a:lnTo>
                      <a:lnTo>
                        <a:pt x="20768" y="0"/>
                      </a:lnTo>
                      <a:lnTo>
                        <a:pt x="20780" y="0"/>
                      </a:lnTo>
                      <a:lnTo>
                        <a:pt x="20791" y="0"/>
                      </a:lnTo>
                      <a:lnTo>
                        <a:pt x="20773" y="0"/>
                      </a:lnTo>
                      <a:lnTo>
                        <a:pt x="20803" y="0"/>
                      </a:lnTo>
                      <a:lnTo>
                        <a:pt x="20839" y="0"/>
                      </a:lnTo>
                      <a:lnTo>
                        <a:pt x="20827" y="0"/>
                      </a:lnTo>
                      <a:lnTo>
                        <a:pt x="20832" y="0"/>
                      </a:lnTo>
                      <a:lnTo>
                        <a:pt x="20845" y="0"/>
                      </a:lnTo>
                      <a:lnTo>
                        <a:pt x="20874" y="0"/>
                      </a:lnTo>
                      <a:lnTo>
                        <a:pt x="20856" y="0"/>
                      </a:lnTo>
                      <a:lnTo>
                        <a:pt x="20856" y="0"/>
                      </a:lnTo>
                      <a:lnTo>
                        <a:pt x="20887" y="0"/>
                      </a:lnTo>
                      <a:lnTo>
                        <a:pt x="20892" y="0"/>
                      </a:lnTo>
                      <a:lnTo>
                        <a:pt x="20909" y="0"/>
                      </a:lnTo>
                      <a:lnTo>
                        <a:pt x="20958" y="0"/>
                      </a:lnTo>
                      <a:lnTo>
                        <a:pt x="20940" y="0"/>
                      </a:lnTo>
                      <a:lnTo>
                        <a:pt x="20940" y="0"/>
                      </a:lnTo>
                      <a:lnTo>
                        <a:pt x="20970" y="0"/>
                      </a:lnTo>
                      <a:lnTo>
                        <a:pt x="21028" y="0"/>
                      </a:lnTo>
                      <a:lnTo>
                        <a:pt x="21005" y="0"/>
                      </a:lnTo>
                      <a:lnTo>
                        <a:pt x="21016" y="0"/>
                      </a:lnTo>
                      <a:lnTo>
                        <a:pt x="21058" y="0"/>
                      </a:lnTo>
                      <a:lnTo>
                        <a:pt x="21106" y="0"/>
                      </a:lnTo>
                      <a:lnTo>
                        <a:pt x="21094" y="0"/>
                      </a:lnTo>
                      <a:lnTo>
                        <a:pt x="21100" y="0"/>
                      </a:lnTo>
                      <a:lnTo>
                        <a:pt x="21124" y="0"/>
                      </a:lnTo>
                      <a:lnTo>
                        <a:pt x="21129" y="0"/>
                      </a:lnTo>
                      <a:lnTo>
                        <a:pt x="21160" y="0"/>
                      </a:lnTo>
                      <a:lnTo>
                        <a:pt x="21184" y="0"/>
                      </a:lnTo>
                      <a:lnTo>
                        <a:pt x="21219" y="0"/>
                      </a:lnTo>
                      <a:lnTo>
                        <a:pt x="21338" y="0"/>
                      </a:lnTo>
                      <a:lnTo>
                        <a:pt x="21362" y="0"/>
                      </a:lnTo>
                      <a:lnTo>
                        <a:pt x="21373" y="0"/>
                      </a:lnTo>
                      <a:lnTo>
                        <a:pt x="21362" y="0"/>
                      </a:lnTo>
                      <a:lnTo>
                        <a:pt x="21332" y="0"/>
                      </a:lnTo>
                      <a:lnTo>
                        <a:pt x="21332" y="0"/>
                      </a:lnTo>
                      <a:lnTo>
                        <a:pt x="21355" y="0"/>
                      </a:lnTo>
                      <a:lnTo>
                        <a:pt x="21355" y="0"/>
                      </a:lnTo>
                      <a:lnTo>
                        <a:pt x="21307" y="0"/>
                      </a:lnTo>
                      <a:lnTo>
                        <a:pt x="21272" y="0"/>
                      </a:lnTo>
                      <a:lnTo>
                        <a:pt x="21225" y="0"/>
                      </a:lnTo>
                      <a:lnTo>
                        <a:pt x="21248" y="0"/>
                      </a:lnTo>
                      <a:lnTo>
                        <a:pt x="21201" y="0"/>
                      </a:lnTo>
                      <a:lnTo>
                        <a:pt x="21129" y="0"/>
                      </a:lnTo>
                      <a:lnTo>
                        <a:pt x="21052" y="0"/>
                      </a:lnTo>
                      <a:lnTo>
                        <a:pt x="21023" y="0"/>
                      </a:lnTo>
                      <a:lnTo>
                        <a:pt x="21016" y="0"/>
                      </a:lnTo>
                      <a:lnTo>
                        <a:pt x="20993" y="0"/>
                      </a:lnTo>
                      <a:lnTo>
                        <a:pt x="20981" y="0"/>
                      </a:lnTo>
                      <a:lnTo>
                        <a:pt x="20975" y="0"/>
                      </a:lnTo>
                      <a:lnTo>
                        <a:pt x="20933" y="0"/>
                      </a:lnTo>
                      <a:lnTo>
                        <a:pt x="20922" y="0"/>
                      </a:lnTo>
                      <a:lnTo>
                        <a:pt x="20922" y="0"/>
                      </a:lnTo>
                      <a:lnTo>
                        <a:pt x="20958" y="0"/>
                      </a:lnTo>
                      <a:lnTo>
                        <a:pt x="20933" y="0"/>
                      </a:lnTo>
                      <a:lnTo>
                        <a:pt x="20946" y="0"/>
                      </a:lnTo>
                      <a:lnTo>
                        <a:pt x="20964" y="0"/>
                      </a:lnTo>
                      <a:lnTo>
                        <a:pt x="20987" y="0"/>
                      </a:lnTo>
                      <a:lnTo>
                        <a:pt x="20922" y="0"/>
                      </a:lnTo>
                      <a:lnTo>
                        <a:pt x="20874" y="0"/>
                      </a:lnTo>
                      <a:lnTo>
                        <a:pt x="20874" y="0"/>
                      </a:lnTo>
                      <a:lnTo>
                        <a:pt x="20874" y="0"/>
                      </a:lnTo>
                      <a:lnTo>
                        <a:pt x="20856" y="0"/>
                      </a:lnTo>
                      <a:lnTo>
                        <a:pt x="20797" y="0"/>
                      </a:lnTo>
                      <a:lnTo>
                        <a:pt x="20797" y="0"/>
                      </a:lnTo>
                      <a:lnTo>
                        <a:pt x="20827" y="0"/>
                      </a:lnTo>
                      <a:lnTo>
                        <a:pt x="20808" y="0"/>
                      </a:lnTo>
                      <a:lnTo>
                        <a:pt x="20726" y="0"/>
                      </a:lnTo>
                      <a:lnTo>
                        <a:pt x="20713" y="0"/>
                      </a:lnTo>
                      <a:lnTo>
                        <a:pt x="20720" y="0"/>
                      </a:lnTo>
                      <a:lnTo>
                        <a:pt x="20708" y="0"/>
                      </a:lnTo>
                      <a:lnTo>
                        <a:pt x="20661" y="0"/>
                      </a:lnTo>
                      <a:lnTo>
                        <a:pt x="20625" y="0"/>
                      </a:lnTo>
                      <a:lnTo>
                        <a:pt x="20589" y="0"/>
                      </a:lnTo>
                      <a:lnTo>
                        <a:pt x="20548" y="0"/>
                      </a:lnTo>
                      <a:lnTo>
                        <a:pt x="20548" y="0"/>
                      </a:lnTo>
                      <a:lnTo>
                        <a:pt x="20530" y="0"/>
                      </a:lnTo>
                      <a:lnTo>
                        <a:pt x="20500" y="0"/>
                      </a:lnTo>
                      <a:lnTo>
                        <a:pt x="20446" y="0"/>
                      </a:lnTo>
                      <a:lnTo>
                        <a:pt x="20446" y="0"/>
                      </a:lnTo>
                      <a:lnTo>
                        <a:pt x="20417" y="0"/>
                      </a:lnTo>
                      <a:lnTo>
                        <a:pt x="20393" y="0"/>
                      </a:lnTo>
                      <a:lnTo>
                        <a:pt x="20393" y="0"/>
                      </a:lnTo>
                      <a:lnTo>
                        <a:pt x="20411" y="0"/>
                      </a:lnTo>
                      <a:lnTo>
                        <a:pt x="20411" y="0"/>
                      </a:lnTo>
                      <a:lnTo>
                        <a:pt x="20382" y="0"/>
                      </a:lnTo>
                      <a:lnTo>
                        <a:pt x="20357" y="0"/>
                      </a:lnTo>
                      <a:lnTo>
                        <a:pt x="20370" y="0"/>
                      </a:lnTo>
                      <a:lnTo>
                        <a:pt x="20322" y="0"/>
                      </a:lnTo>
                      <a:lnTo>
                        <a:pt x="20304" y="0"/>
                      </a:lnTo>
                      <a:lnTo>
                        <a:pt x="20292" y="0"/>
                      </a:lnTo>
                      <a:lnTo>
                        <a:pt x="20322" y="0"/>
                      </a:lnTo>
                      <a:lnTo>
                        <a:pt x="20352" y="0"/>
                      </a:lnTo>
                      <a:lnTo>
                        <a:pt x="20352" y="0"/>
                      </a:lnTo>
                      <a:lnTo>
                        <a:pt x="20387" y="0"/>
                      </a:lnTo>
                      <a:lnTo>
                        <a:pt x="20417" y="0"/>
                      </a:lnTo>
                      <a:lnTo>
                        <a:pt x="20458" y="0"/>
                      </a:lnTo>
                      <a:lnTo>
                        <a:pt x="20446" y="0"/>
                      </a:lnTo>
                      <a:lnTo>
                        <a:pt x="20357" y="0"/>
                      </a:lnTo>
                      <a:lnTo>
                        <a:pt x="20334" y="0"/>
                      </a:lnTo>
                      <a:lnTo>
                        <a:pt x="20292" y="0"/>
                      </a:lnTo>
                      <a:lnTo>
                        <a:pt x="20250" y="0"/>
                      </a:lnTo>
                      <a:lnTo>
                        <a:pt x="20292" y="0"/>
                      </a:lnTo>
                      <a:lnTo>
                        <a:pt x="20322" y="0"/>
                      </a:lnTo>
                      <a:lnTo>
                        <a:pt x="20352" y="0"/>
                      </a:lnTo>
                      <a:lnTo>
                        <a:pt x="20382" y="0"/>
                      </a:lnTo>
                      <a:lnTo>
                        <a:pt x="20423" y="0"/>
                      </a:lnTo>
                      <a:lnTo>
                        <a:pt x="20458" y="0"/>
                      </a:lnTo>
                      <a:lnTo>
                        <a:pt x="20506" y="0"/>
                      </a:lnTo>
                      <a:lnTo>
                        <a:pt x="20542" y="0"/>
                      </a:lnTo>
                      <a:lnTo>
                        <a:pt x="20560" y="0"/>
                      </a:lnTo>
                      <a:lnTo>
                        <a:pt x="20578" y="0"/>
                      </a:lnTo>
                      <a:lnTo>
                        <a:pt x="20619" y="0"/>
                      </a:lnTo>
                      <a:lnTo>
                        <a:pt x="20631" y="0"/>
                      </a:lnTo>
                      <a:lnTo>
                        <a:pt x="20708" y="0"/>
                      </a:lnTo>
                      <a:lnTo>
                        <a:pt x="20713" y="0"/>
                      </a:lnTo>
                      <a:lnTo>
                        <a:pt x="20708" y="0"/>
                      </a:lnTo>
                      <a:lnTo>
                        <a:pt x="20738" y="0"/>
                      </a:lnTo>
                      <a:lnTo>
                        <a:pt x="20738" y="0"/>
                      </a:lnTo>
                      <a:lnTo>
                        <a:pt x="20773" y="0"/>
                      </a:lnTo>
                      <a:lnTo>
                        <a:pt x="20768" y="0"/>
                      </a:lnTo>
                      <a:lnTo>
                        <a:pt x="20768" y="0"/>
                      </a:lnTo>
                      <a:lnTo>
                        <a:pt x="20749" y="0"/>
                      </a:lnTo>
                      <a:lnTo>
                        <a:pt x="20780" y="0"/>
                      </a:lnTo>
                      <a:lnTo>
                        <a:pt x="20780" y="0"/>
                      </a:lnTo>
                      <a:lnTo>
                        <a:pt x="20749" y="0"/>
                      </a:lnTo>
                      <a:lnTo>
                        <a:pt x="20738" y="0"/>
                      </a:lnTo>
                      <a:lnTo>
                        <a:pt x="20690" y="0"/>
                      </a:lnTo>
                      <a:lnTo>
                        <a:pt x="20666" y="0"/>
                      </a:lnTo>
                      <a:lnTo>
                        <a:pt x="20683" y="0"/>
                      </a:lnTo>
                      <a:lnTo>
                        <a:pt x="20713" y="0"/>
                      </a:lnTo>
                      <a:lnTo>
                        <a:pt x="20720" y="0"/>
                      </a:lnTo>
                      <a:lnTo>
                        <a:pt x="20708" y="0"/>
                      </a:lnTo>
                      <a:lnTo>
                        <a:pt x="20661" y="0"/>
                      </a:lnTo>
                      <a:lnTo>
                        <a:pt x="20625" y="0"/>
                      </a:lnTo>
                      <a:lnTo>
                        <a:pt x="20560" y="0"/>
                      </a:lnTo>
                      <a:lnTo>
                        <a:pt x="20470" y="0"/>
                      </a:lnTo>
                      <a:lnTo>
                        <a:pt x="20446" y="0"/>
                      </a:lnTo>
                      <a:lnTo>
                        <a:pt x="20453" y="0"/>
                      </a:lnTo>
                      <a:lnTo>
                        <a:pt x="20500" y="0"/>
                      </a:lnTo>
                      <a:lnTo>
                        <a:pt x="20512" y="0"/>
                      </a:lnTo>
                      <a:lnTo>
                        <a:pt x="20488" y="0"/>
                      </a:lnTo>
                      <a:lnTo>
                        <a:pt x="20453" y="0"/>
                      </a:lnTo>
                      <a:lnTo>
                        <a:pt x="20440" y="0"/>
                      </a:lnTo>
                      <a:lnTo>
                        <a:pt x="20458" y="0"/>
                      </a:lnTo>
                      <a:lnTo>
                        <a:pt x="20446" y="0"/>
                      </a:lnTo>
                      <a:lnTo>
                        <a:pt x="20453" y="0"/>
                      </a:lnTo>
                      <a:lnTo>
                        <a:pt x="20488" y="0"/>
                      </a:lnTo>
                      <a:lnTo>
                        <a:pt x="20542" y="0"/>
                      </a:lnTo>
                      <a:lnTo>
                        <a:pt x="20548" y="0"/>
                      </a:lnTo>
                      <a:lnTo>
                        <a:pt x="20530" y="0"/>
                      </a:lnTo>
                      <a:lnTo>
                        <a:pt x="20530" y="0"/>
                      </a:lnTo>
                      <a:lnTo>
                        <a:pt x="20517" y="0"/>
                      </a:lnTo>
                      <a:lnTo>
                        <a:pt x="20535" y="0"/>
                      </a:lnTo>
                      <a:lnTo>
                        <a:pt x="20548" y="0"/>
                      </a:lnTo>
                      <a:lnTo>
                        <a:pt x="20560" y="0"/>
                      </a:lnTo>
                      <a:lnTo>
                        <a:pt x="20589" y="0"/>
                      </a:lnTo>
                      <a:lnTo>
                        <a:pt x="20601" y="0"/>
                      </a:lnTo>
                      <a:lnTo>
                        <a:pt x="20595" y="0"/>
                      </a:lnTo>
                      <a:lnTo>
                        <a:pt x="20678" y="0"/>
                      </a:lnTo>
                      <a:lnTo>
                        <a:pt x="20708" y="0"/>
                      </a:lnTo>
                      <a:lnTo>
                        <a:pt x="20744" y="0"/>
                      </a:lnTo>
                      <a:lnTo>
                        <a:pt x="20744" y="0"/>
                      </a:lnTo>
                      <a:lnTo>
                        <a:pt x="20773" y="0"/>
                      </a:lnTo>
                      <a:lnTo>
                        <a:pt x="20832" y="0"/>
                      </a:lnTo>
                      <a:lnTo>
                        <a:pt x="20845" y="0"/>
                      </a:lnTo>
                      <a:lnTo>
                        <a:pt x="20832" y="0"/>
                      </a:lnTo>
                      <a:lnTo>
                        <a:pt x="20839" y="0"/>
                      </a:lnTo>
                      <a:lnTo>
                        <a:pt x="20832" y="0"/>
                      </a:lnTo>
                      <a:lnTo>
                        <a:pt x="20845" y="0"/>
                      </a:lnTo>
                      <a:lnTo>
                        <a:pt x="20845" y="0"/>
                      </a:lnTo>
                      <a:lnTo>
                        <a:pt x="20869" y="0"/>
                      </a:lnTo>
                      <a:lnTo>
                        <a:pt x="20898" y="0"/>
                      </a:lnTo>
                      <a:lnTo>
                        <a:pt x="20951" y="0"/>
                      </a:lnTo>
                      <a:lnTo>
                        <a:pt x="20958" y="0"/>
                      </a:lnTo>
                      <a:lnTo>
                        <a:pt x="21011" y="0"/>
                      </a:lnTo>
                      <a:lnTo>
                        <a:pt x="21005" y="0"/>
                      </a:lnTo>
                      <a:lnTo>
                        <a:pt x="21011" y="0"/>
                      </a:lnTo>
                      <a:lnTo>
                        <a:pt x="21094" y="0"/>
                      </a:lnTo>
                      <a:lnTo>
                        <a:pt x="21106" y="0"/>
                      </a:lnTo>
                      <a:lnTo>
                        <a:pt x="21124" y="0"/>
                      </a:lnTo>
                      <a:lnTo>
                        <a:pt x="21124" y="0"/>
                      </a:lnTo>
                      <a:lnTo>
                        <a:pt x="21136" y="0"/>
                      </a:lnTo>
                      <a:lnTo>
                        <a:pt x="21207" y="0"/>
                      </a:lnTo>
                      <a:lnTo>
                        <a:pt x="21219" y="0"/>
                      </a:lnTo>
                      <a:lnTo>
                        <a:pt x="21219" y="0"/>
                      </a:lnTo>
                      <a:lnTo>
                        <a:pt x="21225" y="0"/>
                      </a:lnTo>
                      <a:lnTo>
                        <a:pt x="21254" y="0"/>
                      </a:lnTo>
                      <a:lnTo>
                        <a:pt x="21243" y="0"/>
                      </a:lnTo>
                      <a:lnTo>
                        <a:pt x="21248" y="0"/>
                      </a:lnTo>
                      <a:lnTo>
                        <a:pt x="21272" y="0"/>
                      </a:lnTo>
                      <a:lnTo>
                        <a:pt x="21261" y="0"/>
                      </a:lnTo>
                      <a:lnTo>
                        <a:pt x="21285" y="0"/>
                      </a:lnTo>
                      <a:lnTo>
                        <a:pt x="21302" y="0"/>
                      </a:lnTo>
                      <a:lnTo>
                        <a:pt x="21289" y="0"/>
                      </a:lnTo>
                      <a:lnTo>
                        <a:pt x="21320" y="0"/>
                      </a:lnTo>
                      <a:lnTo>
                        <a:pt x="21349" y="0"/>
                      </a:lnTo>
                      <a:lnTo>
                        <a:pt x="21427" y="0"/>
                      </a:lnTo>
                      <a:lnTo>
                        <a:pt x="21450" y="0"/>
                      </a:lnTo>
                      <a:lnTo>
                        <a:pt x="21469" y="0"/>
                      </a:lnTo>
                      <a:lnTo>
                        <a:pt x="21481" y="0"/>
                      </a:lnTo>
                      <a:lnTo>
                        <a:pt x="21492" y="0"/>
                      </a:lnTo>
                      <a:lnTo>
                        <a:pt x="21516" y="0"/>
                      </a:lnTo>
                      <a:lnTo>
                        <a:pt x="21498" y="0"/>
                      </a:lnTo>
                      <a:lnTo>
                        <a:pt x="21516" y="0"/>
                      </a:lnTo>
                      <a:lnTo>
                        <a:pt x="21551" y="0"/>
                      </a:lnTo>
                      <a:lnTo>
                        <a:pt x="21599" y="0"/>
                      </a:lnTo>
                      <a:lnTo>
                        <a:pt x="21599" y="0"/>
                      </a:lnTo>
                      <a:lnTo>
                        <a:pt x="21575" y="0"/>
                      </a:lnTo>
                      <a:lnTo>
                        <a:pt x="21540" y="0"/>
                      </a:lnTo>
                      <a:lnTo>
                        <a:pt x="21504" y="0"/>
                      </a:lnTo>
                      <a:lnTo>
                        <a:pt x="21522" y="0"/>
                      </a:lnTo>
                      <a:lnTo>
                        <a:pt x="21551" y="0"/>
                      </a:lnTo>
                      <a:lnTo>
                        <a:pt x="21575" y="0"/>
                      </a:lnTo>
                      <a:lnTo>
                        <a:pt x="21575" y="0"/>
                      </a:lnTo>
                      <a:lnTo>
                        <a:pt x="21546" y="0"/>
                      </a:lnTo>
                      <a:lnTo>
                        <a:pt x="21522" y="0"/>
                      </a:lnTo>
                      <a:lnTo>
                        <a:pt x="21504" y="0"/>
                      </a:lnTo>
                      <a:lnTo>
                        <a:pt x="21504" y="0"/>
                      </a:lnTo>
                      <a:lnTo>
                        <a:pt x="21487" y="0"/>
                      </a:lnTo>
                      <a:lnTo>
                        <a:pt x="21450" y="0"/>
                      </a:lnTo>
                      <a:lnTo>
                        <a:pt x="21457" y="0"/>
                      </a:lnTo>
                      <a:lnTo>
                        <a:pt x="21432" y="0"/>
                      </a:lnTo>
                      <a:lnTo>
                        <a:pt x="21403" y="0"/>
                      </a:lnTo>
                      <a:lnTo>
                        <a:pt x="21403" y="0"/>
                      </a:lnTo>
                      <a:lnTo>
                        <a:pt x="21390" y="0"/>
                      </a:lnTo>
                      <a:lnTo>
                        <a:pt x="21390" y="0"/>
                      </a:lnTo>
                      <a:lnTo>
                        <a:pt x="21427" y="0"/>
                      </a:lnTo>
                      <a:lnTo>
                        <a:pt x="21421" y="0"/>
                      </a:lnTo>
                      <a:lnTo>
                        <a:pt x="21396" y="0"/>
                      </a:lnTo>
                      <a:lnTo>
                        <a:pt x="21432" y="0"/>
                      </a:lnTo>
                      <a:lnTo>
                        <a:pt x="21414" y="0"/>
                      </a:lnTo>
                      <a:lnTo>
                        <a:pt x="21421" y="0"/>
                      </a:lnTo>
                      <a:lnTo>
                        <a:pt x="21373" y="0"/>
                      </a:lnTo>
                      <a:lnTo>
                        <a:pt x="21338" y="0"/>
                      </a:lnTo>
                      <a:lnTo>
                        <a:pt x="21302" y="0"/>
                      </a:lnTo>
                      <a:lnTo>
                        <a:pt x="21307" y="0"/>
                      </a:lnTo>
                      <a:lnTo>
                        <a:pt x="21338" y="0"/>
                      </a:lnTo>
                      <a:lnTo>
                        <a:pt x="21307" y="0"/>
                      </a:lnTo>
                      <a:lnTo>
                        <a:pt x="21307" y="0"/>
                      </a:lnTo>
                      <a:lnTo>
                        <a:pt x="21296" y="0"/>
                      </a:lnTo>
                      <a:lnTo>
                        <a:pt x="21272" y="0"/>
                      </a:lnTo>
                      <a:lnTo>
                        <a:pt x="21254" y="0"/>
                      </a:lnTo>
                      <a:lnTo>
                        <a:pt x="21219" y="0"/>
                      </a:lnTo>
                      <a:lnTo>
                        <a:pt x="21177" y="0"/>
                      </a:lnTo>
                      <a:lnTo>
                        <a:pt x="21212" y="0"/>
                      </a:lnTo>
                      <a:lnTo>
                        <a:pt x="21254" y="0"/>
                      </a:lnTo>
                      <a:lnTo>
                        <a:pt x="21296" y="0"/>
                      </a:lnTo>
                      <a:lnTo>
                        <a:pt x="21307" y="0"/>
                      </a:lnTo>
                      <a:lnTo>
                        <a:pt x="21338" y="0"/>
                      </a:lnTo>
                      <a:lnTo>
                        <a:pt x="21373" y="0"/>
                      </a:lnTo>
                      <a:lnTo>
                        <a:pt x="21385" y="0"/>
                      </a:lnTo>
                      <a:lnTo>
                        <a:pt x="21362" y="0"/>
                      </a:lnTo>
                      <a:lnTo>
                        <a:pt x="21285" y="0"/>
                      </a:lnTo>
                      <a:lnTo>
                        <a:pt x="21338" y="0"/>
                      </a:lnTo>
                      <a:lnTo>
                        <a:pt x="21390" y="0"/>
                      </a:lnTo>
                      <a:lnTo>
                        <a:pt x="21403" y="0"/>
                      </a:lnTo>
                      <a:lnTo>
                        <a:pt x="21390" y="0"/>
                      </a:lnTo>
                      <a:lnTo>
                        <a:pt x="21355" y="0"/>
                      </a:lnTo>
                      <a:lnTo>
                        <a:pt x="21332" y="0"/>
                      </a:lnTo>
                      <a:lnTo>
                        <a:pt x="21302" y="0"/>
                      </a:lnTo>
                      <a:lnTo>
                        <a:pt x="21296" y="0"/>
                      </a:lnTo>
                      <a:lnTo>
                        <a:pt x="21307" y="0"/>
                      </a:lnTo>
                      <a:lnTo>
                        <a:pt x="21279" y="0"/>
                      </a:lnTo>
                      <a:lnTo>
                        <a:pt x="21285" y="0"/>
                      </a:lnTo>
                      <a:lnTo>
                        <a:pt x="21302" y="0"/>
                      </a:lnTo>
                      <a:lnTo>
                        <a:pt x="21302" y="0"/>
                      </a:lnTo>
                      <a:lnTo>
                        <a:pt x="21272" y="0"/>
                      </a:lnTo>
                      <a:lnTo>
                        <a:pt x="21243" y="0"/>
                      </a:lnTo>
                      <a:lnTo>
                        <a:pt x="21212" y="0"/>
                      </a:lnTo>
                      <a:lnTo>
                        <a:pt x="21212" y="0"/>
                      </a:lnTo>
                      <a:lnTo>
                        <a:pt x="21184" y="0"/>
                      </a:lnTo>
                      <a:lnTo>
                        <a:pt x="21184" y="0"/>
                      </a:lnTo>
                      <a:lnTo>
                        <a:pt x="21160" y="0"/>
                      </a:lnTo>
                      <a:lnTo>
                        <a:pt x="21154" y="0"/>
                      </a:lnTo>
                      <a:lnTo>
                        <a:pt x="21160" y="0"/>
                      </a:lnTo>
                      <a:lnTo>
                        <a:pt x="21058" y="0"/>
                      </a:lnTo>
                      <a:lnTo>
                        <a:pt x="21034" y="0"/>
                      </a:lnTo>
                      <a:lnTo>
                        <a:pt x="20987" y="0"/>
                      </a:lnTo>
                      <a:lnTo>
                        <a:pt x="20958" y="0"/>
                      </a:lnTo>
                      <a:lnTo>
                        <a:pt x="20951" y="0"/>
                      </a:lnTo>
                      <a:lnTo>
                        <a:pt x="20922" y="0"/>
                      </a:lnTo>
                      <a:lnTo>
                        <a:pt x="20909" y="0"/>
                      </a:lnTo>
                      <a:lnTo>
                        <a:pt x="20892" y="0"/>
                      </a:lnTo>
                      <a:lnTo>
                        <a:pt x="20863" y="0"/>
                      </a:lnTo>
                      <a:lnTo>
                        <a:pt x="20832" y="0"/>
                      </a:lnTo>
                      <a:lnTo>
                        <a:pt x="20803" y="0"/>
                      </a:lnTo>
                      <a:lnTo>
                        <a:pt x="20791" y="0"/>
                      </a:lnTo>
                      <a:lnTo>
                        <a:pt x="20773" y="0"/>
                      </a:lnTo>
                      <a:lnTo>
                        <a:pt x="20808" y="0"/>
                      </a:lnTo>
                      <a:lnTo>
                        <a:pt x="20797" y="0"/>
                      </a:lnTo>
                      <a:lnTo>
                        <a:pt x="20762" y="0"/>
                      </a:lnTo>
                      <a:lnTo>
                        <a:pt x="20744" y="0"/>
                      </a:lnTo>
                      <a:lnTo>
                        <a:pt x="20749" y="0"/>
                      </a:lnTo>
                      <a:lnTo>
                        <a:pt x="20780" y="0"/>
                      </a:lnTo>
                      <a:lnTo>
                        <a:pt x="20773" y="0"/>
                      </a:lnTo>
                      <a:lnTo>
                        <a:pt x="20744" y="0"/>
                      </a:lnTo>
                      <a:lnTo>
                        <a:pt x="20720" y="0"/>
                      </a:lnTo>
                      <a:lnTo>
                        <a:pt x="20731" y="0"/>
                      </a:lnTo>
                      <a:lnTo>
                        <a:pt x="20731" y="0"/>
                      </a:lnTo>
                      <a:lnTo>
                        <a:pt x="20708" y="0"/>
                      </a:lnTo>
                      <a:lnTo>
                        <a:pt x="20661" y="0"/>
                      </a:lnTo>
                      <a:lnTo>
                        <a:pt x="20643" y="0"/>
                      </a:lnTo>
                      <a:lnTo>
                        <a:pt x="20613" y="0"/>
                      </a:lnTo>
                      <a:lnTo>
                        <a:pt x="20619" y="0"/>
                      </a:lnTo>
                      <a:lnTo>
                        <a:pt x="20661" y="0"/>
                      </a:lnTo>
                      <a:lnTo>
                        <a:pt x="20683" y="0"/>
                      </a:lnTo>
                      <a:lnTo>
                        <a:pt x="20702" y="0"/>
                      </a:lnTo>
                      <a:lnTo>
                        <a:pt x="20731" y="0"/>
                      </a:lnTo>
                      <a:lnTo>
                        <a:pt x="20791" y="0"/>
                      </a:lnTo>
                      <a:lnTo>
                        <a:pt x="20797" y="0"/>
                      </a:lnTo>
                      <a:lnTo>
                        <a:pt x="20773" y="0"/>
                      </a:lnTo>
                      <a:lnTo>
                        <a:pt x="20780" y="0"/>
                      </a:lnTo>
                      <a:lnTo>
                        <a:pt x="20827" y="0"/>
                      </a:lnTo>
                      <a:lnTo>
                        <a:pt x="20869" y="0"/>
                      </a:lnTo>
                      <a:lnTo>
                        <a:pt x="20892" y="0"/>
                      </a:lnTo>
                      <a:lnTo>
                        <a:pt x="20892" y="0"/>
                      </a:lnTo>
                      <a:lnTo>
                        <a:pt x="20916" y="0"/>
                      </a:lnTo>
                      <a:lnTo>
                        <a:pt x="20916" y="0"/>
                      </a:lnTo>
                      <a:lnTo>
                        <a:pt x="20887" y="0"/>
                      </a:lnTo>
                      <a:lnTo>
                        <a:pt x="20863" y="0"/>
                      </a:lnTo>
                      <a:lnTo>
                        <a:pt x="20839" y="0"/>
                      </a:lnTo>
                      <a:lnTo>
                        <a:pt x="20827" y="0"/>
                      </a:lnTo>
                      <a:lnTo>
                        <a:pt x="20832" y="0"/>
                      </a:lnTo>
                      <a:lnTo>
                        <a:pt x="20850" y="0"/>
                      </a:lnTo>
                      <a:lnTo>
                        <a:pt x="20839" y="0"/>
                      </a:lnTo>
                      <a:lnTo>
                        <a:pt x="20808" y="0"/>
                      </a:lnTo>
                      <a:lnTo>
                        <a:pt x="20780" y="0"/>
                      </a:lnTo>
                      <a:lnTo>
                        <a:pt x="20738" y="0"/>
                      </a:lnTo>
                      <a:lnTo>
                        <a:pt x="20708" y="0"/>
                      </a:lnTo>
                      <a:lnTo>
                        <a:pt x="20683" y="0"/>
                      </a:lnTo>
                      <a:lnTo>
                        <a:pt x="20678" y="0"/>
                      </a:lnTo>
                      <a:lnTo>
                        <a:pt x="20690" y="0"/>
                      </a:lnTo>
                      <a:lnTo>
                        <a:pt x="20673" y="0"/>
                      </a:lnTo>
                      <a:lnTo>
                        <a:pt x="20643" y="0"/>
                      </a:lnTo>
                      <a:lnTo>
                        <a:pt x="20631" y="0"/>
                      </a:lnTo>
                      <a:lnTo>
                        <a:pt x="20572" y="0"/>
                      </a:lnTo>
                      <a:lnTo>
                        <a:pt x="20524" y="0"/>
                      </a:lnTo>
                      <a:lnTo>
                        <a:pt x="20493" y="0"/>
                      </a:lnTo>
                      <a:lnTo>
                        <a:pt x="20500" y="0"/>
                      </a:lnTo>
                      <a:lnTo>
                        <a:pt x="20476" y="0"/>
                      </a:lnTo>
                      <a:lnTo>
                        <a:pt x="20446" y="0"/>
                      </a:lnTo>
                      <a:lnTo>
                        <a:pt x="20446" y="0"/>
                      </a:lnTo>
                      <a:lnTo>
                        <a:pt x="20453" y="0"/>
                      </a:lnTo>
                      <a:lnTo>
                        <a:pt x="20446" y="0"/>
                      </a:lnTo>
                      <a:lnTo>
                        <a:pt x="20435" y="0"/>
                      </a:lnTo>
                      <a:lnTo>
                        <a:pt x="20417" y="0"/>
                      </a:lnTo>
                      <a:lnTo>
                        <a:pt x="20352" y="0"/>
                      </a:lnTo>
                      <a:lnTo>
                        <a:pt x="20315" y="0"/>
                      </a:lnTo>
                      <a:lnTo>
                        <a:pt x="20285" y="0"/>
                      </a:lnTo>
                      <a:lnTo>
                        <a:pt x="20292" y="0"/>
                      </a:lnTo>
                      <a:lnTo>
                        <a:pt x="20322" y="0"/>
                      </a:lnTo>
                      <a:lnTo>
                        <a:pt x="20382" y="0"/>
                      </a:lnTo>
                      <a:lnTo>
                        <a:pt x="20334" y="0"/>
                      </a:lnTo>
                      <a:lnTo>
                        <a:pt x="20275" y="0"/>
                      </a:lnTo>
                      <a:lnTo>
                        <a:pt x="20245" y="0"/>
                      </a:lnTo>
                      <a:lnTo>
                        <a:pt x="20257" y="0"/>
                      </a:lnTo>
                      <a:lnTo>
                        <a:pt x="20239" y="0"/>
                      </a:lnTo>
                      <a:lnTo>
                        <a:pt x="20186" y="0"/>
                      </a:lnTo>
                      <a:lnTo>
                        <a:pt x="20203" y="0"/>
                      </a:lnTo>
                      <a:lnTo>
                        <a:pt x="20203" y="0"/>
                      </a:lnTo>
                      <a:lnTo>
                        <a:pt x="20156" y="0"/>
                      </a:lnTo>
                      <a:lnTo>
                        <a:pt x="20137" y="0"/>
                      </a:lnTo>
                      <a:lnTo>
                        <a:pt x="20144" y="0"/>
                      </a:lnTo>
                      <a:lnTo>
                        <a:pt x="20090" y="0"/>
                      </a:lnTo>
                      <a:lnTo>
                        <a:pt x="20078" y="0"/>
                      </a:lnTo>
                      <a:lnTo>
                        <a:pt x="20085" y="0"/>
                      </a:lnTo>
                      <a:lnTo>
                        <a:pt x="20055" y="0"/>
                      </a:lnTo>
                      <a:lnTo>
                        <a:pt x="20037" y="0"/>
                      </a:lnTo>
                      <a:lnTo>
                        <a:pt x="19994" y="0"/>
                      </a:lnTo>
                      <a:lnTo>
                        <a:pt x="20007" y="0"/>
                      </a:lnTo>
                      <a:lnTo>
                        <a:pt x="20007" y="0"/>
                      </a:lnTo>
                      <a:lnTo>
                        <a:pt x="19871" y="0"/>
                      </a:lnTo>
                      <a:lnTo>
                        <a:pt x="19829" y="0"/>
                      </a:lnTo>
                      <a:lnTo>
                        <a:pt x="19782" y="0"/>
                      </a:lnTo>
                      <a:lnTo>
                        <a:pt x="19782" y="0"/>
                      </a:lnTo>
                      <a:lnTo>
                        <a:pt x="19734" y="0"/>
                      </a:lnTo>
                      <a:lnTo>
                        <a:pt x="19727" y="0"/>
                      </a:lnTo>
                      <a:lnTo>
                        <a:pt x="19727" y="0"/>
                      </a:lnTo>
                      <a:lnTo>
                        <a:pt x="19710" y="0"/>
                      </a:lnTo>
                      <a:lnTo>
                        <a:pt x="19681" y="0"/>
                      </a:lnTo>
                      <a:lnTo>
                        <a:pt x="19651" y="0"/>
                      </a:lnTo>
                      <a:lnTo>
                        <a:pt x="19633" y="0"/>
                      </a:lnTo>
                      <a:lnTo>
                        <a:pt x="19639" y="0"/>
                      </a:lnTo>
                      <a:lnTo>
                        <a:pt x="19591" y="0"/>
                      </a:lnTo>
                      <a:lnTo>
                        <a:pt x="19549" y="0"/>
                      </a:lnTo>
                      <a:lnTo>
                        <a:pt x="19544" y="0"/>
                      </a:lnTo>
                      <a:lnTo>
                        <a:pt x="19491" y="0"/>
                      </a:lnTo>
                      <a:lnTo>
                        <a:pt x="19395" y="0"/>
                      </a:lnTo>
                      <a:lnTo>
                        <a:pt x="19400" y="0"/>
                      </a:lnTo>
                      <a:lnTo>
                        <a:pt x="19461" y="0"/>
                      </a:lnTo>
                      <a:lnTo>
                        <a:pt x="19491" y="0"/>
                      </a:lnTo>
                      <a:lnTo>
                        <a:pt x="19497" y="0"/>
                      </a:lnTo>
                      <a:lnTo>
                        <a:pt x="19400" y="0"/>
                      </a:lnTo>
                      <a:lnTo>
                        <a:pt x="19288" y="0"/>
                      </a:lnTo>
                      <a:lnTo>
                        <a:pt x="19247" y="0"/>
                      </a:lnTo>
                      <a:lnTo>
                        <a:pt x="19228" y="0"/>
                      </a:lnTo>
                      <a:lnTo>
                        <a:pt x="19247" y="0"/>
                      </a:lnTo>
                      <a:lnTo>
                        <a:pt x="19216" y="0"/>
                      </a:lnTo>
                      <a:lnTo>
                        <a:pt x="19176" y="0"/>
                      </a:lnTo>
                      <a:lnTo>
                        <a:pt x="19193" y="0"/>
                      </a:lnTo>
                      <a:lnTo>
                        <a:pt x="19169" y="0"/>
                      </a:lnTo>
                      <a:lnTo>
                        <a:pt x="19134" y="0"/>
                      </a:lnTo>
                      <a:lnTo>
                        <a:pt x="19027" y="0"/>
                      </a:lnTo>
                      <a:lnTo>
                        <a:pt x="18979" y="0"/>
                      </a:lnTo>
                      <a:lnTo>
                        <a:pt x="18962" y="0"/>
                      </a:lnTo>
                      <a:lnTo>
                        <a:pt x="18938" y="0"/>
                      </a:lnTo>
                      <a:lnTo>
                        <a:pt x="18926" y="0"/>
                      </a:lnTo>
                      <a:lnTo>
                        <a:pt x="18896" y="0"/>
                      </a:lnTo>
                      <a:lnTo>
                        <a:pt x="18837" y="0"/>
                      </a:lnTo>
                      <a:lnTo>
                        <a:pt x="18807" y="0"/>
                      </a:lnTo>
                      <a:lnTo>
                        <a:pt x="18783" y="0"/>
                      </a:lnTo>
                      <a:lnTo>
                        <a:pt x="18742" y="0"/>
                      </a:lnTo>
                      <a:lnTo>
                        <a:pt x="18724" y="0"/>
                      </a:lnTo>
                      <a:lnTo>
                        <a:pt x="18694" y="0"/>
                      </a:lnTo>
                      <a:lnTo>
                        <a:pt x="18689" y="0"/>
                      </a:lnTo>
                      <a:lnTo>
                        <a:pt x="18670" y="0"/>
                      </a:lnTo>
                      <a:lnTo>
                        <a:pt x="18540" y="0"/>
                      </a:lnTo>
                      <a:lnTo>
                        <a:pt x="18540" y="0"/>
                      </a:lnTo>
                      <a:lnTo>
                        <a:pt x="18510" y="0"/>
                      </a:lnTo>
                      <a:lnTo>
                        <a:pt x="18491" y="0"/>
                      </a:lnTo>
                      <a:lnTo>
                        <a:pt x="18480" y="0"/>
                      </a:lnTo>
                      <a:lnTo>
                        <a:pt x="18462" y="0"/>
                      </a:lnTo>
                      <a:lnTo>
                        <a:pt x="18421" y="0"/>
                      </a:lnTo>
                      <a:lnTo>
                        <a:pt x="18421" y="0"/>
                      </a:lnTo>
                      <a:lnTo>
                        <a:pt x="18398" y="0"/>
                      </a:lnTo>
                      <a:lnTo>
                        <a:pt x="18368" y="0"/>
                      </a:lnTo>
                      <a:lnTo>
                        <a:pt x="18319" y="0"/>
                      </a:lnTo>
                      <a:lnTo>
                        <a:pt x="18284" y="0"/>
                      </a:lnTo>
                      <a:lnTo>
                        <a:pt x="18284" y="0"/>
                      </a:lnTo>
                      <a:lnTo>
                        <a:pt x="18213" y="0"/>
                      </a:lnTo>
                      <a:lnTo>
                        <a:pt x="18124" y="0"/>
                      </a:lnTo>
                      <a:lnTo>
                        <a:pt x="18099" y="0"/>
                      </a:lnTo>
                      <a:lnTo>
                        <a:pt x="18023" y="0"/>
                      </a:lnTo>
                      <a:lnTo>
                        <a:pt x="18017" y="0"/>
                      </a:lnTo>
                      <a:lnTo>
                        <a:pt x="18064" y="0"/>
                      </a:lnTo>
                      <a:lnTo>
                        <a:pt x="18082" y="0"/>
                      </a:lnTo>
                      <a:lnTo>
                        <a:pt x="18106" y="0"/>
                      </a:lnTo>
                      <a:lnTo>
                        <a:pt x="18111" y="0"/>
                      </a:lnTo>
                      <a:lnTo>
                        <a:pt x="18136" y="0"/>
                      </a:lnTo>
                      <a:lnTo>
                        <a:pt x="18124" y="0"/>
                      </a:lnTo>
                      <a:lnTo>
                        <a:pt x="18124" y="0"/>
                      </a:lnTo>
                      <a:lnTo>
                        <a:pt x="18136" y="0"/>
                      </a:lnTo>
                      <a:lnTo>
                        <a:pt x="18166" y="0"/>
                      </a:lnTo>
                      <a:lnTo>
                        <a:pt x="18225" y="0"/>
                      </a:lnTo>
                      <a:lnTo>
                        <a:pt x="18242" y="0"/>
                      </a:lnTo>
                      <a:lnTo>
                        <a:pt x="18260" y="0"/>
                      </a:lnTo>
                      <a:lnTo>
                        <a:pt x="18319" y="0"/>
                      </a:lnTo>
                      <a:lnTo>
                        <a:pt x="18332" y="0"/>
                      </a:lnTo>
                      <a:lnTo>
                        <a:pt x="18374" y="0"/>
                      </a:lnTo>
                      <a:lnTo>
                        <a:pt x="18403" y="0"/>
                      </a:lnTo>
                      <a:lnTo>
                        <a:pt x="18403" y="0"/>
                      </a:lnTo>
                      <a:lnTo>
                        <a:pt x="18409" y="0"/>
                      </a:lnTo>
                      <a:lnTo>
                        <a:pt x="18398" y="0"/>
                      </a:lnTo>
                      <a:lnTo>
                        <a:pt x="18421" y="0"/>
                      </a:lnTo>
                      <a:lnTo>
                        <a:pt x="18403" y="0"/>
                      </a:lnTo>
                      <a:lnTo>
                        <a:pt x="18380" y="0"/>
                      </a:lnTo>
                      <a:lnTo>
                        <a:pt x="18344" y="0"/>
                      </a:lnTo>
                      <a:lnTo>
                        <a:pt x="18350" y="0"/>
                      </a:lnTo>
                      <a:lnTo>
                        <a:pt x="18314" y="0"/>
                      </a:lnTo>
                      <a:lnTo>
                        <a:pt x="18284" y="0"/>
                      </a:lnTo>
                      <a:lnTo>
                        <a:pt x="18231" y="0"/>
                      </a:lnTo>
                      <a:lnTo>
                        <a:pt x="18213" y="0"/>
                      </a:lnTo>
                      <a:lnTo>
                        <a:pt x="18213" y="0"/>
                      </a:lnTo>
                      <a:lnTo>
                        <a:pt x="18159" y="0"/>
                      </a:lnTo>
                      <a:lnTo>
                        <a:pt x="18136" y="0"/>
                      </a:lnTo>
                      <a:lnTo>
                        <a:pt x="18124" y="0"/>
                      </a:lnTo>
                      <a:lnTo>
                        <a:pt x="18047" y="0"/>
                      </a:lnTo>
                      <a:lnTo>
                        <a:pt x="17993" y="0"/>
                      </a:lnTo>
                      <a:lnTo>
                        <a:pt x="17976" y="0"/>
                      </a:lnTo>
                      <a:lnTo>
                        <a:pt x="17928" y="0"/>
                      </a:lnTo>
                      <a:lnTo>
                        <a:pt x="17928" y="0"/>
                      </a:lnTo>
                      <a:lnTo>
                        <a:pt x="17898" y="0"/>
                      </a:lnTo>
                      <a:lnTo>
                        <a:pt x="17857" y="0"/>
                      </a:lnTo>
                      <a:lnTo>
                        <a:pt x="17845" y="0"/>
                      </a:lnTo>
                      <a:lnTo>
                        <a:pt x="17833" y="0"/>
                      </a:lnTo>
                      <a:lnTo>
                        <a:pt x="17780" y="0"/>
                      </a:lnTo>
                      <a:lnTo>
                        <a:pt x="17768" y="0"/>
                      </a:lnTo>
                      <a:lnTo>
                        <a:pt x="17768" y="0"/>
                      </a:lnTo>
                      <a:lnTo>
                        <a:pt x="17768" y="0"/>
                      </a:lnTo>
                      <a:lnTo>
                        <a:pt x="17774" y="0"/>
                      </a:lnTo>
                      <a:lnTo>
                        <a:pt x="17738" y="0"/>
                      </a:lnTo>
                      <a:lnTo>
                        <a:pt x="17719" y="0"/>
                      </a:lnTo>
                      <a:lnTo>
                        <a:pt x="17696" y="0"/>
                      </a:lnTo>
                      <a:lnTo>
                        <a:pt x="17691" y="0"/>
                      </a:lnTo>
                      <a:lnTo>
                        <a:pt x="17679" y="0"/>
                      </a:lnTo>
                      <a:lnTo>
                        <a:pt x="17649" y="0"/>
                      </a:lnTo>
                      <a:lnTo>
                        <a:pt x="17578" y="0"/>
                      </a:lnTo>
                      <a:lnTo>
                        <a:pt x="17518" y="0"/>
                      </a:lnTo>
                      <a:lnTo>
                        <a:pt x="17500" y="0"/>
                      </a:lnTo>
                      <a:lnTo>
                        <a:pt x="17453" y="0"/>
                      </a:lnTo>
                      <a:lnTo>
                        <a:pt x="17410" y="0"/>
                      </a:lnTo>
                      <a:lnTo>
                        <a:pt x="17382" y="0"/>
                      </a:lnTo>
                      <a:lnTo>
                        <a:pt x="17351" y="0"/>
                      </a:lnTo>
                      <a:lnTo>
                        <a:pt x="17327" y="0"/>
                      </a:lnTo>
                      <a:lnTo>
                        <a:pt x="17310" y="0"/>
                      </a:lnTo>
                      <a:lnTo>
                        <a:pt x="17322" y="0"/>
                      </a:lnTo>
                      <a:lnTo>
                        <a:pt x="17263" y="0"/>
                      </a:lnTo>
                      <a:lnTo>
                        <a:pt x="17233" y="0"/>
                      </a:lnTo>
                      <a:lnTo>
                        <a:pt x="17161" y="0"/>
                      </a:lnTo>
                      <a:lnTo>
                        <a:pt x="17126" y="0"/>
                      </a:lnTo>
                      <a:lnTo>
                        <a:pt x="17126" y="0"/>
                      </a:lnTo>
                      <a:lnTo>
                        <a:pt x="17126" y="0"/>
                      </a:lnTo>
                      <a:lnTo>
                        <a:pt x="17185" y="0"/>
                      </a:lnTo>
                      <a:lnTo>
                        <a:pt x="17190" y="0"/>
                      </a:lnTo>
                      <a:lnTo>
                        <a:pt x="17150" y="0"/>
                      </a:lnTo>
                      <a:lnTo>
                        <a:pt x="17114" y="0"/>
                      </a:lnTo>
                      <a:lnTo>
                        <a:pt x="17085" y="0"/>
                      </a:lnTo>
                      <a:lnTo>
                        <a:pt x="17042" y="0"/>
                      </a:lnTo>
                      <a:lnTo>
                        <a:pt x="17055" y="0"/>
                      </a:lnTo>
                      <a:lnTo>
                        <a:pt x="17085" y="0"/>
                      </a:lnTo>
                      <a:lnTo>
                        <a:pt x="17096" y="0"/>
                      </a:lnTo>
                      <a:lnTo>
                        <a:pt x="17096" y="0"/>
                      </a:lnTo>
                      <a:lnTo>
                        <a:pt x="17055" y="0"/>
                      </a:lnTo>
                      <a:lnTo>
                        <a:pt x="17025" y="0"/>
                      </a:lnTo>
                      <a:lnTo>
                        <a:pt x="17012" y="0"/>
                      </a:lnTo>
                      <a:lnTo>
                        <a:pt x="16965" y="0"/>
                      </a:lnTo>
                      <a:lnTo>
                        <a:pt x="16942" y="0"/>
                      </a:lnTo>
                      <a:lnTo>
                        <a:pt x="16911" y="0"/>
                      </a:lnTo>
                      <a:lnTo>
                        <a:pt x="16924" y="0"/>
                      </a:lnTo>
                      <a:lnTo>
                        <a:pt x="16918" y="0"/>
                      </a:lnTo>
                      <a:lnTo>
                        <a:pt x="16906" y="0"/>
                      </a:lnTo>
                      <a:lnTo>
                        <a:pt x="16864" y="0"/>
                      </a:lnTo>
                      <a:lnTo>
                        <a:pt x="16822" y="0"/>
                      </a:lnTo>
                      <a:lnTo>
                        <a:pt x="16822" y="0"/>
                      </a:lnTo>
                      <a:lnTo>
                        <a:pt x="16799" y="0"/>
                      </a:lnTo>
                      <a:lnTo>
                        <a:pt x="16758" y="0"/>
                      </a:lnTo>
                      <a:lnTo>
                        <a:pt x="16716" y="0"/>
                      </a:lnTo>
                      <a:lnTo>
                        <a:pt x="16681" y="0"/>
                      </a:lnTo>
                      <a:lnTo>
                        <a:pt x="16704" y="0"/>
                      </a:lnTo>
                      <a:lnTo>
                        <a:pt x="16704" y="0"/>
                      </a:lnTo>
                      <a:lnTo>
                        <a:pt x="16669" y="0"/>
                      </a:lnTo>
                      <a:lnTo>
                        <a:pt x="16669" y="0"/>
                      </a:lnTo>
                      <a:lnTo>
                        <a:pt x="16651" y="0"/>
                      </a:lnTo>
                      <a:lnTo>
                        <a:pt x="16651" y="0"/>
                      </a:lnTo>
                      <a:lnTo>
                        <a:pt x="16621" y="0"/>
                      </a:lnTo>
                      <a:lnTo>
                        <a:pt x="16562" y="0"/>
                      </a:lnTo>
                      <a:lnTo>
                        <a:pt x="16496" y="0"/>
                      </a:lnTo>
                      <a:lnTo>
                        <a:pt x="16431" y="0"/>
                      </a:lnTo>
                      <a:lnTo>
                        <a:pt x="16271" y="0"/>
                      </a:lnTo>
                      <a:lnTo>
                        <a:pt x="16193" y="0"/>
                      </a:lnTo>
                      <a:lnTo>
                        <a:pt x="16152" y="0"/>
                      </a:lnTo>
                      <a:lnTo>
                        <a:pt x="16085" y="0"/>
                      </a:lnTo>
                      <a:lnTo>
                        <a:pt x="16085" y="0"/>
                      </a:lnTo>
                      <a:lnTo>
                        <a:pt x="16051" y="0"/>
                      </a:lnTo>
                      <a:lnTo>
                        <a:pt x="15992" y="0"/>
                      </a:lnTo>
                      <a:lnTo>
                        <a:pt x="15866" y="0"/>
                      </a:lnTo>
                      <a:lnTo>
                        <a:pt x="15819" y="0"/>
                      </a:lnTo>
                      <a:lnTo>
                        <a:pt x="15765" y="0"/>
                      </a:lnTo>
                      <a:lnTo>
                        <a:pt x="15735" y="0"/>
                      </a:lnTo>
                      <a:lnTo>
                        <a:pt x="15670" y="0"/>
                      </a:lnTo>
                      <a:lnTo>
                        <a:pt x="15635" y="0"/>
                      </a:lnTo>
                      <a:lnTo>
                        <a:pt x="15600" y="0"/>
                      </a:lnTo>
                      <a:lnTo>
                        <a:pt x="15545" y="0"/>
                      </a:lnTo>
                      <a:lnTo>
                        <a:pt x="15498" y="0"/>
                      </a:lnTo>
                      <a:lnTo>
                        <a:pt x="15433" y="0"/>
                      </a:lnTo>
                      <a:lnTo>
                        <a:pt x="15391" y="0"/>
                      </a:lnTo>
                      <a:lnTo>
                        <a:pt x="15427" y="0"/>
                      </a:lnTo>
                      <a:lnTo>
                        <a:pt x="15480" y="0"/>
                      </a:lnTo>
                      <a:lnTo>
                        <a:pt x="15487" y="0"/>
                      </a:lnTo>
                      <a:lnTo>
                        <a:pt x="15439" y="0"/>
                      </a:lnTo>
                      <a:lnTo>
                        <a:pt x="15362" y="0"/>
                      </a:lnTo>
                      <a:lnTo>
                        <a:pt x="15285" y="0"/>
                      </a:lnTo>
                      <a:lnTo>
                        <a:pt x="15261" y="0"/>
                      </a:lnTo>
                      <a:lnTo>
                        <a:pt x="15249" y="0"/>
                      </a:lnTo>
                      <a:lnTo>
                        <a:pt x="15219" y="0"/>
                      </a:lnTo>
                      <a:lnTo>
                        <a:pt x="15219" y="0"/>
                      </a:lnTo>
                      <a:lnTo>
                        <a:pt x="15201" y="0"/>
                      </a:lnTo>
                      <a:lnTo>
                        <a:pt x="15189" y="0"/>
                      </a:lnTo>
                      <a:lnTo>
                        <a:pt x="15172" y="0"/>
                      </a:lnTo>
                      <a:lnTo>
                        <a:pt x="15154" y="0"/>
                      </a:lnTo>
                      <a:lnTo>
                        <a:pt x="15142" y="0"/>
                      </a:lnTo>
                      <a:lnTo>
                        <a:pt x="15159" y="0"/>
                      </a:lnTo>
                      <a:lnTo>
                        <a:pt x="15172" y="0"/>
                      </a:lnTo>
                      <a:lnTo>
                        <a:pt x="15159" y="0"/>
                      </a:lnTo>
                      <a:lnTo>
                        <a:pt x="15123" y="0"/>
                      </a:lnTo>
                      <a:lnTo>
                        <a:pt x="15083" y="0"/>
                      </a:lnTo>
                      <a:lnTo>
                        <a:pt x="15093" y="0"/>
                      </a:lnTo>
                      <a:lnTo>
                        <a:pt x="15071" y="0"/>
                      </a:lnTo>
                      <a:lnTo>
                        <a:pt x="15046" y="0"/>
                      </a:lnTo>
                      <a:lnTo>
                        <a:pt x="15041" y="0"/>
                      </a:lnTo>
                      <a:lnTo>
                        <a:pt x="15023" y="0"/>
                      </a:lnTo>
                      <a:lnTo>
                        <a:pt x="15011" y="0"/>
                      </a:lnTo>
                      <a:lnTo>
                        <a:pt x="14982" y="0"/>
                      </a:lnTo>
                      <a:lnTo>
                        <a:pt x="14922" y="0"/>
                      </a:lnTo>
                      <a:lnTo>
                        <a:pt x="14833" y="0"/>
                      </a:lnTo>
                      <a:lnTo>
                        <a:pt x="14808" y="0"/>
                      </a:lnTo>
                      <a:lnTo>
                        <a:pt x="14838" y="0"/>
                      </a:lnTo>
                      <a:lnTo>
                        <a:pt x="14833" y="0"/>
                      </a:lnTo>
                      <a:lnTo>
                        <a:pt x="14833" y="0"/>
                      </a:lnTo>
                      <a:lnTo>
                        <a:pt x="14826" y="0"/>
                      </a:lnTo>
                      <a:lnTo>
                        <a:pt x="14833" y="0"/>
                      </a:lnTo>
                      <a:lnTo>
                        <a:pt x="14893" y="0"/>
                      </a:lnTo>
                      <a:lnTo>
                        <a:pt x="14922" y="0"/>
                      </a:lnTo>
                      <a:lnTo>
                        <a:pt x="14928" y="0"/>
                      </a:lnTo>
                      <a:lnTo>
                        <a:pt x="14875" y="0"/>
                      </a:lnTo>
                      <a:lnTo>
                        <a:pt x="14767" y="0"/>
                      </a:lnTo>
                      <a:lnTo>
                        <a:pt x="14678" y="0"/>
                      </a:lnTo>
                      <a:lnTo>
                        <a:pt x="14577" y="0"/>
                      </a:lnTo>
                      <a:lnTo>
                        <a:pt x="14488" y="0"/>
                      </a:lnTo>
                      <a:lnTo>
                        <a:pt x="14428" y="0"/>
                      </a:lnTo>
                      <a:lnTo>
                        <a:pt x="14446" y="0"/>
                      </a:lnTo>
                      <a:lnTo>
                        <a:pt x="14441" y="0"/>
                      </a:lnTo>
                      <a:lnTo>
                        <a:pt x="14452" y="0"/>
                      </a:lnTo>
                      <a:lnTo>
                        <a:pt x="14422" y="0"/>
                      </a:lnTo>
                      <a:lnTo>
                        <a:pt x="14422" y="0"/>
                      </a:lnTo>
                      <a:lnTo>
                        <a:pt x="14382" y="0"/>
                      </a:lnTo>
                      <a:lnTo>
                        <a:pt x="14352" y="0"/>
                      </a:lnTo>
                      <a:lnTo>
                        <a:pt x="14334" y="0"/>
                      </a:lnTo>
                      <a:lnTo>
                        <a:pt x="14334" y="0"/>
                      </a:lnTo>
                      <a:lnTo>
                        <a:pt x="14297" y="0"/>
                      </a:lnTo>
                      <a:lnTo>
                        <a:pt x="14322" y="0"/>
                      </a:lnTo>
                      <a:lnTo>
                        <a:pt x="14340" y="0"/>
                      </a:lnTo>
                      <a:lnTo>
                        <a:pt x="14364" y="0"/>
                      </a:lnTo>
                      <a:lnTo>
                        <a:pt x="14352" y="0"/>
                      </a:lnTo>
                      <a:lnTo>
                        <a:pt x="14310" y="0"/>
                      </a:lnTo>
                      <a:lnTo>
                        <a:pt x="14292" y="0"/>
                      </a:lnTo>
                      <a:lnTo>
                        <a:pt x="14310" y="0"/>
                      </a:lnTo>
                      <a:lnTo>
                        <a:pt x="14340" y="0"/>
                      </a:lnTo>
                      <a:lnTo>
                        <a:pt x="14340" y="0"/>
                      </a:lnTo>
                      <a:lnTo>
                        <a:pt x="14370" y="0"/>
                      </a:lnTo>
                      <a:lnTo>
                        <a:pt x="14393" y="0"/>
                      </a:lnTo>
                      <a:lnTo>
                        <a:pt x="14399" y="0"/>
                      </a:lnTo>
                      <a:lnTo>
                        <a:pt x="14393" y="0"/>
                      </a:lnTo>
                      <a:lnTo>
                        <a:pt x="14382" y="0"/>
                      </a:lnTo>
                      <a:lnTo>
                        <a:pt x="14268" y="0"/>
                      </a:lnTo>
                      <a:lnTo>
                        <a:pt x="14180" y="0"/>
                      </a:lnTo>
                      <a:lnTo>
                        <a:pt x="14180" y="0"/>
                      </a:lnTo>
                      <a:lnTo>
                        <a:pt x="14126" y="0"/>
                      </a:lnTo>
                      <a:lnTo>
                        <a:pt x="14095" y="0"/>
                      </a:lnTo>
                      <a:lnTo>
                        <a:pt x="14102" y="0"/>
                      </a:lnTo>
                      <a:lnTo>
                        <a:pt x="14132" y="0"/>
                      </a:lnTo>
                      <a:lnTo>
                        <a:pt x="14102" y="0"/>
                      </a:lnTo>
                      <a:lnTo>
                        <a:pt x="14126" y="0"/>
                      </a:lnTo>
                      <a:lnTo>
                        <a:pt x="14162" y="0"/>
                      </a:lnTo>
                      <a:lnTo>
                        <a:pt x="14180" y="0"/>
                      </a:lnTo>
                      <a:lnTo>
                        <a:pt x="14214" y="0"/>
                      </a:lnTo>
                      <a:lnTo>
                        <a:pt x="14327" y="0"/>
                      </a:lnTo>
                      <a:lnTo>
                        <a:pt x="14370" y="0"/>
                      </a:lnTo>
                      <a:lnTo>
                        <a:pt x="14292" y="0"/>
                      </a:lnTo>
                      <a:lnTo>
                        <a:pt x="14245" y="0"/>
                      </a:lnTo>
                      <a:lnTo>
                        <a:pt x="14180" y="0"/>
                      </a:lnTo>
                      <a:lnTo>
                        <a:pt x="14037" y="0"/>
                      </a:lnTo>
                      <a:lnTo>
                        <a:pt x="14006" y="0"/>
                      </a:lnTo>
                      <a:lnTo>
                        <a:pt x="13817" y="0"/>
                      </a:lnTo>
                      <a:lnTo>
                        <a:pt x="13704" y="0"/>
                      </a:lnTo>
                      <a:lnTo>
                        <a:pt x="13639" y="0"/>
                      </a:lnTo>
                      <a:lnTo>
                        <a:pt x="13562" y="0"/>
                      </a:lnTo>
                      <a:lnTo>
                        <a:pt x="13496" y="0"/>
                      </a:lnTo>
                      <a:lnTo>
                        <a:pt x="13449" y="0"/>
                      </a:lnTo>
                      <a:lnTo>
                        <a:pt x="13490" y="0"/>
                      </a:lnTo>
                      <a:lnTo>
                        <a:pt x="13537" y="0"/>
                      </a:lnTo>
                      <a:lnTo>
                        <a:pt x="13568" y="0"/>
                      </a:lnTo>
                      <a:lnTo>
                        <a:pt x="13596" y="0"/>
                      </a:lnTo>
                      <a:lnTo>
                        <a:pt x="13639" y="0"/>
                      </a:lnTo>
                      <a:lnTo>
                        <a:pt x="13639" y="0"/>
                      </a:lnTo>
                      <a:lnTo>
                        <a:pt x="13579" y="0"/>
                      </a:lnTo>
                      <a:lnTo>
                        <a:pt x="13537" y="0"/>
                      </a:lnTo>
                      <a:lnTo>
                        <a:pt x="13490" y="0"/>
                      </a:lnTo>
                      <a:lnTo>
                        <a:pt x="13479" y="0"/>
                      </a:lnTo>
                      <a:lnTo>
                        <a:pt x="13466" y="0"/>
                      </a:lnTo>
                      <a:lnTo>
                        <a:pt x="13502" y="0"/>
                      </a:lnTo>
                      <a:lnTo>
                        <a:pt x="13562" y="0"/>
                      </a:lnTo>
                      <a:lnTo>
                        <a:pt x="13568" y="0"/>
                      </a:lnTo>
                      <a:lnTo>
                        <a:pt x="13609" y="0"/>
                      </a:lnTo>
                      <a:lnTo>
                        <a:pt x="13668" y="0"/>
                      </a:lnTo>
                      <a:lnTo>
                        <a:pt x="13657" y="0"/>
                      </a:lnTo>
                      <a:lnTo>
                        <a:pt x="13596" y="0"/>
                      </a:lnTo>
                      <a:lnTo>
                        <a:pt x="13627" y="0"/>
                      </a:lnTo>
                      <a:lnTo>
                        <a:pt x="13621" y="0"/>
                      </a:lnTo>
                      <a:lnTo>
                        <a:pt x="13639" y="0"/>
                      </a:lnTo>
                      <a:lnTo>
                        <a:pt x="13596" y="0"/>
                      </a:lnTo>
                      <a:lnTo>
                        <a:pt x="13639" y="0"/>
                      </a:lnTo>
                      <a:lnTo>
                        <a:pt x="13674" y="0"/>
                      </a:lnTo>
                      <a:lnTo>
                        <a:pt x="13686" y="0"/>
                      </a:lnTo>
                      <a:lnTo>
                        <a:pt x="13680" y="0"/>
                      </a:lnTo>
                      <a:lnTo>
                        <a:pt x="13716" y="0"/>
                      </a:lnTo>
                      <a:lnTo>
                        <a:pt x="13758" y="0"/>
                      </a:lnTo>
                      <a:lnTo>
                        <a:pt x="13805" y="0"/>
                      </a:lnTo>
                      <a:lnTo>
                        <a:pt x="13799" y="0"/>
                      </a:lnTo>
                      <a:lnTo>
                        <a:pt x="13776" y="0"/>
                      </a:lnTo>
                      <a:lnTo>
                        <a:pt x="13739" y="0"/>
                      </a:lnTo>
                      <a:lnTo>
                        <a:pt x="13758" y="0"/>
                      </a:lnTo>
                      <a:lnTo>
                        <a:pt x="13734" y="0"/>
                      </a:lnTo>
                      <a:lnTo>
                        <a:pt x="13716" y="0"/>
                      </a:lnTo>
                      <a:lnTo>
                        <a:pt x="13697" y="0"/>
                      </a:lnTo>
                      <a:lnTo>
                        <a:pt x="13680" y="0"/>
                      </a:lnTo>
                      <a:lnTo>
                        <a:pt x="13627" y="0"/>
                      </a:lnTo>
                      <a:lnTo>
                        <a:pt x="13609" y="0"/>
                      </a:lnTo>
                      <a:lnTo>
                        <a:pt x="13621" y="0"/>
                      </a:lnTo>
                      <a:lnTo>
                        <a:pt x="13591" y="0"/>
                      </a:lnTo>
                      <a:lnTo>
                        <a:pt x="13568" y="0"/>
                      </a:lnTo>
                      <a:lnTo>
                        <a:pt x="13549" y="0"/>
                      </a:lnTo>
                      <a:lnTo>
                        <a:pt x="13562" y="0"/>
                      </a:lnTo>
                      <a:lnTo>
                        <a:pt x="13568" y="0"/>
                      </a:lnTo>
                      <a:lnTo>
                        <a:pt x="13609" y="0"/>
                      </a:lnTo>
                      <a:lnTo>
                        <a:pt x="13651" y="0"/>
                      </a:lnTo>
                      <a:lnTo>
                        <a:pt x="13680" y="0"/>
                      </a:lnTo>
                      <a:lnTo>
                        <a:pt x="13657" y="0"/>
                      </a:lnTo>
                      <a:lnTo>
                        <a:pt x="13697" y="0"/>
                      </a:lnTo>
                      <a:lnTo>
                        <a:pt x="13668" y="0"/>
                      </a:lnTo>
                      <a:lnTo>
                        <a:pt x="13621" y="0"/>
                      </a:lnTo>
                      <a:lnTo>
                        <a:pt x="13621" y="0"/>
                      </a:lnTo>
                      <a:lnTo>
                        <a:pt x="13668" y="0"/>
                      </a:lnTo>
                      <a:lnTo>
                        <a:pt x="13591" y="0"/>
                      </a:lnTo>
                      <a:lnTo>
                        <a:pt x="13579" y="0"/>
                      </a:lnTo>
                      <a:lnTo>
                        <a:pt x="13526" y="0"/>
                      </a:lnTo>
                      <a:lnTo>
                        <a:pt x="13502" y="0"/>
                      </a:lnTo>
                      <a:lnTo>
                        <a:pt x="13466" y="0"/>
                      </a:lnTo>
                      <a:lnTo>
                        <a:pt x="13431" y="0"/>
                      </a:lnTo>
                      <a:lnTo>
                        <a:pt x="13378" y="0"/>
                      </a:lnTo>
                      <a:lnTo>
                        <a:pt x="13341" y="0"/>
                      </a:lnTo>
                      <a:lnTo>
                        <a:pt x="13311" y="0"/>
                      </a:lnTo>
                      <a:lnTo>
                        <a:pt x="13294" y="0"/>
                      </a:lnTo>
                      <a:lnTo>
                        <a:pt x="13181" y="0"/>
                      </a:lnTo>
                      <a:lnTo>
                        <a:pt x="13176" y="0"/>
                      </a:lnTo>
                      <a:lnTo>
                        <a:pt x="13163" y="0"/>
                      </a:lnTo>
                      <a:lnTo>
                        <a:pt x="13181" y="0"/>
                      </a:lnTo>
                      <a:lnTo>
                        <a:pt x="13176" y="0"/>
                      </a:lnTo>
                      <a:lnTo>
                        <a:pt x="13198" y="0"/>
                      </a:lnTo>
                      <a:lnTo>
                        <a:pt x="13194" y="0"/>
                      </a:lnTo>
                      <a:lnTo>
                        <a:pt x="13163" y="0"/>
                      </a:lnTo>
                      <a:lnTo>
                        <a:pt x="13139" y="0"/>
                      </a:lnTo>
                      <a:lnTo>
                        <a:pt x="13110" y="0"/>
                      </a:lnTo>
                      <a:lnTo>
                        <a:pt x="12986" y="0"/>
                      </a:lnTo>
                      <a:lnTo>
                        <a:pt x="12926" y="0"/>
                      </a:lnTo>
                      <a:lnTo>
                        <a:pt x="12885" y="0"/>
                      </a:lnTo>
                      <a:lnTo>
                        <a:pt x="12849" y="0"/>
                      </a:lnTo>
                      <a:lnTo>
                        <a:pt x="12812" y="0"/>
                      </a:lnTo>
                      <a:lnTo>
                        <a:pt x="12790" y="0"/>
                      </a:lnTo>
                      <a:lnTo>
                        <a:pt x="12759" y="0"/>
                      </a:lnTo>
                      <a:lnTo>
                        <a:pt x="12759" y="0"/>
                      </a:lnTo>
                      <a:lnTo>
                        <a:pt x="12783" y="0"/>
                      </a:lnTo>
                      <a:lnTo>
                        <a:pt x="12790" y="0"/>
                      </a:lnTo>
                      <a:lnTo>
                        <a:pt x="12837" y="0"/>
                      </a:lnTo>
                      <a:lnTo>
                        <a:pt x="12873" y="0"/>
                      </a:lnTo>
                      <a:lnTo>
                        <a:pt x="12902" y="0"/>
                      </a:lnTo>
                      <a:lnTo>
                        <a:pt x="12896" y="0"/>
                      </a:lnTo>
                      <a:lnTo>
                        <a:pt x="12873" y="0"/>
                      </a:lnTo>
                      <a:lnTo>
                        <a:pt x="12849" y="0"/>
                      </a:lnTo>
                      <a:lnTo>
                        <a:pt x="12842" y="0"/>
                      </a:lnTo>
                      <a:lnTo>
                        <a:pt x="12812" y="0"/>
                      </a:lnTo>
                      <a:lnTo>
                        <a:pt x="12795" y="0"/>
                      </a:lnTo>
                      <a:lnTo>
                        <a:pt x="12812" y="0"/>
                      </a:lnTo>
                      <a:lnTo>
                        <a:pt x="12807" y="0"/>
                      </a:lnTo>
                      <a:lnTo>
                        <a:pt x="12753" y="0"/>
                      </a:lnTo>
                      <a:lnTo>
                        <a:pt x="12706" y="0"/>
                      </a:lnTo>
                      <a:lnTo>
                        <a:pt x="12634" y="0"/>
                      </a:lnTo>
                      <a:lnTo>
                        <a:pt x="12598" y="0"/>
                      </a:lnTo>
                      <a:lnTo>
                        <a:pt x="12570" y="0"/>
                      </a:lnTo>
                      <a:lnTo>
                        <a:pt x="12462" y="0"/>
                      </a:lnTo>
                      <a:lnTo>
                        <a:pt x="12457" y="0"/>
                      </a:lnTo>
                      <a:lnTo>
                        <a:pt x="12432" y="0"/>
                      </a:lnTo>
                      <a:lnTo>
                        <a:pt x="12402" y="0"/>
                      </a:lnTo>
                      <a:lnTo>
                        <a:pt x="12391" y="0"/>
                      </a:lnTo>
                      <a:lnTo>
                        <a:pt x="12457" y="0"/>
                      </a:lnTo>
                      <a:lnTo>
                        <a:pt x="12487" y="0"/>
                      </a:lnTo>
                      <a:lnTo>
                        <a:pt x="12462" y="0"/>
                      </a:lnTo>
                      <a:lnTo>
                        <a:pt x="12427" y="0"/>
                      </a:lnTo>
                      <a:lnTo>
                        <a:pt x="12391" y="0"/>
                      </a:lnTo>
                      <a:lnTo>
                        <a:pt x="12385" y="0"/>
                      </a:lnTo>
                      <a:lnTo>
                        <a:pt x="12391" y="0"/>
                      </a:lnTo>
                      <a:lnTo>
                        <a:pt x="12420" y="0"/>
                      </a:lnTo>
                      <a:lnTo>
                        <a:pt x="12420" y="0"/>
                      </a:lnTo>
                      <a:lnTo>
                        <a:pt x="12385" y="0"/>
                      </a:lnTo>
                      <a:lnTo>
                        <a:pt x="12326" y="0"/>
                      </a:lnTo>
                      <a:lnTo>
                        <a:pt x="12267" y="0"/>
                      </a:lnTo>
                      <a:lnTo>
                        <a:pt x="12249" y="0"/>
                      </a:lnTo>
                      <a:lnTo>
                        <a:pt x="12189" y="0"/>
                      </a:lnTo>
                      <a:lnTo>
                        <a:pt x="12178" y="0"/>
                      </a:lnTo>
                      <a:lnTo>
                        <a:pt x="12148" y="0"/>
                      </a:lnTo>
                      <a:lnTo>
                        <a:pt x="12219" y="0"/>
                      </a:lnTo>
                      <a:lnTo>
                        <a:pt x="12285" y="0"/>
                      </a:lnTo>
                      <a:lnTo>
                        <a:pt x="12314" y="0"/>
                      </a:lnTo>
                      <a:lnTo>
                        <a:pt x="12356" y="0"/>
                      </a:lnTo>
                      <a:lnTo>
                        <a:pt x="12385" y="0"/>
                      </a:lnTo>
                      <a:lnTo>
                        <a:pt x="12385" y="0"/>
                      </a:lnTo>
                      <a:lnTo>
                        <a:pt x="12362" y="0"/>
                      </a:lnTo>
                      <a:lnTo>
                        <a:pt x="12356" y="0"/>
                      </a:lnTo>
                      <a:lnTo>
                        <a:pt x="12326" y="0"/>
                      </a:lnTo>
                      <a:lnTo>
                        <a:pt x="12338" y="0"/>
                      </a:lnTo>
                      <a:lnTo>
                        <a:pt x="12301" y="0"/>
                      </a:lnTo>
                      <a:lnTo>
                        <a:pt x="12279" y="0"/>
                      </a:lnTo>
                      <a:lnTo>
                        <a:pt x="12272" y="0"/>
                      </a:lnTo>
                      <a:lnTo>
                        <a:pt x="12249" y="0"/>
                      </a:lnTo>
                      <a:lnTo>
                        <a:pt x="12224" y="0"/>
                      </a:lnTo>
                      <a:lnTo>
                        <a:pt x="12212" y="0"/>
                      </a:lnTo>
                      <a:lnTo>
                        <a:pt x="12160" y="0"/>
                      </a:lnTo>
                      <a:lnTo>
                        <a:pt x="12154" y="0"/>
                      </a:lnTo>
                      <a:lnTo>
                        <a:pt x="12212" y="0"/>
                      </a:lnTo>
                      <a:lnTo>
                        <a:pt x="12206" y="0"/>
                      </a:lnTo>
                      <a:lnTo>
                        <a:pt x="12178" y="0"/>
                      </a:lnTo>
                      <a:lnTo>
                        <a:pt x="12130" y="0"/>
                      </a:lnTo>
                      <a:lnTo>
                        <a:pt x="12124" y="0"/>
                      </a:lnTo>
                      <a:lnTo>
                        <a:pt x="12142" y="0"/>
                      </a:lnTo>
                      <a:lnTo>
                        <a:pt x="12130" y="0"/>
                      </a:lnTo>
                      <a:lnTo>
                        <a:pt x="12111" y="0"/>
                      </a:lnTo>
                      <a:lnTo>
                        <a:pt x="12101" y="0"/>
                      </a:lnTo>
                      <a:lnTo>
                        <a:pt x="12095" y="0"/>
                      </a:lnTo>
                      <a:lnTo>
                        <a:pt x="12064" y="0"/>
                      </a:lnTo>
                      <a:lnTo>
                        <a:pt x="12052" y="0"/>
                      </a:lnTo>
                      <a:lnTo>
                        <a:pt x="12034" y="0"/>
                      </a:lnTo>
                      <a:lnTo>
                        <a:pt x="12046" y="0"/>
                      </a:lnTo>
                      <a:lnTo>
                        <a:pt x="12034" y="0"/>
                      </a:lnTo>
                      <a:lnTo>
                        <a:pt x="12011" y="0"/>
                      </a:lnTo>
                      <a:lnTo>
                        <a:pt x="11988" y="0"/>
                      </a:lnTo>
                      <a:lnTo>
                        <a:pt x="11982" y="0"/>
                      </a:lnTo>
                      <a:lnTo>
                        <a:pt x="11951" y="0"/>
                      </a:lnTo>
                      <a:lnTo>
                        <a:pt x="11921" y="0"/>
                      </a:lnTo>
                      <a:lnTo>
                        <a:pt x="11898" y="0"/>
                      </a:lnTo>
                      <a:lnTo>
                        <a:pt x="11885" y="0"/>
                      </a:lnTo>
                      <a:lnTo>
                        <a:pt x="11856" y="0"/>
                      </a:lnTo>
                      <a:lnTo>
                        <a:pt x="11838" y="0"/>
                      </a:lnTo>
                      <a:lnTo>
                        <a:pt x="11833" y="0"/>
                      </a:lnTo>
                      <a:lnTo>
                        <a:pt x="11827" y="0"/>
                      </a:lnTo>
                      <a:lnTo>
                        <a:pt x="11827" y="0"/>
                      </a:lnTo>
                      <a:lnTo>
                        <a:pt x="11780" y="0"/>
                      </a:lnTo>
                      <a:lnTo>
                        <a:pt x="11756" y="0"/>
                      </a:lnTo>
                      <a:lnTo>
                        <a:pt x="11744" y="0"/>
                      </a:lnTo>
                      <a:lnTo>
                        <a:pt x="11696" y="0"/>
                      </a:lnTo>
                      <a:lnTo>
                        <a:pt x="11666" y="0"/>
                      </a:lnTo>
                      <a:lnTo>
                        <a:pt x="11661" y="0"/>
                      </a:lnTo>
                      <a:lnTo>
                        <a:pt x="11679" y="0"/>
                      </a:lnTo>
                      <a:lnTo>
                        <a:pt x="11691" y="0"/>
                      </a:lnTo>
                      <a:lnTo>
                        <a:pt x="11672" y="0"/>
                      </a:lnTo>
                      <a:lnTo>
                        <a:pt x="11654" y="0"/>
                      </a:lnTo>
                      <a:lnTo>
                        <a:pt x="11654" y="0"/>
                      </a:lnTo>
                      <a:lnTo>
                        <a:pt x="11648" y="0"/>
                      </a:lnTo>
                      <a:lnTo>
                        <a:pt x="11607" y="0"/>
                      </a:lnTo>
                      <a:lnTo>
                        <a:pt x="11595" y="0"/>
                      </a:lnTo>
                      <a:lnTo>
                        <a:pt x="11607" y="0"/>
                      </a:lnTo>
                      <a:lnTo>
                        <a:pt x="11631" y="0"/>
                      </a:lnTo>
                      <a:lnTo>
                        <a:pt x="11619" y="0"/>
                      </a:lnTo>
                      <a:lnTo>
                        <a:pt x="11589" y="0"/>
                      </a:lnTo>
                      <a:lnTo>
                        <a:pt x="11589" y="0"/>
                      </a:lnTo>
                      <a:lnTo>
                        <a:pt x="11566" y="0"/>
                      </a:lnTo>
                      <a:lnTo>
                        <a:pt x="11541" y="0"/>
                      </a:lnTo>
                      <a:lnTo>
                        <a:pt x="11511" y="0"/>
                      </a:lnTo>
                      <a:lnTo>
                        <a:pt x="11483" y="0"/>
                      </a:lnTo>
                      <a:lnTo>
                        <a:pt x="11476" y="0"/>
                      </a:lnTo>
                      <a:lnTo>
                        <a:pt x="11453" y="0"/>
                      </a:lnTo>
                      <a:lnTo>
                        <a:pt x="11410" y="0"/>
                      </a:lnTo>
                      <a:lnTo>
                        <a:pt x="11393" y="0"/>
                      </a:lnTo>
                      <a:lnTo>
                        <a:pt x="11388" y="0"/>
                      </a:lnTo>
                      <a:lnTo>
                        <a:pt x="11363" y="0"/>
                      </a:lnTo>
                      <a:lnTo>
                        <a:pt x="11328" y="0"/>
                      </a:lnTo>
                      <a:lnTo>
                        <a:pt x="11303" y="0"/>
                      </a:lnTo>
                      <a:lnTo>
                        <a:pt x="11315" y="0"/>
                      </a:lnTo>
                      <a:lnTo>
                        <a:pt x="11321" y="0"/>
                      </a:lnTo>
                      <a:lnTo>
                        <a:pt x="11286" y="0"/>
                      </a:lnTo>
                      <a:lnTo>
                        <a:pt x="11269" y="0"/>
                      </a:lnTo>
                      <a:lnTo>
                        <a:pt x="11263" y="0"/>
                      </a:lnTo>
                      <a:lnTo>
                        <a:pt x="11245" y="0"/>
                      </a:lnTo>
                      <a:lnTo>
                        <a:pt x="11251" y="0"/>
                      </a:lnTo>
                      <a:lnTo>
                        <a:pt x="11275" y="0"/>
                      </a:lnTo>
                      <a:lnTo>
                        <a:pt x="11280" y="0"/>
                      </a:lnTo>
                      <a:lnTo>
                        <a:pt x="11297" y="0"/>
                      </a:lnTo>
                      <a:lnTo>
                        <a:pt x="11303" y="0"/>
                      </a:lnTo>
                      <a:lnTo>
                        <a:pt x="11345" y="0"/>
                      </a:lnTo>
                      <a:lnTo>
                        <a:pt x="11358" y="0"/>
                      </a:lnTo>
                      <a:lnTo>
                        <a:pt x="11358" y="0"/>
                      </a:lnTo>
                      <a:lnTo>
                        <a:pt x="11388" y="0"/>
                      </a:lnTo>
                      <a:lnTo>
                        <a:pt x="11393" y="0"/>
                      </a:lnTo>
                      <a:lnTo>
                        <a:pt x="11376" y="0"/>
                      </a:lnTo>
                      <a:lnTo>
                        <a:pt x="11358" y="0"/>
                      </a:lnTo>
                      <a:lnTo>
                        <a:pt x="11352" y="0"/>
                      </a:lnTo>
                      <a:lnTo>
                        <a:pt x="11303" y="0"/>
                      </a:lnTo>
                      <a:lnTo>
                        <a:pt x="11275" y="0"/>
                      </a:lnTo>
                      <a:lnTo>
                        <a:pt x="11245" y="0"/>
                      </a:lnTo>
                      <a:lnTo>
                        <a:pt x="11263" y="0"/>
                      </a:lnTo>
                      <a:lnTo>
                        <a:pt x="11239" y="0"/>
                      </a:lnTo>
                      <a:lnTo>
                        <a:pt x="11202" y="0"/>
                      </a:lnTo>
                      <a:lnTo>
                        <a:pt x="11180" y="0"/>
                      </a:lnTo>
                      <a:lnTo>
                        <a:pt x="11107" y="0"/>
                      </a:lnTo>
                      <a:lnTo>
                        <a:pt x="11002" y="0"/>
                      </a:lnTo>
                      <a:lnTo>
                        <a:pt x="10965" y="0"/>
                      </a:lnTo>
                      <a:lnTo>
                        <a:pt x="10912" y="0"/>
                      </a:lnTo>
                      <a:lnTo>
                        <a:pt x="10906" y="0"/>
                      </a:lnTo>
                      <a:lnTo>
                        <a:pt x="10877" y="0"/>
                      </a:lnTo>
                      <a:lnTo>
                        <a:pt x="10728" y="0"/>
                      </a:lnTo>
                      <a:lnTo>
                        <a:pt x="10681" y="0"/>
                      </a:lnTo>
                      <a:lnTo>
                        <a:pt x="10669" y="0"/>
                      </a:lnTo>
                      <a:lnTo>
                        <a:pt x="10693" y="0"/>
                      </a:lnTo>
                      <a:lnTo>
                        <a:pt x="10705" y="0"/>
                      </a:lnTo>
                      <a:lnTo>
                        <a:pt x="10705" y="0"/>
                      </a:lnTo>
                      <a:lnTo>
                        <a:pt x="10663" y="0"/>
                      </a:lnTo>
                      <a:lnTo>
                        <a:pt x="10609" y="0"/>
                      </a:lnTo>
                      <a:lnTo>
                        <a:pt x="10513" y="0"/>
                      </a:lnTo>
                      <a:lnTo>
                        <a:pt x="10377" y="0"/>
                      </a:lnTo>
                      <a:lnTo>
                        <a:pt x="10264" y="0"/>
                      </a:lnTo>
                      <a:lnTo>
                        <a:pt x="10198" y="0"/>
                      </a:lnTo>
                      <a:lnTo>
                        <a:pt x="10187" y="0"/>
                      </a:lnTo>
                      <a:lnTo>
                        <a:pt x="10164" y="0"/>
                      </a:lnTo>
                      <a:lnTo>
                        <a:pt x="10146" y="0"/>
                      </a:lnTo>
                      <a:lnTo>
                        <a:pt x="10110" y="0"/>
                      </a:lnTo>
                      <a:lnTo>
                        <a:pt x="10068" y="0"/>
                      </a:lnTo>
                      <a:lnTo>
                        <a:pt x="10086" y="0"/>
                      </a:lnTo>
                      <a:lnTo>
                        <a:pt x="10110" y="0"/>
                      </a:lnTo>
                      <a:lnTo>
                        <a:pt x="10140" y="0"/>
                      </a:lnTo>
                      <a:lnTo>
                        <a:pt x="10158" y="0"/>
                      </a:lnTo>
                      <a:lnTo>
                        <a:pt x="10140" y="0"/>
                      </a:lnTo>
                      <a:lnTo>
                        <a:pt x="10122" y="0"/>
                      </a:lnTo>
                      <a:lnTo>
                        <a:pt x="10092" y="0"/>
                      </a:lnTo>
                      <a:lnTo>
                        <a:pt x="10092" y="0"/>
                      </a:lnTo>
                      <a:lnTo>
                        <a:pt x="10081" y="0"/>
                      </a:lnTo>
                      <a:lnTo>
                        <a:pt x="10075" y="0"/>
                      </a:lnTo>
                      <a:lnTo>
                        <a:pt x="10026" y="0"/>
                      </a:lnTo>
                      <a:lnTo>
                        <a:pt x="10020" y="0"/>
                      </a:lnTo>
                      <a:lnTo>
                        <a:pt x="10026" y="0"/>
                      </a:lnTo>
                      <a:lnTo>
                        <a:pt x="9991" y="0"/>
                      </a:lnTo>
                      <a:lnTo>
                        <a:pt x="9968" y="0"/>
                      </a:lnTo>
                      <a:lnTo>
                        <a:pt x="9902" y="0"/>
                      </a:lnTo>
                      <a:lnTo>
                        <a:pt x="9885" y="0"/>
                      </a:lnTo>
                      <a:lnTo>
                        <a:pt x="9885" y="0"/>
                      </a:lnTo>
                      <a:lnTo>
                        <a:pt x="9938" y="0"/>
                      </a:lnTo>
                      <a:lnTo>
                        <a:pt x="9944" y="0"/>
                      </a:lnTo>
                      <a:lnTo>
                        <a:pt x="9913" y="0"/>
                      </a:lnTo>
                      <a:lnTo>
                        <a:pt x="9861" y="0"/>
                      </a:lnTo>
                      <a:lnTo>
                        <a:pt x="9836" y="0"/>
                      </a:lnTo>
                      <a:lnTo>
                        <a:pt x="9789" y="0"/>
                      </a:lnTo>
                      <a:lnTo>
                        <a:pt x="9700" y="0"/>
                      </a:lnTo>
                      <a:lnTo>
                        <a:pt x="9700" y="0"/>
                      </a:lnTo>
                      <a:lnTo>
                        <a:pt x="9718" y="0"/>
                      </a:lnTo>
                      <a:lnTo>
                        <a:pt x="9712" y="0"/>
                      </a:lnTo>
                      <a:lnTo>
                        <a:pt x="9665" y="0"/>
                      </a:lnTo>
                      <a:lnTo>
                        <a:pt x="9665" y="0"/>
                      </a:lnTo>
                      <a:lnTo>
                        <a:pt x="9640" y="0"/>
                      </a:lnTo>
                      <a:lnTo>
                        <a:pt x="9582" y="0"/>
                      </a:lnTo>
                      <a:lnTo>
                        <a:pt x="9540" y="0"/>
                      </a:lnTo>
                      <a:lnTo>
                        <a:pt x="9510" y="0"/>
                      </a:lnTo>
                      <a:lnTo>
                        <a:pt x="9515" y="0"/>
                      </a:lnTo>
                      <a:lnTo>
                        <a:pt x="9492" y="0"/>
                      </a:lnTo>
                      <a:lnTo>
                        <a:pt x="9515" y="0"/>
                      </a:lnTo>
                      <a:lnTo>
                        <a:pt x="9552" y="0"/>
                      </a:lnTo>
                      <a:lnTo>
                        <a:pt x="9600" y="0"/>
                      </a:lnTo>
                      <a:lnTo>
                        <a:pt x="9606" y="0"/>
                      </a:lnTo>
                      <a:lnTo>
                        <a:pt x="9665" y="0"/>
                      </a:lnTo>
                      <a:lnTo>
                        <a:pt x="9683" y="0"/>
                      </a:lnTo>
                      <a:lnTo>
                        <a:pt x="9670" y="0"/>
                      </a:lnTo>
                      <a:lnTo>
                        <a:pt x="9611" y="0"/>
                      </a:lnTo>
                      <a:lnTo>
                        <a:pt x="9635" y="0"/>
                      </a:lnTo>
                      <a:lnTo>
                        <a:pt x="9611" y="0"/>
                      </a:lnTo>
                      <a:lnTo>
                        <a:pt x="9576" y="0"/>
                      </a:lnTo>
                      <a:lnTo>
                        <a:pt x="9540" y="0"/>
                      </a:lnTo>
                      <a:lnTo>
                        <a:pt x="9540" y="0"/>
                      </a:lnTo>
                      <a:lnTo>
                        <a:pt x="9552" y="0"/>
                      </a:lnTo>
                      <a:lnTo>
                        <a:pt x="9534" y="0"/>
                      </a:lnTo>
                      <a:lnTo>
                        <a:pt x="9480" y="0"/>
                      </a:lnTo>
                      <a:lnTo>
                        <a:pt x="9492" y="0"/>
                      </a:lnTo>
                      <a:lnTo>
                        <a:pt x="9480" y="0"/>
                      </a:lnTo>
                      <a:lnTo>
                        <a:pt x="9456" y="0"/>
                      </a:lnTo>
                      <a:lnTo>
                        <a:pt x="9414" y="0"/>
                      </a:lnTo>
                      <a:lnTo>
                        <a:pt x="9356" y="0"/>
                      </a:lnTo>
                      <a:lnTo>
                        <a:pt x="9297" y="0"/>
                      </a:lnTo>
                      <a:lnTo>
                        <a:pt x="9278" y="0"/>
                      </a:lnTo>
                      <a:lnTo>
                        <a:pt x="9297" y="0"/>
                      </a:lnTo>
                      <a:lnTo>
                        <a:pt x="9344" y="0"/>
                      </a:lnTo>
                      <a:lnTo>
                        <a:pt x="9367" y="0"/>
                      </a:lnTo>
                      <a:lnTo>
                        <a:pt x="9344" y="0"/>
                      </a:lnTo>
                      <a:lnTo>
                        <a:pt x="9302" y="0"/>
                      </a:lnTo>
                      <a:lnTo>
                        <a:pt x="9297" y="0"/>
                      </a:lnTo>
                      <a:lnTo>
                        <a:pt x="9302" y="0"/>
                      </a:lnTo>
                      <a:lnTo>
                        <a:pt x="9285" y="0"/>
                      </a:lnTo>
                      <a:lnTo>
                        <a:pt x="9255" y="0"/>
                      </a:lnTo>
                      <a:lnTo>
                        <a:pt x="9225" y="0"/>
                      </a:lnTo>
                      <a:lnTo>
                        <a:pt x="9219" y="0"/>
                      </a:lnTo>
                      <a:lnTo>
                        <a:pt x="9225" y="0"/>
                      </a:lnTo>
                      <a:lnTo>
                        <a:pt x="9255" y="0"/>
                      </a:lnTo>
                      <a:lnTo>
                        <a:pt x="9278" y="0"/>
                      </a:lnTo>
                      <a:lnTo>
                        <a:pt x="9255" y="0"/>
                      </a:lnTo>
                      <a:lnTo>
                        <a:pt x="9255" y="0"/>
                      </a:lnTo>
                      <a:lnTo>
                        <a:pt x="9272" y="0"/>
                      </a:lnTo>
                      <a:lnTo>
                        <a:pt x="9272" y="0"/>
                      </a:lnTo>
                      <a:lnTo>
                        <a:pt x="9255" y="0"/>
                      </a:lnTo>
                      <a:lnTo>
                        <a:pt x="9272" y="0"/>
                      </a:lnTo>
                      <a:lnTo>
                        <a:pt x="9302" y="0"/>
                      </a:lnTo>
                      <a:lnTo>
                        <a:pt x="9314" y="0"/>
                      </a:lnTo>
                      <a:lnTo>
                        <a:pt x="9302" y="0"/>
                      </a:lnTo>
                      <a:lnTo>
                        <a:pt x="9297" y="0"/>
                      </a:lnTo>
                      <a:lnTo>
                        <a:pt x="9308" y="0"/>
                      </a:lnTo>
                      <a:lnTo>
                        <a:pt x="9332" y="0"/>
                      </a:lnTo>
                      <a:lnTo>
                        <a:pt x="9344" y="0"/>
                      </a:lnTo>
                      <a:lnTo>
                        <a:pt x="9391" y="0"/>
                      </a:lnTo>
                      <a:lnTo>
                        <a:pt x="9421" y="0"/>
                      </a:lnTo>
                      <a:lnTo>
                        <a:pt x="9414" y="0"/>
                      </a:lnTo>
                      <a:lnTo>
                        <a:pt x="9397" y="0"/>
                      </a:lnTo>
                      <a:lnTo>
                        <a:pt x="9421" y="0"/>
                      </a:lnTo>
                      <a:lnTo>
                        <a:pt x="9445" y="0"/>
                      </a:lnTo>
                      <a:lnTo>
                        <a:pt x="9475" y="0"/>
                      </a:lnTo>
                      <a:lnTo>
                        <a:pt x="9456" y="0"/>
                      </a:lnTo>
                      <a:lnTo>
                        <a:pt x="9450" y="0"/>
                      </a:lnTo>
                      <a:lnTo>
                        <a:pt x="9427" y="0"/>
                      </a:lnTo>
                      <a:lnTo>
                        <a:pt x="9403" y="0"/>
                      </a:lnTo>
                      <a:lnTo>
                        <a:pt x="9367" y="0"/>
                      </a:lnTo>
                      <a:lnTo>
                        <a:pt x="9403" y="0"/>
                      </a:lnTo>
                      <a:lnTo>
                        <a:pt x="9445" y="0"/>
                      </a:lnTo>
                      <a:lnTo>
                        <a:pt x="9475" y="0"/>
                      </a:lnTo>
                      <a:lnTo>
                        <a:pt x="9486" y="0"/>
                      </a:lnTo>
                      <a:lnTo>
                        <a:pt x="9480" y="0"/>
                      </a:lnTo>
                      <a:lnTo>
                        <a:pt x="9492" y="0"/>
                      </a:lnTo>
                      <a:lnTo>
                        <a:pt x="9515" y="0"/>
                      </a:lnTo>
                      <a:lnTo>
                        <a:pt x="9510" y="0"/>
                      </a:lnTo>
                      <a:lnTo>
                        <a:pt x="9522" y="0"/>
                      </a:lnTo>
                      <a:lnTo>
                        <a:pt x="9570" y="0"/>
                      </a:lnTo>
                      <a:lnTo>
                        <a:pt x="9570" y="0"/>
                      </a:lnTo>
                      <a:lnTo>
                        <a:pt x="9545" y="0"/>
                      </a:lnTo>
                      <a:lnTo>
                        <a:pt x="9545" y="0"/>
                      </a:lnTo>
                      <a:lnTo>
                        <a:pt x="9570" y="0"/>
                      </a:lnTo>
                      <a:lnTo>
                        <a:pt x="9564" y="0"/>
                      </a:lnTo>
                      <a:lnTo>
                        <a:pt x="9576" y="0"/>
                      </a:lnTo>
                      <a:lnTo>
                        <a:pt x="9594" y="0"/>
                      </a:lnTo>
                      <a:lnTo>
                        <a:pt x="9611" y="0"/>
                      </a:lnTo>
                      <a:lnTo>
                        <a:pt x="9611" y="0"/>
                      </a:lnTo>
                      <a:lnTo>
                        <a:pt x="9600" y="0"/>
                      </a:lnTo>
                      <a:lnTo>
                        <a:pt x="9570" y="0"/>
                      </a:lnTo>
                      <a:lnTo>
                        <a:pt x="9576" y="0"/>
                      </a:lnTo>
                      <a:lnTo>
                        <a:pt x="9570" y="0"/>
                      </a:lnTo>
                      <a:lnTo>
                        <a:pt x="9552" y="0"/>
                      </a:lnTo>
                      <a:lnTo>
                        <a:pt x="9540" y="0"/>
                      </a:lnTo>
                      <a:lnTo>
                        <a:pt x="9515" y="0"/>
                      </a:lnTo>
                      <a:lnTo>
                        <a:pt x="9504" y="0"/>
                      </a:lnTo>
                      <a:lnTo>
                        <a:pt x="9492" y="0"/>
                      </a:lnTo>
                      <a:lnTo>
                        <a:pt x="9480" y="0"/>
                      </a:lnTo>
                      <a:lnTo>
                        <a:pt x="9463" y="0"/>
                      </a:lnTo>
                      <a:lnTo>
                        <a:pt x="9450" y="0"/>
                      </a:lnTo>
                      <a:lnTo>
                        <a:pt x="9427" y="0"/>
                      </a:lnTo>
                      <a:lnTo>
                        <a:pt x="9433" y="0"/>
                      </a:lnTo>
                      <a:lnTo>
                        <a:pt x="9421" y="0"/>
                      </a:lnTo>
                      <a:lnTo>
                        <a:pt x="9374" y="0"/>
                      </a:lnTo>
                      <a:lnTo>
                        <a:pt x="9356" y="0"/>
                      </a:lnTo>
                      <a:lnTo>
                        <a:pt x="9362" y="0"/>
                      </a:lnTo>
                      <a:lnTo>
                        <a:pt x="9403" y="0"/>
                      </a:lnTo>
                      <a:lnTo>
                        <a:pt x="9463" y="0"/>
                      </a:lnTo>
                      <a:lnTo>
                        <a:pt x="9486" y="0"/>
                      </a:lnTo>
                      <a:lnTo>
                        <a:pt x="9504" y="0"/>
                      </a:lnTo>
                      <a:lnTo>
                        <a:pt x="9515" y="0"/>
                      </a:lnTo>
                      <a:lnTo>
                        <a:pt x="9534" y="0"/>
                      </a:lnTo>
                      <a:lnTo>
                        <a:pt x="9540" y="0"/>
                      </a:lnTo>
                      <a:lnTo>
                        <a:pt x="9552" y="0"/>
                      </a:lnTo>
                      <a:lnTo>
                        <a:pt x="9552" y="0"/>
                      </a:lnTo>
                      <a:lnTo>
                        <a:pt x="9522" y="0"/>
                      </a:lnTo>
                      <a:lnTo>
                        <a:pt x="9522" y="0"/>
                      </a:lnTo>
                      <a:lnTo>
                        <a:pt x="9504" y="0"/>
                      </a:lnTo>
                      <a:lnTo>
                        <a:pt x="9480" y="0"/>
                      </a:lnTo>
                      <a:lnTo>
                        <a:pt x="9463" y="0"/>
                      </a:lnTo>
                      <a:lnTo>
                        <a:pt x="9450" y="0"/>
                      </a:lnTo>
                      <a:lnTo>
                        <a:pt x="9427" y="0"/>
                      </a:lnTo>
                      <a:lnTo>
                        <a:pt x="9421" y="0"/>
                      </a:lnTo>
                      <a:lnTo>
                        <a:pt x="9374" y="0"/>
                      </a:lnTo>
                      <a:lnTo>
                        <a:pt x="9374" y="0"/>
                      </a:lnTo>
                      <a:lnTo>
                        <a:pt x="9356" y="0"/>
                      </a:lnTo>
                      <a:lnTo>
                        <a:pt x="9337" y="0"/>
                      </a:lnTo>
                      <a:lnTo>
                        <a:pt x="9314" y="0"/>
                      </a:lnTo>
                      <a:lnTo>
                        <a:pt x="9285" y="0"/>
                      </a:lnTo>
                      <a:lnTo>
                        <a:pt x="9285" y="0"/>
                      </a:lnTo>
                      <a:lnTo>
                        <a:pt x="9314" y="0"/>
                      </a:lnTo>
                      <a:lnTo>
                        <a:pt x="9337" y="0"/>
                      </a:lnTo>
                      <a:lnTo>
                        <a:pt x="9332" y="0"/>
                      </a:lnTo>
                      <a:lnTo>
                        <a:pt x="9308" y="0"/>
                      </a:lnTo>
                      <a:lnTo>
                        <a:pt x="9308" y="0"/>
                      </a:lnTo>
                      <a:lnTo>
                        <a:pt x="9297" y="0"/>
                      </a:lnTo>
                      <a:lnTo>
                        <a:pt x="9237" y="0"/>
                      </a:lnTo>
                      <a:lnTo>
                        <a:pt x="9237" y="0"/>
                      </a:lnTo>
                      <a:lnTo>
                        <a:pt x="9219" y="0"/>
                      </a:lnTo>
                      <a:lnTo>
                        <a:pt x="9190" y="0"/>
                      </a:lnTo>
                      <a:lnTo>
                        <a:pt x="9065" y="0"/>
                      </a:lnTo>
                      <a:lnTo>
                        <a:pt x="9035" y="0"/>
                      </a:lnTo>
                      <a:lnTo>
                        <a:pt x="9029" y="0"/>
                      </a:lnTo>
                      <a:lnTo>
                        <a:pt x="8951" y="0"/>
                      </a:lnTo>
                      <a:lnTo>
                        <a:pt x="8946" y="0"/>
                      </a:lnTo>
                      <a:lnTo>
                        <a:pt x="8957" y="0"/>
                      </a:lnTo>
                      <a:lnTo>
                        <a:pt x="8951" y="0"/>
                      </a:lnTo>
                      <a:lnTo>
                        <a:pt x="8916" y="0"/>
                      </a:lnTo>
                      <a:lnTo>
                        <a:pt x="8898" y="0"/>
                      </a:lnTo>
                      <a:lnTo>
                        <a:pt x="8863" y="0"/>
                      </a:lnTo>
                      <a:lnTo>
                        <a:pt x="8839" y="0"/>
                      </a:lnTo>
                      <a:lnTo>
                        <a:pt x="8826" y="0"/>
                      </a:lnTo>
                      <a:lnTo>
                        <a:pt x="8796" y="0"/>
                      </a:lnTo>
                      <a:lnTo>
                        <a:pt x="8779" y="0"/>
                      </a:lnTo>
                      <a:lnTo>
                        <a:pt x="8737" y="0"/>
                      </a:lnTo>
                      <a:lnTo>
                        <a:pt x="8714" y="0"/>
                      </a:lnTo>
                      <a:lnTo>
                        <a:pt x="8679" y="0"/>
                      </a:lnTo>
                      <a:lnTo>
                        <a:pt x="8625" y="0"/>
                      </a:lnTo>
                      <a:lnTo>
                        <a:pt x="8601" y="0"/>
                      </a:lnTo>
                      <a:lnTo>
                        <a:pt x="8589" y="0"/>
                      </a:lnTo>
                      <a:lnTo>
                        <a:pt x="8566" y="0"/>
                      </a:lnTo>
                      <a:lnTo>
                        <a:pt x="8553" y="0"/>
                      </a:lnTo>
                      <a:lnTo>
                        <a:pt x="8553" y="0"/>
                      </a:lnTo>
                      <a:lnTo>
                        <a:pt x="8571" y="0"/>
                      </a:lnTo>
                      <a:lnTo>
                        <a:pt x="8589" y="0"/>
                      </a:lnTo>
                      <a:lnTo>
                        <a:pt x="8601" y="0"/>
                      </a:lnTo>
                      <a:lnTo>
                        <a:pt x="8613" y="0"/>
                      </a:lnTo>
                      <a:lnTo>
                        <a:pt x="8589" y="0"/>
                      </a:lnTo>
                      <a:lnTo>
                        <a:pt x="8536" y="0"/>
                      </a:lnTo>
                      <a:lnTo>
                        <a:pt x="8500" y="0"/>
                      </a:lnTo>
                      <a:lnTo>
                        <a:pt x="8440" y="0"/>
                      </a:lnTo>
                      <a:lnTo>
                        <a:pt x="8416" y="0"/>
                      </a:lnTo>
                      <a:lnTo>
                        <a:pt x="8447" y="0"/>
                      </a:lnTo>
                      <a:lnTo>
                        <a:pt x="8471" y="0"/>
                      </a:lnTo>
                      <a:lnTo>
                        <a:pt x="8477" y="0"/>
                      </a:lnTo>
                      <a:lnTo>
                        <a:pt x="8440" y="0"/>
                      </a:lnTo>
                      <a:lnTo>
                        <a:pt x="8465" y="0"/>
                      </a:lnTo>
                      <a:lnTo>
                        <a:pt x="8465" y="0"/>
                      </a:lnTo>
                      <a:lnTo>
                        <a:pt x="8477" y="0"/>
                      </a:lnTo>
                      <a:lnTo>
                        <a:pt x="8453" y="0"/>
                      </a:lnTo>
                      <a:lnTo>
                        <a:pt x="8453" y="0"/>
                      </a:lnTo>
                      <a:lnTo>
                        <a:pt x="8410" y="0"/>
                      </a:lnTo>
                      <a:lnTo>
                        <a:pt x="8381" y="0"/>
                      </a:lnTo>
                      <a:lnTo>
                        <a:pt x="8358" y="0"/>
                      </a:lnTo>
                      <a:lnTo>
                        <a:pt x="8346" y="0"/>
                      </a:lnTo>
                      <a:lnTo>
                        <a:pt x="8334" y="0"/>
                      </a:lnTo>
                      <a:lnTo>
                        <a:pt x="8293" y="0"/>
                      </a:lnTo>
                      <a:lnTo>
                        <a:pt x="8275" y="0"/>
                      </a:lnTo>
                      <a:lnTo>
                        <a:pt x="8245" y="0"/>
                      </a:lnTo>
                      <a:lnTo>
                        <a:pt x="8215" y="0"/>
                      </a:lnTo>
                      <a:lnTo>
                        <a:pt x="8150" y="0"/>
                      </a:lnTo>
                      <a:lnTo>
                        <a:pt x="8150" y="0"/>
                      </a:lnTo>
                      <a:lnTo>
                        <a:pt x="8173" y="0"/>
                      </a:lnTo>
                      <a:lnTo>
                        <a:pt x="8173" y="0"/>
                      </a:lnTo>
                      <a:lnTo>
                        <a:pt x="8150" y="0"/>
                      </a:lnTo>
                      <a:lnTo>
                        <a:pt x="8096" y="0"/>
                      </a:lnTo>
                      <a:lnTo>
                        <a:pt x="8025" y="0"/>
                      </a:lnTo>
                      <a:lnTo>
                        <a:pt x="7994" y="0"/>
                      </a:lnTo>
                      <a:lnTo>
                        <a:pt x="8025" y="0"/>
                      </a:lnTo>
                      <a:lnTo>
                        <a:pt x="8060" y="0"/>
                      </a:lnTo>
                      <a:lnTo>
                        <a:pt x="8096" y="0"/>
                      </a:lnTo>
                      <a:lnTo>
                        <a:pt x="8090" y="0"/>
                      </a:lnTo>
                      <a:lnTo>
                        <a:pt x="8107" y="0"/>
                      </a:lnTo>
                      <a:lnTo>
                        <a:pt x="8107" y="0"/>
                      </a:lnTo>
                      <a:lnTo>
                        <a:pt x="8132" y="0"/>
                      </a:lnTo>
                      <a:lnTo>
                        <a:pt x="8132" y="0"/>
                      </a:lnTo>
                      <a:lnTo>
                        <a:pt x="8085" y="0"/>
                      </a:lnTo>
                      <a:lnTo>
                        <a:pt x="8067" y="0"/>
                      </a:lnTo>
                      <a:lnTo>
                        <a:pt x="8067" y="0"/>
                      </a:lnTo>
                      <a:lnTo>
                        <a:pt x="8055" y="0"/>
                      </a:lnTo>
                      <a:lnTo>
                        <a:pt x="8007" y="0"/>
                      </a:lnTo>
                      <a:lnTo>
                        <a:pt x="7966" y="0"/>
                      </a:lnTo>
                      <a:lnTo>
                        <a:pt x="7948" y="0"/>
                      </a:lnTo>
                      <a:lnTo>
                        <a:pt x="7917" y="0"/>
                      </a:lnTo>
                      <a:lnTo>
                        <a:pt x="7889" y="0"/>
                      </a:lnTo>
                      <a:lnTo>
                        <a:pt x="7852" y="0"/>
                      </a:lnTo>
                      <a:close/>
                    </a:path>
                  </a:pathLst>
                </a:custGeom>
                <a:solidFill>
                  <a:srgbClr val="FFD6E1"/>
                </a:solidFill>
                <a:ln cap="flat" cmpd="sng">
                  <a:noFill/>
                  <a:prstDash val="solid"/>
                  <a:round/>
                </a:ln>
              </p:spPr>
            </p:sp>
            <p:sp>
              <p:nvSpPr>
                <p:cNvPr id="251" name="曲线"/>
                <p:cNvSpPr>
                  <a:spLocks/>
                </p:cNvSpPr>
                <p:nvPr/>
              </p:nvSpPr>
              <p:spPr>
                <a:xfrm>
                  <a:off x="3943020" y="2392967"/>
                  <a:ext cx="78671" cy="166522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439" y="0"/>
                      </a:moveTo>
                      <a:lnTo>
                        <a:pt x="1198" y="0"/>
                      </a:lnTo>
                      <a:lnTo>
                        <a:pt x="1439" y="0"/>
                      </a:lnTo>
                      <a:lnTo>
                        <a:pt x="1439" y="0"/>
                      </a:lnTo>
                      <a:lnTo>
                        <a:pt x="1077" y="0"/>
                      </a:lnTo>
                      <a:lnTo>
                        <a:pt x="601" y="0"/>
                      </a:lnTo>
                      <a:lnTo>
                        <a:pt x="0" y="0"/>
                      </a:lnTo>
                      <a:lnTo>
                        <a:pt x="963" y="0"/>
                      </a:lnTo>
                      <a:lnTo>
                        <a:pt x="2040" y="0"/>
                      </a:lnTo>
                      <a:lnTo>
                        <a:pt x="2401" y="0"/>
                      </a:lnTo>
                      <a:lnTo>
                        <a:pt x="2282" y="0"/>
                      </a:lnTo>
                      <a:lnTo>
                        <a:pt x="2636" y="0"/>
                      </a:lnTo>
                      <a:lnTo>
                        <a:pt x="2878" y="0"/>
                      </a:lnTo>
                      <a:lnTo>
                        <a:pt x="3239" y="0"/>
                      </a:lnTo>
                      <a:lnTo>
                        <a:pt x="2878" y="0"/>
                      </a:lnTo>
                      <a:lnTo>
                        <a:pt x="2401" y="0"/>
                      </a:lnTo>
                      <a:lnTo>
                        <a:pt x="2636" y="0"/>
                      </a:lnTo>
                      <a:lnTo>
                        <a:pt x="2998" y="0"/>
                      </a:lnTo>
                      <a:lnTo>
                        <a:pt x="3239" y="0"/>
                      </a:lnTo>
                      <a:lnTo>
                        <a:pt x="2757" y="0"/>
                      </a:lnTo>
                      <a:lnTo>
                        <a:pt x="2160" y="0"/>
                      </a:lnTo>
                      <a:lnTo>
                        <a:pt x="1799" y="0"/>
                      </a:lnTo>
                      <a:lnTo>
                        <a:pt x="1439" y="0"/>
                      </a:lnTo>
                      <a:lnTo>
                        <a:pt x="963" y="0"/>
                      </a:lnTo>
                      <a:lnTo>
                        <a:pt x="1559" y="0"/>
                      </a:lnTo>
                      <a:lnTo>
                        <a:pt x="1799" y="0"/>
                      </a:lnTo>
                      <a:lnTo>
                        <a:pt x="2401" y="0"/>
                      </a:lnTo>
                      <a:lnTo>
                        <a:pt x="2998" y="0"/>
                      </a:lnTo>
                      <a:lnTo>
                        <a:pt x="2998" y="0"/>
                      </a:lnTo>
                      <a:lnTo>
                        <a:pt x="3359" y="0"/>
                      </a:lnTo>
                      <a:lnTo>
                        <a:pt x="3479" y="0"/>
                      </a:lnTo>
                      <a:lnTo>
                        <a:pt x="3962" y="0"/>
                      </a:lnTo>
                      <a:lnTo>
                        <a:pt x="4436" y="0"/>
                      </a:lnTo>
                      <a:lnTo>
                        <a:pt x="5159" y="0"/>
                      </a:lnTo>
                      <a:lnTo>
                        <a:pt x="5159" y="0"/>
                      </a:lnTo>
                      <a:lnTo>
                        <a:pt x="4798" y="0"/>
                      </a:lnTo>
                      <a:lnTo>
                        <a:pt x="6478" y="0"/>
                      </a:lnTo>
                      <a:lnTo>
                        <a:pt x="7080" y="0"/>
                      </a:lnTo>
                      <a:lnTo>
                        <a:pt x="7797" y="0"/>
                      </a:lnTo>
                      <a:lnTo>
                        <a:pt x="8038" y="0"/>
                      </a:lnTo>
                      <a:lnTo>
                        <a:pt x="8038" y="0"/>
                      </a:lnTo>
                      <a:lnTo>
                        <a:pt x="8400" y="0"/>
                      </a:lnTo>
                      <a:lnTo>
                        <a:pt x="8400" y="0"/>
                      </a:lnTo>
                      <a:lnTo>
                        <a:pt x="8996" y="0"/>
                      </a:lnTo>
                      <a:lnTo>
                        <a:pt x="9598" y="0"/>
                      </a:lnTo>
                      <a:lnTo>
                        <a:pt x="9477" y="0"/>
                      </a:lnTo>
                      <a:lnTo>
                        <a:pt x="9477" y="0"/>
                      </a:lnTo>
                      <a:lnTo>
                        <a:pt x="10200" y="0"/>
                      </a:lnTo>
                      <a:lnTo>
                        <a:pt x="10441" y="0"/>
                      </a:lnTo>
                      <a:lnTo>
                        <a:pt x="10796" y="0"/>
                      </a:lnTo>
                      <a:lnTo>
                        <a:pt x="10796" y="0"/>
                      </a:lnTo>
                      <a:lnTo>
                        <a:pt x="11158" y="0"/>
                      </a:lnTo>
                      <a:lnTo>
                        <a:pt x="11037" y="0"/>
                      </a:lnTo>
                      <a:lnTo>
                        <a:pt x="11158" y="0"/>
                      </a:lnTo>
                      <a:lnTo>
                        <a:pt x="11760" y="0"/>
                      </a:lnTo>
                      <a:lnTo>
                        <a:pt x="11639" y="0"/>
                      </a:lnTo>
                      <a:lnTo>
                        <a:pt x="11639" y="0"/>
                      </a:lnTo>
                      <a:lnTo>
                        <a:pt x="12356" y="0"/>
                      </a:lnTo>
                      <a:lnTo>
                        <a:pt x="13561" y="0"/>
                      </a:lnTo>
                      <a:lnTo>
                        <a:pt x="13561" y="0"/>
                      </a:lnTo>
                      <a:lnTo>
                        <a:pt x="14036" y="0"/>
                      </a:lnTo>
                      <a:lnTo>
                        <a:pt x="13795" y="0"/>
                      </a:lnTo>
                      <a:lnTo>
                        <a:pt x="14036" y="0"/>
                      </a:lnTo>
                      <a:lnTo>
                        <a:pt x="14638" y="0"/>
                      </a:lnTo>
                      <a:lnTo>
                        <a:pt x="14759" y="0"/>
                      </a:lnTo>
                      <a:lnTo>
                        <a:pt x="15595" y="0"/>
                      </a:lnTo>
                      <a:lnTo>
                        <a:pt x="15836" y="0"/>
                      </a:lnTo>
                      <a:lnTo>
                        <a:pt x="15475" y="0"/>
                      </a:lnTo>
                      <a:lnTo>
                        <a:pt x="15475" y="0"/>
                      </a:lnTo>
                      <a:lnTo>
                        <a:pt x="15836" y="0"/>
                      </a:lnTo>
                      <a:lnTo>
                        <a:pt x="16439" y="0"/>
                      </a:lnTo>
                      <a:lnTo>
                        <a:pt x="16794" y="0"/>
                      </a:lnTo>
                      <a:lnTo>
                        <a:pt x="17757" y="0"/>
                      </a:lnTo>
                      <a:lnTo>
                        <a:pt x="17757" y="0"/>
                      </a:lnTo>
                      <a:lnTo>
                        <a:pt x="17636" y="0"/>
                      </a:lnTo>
                      <a:lnTo>
                        <a:pt x="17757" y="0"/>
                      </a:lnTo>
                      <a:lnTo>
                        <a:pt x="17397" y="0"/>
                      </a:lnTo>
                      <a:lnTo>
                        <a:pt x="17275" y="0"/>
                      </a:lnTo>
                      <a:lnTo>
                        <a:pt x="17397" y="0"/>
                      </a:lnTo>
                      <a:lnTo>
                        <a:pt x="17998" y="0"/>
                      </a:lnTo>
                      <a:lnTo>
                        <a:pt x="18353" y="0"/>
                      </a:lnTo>
                      <a:lnTo>
                        <a:pt x="18353" y="0"/>
                      </a:lnTo>
                      <a:lnTo>
                        <a:pt x="18594" y="0"/>
                      </a:lnTo>
                      <a:lnTo>
                        <a:pt x="20034" y="0"/>
                      </a:lnTo>
                      <a:lnTo>
                        <a:pt x="20155" y="0"/>
                      </a:lnTo>
                      <a:lnTo>
                        <a:pt x="20394" y="0"/>
                      </a:lnTo>
                      <a:lnTo>
                        <a:pt x="20636" y="0"/>
                      </a:lnTo>
                      <a:lnTo>
                        <a:pt x="20394" y="0"/>
                      </a:lnTo>
                      <a:lnTo>
                        <a:pt x="20394" y="0"/>
                      </a:lnTo>
                      <a:lnTo>
                        <a:pt x="21237" y="0"/>
                      </a:lnTo>
                      <a:lnTo>
                        <a:pt x="21358" y="0"/>
                      </a:lnTo>
                      <a:lnTo>
                        <a:pt x="21594" y="0"/>
                      </a:lnTo>
                      <a:lnTo>
                        <a:pt x="21594" y="0"/>
                      </a:lnTo>
                      <a:lnTo>
                        <a:pt x="21473" y="0"/>
                      </a:lnTo>
                      <a:lnTo>
                        <a:pt x="21594" y="0"/>
                      </a:lnTo>
                      <a:lnTo>
                        <a:pt x="21594" y="0"/>
                      </a:lnTo>
                      <a:lnTo>
                        <a:pt x="20996" y="0"/>
                      </a:lnTo>
                      <a:lnTo>
                        <a:pt x="20877" y="0"/>
                      </a:lnTo>
                      <a:lnTo>
                        <a:pt x="20636" y="0"/>
                      </a:lnTo>
                      <a:lnTo>
                        <a:pt x="20155" y="0"/>
                      </a:lnTo>
                      <a:lnTo>
                        <a:pt x="19678" y="0"/>
                      </a:lnTo>
                      <a:lnTo>
                        <a:pt x="18836" y="0"/>
                      </a:lnTo>
                      <a:lnTo>
                        <a:pt x="18594" y="0"/>
                      </a:lnTo>
                      <a:lnTo>
                        <a:pt x="18238" y="0"/>
                      </a:lnTo>
                      <a:lnTo>
                        <a:pt x="17397" y="0"/>
                      </a:lnTo>
                      <a:lnTo>
                        <a:pt x="16794" y="0"/>
                      </a:lnTo>
                      <a:lnTo>
                        <a:pt x="16439" y="0"/>
                      </a:lnTo>
                      <a:lnTo>
                        <a:pt x="16078" y="0"/>
                      </a:lnTo>
                      <a:lnTo>
                        <a:pt x="15595" y="0"/>
                      </a:lnTo>
                      <a:lnTo>
                        <a:pt x="15355" y="0"/>
                      </a:lnTo>
                      <a:lnTo>
                        <a:pt x="15355" y="0"/>
                      </a:lnTo>
                      <a:lnTo>
                        <a:pt x="15234" y="0"/>
                      </a:lnTo>
                      <a:lnTo>
                        <a:pt x="14878" y="0"/>
                      </a:lnTo>
                      <a:lnTo>
                        <a:pt x="14999" y="0"/>
                      </a:lnTo>
                      <a:lnTo>
                        <a:pt x="14878" y="0"/>
                      </a:lnTo>
                      <a:lnTo>
                        <a:pt x="14398" y="0"/>
                      </a:lnTo>
                      <a:lnTo>
                        <a:pt x="14759" y="0"/>
                      </a:lnTo>
                      <a:lnTo>
                        <a:pt x="14878" y="0"/>
                      </a:lnTo>
                      <a:lnTo>
                        <a:pt x="14878" y="0"/>
                      </a:lnTo>
                      <a:lnTo>
                        <a:pt x="15234" y="0"/>
                      </a:lnTo>
                      <a:lnTo>
                        <a:pt x="15595" y="0"/>
                      </a:lnTo>
                      <a:lnTo>
                        <a:pt x="16439" y="0"/>
                      </a:lnTo>
                      <a:lnTo>
                        <a:pt x="17156" y="0"/>
                      </a:lnTo>
                      <a:lnTo>
                        <a:pt x="17878" y="0"/>
                      </a:lnTo>
                      <a:lnTo>
                        <a:pt x="18353" y="0"/>
                      </a:lnTo>
                      <a:lnTo>
                        <a:pt x="18955" y="0"/>
                      </a:lnTo>
                      <a:lnTo>
                        <a:pt x="19557" y="0"/>
                      </a:lnTo>
                      <a:lnTo>
                        <a:pt x="20155" y="0"/>
                      </a:lnTo>
                      <a:lnTo>
                        <a:pt x="20636" y="0"/>
                      </a:lnTo>
                      <a:lnTo>
                        <a:pt x="20274" y="0"/>
                      </a:lnTo>
                      <a:lnTo>
                        <a:pt x="19557" y="0"/>
                      </a:lnTo>
                      <a:lnTo>
                        <a:pt x="18594" y="0"/>
                      </a:lnTo>
                      <a:lnTo>
                        <a:pt x="17998" y="0"/>
                      </a:lnTo>
                      <a:lnTo>
                        <a:pt x="17397" y="0"/>
                      </a:lnTo>
                      <a:lnTo>
                        <a:pt x="17397" y="0"/>
                      </a:lnTo>
                      <a:lnTo>
                        <a:pt x="17156" y="0"/>
                      </a:lnTo>
                      <a:lnTo>
                        <a:pt x="16558" y="0"/>
                      </a:lnTo>
                      <a:lnTo>
                        <a:pt x="16198" y="0"/>
                      </a:lnTo>
                      <a:lnTo>
                        <a:pt x="15836" y="0"/>
                      </a:lnTo>
                      <a:lnTo>
                        <a:pt x="15595" y="0"/>
                      </a:lnTo>
                      <a:lnTo>
                        <a:pt x="14759" y="0"/>
                      </a:lnTo>
                      <a:lnTo>
                        <a:pt x="13795" y="0"/>
                      </a:lnTo>
                      <a:lnTo>
                        <a:pt x="13561" y="0"/>
                      </a:lnTo>
                      <a:lnTo>
                        <a:pt x="12356" y="0"/>
                      </a:lnTo>
                      <a:lnTo>
                        <a:pt x="11879" y="0"/>
                      </a:lnTo>
                      <a:lnTo>
                        <a:pt x="11277" y="0"/>
                      </a:lnTo>
                      <a:lnTo>
                        <a:pt x="11277" y="0"/>
                      </a:lnTo>
                      <a:lnTo>
                        <a:pt x="11037" y="0"/>
                      </a:lnTo>
                      <a:lnTo>
                        <a:pt x="10555" y="0"/>
                      </a:lnTo>
                      <a:lnTo>
                        <a:pt x="10555" y="0"/>
                      </a:lnTo>
                      <a:lnTo>
                        <a:pt x="10079" y="0"/>
                      </a:lnTo>
                      <a:lnTo>
                        <a:pt x="9960" y="0"/>
                      </a:lnTo>
                      <a:lnTo>
                        <a:pt x="10079" y="0"/>
                      </a:lnTo>
                      <a:lnTo>
                        <a:pt x="9960" y="0"/>
                      </a:lnTo>
                      <a:lnTo>
                        <a:pt x="9357" y="0"/>
                      </a:lnTo>
                      <a:lnTo>
                        <a:pt x="8761" y="0"/>
                      </a:lnTo>
                      <a:lnTo>
                        <a:pt x="8400" y="0"/>
                      </a:lnTo>
                      <a:lnTo>
                        <a:pt x="8038" y="0"/>
                      </a:lnTo>
                      <a:lnTo>
                        <a:pt x="8038" y="0"/>
                      </a:lnTo>
                      <a:lnTo>
                        <a:pt x="8159" y="0"/>
                      </a:lnTo>
                      <a:lnTo>
                        <a:pt x="8279" y="0"/>
                      </a:lnTo>
                      <a:lnTo>
                        <a:pt x="8159" y="0"/>
                      </a:lnTo>
                      <a:lnTo>
                        <a:pt x="8038" y="0"/>
                      </a:lnTo>
                      <a:lnTo>
                        <a:pt x="7797" y="0"/>
                      </a:lnTo>
                      <a:lnTo>
                        <a:pt x="7080" y="0"/>
                      </a:lnTo>
                      <a:lnTo>
                        <a:pt x="6359" y="0"/>
                      </a:lnTo>
                      <a:lnTo>
                        <a:pt x="6359" y="0"/>
                      </a:lnTo>
                      <a:lnTo>
                        <a:pt x="5997" y="0"/>
                      </a:lnTo>
                      <a:lnTo>
                        <a:pt x="5997" y="0"/>
                      </a:lnTo>
                      <a:lnTo>
                        <a:pt x="6359" y="0"/>
                      </a:lnTo>
                      <a:lnTo>
                        <a:pt x="6961" y="0"/>
                      </a:lnTo>
                      <a:lnTo>
                        <a:pt x="7557" y="0"/>
                      </a:lnTo>
                      <a:lnTo>
                        <a:pt x="7557" y="0"/>
                      </a:lnTo>
                      <a:lnTo>
                        <a:pt x="7201" y="0"/>
                      </a:lnTo>
                      <a:lnTo>
                        <a:pt x="6478" y="0"/>
                      </a:lnTo>
                      <a:lnTo>
                        <a:pt x="5762" y="0"/>
                      </a:lnTo>
                      <a:lnTo>
                        <a:pt x="5401" y="0"/>
                      </a:lnTo>
                      <a:lnTo>
                        <a:pt x="5281" y="0"/>
                      </a:lnTo>
                      <a:lnTo>
                        <a:pt x="3962" y="0"/>
                      </a:lnTo>
                      <a:lnTo>
                        <a:pt x="3479" y="0"/>
                      </a:lnTo>
                      <a:lnTo>
                        <a:pt x="3479" y="0"/>
                      </a:lnTo>
                      <a:lnTo>
                        <a:pt x="2998" y="0"/>
                      </a:lnTo>
                      <a:lnTo>
                        <a:pt x="2160" y="0"/>
                      </a:lnTo>
                      <a:lnTo>
                        <a:pt x="1680" y="0"/>
                      </a:lnTo>
                      <a:lnTo>
                        <a:pt x="1439" y="0"/>
                      </a:lnTo>
                      <a:close/>
                    </a:path>
                  </a:pathLst>
                </a:custGeom>
                <a:solidFill>
                  <a:srgbClr val="FFD6E1"/>
                </a:solidFill>
                <a:ln cap="flat" cmpd="sng">
                  <a:noFill/>
                  <a:prstDash val="solid"/>
                  <a:round/>
                </a:ln>
              </p:spPr>
            </p:sp>
          </p:grpSp>
        </p:grpSp>
        <p:grpSp>
          <p:nvGrpSpPr>
            <p:cNvPr id="256" name="组合"/>
            <p:cNvGrpSpPr>
              <a:grpSpLocks/>
            </p:cNvGrpSpPr>
            <p:nvPr/>
          </p:nvGrpSpPr>
          <p:grpSpPr>
            <a:xfrm>
              <a:off x="2625287" y="2691729"/>
              <a:ext cx="78566" cy="83060"/>
              <a:chOff x="2625287" y="2691729"/>
              <a:chExt cx="78566" cy="83060"/>
            </a:xfrm>
          </p:grpSpPr>
          <p:sp>
            <p:nvSpPr>
              <p:cNvPr id="254" name="曲线"/>
              <p:cNvSpPr>
                <a:spLocks/>
              </p:cNvSpPr>
              <p:nvPr/>
            </p:nvSpPr>
            <p:spPr>
              <a:xfrm>
                <a:off x="2625287" y="2691729"/>
                <a:ext cx="78566" cy="4084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90" y="0"/>
                    </a:moveTo>
                    <a:lnTo>
                      <a:pt x="0" y="0"/>
                    </a:lnTo>
                    <a:lnTo>
                      <a:pt x="1774" y="0"/>
                    </a:lnTo>
                    <a:lnTo>
                      <a:pt x="21600" y="0"/>
                    </a:lnTo>
                    <a:lnTo>
                      <a:pt x="21323" y="0"/>
                    </a:lnTo>
                    <a:lnTo>
                      <a:pt x="16816" y="0"/>
                    </a:lnTo>
                    <a:lnTo>
                      <a:pt x="12441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55" name="曲线"/>
              <p:cNvSpPr>
                <a:spLocks/>
              </p:cNvSpPr>
              <p:nvPr/>
            </p:nvSpPr>
            <p:spPr>
              <a:xfrm>
                <a:off x="2627271" y="2698828"/>
                <a:ext cx="72552" cy="7596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9629" y="0"/>
                    </a:moveTo>
                    <a:lnTo>
                      <a:pt x="10146" y="0"/>
                    </a:lnTo>
                    <a:lnTo>
                      <a:pt x="10538" y="0"/>
                    </a:lnTo>
                    <a:lnTo>
                      <a:pt x="10408" y="0"/>
                    </a:lnTo>
                    <a:lnTo>
                      <a:pt x="10408" y="0"/>
                    </a:lnTo>
                    <a:lnTo>
                      <a:pt x="10408" y="0"/>
                    </a:lnTo>
                    <a:cubicBezTo>
                      <a:pt x="10226" y="0"/>
                      <a:pt x="10028" y="0"/>
                      <a:pt x="9755" y="0"/>
                    </a:cubicBezTo>
                    <a:cubicBezTo>
                      <a:pt x="9629" y="0"/>
                      <a:pt x="9500" y="0"/>
                      <a:pt x="9238" y="0"/>
                    </a:cubicBezTo>
                    <a:lnTo>
                      <a:pt x="9629" y="0"/>
                    </a:lnTo>
                    <a:lnTo>
                      <a:pt x="9629" y="0"/>
                    </a:lnTo>
                  </a:path>
                  <a:path w="21600" h="21600">
                    <a:moveTo>
                      <a:pt x="20684" y="0"/>
                    </a:moveTo>
                    <a:lnTo>
                      <a:pt x="19901" y="0"/>
                    </a:lnTo>
                    <a:lnTo>
                      <a:pt x="19901" y="0"/>
                    </a:lnTo>
                    <a:lnTo>
                      <a:pt x="20163" y="0"/>
                    </a:lnTo>
                    <a:lnTo>
                      <a:pt x="19647" y="0"/>
                    </a:lnTo>
                    <a:lnTo>
                      <a:pt x="18210" y="0"/>
                    </a:lnTo>
                    <a:lnTo>
                      <a:pt x="17563" y="0"/>
                    </a:lnTo>
                    <a:lnTo>
                      <a:pt x="16911" y="0"/>
                    </a:lnTo>
                    <a:lnTo>
                      <a:pt x="16265" y="0"/>
                    </a:lnTo>
                    <a:lnTo>
                      <a:pt x="15741" y="0"/>
                    </a:lnTo>
                    <a:lnTo>
                      <a:pt x="15089" y="0"/>
                    </a:lnTo>
                    <a:lnTo>
                      <a:pt x="14958" y="0"/>
                    </a:lnTo>
                    <a:lnTo>
                      <a:pt x="14051" y="0"/>
                    </a:lnTo>
                    <a:lnTo>
                      <a:pt x="13137" y="0"/>
                    </a:lnTo>
                    <a:lnTo>
                      <a:pt x="12490" y="0"/>
                    </a:lnTo>
                    <a:lnTo>
                      <a:pt x="11577" y="0"/>
                    </a:lnTo>
                    <a:lnTo>
                      <a:pt x="10408" y="0"/>
                    </a:lnTo>
                    <a:lnTo>
                      <a:pt x="10146" y="0"/>
                    </a:lnTo>
                    <a:lnTo>
                      <a:pt x="9629" y="0"/>
                    </a:lnTo>
                    <a:lnTo>
                      <a:pt x="8977" y="0"/>
                    </a:lnTo>
                    <a:lnTo>
                      <a:pt x="8193" y="0"/>
                    </a:lnTo>
                    <a:lnTo>
                      <a:pt x="6373" y="0"/>
                    </a:lnTo>
                    <a:lnTo>
                      <a:pt x="5595" y="0"/>
                    </a:lnTo>
                    <a:lnTo>
                      <a:pt x="5595" y="0"/>
                    </a:lnTo>
                    <a:lnTo>
                      <a:pt x="4550" y="0"/>
                    </a:lnTo>
                    <a:lnTo>
                      <a:pt x="3120" y="0"/>
                    </a:lnTo>
                    <a:lnTo>
                      <a:pt x="2989" y="0"/>
                    </a:lnTo>
                    <a:lnTo>
                      <a:pt x="2474" y="0"/>
                    </a:lnTo>
                    <a:lnTo>
                      <a:pt x="1043" y="0"/>
                    </a:lnTo>
                    <a:lnTo>
                      <a:pt x="1043" y="0"/>
                    </a:lnTo>
                    <a:lnTo>
                      <a:pt x="52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99" y="0"/>
                    </a:lnTo>
                    <a:lnTo>
                      <a:pt x="2082" y="0"/>
                    </a:lnTo>
                    <a:lnTo>
                      <a:pt x="2474" y="0"/>
                    </a:lnTo>
                    <a:lnTo>
                      <a:pt x="2474" y="0"/>
                    </a:lnTo>
                    <a:lnTo>
                      <a:pt x="3381" y="0"/>
                    </a:lnTo>
                    <a:lnTo>
                      <a:pt x="3642" y="0"/>
                    </a:lnTo>
                    <a:lnTo>
                      <a:pt x="4035" y="0"/>
                    </a:lnTo>
                    <a:lnTo>
                      <a:pt x="4681" y="0"/>
                    </a:lnTo>
                    <a:lnTo>
                      <a:pt x="5204" y="0"/>
                    </a:lnTo>
                    <a:lnTo>
                      <a:pt x="5987" y="0"/>
                    </a:lnTo>
                    <a:lnTo>
                      <a:pt x="6373" y="0"/>
                    </a:lnTo>
                    <a:lnTo>
                      <a:pt x="7024" y="0"/>
                    </a:lnTo>
                    <a:lnTo>
                      <a:pt x="7939" y="0"/>
                    </a:lnTo>
                    <a:lnTo>
                      <a:pt x="8454" y="0"/>
                    </a:lnTo>
                    <a:lnTo>
                      <a:pt x="8585" y="0"/>
                    </a:lnTo>
                    <a:lnTo>
                      <a:pt x="9108" y="0"/>
                    </a:lnTo>
                    <a:lnTo>
                      <a:pt x="9500" y="0"/>
                    </a:lnTo>
                    <a:lnTo>
                      <a:pt x="10277" y="0"/>
                    </a:lnTo>
                    <a:lnTo>
                      <a:pt x="9755" y="0"/>
                    </a:lnTo>
                    <a:lnTo>
                      <a:pt x="9238" y="0"/>
                    </a:lnTo>
                    <a:lnTo>
                      <a:pt x="8846" y="0"/>
                    </a:lnTo>
                    <a:lnTo>
                      <a:pt x="8193" y="0"/>
                    </a:lnTo>
                    <a:lnTo>
                      <a:pt x="6634" y="0"/>
                    </a:lnTo>
                    <a:lnTo>
                      <a:pt x="5987" y="0"/>
                    </a:lnTo>
                    <a:lnTo>
                      <a:pt x="5333" y="0"/>
                    </a:lnTo>
                    <a:lnTo>
                      <a:pt x="4681" y="0"/>
                    </a:lnTo>
                    <a:lnTo>
                      <a:pt x="4296" y="0"/>
                    </a:lnTo>
                    <a:lnTo>
                      <a:pt x="3903" y="0"/>
                    </a:lnTo>
                    <a:lnTo>
                      <a:pt x="3773" y="0"/>
                    </a:lnTo>
                    <a:lnTo>
                      <a:pt x="4550" y="0"/>
                    </a:lnTo>
                    <a:lnTo>
                      <a:pt x="5333" y="0"/>
                    </a:lnTo>
                    <a:lnTo>
                      <a:pt x="6241" y="0"/>
                    </a:lnTo>
                    <a:lnTo>
                      <a:pt x="6241" y="0"/>
                    </a:lnTo>
                    <a:lnTo>
                      <a:pt x="5856" y="0"/>
                    </a:lnTo>
                    <a:lnTo>
                      <a:pt x="5856" y="0"/>
                    </a:lnTo>
                    <a:lnTo>
                      <a:pt x="6502" y="0"/>
                    </a:lnTo>
                    <a:lnTo>
                      <a:pt x="7024" y="0"/>
                    </a:lnTo>
                    <a:lnTo>
                      <a:pt x="7156" y="0"/>
                    </a:lnTo>
                    <a:lnTo>
                      <a:pt x="7024" y="0"/>
                    </a:lnTo>
                    <a:lnTo>
                      <a:pt x="7286" y="0"/>
                    </a:lnTo>
                    <a:lnTo>
                      <a:pt x="7548" y="0"/>
                    </a:lnTo>
                    <a:lnTo>
                      <a:pt x="8454" y="0"/>
                    </a:lnTo>
                    <a:lnTo>
                      <a:pt x="8585" y="0"/>
                    </a:lnTo>
                    <a:lnTo>
                      <a:pt x="8454" y="0"/>
                    </a:lnTo>
                    <a:lnTo>
                      <a:pt x="8846" y="0"/>
                    </a:lnTo>
                    <a:lnTo>
                      <a:pt x="8846" y="0"/>
                    </a:lnTo>
                    <a:lnTo>
                      <a:pt x="9108" y="0"/>
                    </a:lnTo>
                    <a:lnTo>
                      <a:pt x="9755" y="0"/>
                    </a:lnTo>
                    <a:lnTo>
                      <a:pt x="10146" y="0"/>
                    </a:lnTo>
                    <a:lnTo>
                      <a:pt x="11190" y="0"/>
                    </a:lnTo>
                    <a:lnTo>
                      <a:pt x="11190" y="0"/>
                    </a:lnTo>
                    <a:lnTo>
                      <a:pt x="10800" y="0"/>
                    </a:lnTo>
                    <a:lnTo>
                      <a:pt x="10930" y="0"/>
                    </a:lnTo>
                    <a:lnTo>
                      <a:pt x="10538" y="0"/>
                    </a:lnTo>
                    <a:lnTo>
                      <a:pt x="10146" y="0"/>
                    </a:lnTo>
                    <a:lnTo>
                      <a:pt x="9629" y="0"/>
                    </a:lnTo>
                    <a:lnTo>
                      <a:pt x="9629" y="0"/>
                    </a:lnTo>
                    <a:lnTo>
                      <a:pt x="10146" y="0"/>
                    </a:lnTo>
                    <a:lnTo>
                      <a:pt x="10930" y="0"/>
                    </a:lnTo>
                    <a:lnTo>
                      <a:pt x="10800" y="0"/>
                    </a:lnTo>
                    <a:lnTo>
                      <a:pt x="10930" y="0"/>
                    </a:lnTo>
                    <a:lnTo>
                      <a:pt x="11445" y="0"/>
                    </a:lnTo>
                    <a:lnTo>
                      <a:pt x="12229" y="0"/>
                    </a:lnTo>
                    <a:lnTo>
                      <a:pt x="12229" y="0"/>
                    </a:lnTo>
                    <a:lnTo>
                      <a:pt x="11837" y="0"/>
                    </a:lnTo>
                    <a:lnTo>
                      <a:pt x="11837" y="0"/>
                    </a:lnTo>
                    <a:lnTo>
                      <a:pt x="11577" y="0"/>
                    </a:lnTo>
                    <a:lnTo>
                      <a:pt x="10930" y="0"/>
                    </a:lnTo>
                    <a:lnTo>
                      <a:pt x="10930" y="0"/>
                    </a:lnTo>
                    <a:lnTo>
                      <a:pt x="10277" y="0"/>
                    </a:lnTo>
                    <a:lnTo>
                      <a:pt x="10930" y="0"/>
                    </a:lnTo>
                    <a:lnTo>
                      <a:pt x="11577" y="0"/>
                    </a:lnTo>
                    <a:lnTo>
                      <a:pt x="11837" y="0"/>
                    </a:lnTo>
                    <a:lnTo>
                      <a:pt x="12881" y="0"/>
                    </a:lnTo>
                    <a:lnTo>
                      <a:pt x="13012" y="0"/>
                    </a:lnTo>
                    <a:lnTo>
                      <a:pt x="13659" y="0"/>
                    </a:lnTo>
                    <a:lnTo>
                      <a:pt x="13790" y="0"/>
                    </a:lnTo>
                    <a:lnTo>
                      <a:pt x="13137" y="0"/>
                    </a:lnTo>
                    <a:lnTo>
                      <a:pt x="13398" y="0"/>
                    </a:lnTo>
                    <a:lnTo>
                      <a:pt x="13012" y="0"/>
                    </a:lnTo>
                    <a:lnTo>
                      <a:pt x="11445" y="0"/>
                    </a:lnTo>
                    <a:lnTo>
                      <a:pt x="10930" y="0"/>
                    </a:lnTo>
                    <a:lnTo>
                      <a:pt x="10800" y="0"/>
                    </a:lnTo>
                    <a:cubicBezTo>
                      <a:pt x="10930" y="0"/>
                      <a:pt x="11061" y="0"/>
                      <a:pt x="11190" y="0"/>
                    </a:cubicBezTo>
                    <a:lnTo>
                      <a:pt x="11577" y="0"/>
                    </a:lnTo>
                    <a:lnTo>
                      <a:pt x="12098" y="0"/>
                    </a:lnTo>
                    <a:lnTo>
                      <a:pt x="12359" y="0"/>
                    </a:lnTo>
                    <a:lnTo>
                      <a:pt x="13012" y="0"/>
                    </a:lnTo>
                    <a:lnTo>
                      <a:pt x="13529" y="0"/>
                    </a:lnTo>
                    <a:lnTo>
                      <a:pt x="13659" y="0"/>
                    </a:lnTo>
                    <a:lnTo>
                      <a:pt x="14182" y="0"/>
                    </a:lnTo>
                    <a:lnTo>
                      <a:pt x="14442" y="0"/>
                    </a:lnTo>
                    <a:lnTo>
                      <a:pt x="14442" y="0"/>
                    </a:lnTo>
                    <a:lnTo>
                      <a:pt x="14703" y="0"/>
                    </a:lnTo>
                    <a:lnTo>
                      <a:pt x="15089" y="0"/>
                    </a:lnTo>
                    <a:lnTo>
                      <a:pt x="15481" y="0"/>
                    </a:lnTo>
                    <a:lnTo>
                      <a:pt x="15741" y="0"/>
                    </a:lnTo>
                    <a:lnTo>
                      <a:pt x="16133" y="0"/>
                    </a:lnTo>
                    <a:lnTo>
                      <a:pt x="15481" y="0"/>
                    </a:lnTo>
                    <a:lnTo>
                      <a:pt x="15350" y="0"/>
                    </a:lnTo>
                    <a:lnTo>
                      <a:pt x="14827" y="0"/>
                    </a:lnTo>
                    <a:lnTo>
                      <a:pt x="14827" y="0"/>
                    </a:lnTo>
                    <a:lnTo>
                      <a:pt x="14703" y="0"/>
                    </a:lnTo>
                    <a:lnTo>
                      <a:pt x="14703" y="0"/>
                    </a:lnTo>
                    <a:lnTo>
                      <a:pt x="14312" y="0"/>
                    </a:lnTo>
                    <a:lnTo>
                      <a:pt x="13529" y="0"/>
                    </a:lnTo>
                    <a:lnTo>
                      <a:pt x="13529" y="0"/>
                    </a:lnTo>
                    <a:lnTo>
                      <a:pt x="13012" y="0"/>
                    </a:lnTo>
                    <a:lnTo>
                      <a:pt x="13012" y="0"/>
                    </a:lnTo>
                    <a:lnTo>
                      <a:pt x="12359" y="0"/>
                    </a:lnTo>
                    <a:lnTo>
                      <a:pt x="11706" y="0"/>
                    </a:lnTo>
                    <a:lnTo>
                      <a:pt x="11190" y="0"/>
                    </a:lnTo>
                    <a:lnTo>
                      <a:pt x="10930" y="0"/>
                    </a:lnTo>
                    <a:cubicBezTo>
                      <a:pt x="10755" y="0"/>
                      <a:pt x="10606" y="0"/>
                      <a:pt x="10444" y="0"/>
                    </a:cubicBezTo>
                    <a:lnTo>
                      <a:pt x="10444" y="0"/>
                    </a:lnTo>
                    <a:lnTo>
                      <a:pt x="10800" y="0"/>
                    </a:lnTo>
                    <a:lnTo>
                      <a:pt x="10930" y="0"/>
                    </a:lnTo>
                    <a:lnTo>
                      <a:pt x="10408" y="0"/>
                    </a:lnTo>
                    <a:lnTo>
                      <a:pt x="9238" y="0"/>
                    </a:lnTo>
                    <a:lnTo>
                      <a:pt x="8846" y="0"/>
                    </a:lnTo>
                    <a:lnTo>
                      <a:pt x="8585" y="0"/>
                    </a:lnTo>
                    <a:lnTo>
                      <a:pt x="7809" y="0"/>
                    </a:lnTo>
                    <a:lnTo>
                      <a:pt x="8193" y="0"/>
                    </a:lnTo>
                    <a:lnTo>
                      <a:pt x="7939" y="0"/>
                    </a:lnTo>
                    <a:lnTo>
                      <a:pt x="8454" y="0"/>
                    </a:lnTo>
                    <a:lnTo>
                      <a:pt x="9238" y="0"/>
                    </a:lnTo>
                    <a:lnTo>
                      <a:pt x="9500" y="0"/>
                    </a:lnTo>
                    <a:lnTo>
                      <a:pt x="9108" y="0"/>
                    </a:lnTo>
                    <a:lnTo>
                      <a:pt x="9108" y="0"/>
                    </a:lnTo>
                    <a:lnTo>
                      <a:pt x="10277" y="0"/>
                    </a:lnTo>
                    <a:lnTo>
                      <a:pt x="10408" y="0"/>
                    </a:lnTo>
                    <a:lnTo>
                      <a:pt x="11061" y="0"/>
                    </a:lnTo>
                    <a:lnTo>
                      <a:pt x="11837" y="0"/>
                    </a:lnTo>
                    <a:lnTo>
                      <a:pt x="11445" y="0"/>
                    </a:lnTo>
                    <a:lnTo>
                      <a:pt x="11061" y="0"/>
                    </a:lnTo>
                    <a:lnTo>
                      <a:pt x="11190" y="0"/>
                    </a:lnTo>
                    <a:lnTo>
                      <a:pt x="12098" y="0"/>
                    </a:lnTo>
                    <a:lnTo>
                      <a:pt x="12490" y="0"/>
                    </a:lnTo>
                    <a:lnTo>
                      <a:pt x="13012" y="0"/>
                    </a:lnTo>
                    <a:lnTo>
                      <a:pt x="13398" y="0"/>
                    </a:lnTo>
                    <a:lnTo>
                      <a:pt x="12881" y="0"/>
                    </a:lnTo>
                    <a:lnTo>
                      <a:pt x="12359" y="0"/>
                    </a:lnTo>
                    <a:lnTo>
                      <a:pt x="12359" y="0"/>
                    </a:lnTo>
                    <a:lnTo>
                      <a:pt x="13659" y="0"/>
                    </a:lnTo>
                    <a:lnTo>
                      <a:pt x="14182" y="0"/>
                    </a:lnTo>
                    <a:lnTo>
                      <a:pt x="14312" y="0"/>
                    </a:lnTo>
                    <a:lnTo>
                      <a:pt x="13529" y="0"/>
                    </a:lnTo>
                    <a:lnTo>
                      <a:pt x="12751" y="0"/>
                    </a:lnTo>
                    <a:lnTo>
                      <a:pt x="12098" y="0"/>
                    </a:lnTo>
                    <a:lnTo>
                      <a:pt x="12359" y="0"/>
                    </a:lnTo>
                    <a:lnTo>
                      <a:pt x="13012" y="0"/>
                    </a:lnTo>
                    <a:lnTo>
                      <a:pt x="13529" y="0"/>
                    </a:lnTo>
                    <a:lnTo>
                      <a:pt x="13790" y="0"/>
                    </a:lnTo>
                    <a:lnTo>
                      <a:pt x="14312" y="0"/>
                    </a:lnTo>
                    <a:lnTo>
                      <a:pt x="15089" y="0"/>
                    </a:lnTo>
                    <a:lnTo>
                      <a:pt x="15741" y="0"/>
                    </a:lnTo>
                    <a:lnTo>
                      <a:pt x="16394" y="0"/>
                    </a:lnTo>
                    <a:lnTo>
                      <a:pt x="16394" y="0"/>
                    </a:lnTo>
                    <a:lnTo>
                      <a:pt x="16780" y="0"/>
                    </a:lnTo>
                    <a:lnTo>
                      <a:pt x="17303" y="0"/>
                    </a:lnTo>
                    <a:lnTo>
                      <a:pt x="18732" y="0"/>
                    </a:lnTo>
                    <a:lnTo>
                      <a:pt x="19901" y="0"/>
                    </a:lnTo>
                    <a:lnTo>
                      <a:pt x="20684" y="0"/>
                    </a:lnTo>
                    <a:lnTo>
                      <a:pt x="20815" y="0"/>
                    </a:lnTo>
                    <a:lnTo>
                      <a:pt x="20684" y="0"/>
                    </a:lnTo>
                    <a:lnTo>
                      <a:pt x="21592" y="0"/>
                    </a:lnTo>
                    <a:lnTo>
                      <a:pt x="21592" y="0"/>
                    </a:lnTo>
                    <a:lnTo>
                      <a:pt x="20946" y="0"/>
                    </a:lnTo>
                    <a:lnTo>
                      <a:pt x="21207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63" name="组合"/>
            <p:cNvGrpSpPr>
              <a:grpSpLocks/>
            </p:cNvGrpSpPr>
            <p:nvPr/>
          </p:nvGrpSpPr>
          <p:grpSpPr>
            <a:xfrm>
              <a:off x="2462158" y="2622388"/>
              <a:ext cx="145023" cy="149909"/>
              <a:chOff x="2462158" y="2622388"/>
              <a:chExt cx="145023" cy="149909"/>
            </a:xfrm>
          </p:grpSpPr>
          <p:sp>
            <p:nvSpPr>
              <p:cNvPr id="257" name="曲线"/>
              <p:cNvSpPr>
                <a:spLocks/>
              </p:cNvSpPr>
              <p:nvPr/>
            </p:nvSpPr>
            <p:spPr>
              <a:xfrm>
                <a:off x="2462158" y="2622388"/>
                <a:ext cx="91014" cy="5129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6373" y="0"/>
                    </a:moveTo>
                    <a:lnTo>
                      <a:pt x="0" y="0"/>
                    </a:lnTo>
                    <a:lnTo>
                      <a:pt x="2126" y="0"/>
                    </a:lnTo>
                    <a:lnTo>
                      <a:pt x="4247" y="0"/>
                    </a:lnTo>
                    <a:lnTo>
                      <a:pt x="10858" y="0"/>
                    </a:lnTo>
                    <a:lnTo>
                      <a:pt x="19944" y="0"/>
                    </a:lnTo>
                    <a:lnTo>
                      <a:pt x="21600" y="0"/>
                    </a:lnTo>
                    <a:lnTo>
                      <a:pt x="15463" y="0"/>
                    </a:lnTo>
                    <a:lnTo>
                      <a:pt x="12275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58" name="曲线"/>
              <p:cNvSpPr>
                <a:spLocks/>
              </p:cNvSpPr>
              <p:nvPr/>
            </p:nvSpPr>
            <p:spPr>
              <a:xfrm>
                <a:off x="2488744" y="2709259"/>
                <a:ext cx="2192" cy="295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8641" y="0"/>
                    </a:moveTo>
                    <a:lnTo>
                      <a:pt x="431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317" y="0"/>
                    </a:lnTo>
                    <a:lnTo>
                      <a:pt x="8641" y="0"/>
                    </a:lnTo>
                    <a:lnTo>
                      <a:pt x="21600" y="0"/>
                    </a:lnTo>
                    <a:lnTo>
                      <a:pt x="8641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59" name="曲线"/>
              <p:cNvSpPr>
                <a:spLocks/>
              </p:cNvSpPr>
              <p:nvPr/>
            </p:nvSpPr>
            <p:spPr>
              <a:xfrm>
                <a:off x="2487867" y="2709678"/>
                <a:ext cx="18816" cy="33404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3544" y="0"/>
                    </a:moveTo>
                    <a:lnTo>
                      <a:pt x="11051" y="0"/>
                    </a:lnTo>
                    <a:lnTo>
                      <a:pt x="6040" y="0"/>
                    </a:lnTo>
                    <a:lnTo>
                      <a:pt x="4027" y="0"/>
                    </a:lnTo>
                    <a:lnTo>
                      <a:pt x="1006" y="0"/>
                    </a:lnTo>
                    <a:lnTo>
                      <a:pt x="1006" y="0"/>
                    </a:lnTo>
                    <a:lnTo>
                      <a:pt x="24" y="0"/>
                    </a:lnTo>
                    <a:lnTo>
                      <a:pt x="2517" y="0"/>
                    </a:lnTo>
                    <a:lnTo>
                      <a:pt x="2517" y="0"/>
                    </a:lnTo>
                    <a:lnTo>
                      <a:pt x="4529" y="0"/>
                    </a:lnTo>
                    <a:lnTo>
                      <a:pt x="4529" y="0"/>
                    </a:lnTo>
                    <a:lnTo>
                      <a:pt x="2517" y="0"/>
                    </a:lnTo>
                    <a:lnTo>
                      <a:pt x="3524" y="0"/>
                    </a:lnTo>
                    <a:lnTo>
                      <a:pt x="6543" y="0"/>
                    </a:lnTo>
                    <a:lnTo>
                      <a:pt x="6543" y="0"/>
                    </a:lnTo>
                    <a:lnTo>
                      <a:pt x="4529" y="0"/>
                    </a:lnTo>
                    <a:lnTo>
                      <a:pt x="3524" y="0"/>
                    </a:lnTo>
                    <a:lnTo>
                      <a:pt x="4529" y="0"/>
                    </a:lnTo>
                    <a:lnTo>
                      <a:pt x="6040" y="0"/>
                    </a:lnTo>
                    <a:lnTo>
                      <a:pt x="7527" y="0"/>
                    </a:lnTo>
                    <a:lnTo>
                      <a:pt x="9037" y="0"/>
                    </a:lnTo>
                    <a:lnTo>
                      <a:pt x="10044" y="0"/>
                    </a:lnTo>
                    <a:lnTo>
                      <a:pt x="12058" y="0"/>
                    </a:lnTo>
                    <a:lnTo>
                      <a:pt x="12561" y="0"/>
                    </a:lnTo>
                    <a:lnTo>
                      <a:pt x="13544" y="0"/>
                    </a:lnTo>
                    <a:lnTo>
                      <a:pt x="16062" y="0"/>
                    </a:lnTo>
                    <a:lnTo>
                      <a:pt x="17571" y="0"/>
                    </a:lnTo>
                    <a:lnTo>
                      <a:pt x="19082" y="0"/>
                    </a:lnTo>
                    <a:lnTo>
                      <a:pt x="20065" y="0"/>
                    </a:lnTo>
                    <a:lnTo>
                      <a:pt x="20065" y="0"/>
                    </a:lnTo>
                    <a:lnTo>
                      <a:pt x="21071" y="0"/>
                    </a:lnTo>
                    <a:lnTo>
                      <a:pt x="20065" y="0"/>
                    </a:lnTo>
                    <a:lnTo>
                      <a:pt x="21574" y="0"/>
                    </a:lnTo>
                    <a:lnTo>
                      <a:pt x="17571" y="0"/>
                    </a:lnTo>
                    <a:lnTo>
                      <a:pt x="21071" y="0"/>
                    </a:lnTo>
                    <a:lnTo>
                      <a:pt x="21071" y="0"/>
                    </a:lnTo>
                    <a:lnTo>
                      <a:pt x="20065" y="0"/>
                    </a:lnTo>
                    <a:lnTo>
                      <a:pt x="18578" y="0"/>
                    </a:lnTo>
                    <a:lnTo>
                      <a:pt x="16564" y="0"/>
                    </a:lnTo>
                    <a:lnTo>
                      <a:pt x="16062" y="0"/>
                    </a:lnTo>
                    <a:lnTo>
                      <a:pt x="1354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60" name="曲线"/>
              <p:cNvSpPr>
                <a:spLocks/>
              </p:cNvSpPr>
              <p:nvPr/>
            </p:nvSpPr>
            <p:spPr>
              <a:xfrm>
                <a:off x="2508836" y="2685069"/>
                <a:ext cx="5262" cy="335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6199" y="0"/>
                    </a:moveTo>
                    <a:lnTo>
                      <a:pt x="12599" y="0"/>
                    </a:lnTo>
                    <a:lnTo>
                      <a:pt x="3683" y="0"/>
                    </a:lnTo>
                    <a:lnTo>
                      <a:pt x="84" y="0"/>
                    </a:lnTo>
                    <a:lnTo>
                      <a:pt x="3683" y="0"/>
                    </a:lnTo>
                    <a:lnTo>
                      <a:pt x="16199" y="0"/>
                    </a:lnTo>
                    <a:lnTo>
                      <a:pt x="21600" y="0"/>
                    </a:lnTo>
                    <a:lnTo>
                      <a:pt x="21600" y="0"/>
                    </a:lnTo>
                    <a:lnTo>
                      <a:pt x="16199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61" name="曲线"/>
              <p:cNvSpPr>
                <a:spLocks/>
              </p:cNvSpPr>
              <p:nvPr/>
            </p:nvSpPr>
            <p:spPr>
              <a:xfrm>
                <a:off x="2519340" y="2692986"/>
                <a:ext cx="1315" cy="1276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4404" y="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1440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62" name="曲线"/>
              <p:cNvSpPr>
                <a:spLocks/>
              </p:cNvSpPr>
              <p:nvPr/>
            </p:nvSpPr>
            <p:spPr>
              <a:xfrm>
                <a:off x="2469948" y="2626636"/>
                <a:ext cx="137233" cy="14566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8530" y="0"/>
                    </a:moveTo>
                    <a:lnTo>
                      <a:pt x="7566" y="0"/>
                    </a:lnTo>
                    <a:lnTo>
                      <a:pt x="6949" y="0"/>
                    </a:lnTo>
                    <a:lnTo>
                      <a:pt x="6602" y="0"/>
                    </a:lnTo>
                    <a:lnTo>
                      <a:pt x="6810" y="0"/>
                    </a:lnTo>
                    <a:lnTo>
                      <a:pt x="6053" y="0"/>
                    </a:lnTo>
                    <a:lnTo>
                      <a:pt x="5916" y="0"/>
                    </a:lnTo>
                    <a:lnTo>
                      <a:pt x="5570" y="0"/>
                    </a:lnTo>
                    <a:lnTo>
                      <a:pt x="5229" y="0"/>
                    </a:lnTo>
                    <a:lnTo>
                      <a:pt x="4403" y="0"/>
                    </a:lnTo>
                    <a:lnTo>
                      <a:pt x="4403" y="0"/>
                    </a:lnTo>
                    <a:lnTo>
                      <a:pt x="4058" y="0"/>
                    </a:lnTo>
                    <a:lnTo>
                      <a:pt x="3851" y="0"/>
                    </a:lnTo>
                    <a:lnTo>
                      <a:pt x="3303" y="0"/>
                    </a:lnTo>
                    <a:lnTo>
                      <a:pt x="3372" y="0"/>
                    </a:lnTo>
                    <a:lnTo>
                      <a:pt x="2958" y="0"/>
                    </a:lnTo>
                    <a:lnTo>
                      <a:pt x="2271" y="0"/>
                    </a:lnTo>
                    <a:lnTo>
                      <a:pt x="1721" y="0"/>
                    </a:lnTo>
                    <a:lnTo>
                      <a:pt x="965" y="0"/>
                    </a:lnTo>
                    <a:lnTo>
                      <a:pt x="551" y="0"/>
                    </a:lnTo>
                    <a:lnTo>
                      <a:pt x="345" y="0"/>
                    </a:lnTo>
                    <a:lnTo>
                      <a:pt x="414" y="0"/>
                    </a:lnTo>
                    <a:lnTo>
                      <a:pt x="759" y="0"/>
                    </a:lnTo>
                    <a:lnTo>
                      <a:pt x="689" y="0"/>
                    </a:lnTo>
                    <a:lnTo>
                      <a:pt x="276" y="0"/>
                    </a:lnTo>
                    <a:lnTo>
                      <a:pt x="2" y="0"/>
                    </a:lnTo>
                    <a:lnTo>
                      <a:pt x="414" y="0"/>
                    </a:lnTo>
                    <a:lnTo>
                      <a:pt x="551" y="0"/>
                    </a:lnTo>
                    <a:lnTo>
                      <a:pt x="1101" y="0"/>
                    </a:lnTo>
                    <a:lnTo>
                      <a:pt x="1721" y="0"/>
                    </a:lnTo>
                    <a:lnTo>
                      <a:pt x="1446" y="0"/>
                    </a:lnTo>
                    <a:lnTo>
                      <a:pt x="1653" y="0"/>
                    </a:lnTo>
                    <a:lnTo>
                      <a:pt x="2616" y="0"/>
                    </a:lnTo>
                    <a:lnTo>
                      <a:pt x="2958" y="0"/>
                    </a:lnTo>
                    <a:lnTo>
                      <a:pt x="2958" y="0"/>
                    </a:lnTo>
                    <a:lnTo>
                      <a:pt x="3851" y="0"/>
                    </a:lnTo>
                    <a:lnTo>
                      <a:pt x="5160" y="0"/>
                    </a:lnTo>
                    <a:lnTo>
                      <a:pt x="5506" y="0"/>
                    </a:lnTo>
                    <a:lnTo>
                      <a:pt x="6053" y="0"/>
                    </a:lnTo>
                    <a:lnTo>
                      <a:pt x="6192" y="0"/>
                    </a:lnTo>
                    <a:lnTo>
                      <a:pt x="6261" y="0"/>
                    </a:lnTo>
                    <a:lnTo>
                      <a:pt x="6464" y="0"/>
                    </a:lnTo>
                    <a:lnTo>
                      <a:pt x="6810" y="0"/>
                    </a:lnTo>
                    <a:lnTo>
                      <a:pt x="6810" y="0"/>
                    </a:lnTo>
                    <a:lnTo>
                      <a:pt x="7087" y="0"/>
                    </a:lnTo>
                    <a:lnTo>
                      <a:pt x="7087" y="0"/>
                    </a:lnTo>
                    <a:lnTo>
                      <a:pt x="7498" y="0"/>
                    </a:lnTo>
                    <a:lnTo>
                      <a:pt x="7774" y="0"/>
                    </a:lnTo>
                    <a:lnTo>
                      <a:pt x="8253" y="0"/>
                    </a:lnTo>
                    <a:lnTo>
                      <a:pt x="8323" y="0"/>
                    </a:lnTo>
                    <a:lnTo>
                      <a:pt x="8875" y="0"/>
                    </a:lnTo>
                    <a:lnTo>
                      <a:pt x="9217" y="0"/>
                    </a:lnTo>
                    <a:lnTo>
                      <a:pt x="9285" y="0"/>
                    </a:lnTo>
                    <a:lnTo>
                      <a:pt x="9562" y="0"/>
                    </a:lnTo>
                    <a:lnTo>
                      <a:pt x="10318" y="0"/>
                    </a:lnTo>
                    <a:lnTo>
                      <a:pt x="11074" y="0"/>
                    </a:lnTo>
                    <a:lnTo>
                      <a:pt x="11419" y="0"/>
                    </a:lnTo>
                    <a:lnTo>
                      <a:pt x="11764" y="0"/>
                    </a:lnTo>
                    <a:lnTo>
                      <a:pt x="11898" y="0"/>
                    </a:lnTo>
                    <a:lnTo>
                      <a:pt x="12244" y="0"/>
                    </a:lnTo>
                    <a:lnTo>
                      <a:pt x="12451" y="0"/>
                    </a:lnTo>
                    <a:lnTo>
                      <a:pt x="12931" y="0"/>
                    </a:lnTo>
                    <a:lnTo>
                      <a:pt x="13276" y="0"/>
                    </a:lnTo>
                    <a:lnTo>
                      <a:pt x="13686" y="0"/>
                    </a:lnTo>
                    <a:lnTo>
                      <a:pt x="13963" y="0"/>
                    </a:lnTo>
                    <a:lnTo>
                      <a:pt x="14101" y="0"/>
                    </a:lnTo>
                    <a:lnTo>
                      <a:pt x="14447" y="0"/>
                    </a:lnTo>
                    <a:lnTo>
                      <a:pt x="14447" y="0"/>
                    </a:lnTo>
                    <a:lnTo>
                      <a:pt x="15133" y="0"/>
                    </a:lnTo>
                    <a:lnTo>
                      <a:pt x="15409" y="0"/>
                    </a:lnTo>
                    <a:lnTo>
                      <a:pt x="15409" y="0"/>
                    </a:lnTo>
                    <a:lnTo>
                      <a:pt x="15272" y="0"/>
                    </a:lnTo>
                    <a:lnTo>
                      <a:pt x="15476" y="0"/>
                    </a:lnTo>
                    <a:lnTo>
                      <a:pt x="15890" y="0"/>
                    </a:lnTo>
                    <a:lnTo>
                      <a:pt x="16096" y="0"/>
                    </a:lnTo>
                    <a:lnTo>
                      <a:pt x="16577" y="0"/>
                    </a:lnTo>
                    <a:lnTo>
                      <a:pt x="16784" y="0"/>
                    </a:lnTo>
                    <a:lnTo>
                      <a:pt x="16991" y="0"/>
                    </a:lnTo>
                    <a:lnTo>
                      <a:pt x="17197" y="0"/>
                    </a:lnTo>
                    <a:lnTo>
                      <a:pt x="17264" y="0"/>
                    </a:lnTo>
                    <a:lnTo>
                      <a:pt x="17471" y="0"/>
                    </a:lnTo>
                    <a:lnTo>
                      <a:pt x="17609" y="0"/>
                    </a:lnTo>
                    <a:lnTo>
                      <a:pt x="17816" y="0"/>
                    </a:lnTo>
                    <a:lnTo>
                      <a:pt x="17816" y="0"/>
                    </a:lnTo>
                    <a:lnTo>
                      <a:pt x="17609" y="0"/>
                    </a:lnTo>
                    <a:lnTo>
                      <a:pt x="17471" y="0"/>
                    </a:lnTo>
                    <a:lnTo>
                      <a:pt x="17333" y="0"/>
                    </a:lnTo>
                    <a:lnTo>
                      <a:pt x="17471" y="0"/>
                    </a:lnTo>
                    <a:lnTo>
                      <a:pt x="17333" y="0"/>
                    </a:lnTo>
                    <a:lnTo>
                      <a:pt x="17129" y="0"/>
                    </a:lnTo>
                    <a:lnTo>
                      <a:pt x="16852" y="0"/>
                    </a:lnTo>
                    <a:lnTo>
                      <a:pt x="16784" y="0"/>
                    </a:lnTo>
                    <a:lnTo>
                      <a:pt x="16784" y="0"/>
                    </a:lnTo>
                    <a:lnTo>
                      <a:pt x="17129" y="0"/>
                    </a:lnTo>
                    <a:lnTo>
                      <a:pt x="17609" y="0"/>
                    </a:lnTo>
                    <a:lnTo>
                      <a:pt x="17884" y="0"/>
                    </a:lnTo>
                    <a:lnTo>
                      <a:pt x="17953" y="0"/>
                    </a:lnTo>
                    <a:lnTo>
                      <a:pt x="18503" y="0"/>
                    </a:lnTo>
                    <a:lnTo>
                      <a:pt x="18571" y="0"/>
                    </a:lnTo>
                    <a:lnTo>
                      <a:pt x="18917" y="0"/>
                    </a:lnTo>
                    <a:lnTo>
                      <a:pt x="19258" y="0"/>
                    </a:lnTo>
                    <a:lnTo>
                      <a:pt x="19327" y="0"/>
                    </a:lnTo>
                    <a:lnTo>
                      <a:pt x="19258" y="0"/>
                    </a:lnTo>
                    <a:lnTo>
                      <a:pt x="19327" y="0"/>
                    </a:lnTo>
                    <a:lnTo>
                      <a:pt x="19258" y="0"/>
                    </a:lnTo>
                    <a:lnTo>
                      <a:pt x="18709" y="0"/>
                    </a:lnTo>
                    <a:lnTo>
                      <a:pt x="18364" y="0"/>
                    </a:lnTo>
                    <a:lnTo>
                      <a:pt x="18296" y="0"/>
                    </a:lnTo>
                    <a:lnTo>
                      <a:pt x="18296" y="0"/>
                    </a:lnTo>
                    <a:lnTo>
                      <a:pt x="18571" y="0"/>
                    </a:lnTo>
                    <a:lnTo>
                      <a:pt x="18640" y="0"/>
                    </a:lnTo>
                    <a:lnTo>
                      <a:pt x="18640" y="0"/>
                    </a:lnTo>
                    <a:lnTo>
                      <a:pt x="18848" y="0"/>
                    </a:lnTo>
                    <a:lnTo>
                      <a:pt x="18986" y="0"/>
                    </a:lnTo>
                    <a:lnTo>
                      <a:pt x="19190" y="0"/>
                    </a:lnTo>
                    <a:lnTo>
                      <a:pt x="19396" y="0"/>
                    </a:lnTo>
                    <a:lnTo>
                      <a:pt x="19741" y="0"/>
                    </a:lnTo>
                    <a:lnTo>
                      <a:pt x="19880" y="0"/>
                    </a:lnTo>
                    <a:lnTo>
                      <a:pt x="20428" y="0"/>
                    </a:lnTo>
                    <a:lnTo>
                      <a:pt x="20635" y="0"/>
                    </a:lnTo>
                    <a:lnTo>
                      <a:pt x="20567" y="0"/>
                    </a:lnTo>
                    <a:lnTo>
                      <a:pt x="20705" y="0"/>
                    </a:lnTo>
                    <a:lnTo>
                      <a:pt x="20978" y="0"/>
                    </a:lnTo>
                    <a:lnTo>
                      <a:pt x="21322" y="0"/>
                    </a:lnTo>
                    <a:lnTo>
                      <a:pt x="21322" y="0"/>
                    </a:lnTo>
                    <a:lnTo>
                      <a:pt x="21392" y="0"/>
                    </a:lnTo>
                    <a:lnTo>
                      <a:pt x="21322" y="0"/>
                    </a:lnTo>
                    <a:lnTo>
                      <a:pt x="21530" y="0"/>
                    </a:lnTo>
                    <a:lnTo>
                      <a:pt x="21600" y="0"/>
                    </a:lnTo>
                    <a:lnTo>
                      <a:pt x="21392" y="0"/>
                    </a:lnTo>
                    <a:lnTo>
                      <a:pt x="21047" y="0"/>
                    </a:lnTo>
                    <a:lnTo>
                      <a:pt x="20497" y="0"/>
                    </a:lnTo>
                    <a:lnTo>
                      <a:pt x="20153" y="0"/>
                    </a:lnTo>
                    <a:lnTo>
                      <a:pt x="19535" y="0"/>
                    </a:lnTo>
                    <a:lnTo>
                      <a:pt x="18091" y="0"/>
                    </a:lnTo>
                    <a:lnTo>
                      <a:pt x="17402" y="0"/>
                    </a:lnTo>
                    <a:lnTo>
                      <a:pt x="16922" y="0"/>
                    </a:lnTo>
                    <a:lnTo>
                      <a:pt x="16784" y="0"/>
                    </a:lnTo>
                    <a:lnTo>
                      <a:pt x="16784" y="0"/>
                    </a:lnTo>
                    <a:lnTo>
                      <a:pt x="17197" y="0"/>
                    </a:lnTo>
                    <a:lnTo>
                      <a:pt x="17264" y="0"/>
                    </a:lnTo>
                    <a:lnTo>
                      <a:pt x="16922" y="0"/>
                    </a:lnTo>
                    <a:lnTo>
                      <a:pt x="16507" y="0"/>
                    </a:lnTo>
                    <a:lnTo>
                      <a:pt x="16165" y="0"/>
                    </a:lnTo>
                    <a:lnTo>
                      <a:pt x="15476" y="0"/>
                    </a:lnTo>
                    <a:lnTo>
                      <a:pt x="15203" y="0"/>
                    </a:lnTo>
                    <a:lnTo>
                      <a:pt x="14858" y="0"/>
                    </a:lnTo>
                    <a:lnTo>
                      <a:pt x="14650" y="0"/>
                    </a:lnTo>
                    <a:lnTo>
                      <a:pt x="14101" y="0"/>
                    </a:lnTo>
                    <a:lnTo>
                      <a:pt x="13824" y="0"/>
                    </a:lnTo>
                    <a:lnTo>
                      <a:pt x="13482" y="0"/>
                    </a:lnTo>
                    <a:lnTo>
                      <a:pt x="13276" y="0"/>
                    </a:lnTo>
                    <a:lnTo>
                      <a:pt x="13276" y="0"/>
                    </a:lnTo>
                    <a:lnTo>
                      <a:pt x="13068" y="0"/>
                    </a:lnTo>
                    <a:lnTo>
                      <a:pt x="13068" y="0"/>
                    </a:lnTo>
                    <a:lnTo>
                      <a:pt x="11898" y="0"/>
                    </a:lnTo>
                    <a:lnTo>
                      <a:pt x="11626" y="0"/>
                    </a:lnTo>
                    <a:lnTo>
                      <a:pt x="11211" y="0"/>
                    </a:lnTo>
                    <a:lnTo>
                      <a:pt x="10318" y="0"/>
                    </a:lnTo>
                    <a:lnTo>
                      <a:pt x="10180" y="0"/>
                    </a:lnTo>
                    <a:lnTo>
                      <a:pt x="10045" y="0"/>
                    </a:lnTo>
                    <a:lnTo>
                      <a:pt x="9907" y="0"/>
                    </a:lnTo>
                    <a:lnTo>
                      <a:pt x="10045" y="0"/>
                    </a:lnTo>
                    <a:lnTo>
                      <a:pt x="10318" y="0"/>
                    </a:lnTo>
                    <a:lnTo>
                      <a:pt x="10045" y="0"/>
                    </a:lnTo>
                    <a:lnTo>
                      <a:pt x="9907" y="0"/>
                    </a:lnTo>
                    <a:lnTo>
                      <a:pt x="10045" y="0"/>
                    </a:lnTo>
                    <a:lnTo>
                      <a:pt x="10524" y="0"/>
                    </a:lnTo>
                    <a:lnTo>
                      <a:pt x="10870" y="0"/>
                    </a:lnTo>
                    <a:lnTo>
                      <a:pt x="11280" y="0"/>
                    </a:lnTo>
                    <a:lnTo>
                      <a:pt x="11557" y="0"/>
                    </a:lnTo>
                    <a:lnTo>
                      <a:pt x="11764" y="0"/>
                    </a:lnTo>
                    <a:lnTo>
                      <a:pt x="12244" y="0"/>
                    </a:lnTo>
                    <a:lnTo>
                      <a:pt x="12106" y="0"/>
                    </a:lnTo>
                    <a:lnTo>
                      <a:pt x="12244" y="0"/>
                    </a:lnTo>
                    <a:lnTo>
                      <a:pt x="12037" y="0"/>
                    </a:lnTo>
                    <a:lnTo>
                      <a:pt x="12451" y="0"/>
                    </a:lnTo>
                    <a:lnTo>
                      <a:pt x="12244" y="0"/>
                    </a:lnTo>
                    <a:lnTo>
                      <a:pt x="11626" y="0"/>
                    </a:lnTo>
                    <a:lnTo>
                      <a:pt x="10524" y="0"/>
                    </a:lnTo>
                    <a:lnTo>
                      <a:pt x="9562" y="0"/>
                    </a:lnTo>
                    <a:lnTo>
                      <a:pt x="9631" y="0"/>
                    </a:lnTo>
                    <a:lnTo>
                      <a:pt x="8944" y="0"/>
                    </a:lnTo>
                    <a:lnTo>
                      <a:pt x="8530" y="0"/>
                    </a:lnTo>
                  </a:path>
                  <a:path w="21600" h="21600">
                    <a:moveTo>
                      <a:pt x="16304" y="0"/>
                    </a:moveTo>
                    <a:lnTo>
                      <a:pt x="15820" y="0"/>
                    </a:lnTo>
                    <a:lnTo>
                      <a:pt x="15613" y="0"/>
                    </a:lnTo>
                    <a:lnTo>
                      <a:pt x="15203" y="0"/>
                    </a:lnTo>
                    <a:lnTo>
                      <a:pt x="14788" y="0"/>
                    </a:lnTo>
                    <a:lnTo>
                      <a:pt x="13893" y="0"/>
                    </a:lnTo>
                    <a:lnTo>
                      <a:pt x="13206" y="0"/>
                    </a:lnTo>
                    <a:lnTo>
                      <a:pt x="12726" y="0"/>
                    </a:lnTo>
                    <a:lnTo>
                      <a:pt x="12381" y="0"/>
                    </a:lnTo>
                    <a:lnTo>
                      <a:pt x="11967" y="0"/>
                    </a:lnTo>
                    <a:lnTo>
                      <a:pt x="11694" y="0"/>
                    </a:lnTo>
                    <a:lnTo>
                      <a:pt x="11488" y="0"/>
                    </a:lnTo>
                    <a:lnTo>
                      <a:pt x="11074" y="0"/>
                    </a:lnTo>
                    <a:lnTo>
                      <a:pt x="11005" y="0"/>
                    </a:lnTo>
                    <a:lnTo>
                      <a:pt x="11419" y="0"/>
                    </a:lnTo>
                    <a:lnTo>
                      <a:pt x="11832" y="0"/>
                    </a:lnTo>
                    <a:lnTo>
                      <a:pt x="12519" y="0"/>
                    </a:lnTo>
                    <a:lnTo>
                      <a:pt x="12999" y="0"/>
                    </a:lnTo>
                    <a:lnTo>
                      <a:pt x="13345" y="0"/>
                    </a:lnTo>
                    <a:lnTo>
                      <a:pt x="14170" y="0"/>
                    </a:lnTo>
                    <a:lnTo>
                      <a:pt x="14378" y="0"/>
                    </a:lnTo>
                    <a:lnTo>
                      <a:pt x="14719" y="0"/>
                    </a:lnTo>
                    <a:lnTo>
                      <a:pt x="14788" y="0"/>
                    </a:lnTo>
                    <a:lnTo>
                      <a:pt x="15613" y="0"/>
                    </a:lnTo>
                    <a:lnTo>
                      <a:pt x="15959" y="0"/>
                    </a:lnTo>
                    <a:lnTo>
                      <a:pt x="15959" y="0"/>
                    </a:lnTo>
                    <a:lnTo>
                      <a:pt x="16165" y="0"/>
                    </a:lnTo>
                    <a:lnTo>
                      <a:pt x="16165" y="0"/>
                    </a:lnTo>
                    <a:lnTo>
                      <a:pt x="15820" y="0"/>
                    </a:lnTo>
                    <a:lnTo>
                      <a:pt x="16165" y="0"/>
                    </a:lnTo>
                    <a:lnTo>
                      <a:pt x="16507" y="0"/>
                    </a:lnTo>
                    <a:lnTo>
                      <a:pt x="16507" y="0"/>
                    </a:lnTo>
                    <a:lnTo>
                      <a:pt x="16577" y="0"/>
                    </a:lnTo>
                    <a:lnTo>
                      <a:pt x="16577" y="0"/>
                    </a:lnTo>
                    <a:lnTo>
                      <a:pt x="1630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66" name="组合"/>
            <p:cNvGrpSpPr>
              <a:grpSpLocks/>
            </p:cNvGrpSpPr>
            <p:nvPr/>
          </p:nvGrpSpPr>
          <p:grpSpPr>
            <a:xfrm>
              <a:off x="2449732" y="2607192"/>
              <a:ext cx="71111" cy="41320"/>
              <a:chOff x="2449732" y="2607192"/>
              <a:chExt cx="71111" cy="41320"/>
            </a:xfrm>
          </p:grpSpPr>
          <p:sp>
            <p:nvSpPr>
              <p:cNvPr id="264" name="曲线"/>
              <p:cNvSpPr>
                <a:spLocks/>
              </p:cNvSpPr>
              <p:nvPr/>
            </p:nvSpPr>
            <p:spPr>
              <a:xfrm>
                <a:off x="2459463" y="2615787"/>
                <a:ext cx="54215" cy="29234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538" y="0"/>
                    </a:moveTo>
                    <a:lnTo>
                      <a:pt x="11324" y="0"/>
                    </a:lnTo>
                    <a:lnTo>
                      <a:pt x="11664" y="0"/>
                    </a:lnTo>
                    <a:lnTo>
                      <a:pt x="11149" y="0"/>
                    </a:lnTo>
                    <a:lnTo>
                      <a:pt x="10100" y="0"/>
                    </a:lnTo>
                    <a:lnTo>
                      <a:pt x="9226" y="0"/>
                    </a:lnTo>
                    <a:lnTo>
                      <a:pt x="8361" y="0"/>
                    </a:lnTo>
                    <a:lnTo>
                      <a:pt x="6797" y="0"/>
                    </a:lnTo>
                    <a:lnTo>
                      <a:pt x="5923" y="0"/>
                    </a:lnTo>
                    <a:lnTo>
                      <a:pt x="5748" y="0"/>
                    </a:lnTo>
                    <a:lnTo>
                      <a:pt x="4701" y="0"/>
                    </a:lnTo>
                    <a:lnTo>
                      <a:pt x="4010" y="0"/>
                    </a:lnTo>
                    <a:lnTo>
                      <a:pt x="5049" y="0"/>
                    </a:lnTo>
                    <a:lnTo>
                      <a:pt x="5049" y="0"/>
                    </a:lnTo>
                    <a:lnTo>
                      <a:pt x="4184" y="0"/>
                    </a:lnTo>
                    <a:lnTo>
                      <a:pt x="3310" y="0"/>
                    </a:lnTo>
                    <a:lnTo>
                      <a:pt x="2611" y="0"/>
                    </a:lnTo>
                    <a:lnTo>
                      <a:pt x="1397" y="0"/>
                    </a:lnTo>
                    <a:lnTo>
                      <a:pt x="1223" y="0"/>
                    </a:lnTo>
                    <a:lnTo>
                      <a:pt x="1223" y="0"/>
                    </a:lnTo>
                    <a:lnTo>
                      <a:pt x="697" y="0"/>
                    </a:lnTo>
                    <a:lnTo>
                      <a:pt x="0" y="0"/>
                    </a:lnTo>
                    <a:lnTo>
                      <a:pt x="349" y="0"/>
                    </a:lnTo>
                    <a:lnTo>
                      <a:pt x="1223" y="0"/>
                    </a:lnTo>
                    <a:lnTo>
                      <a:pt x="2436" y="0"/>
                    </a:lnTo>
                    <a:lnTo>
                      <a:pt x="2095" y="0"/>
                    </a:lnTo>
                    <a:lnTo>
                      <a:pt x="2611" y="0"/>
                    </a:lnTo>
                    <a:lnTo>
                      <a:pt x="4010" y="0"/>
                    </a:lnTo>
                    <a:lnTo>
                      <a:pt x="4359" y="0"/>
                    </a:lnTo>
                    <a:lnTo>
                      <a:pt x="4874" y="0"/>
                    </a:lnTo>
                    <a:lnTo>
                      <a:pt x="5574" y="0"/>
                    </a:lnTo>
                    <a:lnTo>
                      <a:pt x="5574" y="0"/>
                    </a:lnTo>
                    <a:lnTo>
                      <a:pt x="6623" y="0"/>
                    </a:lnTo>
                    <a:lnTo>
                      <a:pt x="8536" y="0"/>
                    </a:lnTo>
                    <a:lnTo>
                      <a:pt x="9576" y="0"/>
                    </a:lnTo>
                    <a:lnTo>
                      <a:pt x="11324" y="0"/>
                    </a:lnTo>
                    <a:lnTo>
                      <a:pt x="12538" y="0"/>
                    </a:lnTo>
                    <a:lnTo>
                      <a:pt x="12538" y="0"/>
                    </a:lnTo>
                    <a:lnTo>
                      <a:pt x="13928" y="0"/>
                    </a:lnTo>
                    <a:lnTo>
                      <a:pt x="14451" y="0"/>
                    </a:lnTo>
                    <a:lnTo>
                      <a:pt x="15325" y="0"/>
                    </a:lnTo>
                    <a:lnTo>
                      <a:pt x="15325" y="0"/>
                    </a:lnTo>
                    <a:lnTo>
                      <a:pt x="17413" y="0"/>
                    </a:lnTo>
                    <a:lnTo>
                      <a:pt x="18279" y="0"/>
                    </a:lnTo>
                    <a:lnTo>
                      <a:pt x="19153" y="0"/>
                    </a:lnTo>
                    <a:lnTo>
                      <a:pt x="19153" y="0"/>
                    </a:lnTo>
                    <a:lnTo>
                      <a:pt x="21242" y="0"/>
                    </a:lnTo>
                    <a:lnTo>
                      <a:pt x="20717" y="0"/>
                    </a:lnTo>
                    <a:lnTo>
                      <a:pt x="21591" y="0"/>
                    </a:lnTo>
                    <a:lnTo>
                      <a:pt x="21242" y="0"/>
                    </a:lnTo>
                    <a:lnTo>
                      <a:pt x="20543" y="0"/>
                    </a:lnTo>
                    <a:lnTo>
                      <a:pt x="19676" y="0"/>
                    </a:lnTo>
                    <a:lnTo>
                      <a:pt x="18804" y="0"/>
                    </a:lnTo>
                    <a:lnTo>
                      <a:pt x="18112" y="0"/>
                    </a:lnTo>
                    <a:lnTo>
                      <a:pt x="16889" y="0"/>
                    </a:lnTo>
                    <a:lnTo>
                      <a:pt x="16541" y="0"/>
                    </a:lnTo>
                    <a:lnTo>
                      <a:pt x="16889" y="0"/>
                    </a:lnTo>
                    <a:lnTo>
                      <a:pt x="16889" y="0"/>
                    </a:lnTo>
                    <a:lnTo>
                      <a:pt x="15674" y="0"/>
                    </a:lnTo>
                    <a:lnTo>
                      <a:pt x="14451" y="0"/>
                    </a:lnTo>
                    <a:lnTo>
                      <a:pt x="13753" y="0"/>
                    </a:lnTo>
                    <a:lnTo>
                      <a:pt x="13411" y="0"/>
                    </a:lnTo>
                    <a:lnTo>
                      <a:pt x="12712" y="0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65" name="曲线"/>
              <p:cNvSpPr>
                <a:spLocks/>
              </p:cNvSpPr>
              <p:nvPr/>
            </p:nvSpPr>
            <p:spPr>
              <a:xfrm>
                <a:off x="2449732" y="2607192"/>
                <a:ext cx="71111" cy="4132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6945" y="0"/>
                    </a:moveTo>
                    <a:lnTo>
                      <a:pt x="0" y="0"/>
                    </a:lnTo>
                    <a:lnTo>
                      <a:pt x="3469" y="0"/>
                    </a:lnTo>
                    <a:lnTo>
                      <a:pt x="7700" y="0"/>
                    </a:lnTo>
                    <a:lnTo>
                      <a:pt x="11932" y="0"/>
                    </a:lnTo>
                    <a:lnTo>
                      <a:pt x="18878" y="0"/>
                    </a:lnTo>
                    <a:lnTo>
                      <a:pt x="21600" y="0"/>
                    </a:lnTo>
                    <a:lnTo>
                      <a:pt x="13746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70" name="组合"/>
            <p:cNvGrpSpPr>
              <a:grpSpLocks/>
            </p:cNvGrpSpPr>
            <p:nvPr/>
          </p:nvGrpSpPr>
          <p:grpSpPr>
            <a:xfrm>
              <a:off x="2346728" y="2567785"/>
              <a:ext cx="143768" cy="134871"/>
              <a:chOff x="2346728" y="2567785"/>
              <a:chExt cx="143768" cy="134871"/>
            </a:xfrm>
          </p:grpSpPr>
          <p:sp>
            <p:nvSpPr>
              <p:cNvPr id="267" name="曲线"/>
              <p:cNvSpPr>
                <a:spLocks/>
              </p:cNvSpPr>
              <p:nvPr/>
            </p:nvSpPr>
            <p:spPr>
              <a:xfrm>
                <a:off x="2346728" y="2568224"/>
                <a:ext cx="137670" cy="12520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545" y="0"/>
                    </a:moveTo>
                    <a:lnTo>
                      <a:pt x="12477" y="0"/>
                    </a:lnTo>
                    <a:lnTo>
                      <a:pt x="11791" y="0"/>
                    </a:lnTo>
                    <a:lnTo>
                      <a:pt x="11724" y="0"/>
                    </a:lnTo>
                    <a:lnTo>
                      <a:pt x="11107" y="0"/>
                    </a:lnTo>
                    <a:lnTo>
                      <a:pt x="11038" y="0"/>
                    </a:lnTo>
                    <a:lnTo>
                      <a:pt x="11107" y="0"/>
                    </a:lnTo>
                    <a:lnTo>
                      <a:pt x="10969" y="0"/>
                    </a:lnTo>
                    <a:lnTo>
                      <a:pt x="10423" y="0"/>
                    </a:lnTo>
                    <a:lnTo>
                      <a:pt x="10423" y="0"/>
                    </a:lnTo>
                    <a:lnTo>
                      <a:pt x="9803" y="0"/>
                    </a:lnTo>
                    <a:lnTo>
                      <a:pt x="9463" y="0"/>
                    </a:lnTo>
                    <a:lnTo>
                      <a:pt x="9119" y="0"/>
                    </a:lnTo>
                    <a:lnTo>
                      <a:pt x="8434" y="0"/>
                    </a:lnTo>
                    <a:lnTo>
                      <a:pt x="8295" y="0"/>
                    </a:lnTo>
                    <a:lnTo>
                      <a:pt x="8434" y="0"/>
                    </a:lnTo>
                    <a:lnTo>
                      <a:pt x="8709" y="0"/>
                    </a:lnTo>
                    <a:lnTo>
                      <a:pt x="8295" y="0"/>
                    </a:lnTo>
                    <a:lnTo>
                      <a:pt x="7748" y="0"/>
                    </a:lnTo>
                    <a:lnTo>
                      <a:pt x="6991" y="0"/>
                    </a:lnTo>
                    <a:lnTo>
                      <a:pt x="6651" y="0"/>
                    </a:lnTo>
                    <a:lnTo>
                      <a:pt x="6376" y="0"/>
                    </a:lnTo>
                    <a:lnTo>
                      <a:pt x="6306" y="0"/>
                    </a:lnTo>
                    <a:lnTo>
                      <a:pt x="6031" y="0"/>
                    </a:lnTo>
                    <a:lnTo>
                      <a:pt x="6170" y="0"/>
                    </a:lnTo>
                    <a:lnTo>
                      <a:pt x="5897" y="0"/>
                    </a:lnTo>
                    <a:lnTo>
                      <a:pt x="5553" y="0"/>
                    </a:lnTo>
                    <a:lnTo>
                      <a:pt x="5140" y="0"/>
                    </a:lnTo>
                    <a:lnTo>
                      <a:pt x="4936" y="0"/>
                    </a:lnTo>
                    <a:lnTo>
                      <a:pt x="5005" y="0"/>
                    </a:lnTo>
                    <a:lnTo>
                      <a:pt x="4936" y="0"/>
                    </a:lnTo>
                    <a:lnTo>
                      <a:pt x="5621" y="0"/>
                    </a:lnTo>
                    <a:lnTo>
                      <a:pt x="5484" y="0"/>
                    </a:lnTo>
                    <a:lnTo>
                      <a:pt x="5553" y="0"/>
                    </a:lnTo>
                    <a:lnTo>
                      <a:pt x="5553" y="0"/>
                    </a:lnTo>
                    <a:lnTo>
                      <a:pt x="5691" y="0"/>
                    </a:lnTo>
                    <a:lnTo>
                      <a:pt x="5691" y="0"/>
                    </a:lnTo>
                    <a:lnTo>
                      <a:pt x="5140" y="0"/>
                    </a:lnTo>
                    <a:lnTo>
                      <a:pt x="4799" y="0"/>
                    </a:lnTo>
                    <a:lnTo>
                      <a:pt x="4524" y="0"/>
                    </a:lnTo>
                    <a:lnTo>
                      <a:pt x="4184" y="0"/>
                    </a:lnTo>
                    <a:lnTo>
                      <a:pt x="4115" y="0"/>
                    </a:lnTo>
                    <a:lnTo>
                      <a:pt x="3632" y="0"/>
                    </a:lnTo>
                    <a:lnTo>
                      <a:pt x="3155" y="0"/>
                    </a:lnTo>
                    <a:lnTo>
                      <a:pt x="2810" y="0"/>
                    </a:lnTo>
                    <a:lnTo>
                      <a:pt x="2401" y="0"/>
                    </a:lnTo>
                    <a:lnTo>
                      <a:pt x="2056" y="0"/>
                    </a:lnTo>
                    <a:lnTo>
                      <a:pt x="1850" y="0"/>
                    </a:lnTo>
                    <a:lnTo>
                      <a:pt x="1575" y="0"/>
                    </a:lnTo>
                    <a:lnTo>
                      <a:pt x="1440" y="0"/>
                    </a:lnTo>
                    <a:lnTo>
                      <a:pt x="1096" y="0"/>
                    </a:lnTo>
                    <a:lnTo>
                      <a:pt x="821" y="0"/>
                    </a:lnTo>
                    <a:lnTo>
                      <a:pt x="206" y="0"/>
                    </a:lnTo>
                    <a:lnTo>
                      <a:pt x="0" y="0"/>
                    </a:lnTo>
                    <a:lnTo>
                      <a:pt x="137" y="0"/>
                    </a:lnTo>
                    <a:lnTo>
                      <a:pt x="481" y="0"/>
                    </a:lnTo>
                    <a:lnTo>
                      <a:pt x="821" y="0"/>
                    </a:lnTo>
                    <a:lnTo>
                      <a:pt x="891" y="0"/>
                    </a:lnTo>
                    <a:lnTo>
                      <a:pt x="891" y="0"/>
                    </a:lnTo>
                    <a:lnTo>
                      <a:pt x="481" y="0"/>
                    </a:lnTo>
                    <a:lnTo>
                      <a:pt x="344" y="0"/>
                    </a:lnTo>
                    <a:lnTo>
                      <a:pt x="412" y="0"/>
                    </a:lnTo>
                    <a:lnTo>
                      <a:pt x="550" y="0"/>
                    </a:lnTo>
                    <a:lnTo>
                      <a:pt x="752" y="0"/>
                    </a:lnTo>
                    <a:lnTo>
                      <a:pt x="821" y="0"/>
                    </a:lnTo>
                    <a:lnTo>
                      <a:pt x="684" y="0"/>
                    </a:lnTo>
                    <a:lnTo>
                      <a:pt x="344" y="0"/>
                    </a:lnTo>
                    <a:lnTo>
                      <a:pt x="344" y="0"/>
                    </a:lnTo>
                    <a:lnTo>
                      <a:pt x="684" y="0"/>
                    </a:lnTo>
                    <a:lnTo>
                      <a:pt x="752" y="0"/>
                    </a:lnTo>
                    <a:lnTo>
                      <a:pt x="752" y="0"/>
                    </a:lnTo>
                    <a:lnTo>
                      <a:pt x="1096" y="0"/>
                    </a:lnTo>
                    <a:lnTo>
                      <a:pt x="1575" y="0"/>
                    </a:lnTo>
                    <a:lnTo>
                      <a:pt x="2194" y="0"/>
                    </a:lnTo>
                    <a:lnTo>
                      <a:pt x="2401" y="0"/>
                    </a:lnTo>
                    <a:lnTo>
                      <a:pt x="2535" y="0"/>
                    </a:lnTo>
                    <a:lnTo>
                      <a:pt x="2949" y="0"/>
                    </a:lnTo>
                    <a:lnTo>
                      <a:pt x="3292" y="0"/>
                    </a:lnTo>
                    <a:lnTo>
                      <a:pt x="3496" y="0"/>
                    </a:lnTo>
                    <a:lnTo>
                      <a:pt x="3426" y="0"/>
                    </a:lnTo>
                    <a:lnTo>
                      <a:pt x="3496" y="0"/>
                    </a:lnTo>
                    <a:lnTo>
                      <a:pt x="3840" y="0"/>
                    </a:lnTo>
                    <a:lnTo>
                      <a:pt x="3976" y="0"/>
                    </a:lnTo>
                    <a:lnTo>
                      <a:pt x="3840" y="0"/>
                    </a:lnTo>
                    <a:lnTo>
                      <a:pt x="3976" y="0"/>
                    </a:lnTo>
                    <a:lnTo>
                      <a:pt x="4249" y="0"/>
                    </a:lnTo>
                    <a:lnTo>
                      <a:pt x="4593" y="0"/>
                    </a:lnTo>
                    <a:lnTo>
                      <a:pt x="5005" y="0"/>
                    </a:lnTo>
                    <a:lnTo>
                      <a:pt x="5278" y="0"/>
                    </a:lnTo>
                    <a:lnTo>
                      <a:pt x="4936" y="0"/>
                    </a:lnTo>
                    <a:lnTo>
                      <a:pt x="4593" y="0"/>
                    </a:lnTo>
                    <a:lnTo>
                      <a:pt x="4455" y="0"/>
                    </a:lnTo>
                    <a:lnTo>
                      <a:pt x="4593" y="0"/>
                    </a:lnTo>
                    <a:lnTo>
                      <a:pt x="4661" y="0"/>
                    </a:lnTo>
                    <a:lnTo>
                      <a:pt x="4524" y="0"/>
                    </a:lnTo>
                    <a:lnTo>
                      <a:pt x="4593" y="0"/>
                    </a:lnTo>
                    <a:lnTo>
                      <a:pt x="4868" y="0"/>
                    </a:lnTo>
                    <a:lnTo>
                      <a:pt x="5347" y="0"/>
                    </a:lnTo>
                    <a:lnTo>
                      <a:pt x="5829" y="0"/>
                    </a:lnTo>
                    <a:lnTo>
                      <a:pt x="6237" y="0"/>
                    </a:lnTo>
                    <a:lnTo>
                      <a:pt x="6237" y="0"/>
                    </a:lnTo>
                    <a:lnTo>
                      <a:pt x="6376" y="0"/>
                    </a:lnTo>
                    <a:lnTo>
                      <a:pt x="6237" y="0"/>
                    </a:lnTo>
                    <a:lnTo>
                      <a:pt x="6170" y="0"/>
                    </a:lnTo>
                    <a:lnTo>
                      <a:pt x="6031" y="0"/>
                    </a:lnTo>
                    <a:lnTo>
                      <a:pt x="6376" y="0"/>
                    </a:lnTo>
                    <a:lnTo>
                      <a:pt x="6991" y="0"/>
                    </a:lnTo>
                    <a:lnTo>
                      <a:pt x="7404" y="0"/>
                    </a:lnTo>
                    <a:lnTo>
                      <a:pt x="7404" y="0"/>
                    </a:lnTo>
                    <a:lnTo>
                      <a:pt x="6923" y="0"/>
                    </a:lnTo>
                    <a:lnTo>
                      <a:pt x="6858" y="0"/>
                    </a:lnTo>
                    <a:lnTo>
                      <a:pt x="6376" y="0"/>
                    </a:lnTo>
                    <a:lnTo>
                      <a:pt x="6237" y="0"/>
                    </a:lnTo>
                    <a:lnTo>
                      <a:pt x="6031" y="0"/>
                    </a:lnTo>
                    <a:lnTo>
                      <a:pt x="6031" y="0"/>
                    </a:lnTo>
                    <a:lnTo>
                      <a:pt x="6376" y="0"/>
                    </a:lnTo>
                    <a:lnTo>
                      <a:pt x="6170" y="0"/>
                    </a:lnTo>
                    <a:lnTo>
                      <a:pt x="6031" y="0"/>
                    </a:lnTo>
                    <a:lnTo>
                      <a:pt x="5691" y="0"/>
                    </a:lnTo>
                    <a:lnTo>
                      <a:pt x="5209" y="0"/>
                    </a:lnTo>
                    <a:lnTo>
                      <a:pt x="5553" y="0"/>
                    </a:lnTo>
                    <a:lnTo>
                      <a:pt x="5621" y="0"/>
                    </a:lnTo>
                    <a:lnTo>
                      <a:pt x="5829" y="0"/>
                    </a:lnTo>
                    <a:lnTo>
                      <a:pt x="5897" y="0"/>
                    </a:lnTo>
                    <a:lnTo>
                      <a:pt x="5897" y="0"/>
                    </a:lnTo>
                    <a:lnTo>
                      <a:pt x="6376" y="0"/>
                    </a:lnTo>
                    <a:lnTo>
                      <a:pt x="7198" y="0"/>
                    </a:lnTo>
                    <a:lnTo>
                      <a:pt x="7541" y="0"/>
                    </a:lnTo>
                    <a:lnTo>
                      <a:pt x="7883" y="0"/>
                    </a:lnTo>
                    <a:lnTo>
                      <a:pt x="8295" y="0"/>
                    </a:lnTo>
                    <a:lnTo>
                      <a:pt x="8775" y="0"/>
                    </a:lnTo>
                    <a:lnTo>
                      <a:pt x="9050" y="0"/>
                    </a:lnTo>
                    <a:lnTo>
                      <a:pt x="9394" y="0"/>
                    </a:lnTo>
                    <a:lnTo>
                      <a:pt x="10284" y="0"/>
                    </a:lnTo>
                    <a:lnTo>
                      <a:pt x="10626" y="0"/>
                    </a:lnTo>
                    <a:lnTo>
                      <a:pt x="11107" y="0"/>
                    </a:lnTo>
                    <a:lnTo>
                      <a:pt x="11655" y="0"/>
                    </a:lnTo>
                    <a:lnTo>
                      <a:pt x="12545" y="0"/>
                    </a:lnTo>
                    <a:lnTo>
                      <a:pt x="13164" y="0"/>
                    </a:lnTo>
                    <a:lnTo>
                      <a:pt x="13437" y="0"/>
                    </a:lnTo>
                    <a:lnTo>
                      <a:pt x="13437" y="0"/>
                    </a:lnTo>
                    <a:lnTo>
                      <a:pt x="13231" y="0"/>
                    </a:lnTo>
                    <a:lnTo>
                      <a:pt x="13437" y="0"/>
                    </a:lnTo>
                    <a:lnTo>
                      <a:pt x="13437" y="0"/>
                    </a:lnTo>
                    <a:lnTo>
                      <a:pt x="13849" y="0"/>
                    </a:lnTo>
                    <a:lnTo>
                      <a:pt x="14535" y="0"/>
                    </a:lnTo>
                    <a:lnTo>
                      <a:pt x="14741" y="0"/>
                    </a:lnTo>
                    <a:lnTo>
                      <a:pt x="14947" y="0"/>
                    </a:lnTo>
                    <a:lnTo>
                      <a:pt x="15425" y="0"/>
                    </a:lnTo>
                    <a:lnTo>
                      <a:pt x="15838" y="0"/>
                    </a:lnTo>
                    <a:lnTo>
                      <a:pt x="16179" y="0"/>
                    </a:lnTo>
                    <a:lnTo>
                      <a:pt x="16454" y="0"/>
                    </a:lnTo>
                    <a:lnTo>
                      <a:pt x="16662" y="0"/>
                    </a:lnTo>
                    <a:lnTo>
                      <a:pt x="17894" y="0"/>
                    </a:lnTo>
                    <a:lnTo>
                      <a:pt x="18169" y="0"/>
                    </a:lnTo>
                    <a:lnTo>
                      <a:pt x="18991" y="0"/>
                    </a:lnTo>
                    <a:lnTo>
                      <a:pt x="19335" y="0"/>
                    </a:lnTo>
                    <a:lnTo>
                      <a:pt x="19266" y="0"/>
                    </a:lnTo>
                    <a:lnTo>
                      <a:pt x="19607" y="0"/>
                    </a:lnTo>
                    <a:lnTo>
                      <a:pt x="20774" y="0"/>
                    </a:lnTo>
                    <a:lnTo>
                      <a:pt x="20910" y="0"/>
                    </a:lnTo>
                    <a:lnTo>
                      <a:pt x="20704" y="0"/>
                    </a:lnTo>
                    <a:lnTo>
                      <a:pt x="20979" y="0"/>
                    </a:lnTo>
                    <a:lnTo>
                      <a:pt x="20429" y="0"/>
                    </a:lnTo>
                    <a:lnTo>
                      <a:pt x="19882" y="0"/>
                    </a:lnTo>
                    <a:lnTo>
                      <a:pt x="19745" y="0"/>
                    </a:lnTo>
                    <a:lnTo>
                      <a:pt x="19266" y="0"/>
                    </a:lnTo>
                    <a:lnTo>
                      <a:pt x="19537" y="0"/>
                    </a:lnTo>
                    <a:lnTo>
                      <a:pt x="19951" y="0"/>
                    </a:lnTo>
                    <a:lnTo>
                      <a:pt x="20089" y="0"/>
                    </a:lnTo>
                    <a:lnTo>
                      <a:pt x="19745" y="0"/>
                    </a:lnTo>
                    <a:lnTo>
                      <a:pt x="19676" y="0"/>
                    </a:lnTo>
                    <a:lnTo>
                      <a:pt x="19882" y="0"/>
                    </a:lnTo>
                    <a:lnTo>
                      <a:pt x="19882" y="0"/>
                    </a:lnTo>
                    <a:lnTo>
                      <a:pt x="19607" y="0"/>
                    </a:lnTo>
                    <a:lnTo>
                      <a:pt x="19403" y="0"/>
                    </a:lnTo>
                    <a:lnTo>
                      <a:pt x="19266" y="0"/>
                    </a:lnTo>
                    <a:lnTo>
                      <a:pt x="18716" y="0"/>
                    </a:lnTo>
                    <a:lnTo>
                      <a:pt x="18513" y="0"/>
                    </a:lnTo>
                    <a:lnTo>
                      <a:pt x="18647" y="0"/>
                    </a:lnTo>
                    <a:lnTo>
                      <a:pt x="18169" y="0"/>
                    </a:lnTo>
                    <a:lnTo>
                      <a:pt x="17825" y="0"/>
                    </a:lnTo>
                    <a:lnTo>
                      <a:pt x="17686" y="0"/>
                    </a:lnTo>
                    <a:lnTo>
                      <a:pt x="17962" y="0"/>
                    </a:lnTo>
                    <a:lnTo>
                      <a:pt x="18169" y="0"/>
                    </a:lnTo>
                    <a:lnTo>
                      <a:pt x="18169" y="0"/>
                    </a:lnTo>
                    <a:lnTo>
                      <a:pt x="18238" y="0"/>
                    </a:lnTo>
                    <a:lnTo>
                      <a:pt x="18716" y="0"/>
                    </a:lnTo>
                    <a:lnTo>
                      <a:pt x="18991" y="0"/>
                    </a:lnTo>
                    <a:lnTo>
                      <a:pt x="19335" y="0"/>
                    </a:lnTo>
                    <a:lnTo>
                      <a:pt x="19676" y="0"/>
                    </a:lnTo>
                    <a:lnTo>
                      <a:pt x="19676" y="0"/>
                    </a:lnTo>
                    <a:lnTo>
                      <a:pt x="19266" y="0"/>
                    </a:lnTo>
                    <a:lnTo>
                      <a:pt x="19537" y="0"/>
                    </a:lnTo>
                    <a:lnTo>
                      <a:pt x="19951" y="0"/>
                    </a:lnTo>
                    <a:lnTo>
                      <a:pt x="20020" y="0"/>
                    </a:lnTo>
                    <a:lnTo>
                      <a:pt x="20363" y="0"/>
                    </a:lnTo>
                    <a:lnTo>
                      <a:pt x="20979" y="0"/>
                    </a:lnTo>
                    <a:lnTo>
                      <a:pt x="20774" y="0"/>
                    </a:lnTo>
                    <a:lnTo>
                      <a:pt x="20429" y="0"/>
                    </a:lnTo>
                    <a:lnTo>
                      <a:pt x="20429" y="0"/>
                    </a:lnTo>
                    <a:lnTo>
                      <a:pt x="20635" y="0"/>
                    </a:lnTo>
                    <a:lnTo>
                      <a:pt x="20910" y="0"/>
                    </a:lnTo>
                    <a:lnTo>
                      <a:pt x="20910" y="0"/>
                    </a:lnTo>
                    <a:lnTo>
                      <a:pt x="21118" y="0"/>
                    </a:lnTo>
                    <a:lnTo>
                      <a:pt x="21595" y="0"/>
                    </a:lnTo>
                    <a:lnTo>
                      <a:pt x="21118" y="0"/>
                    </a:lnTo>
                    <a:lnTo>
                      <a:pt x="20774" y="0"/>
                    </a:lnTo>
                    <a:lnTo>
                      <a:pt x="20363" y="0"/>
                    </a:lnTo>
                    <a:lnTo>
                      <a:pt x="20020" y="0"/>
                    </a:lnTo>
                    <a:lnTo>
                      <a:pt x="19745" y="0"/>
                    </a:lnTo>
                    <a:lnTo>
                      <a:pt x="19403" y="0"/>
                    </a:lnTo>
                    <a:lnTo>
                      <a:pt x="19197" y="0"/>
                    </a:lnTo>
                    <a:lnTo>
                      <a:pt x="18854" y="0"/>
                    </a:lnTo>
                    <a:lnTo>
                      <a:pt x="18854" y="0"/>
                    </a:lnTo>
                    <a:lnTo>
                      <a:pt x="18513" y="0"/>
                    </a:lnTo>
                    <a:lnTo>
                      <a:pt x="18238" y="0"/>
                    </a:lnTo>
                    <a:lnTo>
                      <a:pt x="17686" y="0"/>
                    </a:lnTo>
                    <a:lnTo>
                      <a:pt x="17553" y="0"/>
                    </a:lnTo>
                    <a:lnTo>
                      <a:pt x="17209" y="0"/>
                    </a:lnTo>
                    <a:lnTo>
                      <a:pt x="17002" y="0"/>
                    </a:lnTo>
                    <a:lnTo>
                      <a:pt x="16662" y="0"/>
                    </a:lnTo>
                    <a:lnTo>
                      <a:pt x="16316" y="0"/>
                    </a:lnTo>
                    <a:lnTo>
                      <a:pt x="15904" y="0"/>
                    </a:lnTo>
                    <a:lnTo>
                      <a:pt x="15633" y="0"/>
                    </a:lnTo>
                    <a:lnTo>
                      <a:pt x="15494" y="0"/>
                    </a:lnTo>
                    <a:lnTo>
                      <a:pt x="15219" y="0"/>
                    </a:lnTo>
                    <a:lnTo>
                      <a:pt x="15081" y="0"/>
                    </a:lnTo>
                    <a:lnTo>
                      <a:pt x="14604" y="0"/>
                    </a:lnTo>
                    <a:lnTo>
                      <a:pt x="14604" y="0"/>
                    </a:lnTo>
                    <a:lnTo>
                      <a:pt x="14397" y="0"/>
                    </a:lnTo>
                    <a:lnTo>
                      <a:pt x="14122" y="0"/>
                    </a:lnTo>
                    <a:lnTo>
                      <a:pt x="13849" y="0"/>
                    </a:lnTo>
                    <a:lnTo>
                      <a:pt x="13368" y="0"/>
                    </a:lnTo>
                    <a:lnTo>
                      <a:pt x="13231" y="0"/>
                    </a:lnTo>
                    <a:lnTo>
                      <a:pt x="12820" y="0"/>
                    </a:lnTo>
                    <a:lnTo>
                      <a:pt x="12751" y="0"/>
                    </a:lnTo>
                    <a:lnTo>
                      <a:pt x="12545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68" name="曲线"/>
              <p:cNvSpPr>
                <a:spLocks/>
              </p:cNvSpPr>
              <p:nvPr/>
            </p:nvSpPr>
            <p:spPr>
              <a:xfrm>
                <a:off x="2372646" y="2667518"/>
                <a:ext cx="59187" cy="3513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4351" y="0"/>
                    </a:moveTo>
                    <a:lnTo>
                      <a:pt x="0" y="0"/>
                    </a:lnTo>
                    <a:lnTo>
                      <a:pt x="13970" y="0"/>
                    </a:lnTo>
                    <a:lnTo>
                      <a:pt x="20685" y="0"/>
                    </a:lnTo>
                    <a:lnTo>
                      <a:pt x="21600" y="0"/>
                    </a:lnTo>
                    <a:lnTo>
                      <a:pt x="1397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69" name="曲线"/>
              <p:cNvSpPr>
                <a:spLocks/>
              </p:cNvSpPr>
              <p:nvPr/>
            </p:nvSpPr>
            <p:spPr>
              <a:xfrm>
                <a:off x="2423876" y="2567785"/>
                <a:ext cx="66620" cy="71714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0"/>
                    </a:moveTo>
                    <a:lnTo>
                      <a:pt x="1767" y="0"/>
                    </a:lnTo>
                    <a:lnTo>
                      <a:pt x="10962" y="0"/>
                    </a:lnTo>
                    <a:lnTo>
                      <a:pt x="16122" y="0"/>
                    </a:lnTo>
                    <a:lnTo>
                      <a:pt x="21600" y="0"/>
                    </a:lnTo>
                    <a:lnTo>
                      <a:pt x="19019" y="0"/>
                    </a:lnTo>
                    <a:lnTo>
                      <a:pt x="14022" y="0"/>
                    </a:lnTo>
                    <a:lnTo>
                      <a:pt x="10319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73" name="组合"/>
            <p:cNvGrpSpPr>
              <a:grpSpLocks/>
            </p:cNvGrpSpPr>
            <p:nvPr/>
          </p:nvGrpSpPr>
          <p:grpSpPr>
            <a:xfrm>
              <a:off x="2293954" y="2689835"/>
              <a:ext cx="49347" cy="78071"/>
              <a:chOff x="2293954" y="2689835"/>
              <a:chExt cx="49347" cy="78071"/>
            </a:xfrm>
          </p:grpSpPr>
          <p:sp>
            <p:nvSpPr>
              <p:cNvPr id="271" name="曲线"/>
              <p:cNvSpPr>
                <a:spLocks/>
              </p:cNvSpPr>
              <p:nvPr/>
            </p:nvSpPr>
            <p:spPr>
              <a:xfrm rot="192277">
                <a:off x="2293954" y="2696535"/>
                <a:ext cx="37173" cy="7137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7620" y="0"/>
                    </a:moveTo>
                    <a:lnTo>
                      <a:pt x="4319" y="0"/>
                    </a:lnTo>
                    <a:lnTo>
                      <a:pt x="4574" y="0"/>
                    </a:lnTo>
                    <a:lnTo>
                      <a:pt x="5593" y="0"/>
                    </a:lnTo>
                    <a:lnTo>
                      <a:pt x="5338" y="0"/>
                    </a:lnTo>
                    <a:lnTo>
                      <a:pt x="5338" y="0"/>
                    </a:lnTo>
                    <a:lnTo>
                      <a:pt x="5084" y="0"/>
                    </a:lnTo>
                    <a:lnTo>
                      <a:pt x="5847" y="0"/>
                    </a:lnTo>
                    <a:lnTo>
                      <a:pt x="5338" y="0"/>
                    </a:lnTo>
                    <a:lnTo>
                      <a:pt x="4319" y="0"/>
                    </a:lnTo>
                    <a:lnTo>
                      <a:pt x="4319" y="0"/>
                    </a:lnTo>
                    <a:lnTo>
                      <a:pt x="2803" y="0"/>
                    </a:lnTo>
                    <a:lnTo>
                      <a:pt x="2803" y="0"/>
                    </a:lnTo>
                    <a:lnTo>
                      <a:pt x="7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74" y="0"/>
                    </a:lnTo>
                    <a:lnTo>
                      <a:pt x="2037" y="0"/>
                    </a:lnTo>
                    <a:lnTo>
                      <a:pt x="3311" y="0"/>
                    </a:lnTo>
                    <a:lnTo>
                      <a:pt x="3058" y="0"/>
                    </a:lnTo>
                    <a:lnTo>
                      <a:pt x="3821" y="0"/>
                    </a:lnTo>
                    <a:lnTo>
                      <a:pt x="1528" y="0"/>
                    </a:lnTo>
                    <a:lnTo>
                      <a:pt x="1528" y="0"/>
                    </a:lnTo>
                    <a:lnTo>
                      <a:pt x="2037" y="0"/>
                    </a:lnTo>
                    <a:lnTo>
                      <a:pt x="3058" y="0"/>
                    </a:lnTo>
                    <a:lnTo>
                      <a:pt x="5084" y="0"/>
                    </a:lnTo>
                    <a:lnTo>
                      <a:pt x="4077" y="0"/>
                    </a:lnTo>
                    <a:lnTo>
                      <a:pt x="4574" y="0"/>
                    </a:lnTo>
                    <a:lnTo>
                      <a:pt x="4077" y="0"/>
                    </a:lnTo>
                    <a:lnTo>
                      <a:pt x="4077" y="0"/>
                    </a:lnTo>
                    <a:lnTo>
                      <a:pt x="3311" y="0"/>
                    </a:lnTo>
                    <a:lnTo>
                      <a:pt x="2803" y="0"/>
                    </a:lnTo>
                    <a:lnTo>
                      <a:pt x="3311" y="0"/>
                    </a:lnTo>
                    <a:lnTo>
                      <a:pt x="5338" y="0"/>
                    </a:lnTo>
                    <a:lnTo>
                      <a:pt x="8384" y="0"/>
                    </a:lnTo>
                    <a:lnTo>
                      <a:pt x="9658" y="0"/>
                    </a:lnTo>
                    <a:lnTo>
                      <a:pt x="11684" y="0"/>
                    </a:lnTo>
                    <a:lnTo>
                      <a:pt x="13468" y="0"/>
                    </a:lnTo>
                    <a:lnTo>
                      <a:pt x="13978" y="0"/>
                    </a:lnTo>
                    <a:lnTo>
                      <a:pt x="13978" y="0"/>
                    </a:lnTo>
                    <a:lnTo>
                      <a:pt x="12960" y="0"/>
                    </a:lnTo>
                    <a:lnTo>
                      <a:pt x="14476" y="0"/>
                    </a:lnTo>
                    <a:lnTo>
                      <a:pt x="16005" y="0"/>
                    </a:lnTo>
                    <a:lnTo>
                      <a:pt x="16514" y="0"/>
                    </a:lnTo>
                    <a:lnTo>
                      <a:pt x="14731" y="0"/>
                    </a:lnTo>
                    <a:lnTo>
                      <a:pt x="13978" y="0"/>
                    </a:lnTo>
                    <a:lnTo>
                      <a:pt x="16005" y="0"/>
                    </a:lnTo>
                    <a:lnTo>
                      <a:pt x="16005" y="0"/>
                    </a:lnTo>
                    <a:lnTo>
                      <a:pt x="14476" y="0"/>
                    </a:lnTo>
                    <a:lnTo>
                      <a:pt x="12705" y="0"/>
                    </a:lnTo>
                    <a:lnTo>
                      <a:pt x="14222" y="0"/>
                    </a:lnTo>
                    <a:lnTo>
                      <a:pt x="15496" y="0"/>
                    </a:lnTo>
                    <a:lnTo>
                      <a:pt x="17280" y="0"/>
                    </a:lnTo>
                    <a:lnTo>
                      <a:pt x="16005" y="0"/>
                    </a:lnTo>
                    <a:lnTo>
                      <a:pt x="17776" y="0"/>
                    </a:lnTo>
                    <a:lnTo>
                      <a:pt x="17776" y="0"/>
                    </a:lnTo>
                    <a:lnTo>
                      <a:pt x="17280" y="0"/>
                    </a:lnTo>
                    <a:lnTo>
                      <a:pt x="20324" y="0"/>
                    </a:lnTo>
                    <a:lnTo>
                      <a:pt x="21078" y="0"/>
                    </a:lnTo>
                    <a:lnTo>
                      <a:pt x="21587" y="0"/>
                    </a:lnTo>
                    <a:lnTo>
                      <a:pt x="20324" y="0"/>
                    </a:lnTo>
                    <a:lnTo>
                      <a:pt x="19815" y="0"/>
                    </a:lnTo>
                    <a:lnTo>
                      <a:pt x="16770" y="0"/>
                    </a:lnTo>
                    <a:lnTo>
                      <a:pt x="15496" y="0"/>
                    </a:lnTo>
                    <a:lnTo>
                      <a:pt x="11431" y="0"/>
                    </a:lnTo>
                    <a:lnTo>
                      <a:pt x="9149" y="0"/>
                    </a:lnTo>
                    <a:lnTo>
                      <a:pt x="8384" y="0"/>
                    </a:lnTo>
                    <a:lnTo>
                      <a:pt x="8893" y="0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72" name="曲线"/>
              <p:cNvSpPr>
                <a:spLocks/>
              </p:cNvSpPr>
              <p:nvPr/>
            </p:nvSpPr>
            <p:spPr>
              <a:xfrm>
                <a:off x="2307987" y="2689835"/>
                <a:ext cx="35315" cy="74546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578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479" y="0"/>
                    </a:lnTo>
                    <a:lnTo>
                      <a:pt x="2160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76" name="组合"/>
            <p:cNvGrpSpPr>
              <a:grpSpLocks/>
            </p:cNvGrpSpPr>
            <p:nvPr/>
          </p:nvGrpSpPr>
          <p:grpSpPr>
            <a:xfrm>
              <a:off x="2579925" y="2210450"/>
              <a:ext cx="130382" cy="209658"/>
              <a:chOff x="2579925" y="2210450"/>
              <a:chExt cx="130382" cy="209658"/>
            </a:xfrm>
          </p:grpSpPr>
          <p:sp>
            <p:nvSpPr>
              <p:cNvPr id="274" name="曲线"/>
              <p:cNvSpPr>
                <a:spLocks/>
              </p:cNvSpPr>
              <p:nvPr/>
            </p:nvSpPr>
            <p:spPr>
              <a:xfrm>
                <a:off x="2579925" y="2210450"/>
                <a:ext cx="84227" cy="99076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5536" y="0"/>
                    </a:moveTo>
                    <a:lnTo>
                      <a:pt x="8162" y="0"/>
                    </a:lnTo>
                    <a:lnTo>
                      <a:pt x="0" y="0"/>
                    </a:lnTo>
                    <a:lnTo>
                      <a:pt x="3947" y="0"/>
                    </a:lnTo>
                    <a:lnTo>
                      <a:pt x="13432" y="0"/>
                    </a:lnTo>
                    <a:lnTo>
                      <a:pt x="14218" y="0"/>
                    </a:lnTo>
                    <a:lnTo>
                      <a:pt x="18433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75" name="曲线"/>
              <p:cNvSpPr>
                <a:spLocks/>
              </p:cNvSpPr>
              <p:nvPr/>
            </p:nvSpPr>
            <p:spPr>
              <a:xfrm>
                <a:off x="2590994" y="2214797"/>
                <a:ext cx="119313" cy="20531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839" y="0"/>
                    </a:moveTo>
                    <a:lnTo>
                      <a:pt x="10441" y="0"/>
                    </a:lnTo>
                    <a:lnTo>
                      <a:pt x="10441" y="0"/>
                    </a:lnTo>
                    <a:lnTo>
                      <a:pt x="10127" y="0"/>
                    </a:lnTo>
                    <a:lnTo>
                      <a:pt x="9572" y="0"/>
                    </a:lnTo>
                    <a:lnTo>
                      <a:pt x="9021" y="0"/>
                    </a:lnTo>
                    <a:lnTo>
                      <a:pt x="9021" y="0"/>
                    </a:lnTo>
                    <a:lnTo>
                      <a:pt x="8782" y="0"/>
                    </a:lnTo>
                    <a:lnTo>
                      <a:pt x="8465" y="0"/>
                    </a:lnTo>
                    <a:lnTo>
                      <a:pt x="8623" y="0"/>
                    </a:lnTo>
                    <a:lnTo>
                      <a:pt x="8543" y="0"/>
                    </a:lnTo>
                    <a:lnTo>
                      <a:pt x="8465" y="0"/>
                    </a:lnTo>
                    <a:lnTo>
                      <a:pt x="8623" y="0"/>
                    </a:lnTo>
                    <a:lnTo>
                      <a:pt x="8862" y="0"/>
                    </a:lnTo>
                    <a:lnTo>
                      <a:pt x="8623" y="0"/>
                    </a:lnTo>
                    <a:lnTo>
                      <a:pt x="8229" y="0"/>
                    </a:lnTo>
                    <a:lnTo>
                      <a:pt x="7833" y="0"/>
                    </a:lnTo>
                    <a:lnTo>
                      <a:pt x="7436" y="0"/>
                    </a:lnTo>
                    <a:lnTo>
                      <a:pt x="7202" y="0"/>
                    </a:lnTo>
                    <a:lnTo>
                      <a:pt x="6883" y="0"/>
                    </a:lnTo>
                    <a:lnTo>
                      <a:pt x="6328" y="0"/>
                    </a:lnTo>
                    <a:lnTo>
                      <a:pt x="5696" y="0"/>
                    </a:lnTo>
                    <a:lnTo>
                      <a:pt x="5220" y="0"/>
                    </a:lnTo>
                    <a:lnTo>
                      <a:pt x="4906" y="0"/>
                    </a:lnTo>
                    <a:lnTo>
                      <a:pt x="4350" y="0"/>
                    </a:lnTo>
                    <a:lnTo>
                      <a:pt x="3401" y="0"/>
                    </a:lnTo>
                    <a:lnTo>
                      <a:pt x="2770" y="0"/>
                    </a:lnTo>
                    <a:lnTo>
                      <a:pt x="2532" y="0"/>
                    </a:lnTo>
                    <a:lnTo>
                      <a:pt x="2293" y="0"/>
                    </a:lnTo>
                    <a:lnTo>
                      <a:pt x="1425" y="0"/>
                    </a:lnTo>
                    <a:lnTo>
                      <a:pt x="1106" y="0"/>
                    </a:lnTo>
                    <a:lnTo>
                      <a:pt x="713" y="0"/>
                    </a:lnTo>
                    <a:lnTo>
                      <a:pt x="396" y="0"/>
                    </a:lnTo>
                    <a:lnTo>
                      <a:pt x="316" y="0"/>
                    </a:lnTo>
                    <a:lnTo>
                      <a:pt x="396" y="0"/>
                    </a:lnTo>
                    <a:lnTo>
                      <a:pt x="316" y="0"/>
                    </a:lnTo>
                    <a:lnTo>
                      <a:pt x="157" y="0"/>
                    </a:lnTo>
                    <a:lnTo>
                      <a:pt x="2" y="0"/>
                    </a:lnTo>
                    <a:lnTo>
                      <a:pt x="396" y="0"/>
                    </a:lnTo>
                    <a:lnTo>
                      <a:pt x="1031" y="0"/>
                    </a:lnTo>
                    <a:lnTo>
                      <a:pt x="1822" y="0"/>
                    </a:lnTo>
                    <a:lnTo>
                      <a:pt x="2374" y="0"/>
                    </a:lnTo>
                    <a:lnTo>
                      <a:pt x="3323" y="0"/>
                    </a:lnTo>
                    <a:lnTo>
                      <a:pt x="3561" y="0"/>
                    </a:lnTo>
                    <a:lnTo>
                      <a:pt x="3879" y="0"/>
                    </a:lnTo>
                    <a:lnTo>
                      <a:pt x="4271" y="0"/>
                    </a:lnTo>
                    <a:lnTo>
                      <a:pt x="4510" y="0"/>
                    </a:lnTo>
                    <a:lnTo>
                      <a:pt x="4906" y="0"/>
                    </a:lnTo>
                    <a:lnTo>
                      <a:pt x="5299" y="0"/>
                    </a:lnTo>
                    <a:lnTo>
                      <a:pt x="5537" y="0"/>
                    </a:lnTo>
                    <a:lnTo>
                      <a:pt x="5777" y="0"/>
                    </a:lnTo>
                    <a:lnTo>
                      <a:pt x="5537" y="0"/>
                    </a:lnTo>
                    <a:lnTo>
                      <a:pt x="5696" y="0"/>
                    </a:lnTo>
                    <a:lnTo>
                      <a:pt x="5459" y="0"/>
                    </a:lnTo>
                    <a:lnTo>
                      <a:pt x="5459" y="0"/>
                    </a:lnTo>
                    <a:lnTo>
                      <a:pt x="6093" y="0"/>
                    </a:lnTo>
                    <a:lnTo>
                      <a:pt x="6174" y="0"/>
                    </a:lnTo>
                    <a:lnTo>
                      <a:pt x="6015" y="0"/>
                    </a:lnTo>
                    <a:lnTo>
                      <a:pt x="6093" y="0"/>
                    </a:lnTo>
                    <a:lnTo>
                      <a:pt x="6249" y="0"/>
                    </a:lnTo>
                    <a:lnTo>
                      <a:pt x="6407" y="0"/>
                    </a:lnTo>
                    <a:lnTo>
                      <a:pt x="6249" y="0"/>
                    </a:lnTo>
                    <a:lnTo>
                      <a:pt x="6407" y="0"/>
                    </a:lnTo>
                    <a:lnTo>
                      <a:pt x="6407" y="0"/>
                    </a:lnTo>
                    <a:lnTo>
                      <a:pt x="6249" y="0"/>
                    </a:lnTo>
                    <a:lnTo>
                      <a:pt x="6486" y="0"/>
                    </a:lnTo>
                    <a:lnTo>
                      <a:pt x="6883" y="0"/>
                    </a:lnTo>
                    <a:lnTo>
                      <a:pt x="7278" y="0"/>
                    </a:lnTo>
                    <a:lnTo>
                      <a:pt x="7436" y="0"/>
                    </a:lnTo>
                    <a:lnTo>
                      <a:pt x="7436" y="0"/>
                    </a:lnTo>
                    <a:lnTo>
                      <a:pt x="7515" y="0"/>
                    </a:lnTo>
                    <a:lnTo>
                      <a:pt x="7912" y="0"/>
                    </a:lnTo>
                    <a:lnTo>
                      <a:pt x="8306" y="0"/>
                    </a:lnTo>
                    <a:lnTo>
                      <a:pt x="9100" y="0"/>
                    </a:lnTo>
                    <a:lnTo>
                      <a:pt x="9731" y="0"/>
                    </a:lnTo>
                    <a:lnTo>
                      <a:pt x="9414" y="0"/>
                    </a:lnTo>
                    <a:lnTo>
                      <a:pt x="9652" y="0"/>
                    </a:lnTo>
                    <a:lnTo>
                      <a:pt x="9652" y="0"/>
                    </a:lnTo>
                    <a:lnTo>
                      <a:pt x="9414" y="0"/>
                    </a:lnTo>
                    <a:lnTo>
                      <a:pt x="10127" y="0"/>
                    </a:lnTo>
                    <a:lnTo>
                      <a:pt x="9652" y="0"/>
                    </a:lnTo>
                    <a:lnTo>
                      <a:pt x="9414" y="0"/>
                    </a:lnTo>
                    <a:lnTo>
                      <a:pt x="10048" y="0"/>
                    </a:lnTo>
                    <a:lnTo>
                      <a:pt x="10048" y="0"/>
                    </a:lnTo>
                    <a:lnTo>
                      <a:pt x="9333" y="0"/>
                    </a:lnTo>
                    <a:lnTo>
                      <a:pt x="8702" y="0"/>
                    </a:lnTo>
                    <a:lnTo>
                      <a:pt x="8151" y="0"/>
                    </a:lnTo>
                    <a:lnTo>
                      <a:pt x="8151" y="0"/>
                    </a:lnTo>
                    <a:lnTo>
                      <a:pt x="7753" y="0"/>
                    </a:lnTo>
                    <a:lnTo>
                      <a:pt x="7753" y="0"/>
                    </a:lnTo>
                    <a:lnTo>
                      <a:pt x="7515" y="0"/>
                    </a:lnTo>
                    <a:lnTo>
                      <a:pt x="6883" y="0"/>
                    </a:lnTo>
                    <a:lnTo>
                      <a:pt x="6725" y="0"/>
                    </a:lnTo>
                    <a:lnTo>
                      <a:pt x="6567" y="0"/>
                    </a:lnTo>
                    <a:lnTo>
                      <a:pt x="6486" y="0"/>
                    </a:lnTo>
                    <a:lnTo>
                      <a:pt x="6249" y="0"/>
                    </a:lnTo>
                    <a:lnTo>
                      <a:pt x="6486" y="0"/>
                    </a:lnTo>
                    <a:lnTo>
                      <a:pt x="6328" y="0"/>
                    </a:lnTo>
                    <a:lnTo>
                      <a:pt x="5855" y="0"/>
                    </a:lnTo>
                    <a:lnTo>
                      <a:pt x="5537" y="0"/>
                    </a:lnTo>
                    <a:lnTo>
                      <a:pt x="5696" y="0"/>
                    </a:lnTo>
                    <a:lnTo>
                      <a:pt x="5935" y="0"/>
                    </a:lnTo>
                    <a:lnTo>
                      <a:pt x="5459" y="0"/>
                    </a:lnTo>
                    <a:lnTo>
                      <a:pt x="5299" y="0"/>
                    </a:lnTo>
                    <a:lnTo>
                      <a:pt x="4986" y="0"/>
                    </a:lnTo>
                    <a:lnTo>
                      <a:pt x="4748" y="0"/>
                    </a:lnTo>
                    <a:lnTo>
                      <a:pt x="4906" y="0"/>
                    </a:lnTo>
                    <a:lnTo>
                      <a:pt x="4588" y="0"/>
                    </a:lnTo>
                    <a:lnTo>
                      <a:pt x="4510" y="0"/>
                    </a:lnTo>
                    <a:lnTo>
                      <a:pt x="4748" y="0"/>
                    </a:lnTo>
                    <a:lnTo>
                      <a:pt x="4748" y="0"/>
                    </a:lnTo>
                    <a:lnTo>
                      <a:pt x="4510" y="0"/>
                    </a:lnTo>
                    <a:lnTo>
                      <a:pt x="4350" y="0"/>
                    </a:lnTo>
                    <a:lnTo>
                      <a:pt x="3957" y="0"/>
                    </a:lnTo>
                    <a:lnTo>
                      <a:pt x="3799" y="0"/>
                    </a:lnTo>
                    <a:lnTo>
                      <a:pt x="3719" y="0"/>
                    </a:lnTo>
                    <a:lnTo>
                      <a:pt x="3401" y="0"/>
                    </a:lnTo>
                    <a:lnTo>
                      <a:pt x="3087" y="0"/>
                    </a:lnTo>
                    <a:lnTo>
                      <a:pt x="3163" y="0"/>
                    </a:lnTo>
                    <a:lnTo>
                      <a:pt x="3009" y="0"/>
                    </a:lnTo>
                    <a:lnTo>
                      <a:pt x="3163" y="0"/>
                    </a:lnTo>
                    <a:lnTo>
                      <a:pt x="3009" y="0"/>
                    </a:lnTo>
                    <a:lnTo>
                      <a:pt x="2770" y="0"/>
                    </a:lnTo>
                    <a:lnTo>
                      <a:pt x="2612" y="0"/>
                    </a:lnTo>
                    <a:lnTo>
                      <a:pt x="2770" y="0"/>
                    </a:lnTo>
                    <a:lnTo>
                      <a:pt x="2930" y="0"/>
                    </a:lnTo>
                    <a:lnTo>
                      <a:pt x="2770" y="0"/>
                    </a:lnTo>
                    <a:lnTo>
                      <a:pt x="2930" y="0"/>
                    </a:lnTo>
                    <a:lnTo>
                      <a:pt x="3243" y="0"/>
                    </a:lnTo>
                    <a:lnTo>
                      <a:pt x="3401" y="0"/>
                    </a:lnTo>
                    <a:lnTo>
                      <a:pt x="3323" y="0"/>
                    </a:lnTo>
                    <a:lnTo>
                      <a:pt x="3163" y="0"/>
                    </a:lnTo>
                    <a:lnTo>
                      <a:pt x="3323" y="0"/>
                    </a:lnTo>
                    <a:lnTo>
                      <a:pt x="3163" y="0"/>
                    </a:lnTo>
                    <a:lnTo>
                      <a:pt x="3561" y="0"/>
                    </a:lnTo>
                    <a:lnTo>
                      <a:pt x="3799" y="0"/>
                    </a:lnTo>
                    <a:lnTo>
                      <a:pt x="3561" y="0"/>
                    </a:lnTo>
                    <a:lnTo>
                      <a:pt x="3879" y="0"/>
                    </a:lnTo>
                    <a:lnTo>
                      <a:pt x="3561" y="0"/>
                    </a:lnTo>
                    <a:lnTo>
                      <a:pt x="3719" y="0"/>
                    </a:lnTo>
                    <a:lnTo>
                      <a:pt x="3561" y="0"/>
                    </a:lnTo>
                    <a:lnTo>
                      <a:pt x="3561" y="0"/>
                    </a:lnTo>
                    <a:lnTo>
                      <a:pt x="3799" y="0"/>
                    </a:lnTo>
                    <a:lnTo>
                      <a:pt x="3561" y="0"/>
                    </a:lnTo>
                    <a:lnTo>
                      <a:pt x="3561" y="0"/>
                    </a:lnTo>
                    <a:lnTo>
                      <a:pt x="3799" y="0"/>
                    </a:lnTo>
                    <a:lnTo>
                      <a:pt x="4350" y="0"/>
                    </a:lnTo>
                    <a:lnTo>
                      <a:pt x="4588" y="0"/>
                    </a:lnTo>
                    <a:lnTo>
                      <a:pt x="4668" y="0"/>
                    </a:lnTo>
                    <a:lnTo>
                      <a:pt x="5145" y="0"/>
                    </a:lnTo>
                    <a:lnTo>
                      <a:pt x="5459" y="0"/>
                    </a:lnTo>
                    <a:lnTo>
                      <a:pt x="5777" y="0"/>
                    </a:lnTo>
                    <a:lnTo>
                      <a:pt x="6328" y="0"/>
                    </a:lnTo>
                    <a:lnTo>
                      <a:pt x="6567" y="0"/>
                    </a:lnTo>
                    <a:lnTo>
                      <a:pt x="6328" y="0"/>
                    </a:lnTo>
                    <a:lnTo>
                      <a:pt x="6567" y="0"/>
                    </a:lnTo>
                    <a:lnTo>
                      <a:pt x="7042" y="0"/>
                    </a:lnTo>
                    <a:lnTo>
                      <a:pt x="7042" y="0"/>
                    </a:lnTo>
                    <a:lnTo>
                      <a:pt x="6725" y="0"/>
                    </a:lnTo>
                    <a:lnTo>
                      <a:pt x="7356" y="0"/>
                    </a:lnTo>
                    <a:lnTo>
                      <a:pt x="7436" y="0"/>
                    </a:lnTo>
                    <a:lnTo>
                      <a:pt x="7356" y="0"/>
                    </a:lnTo>
                    <a:lnTo>
                      <a:pt x="7436" y="0"/>
                    </a:lnTo>
                    <a:lnTo>
                      <a:pt x="7675" y="0"/>
                    </a:lnTo>
                    <a:lnTo>
                      <a:pt x="7992" y="0"/>
                    </a:lnTo>
                    <a:lnTo>
                      <a:pt x="8071" y="0"/>
                    </a:lnTo>
                    <a:lnTo>
                      <a:pt x="8465" y="0"/>
                    </a:lnTo>
                    <a:lnTo>
                      <a:pt x="8782" y="0"/>
                    </a:lnTo>
                    <a:lnTo>
                      <a:pt x="9414" y="0"/>
                    </a:lnTo>
                    <a:lnTo>
                      <a:pt x="9810" y="0"/>
                    </a:lnTo>
                    <a:lnTo>
                      <a:pt x="10679" y="0"/>
                    </a:lnTo>
                    <a:lnTo>
                      <a:pt x="10839" y="0"/>
                    </a:lnTo>
                    <a:lnTo>
                      <a:pt x="11395" y="0"/>
                    </a:lnTo>
                    <a:lnTo>
                      <a:pt x="11788" y="0"/>
                    </a:lnTo>
                    <a:lnTo>
                      <a:pt x="12184" y="0"/>
                    </a:lnTo>
                    <a:lnTo>
                      <a:pt x="12264" y="0"/>
                    </a:lnTo>
                    <a:lnTo>
                      <a:pt x="12106" y="0"/>
                    </a:lnTo>
                    <a:lnTo>
                      <a:pt x="12264" y="0"/>
                    </a:lnTo>
                    <a:lnTo>
                      <a:pt x="12498" y="0"/>
                    </a:lnTo>
                    <a:lnTo>
                      <a:pt x="12658" y="0"/>
                    </a:lnTo>
                    <a:lnTo>
                      <a:pt x="12498" y="0"/>
                    </a:lnTo>
                    <a:lnTo>
                      <a:pt x="12658" y="0"/>
                    </a:lnTo>
                    <a:lnTo>
                      <a:pt x="12895" y="0"/>
                    </a:lnTo>
                    <a:lnTo>
                      <a:pt x="13055" y="0"/>
                    </a:lnTo>
                    <a:lnTo>
                      <a:pt x="13214" y="0"/>
                    </a:lnTo>
                    <a:lnTo>
                      <a:pt x="13372" y="0"/>
                    </a:lnTo>
                    <a:lnTo>
                      <a:pt x="13686" y="0"/>
                    </a:lnTo>
                    <a:lnTo>
                      <a:pt x="13686" y="0"/>
                    </a:lnTo>
                    <a:lnTo>
                      <a:pt x="13845" y="0"/>
                    </a:lnTo>
                    <a:lnTo>
                      <a:pt x="14003" y="0"/>
                    </a:lnTo>
                    <a:lnTo>
                      <a:pt x="14242" y="0"/>
                    </a:lnTo>
                    <a:lnTo>
                      <a:pt x="14873" y="0"/>
                    </a:lnTo>
                    <a:lnTo>
                      <a:pt x="15191" y="0"/>
                    </a:lnTo>
                    <a:lnTo>
                      <a:pt x="15902" y="0"/>
                    </a:lnTo>
                    <a:lnTo>
                      <a:pt x="15902" y="0"/>
                    </a:lnTo>
                    <a:lnTo>
                      <a:pt x="15664" y="0"/>
                    </a:lnTo>
                    <a:lnTo>
                      <a:pt x="15902" y="0"/>
                    </a:lnTo>
                    <a:lnTo>
                      <a:pt x="16139" y="0"/>
                    </a:lnTo>
                    <a:lnTo>
                      <a:pt x="16298" y="0"/>
                    </a:lnTo>
                    <a:lnTo>
                      <a:pt x="16692" y="0"/>
                    </a:lnTo>
                    <a:lnTo>
                      <a:pt x="16850" y="0"/>
                    </a:lnTo>
                    <a:lnTo>
                      <a:pt x="16770" y="0"/>
                    </a:lnTo>
                    <a:lnTo>
                      <a:pt x="17720" y="0"/>
                    </a:lnTo>
                    <a:lnTo>
                      <a:pt x="18435" y="0"/>
                    </a:lnTo>
                    <a:lnTo>
                      <a:pt x="19066" y="0"/>
                    </a:lnTo>
                    <a:lnTo>
                      <a:pt x="19622" y="0"/>
                    </a:lnTo>
                    <a:lnTo>
                      <a:pt x="20094" y="0"/>
                    </a:lnTo>
                    <a:lnTo>
                      <a:pt x="21043" y="0"/>
                    </a:lnTo>
                    <a:lnTo>
                      <a:pt x="21600" y="0"/>
                    </a:lnTo>
                    <a:lnTo>
                      <a:pt x="21519" y="0"/>
                    </a:lnTo>
                    <a:lnTo>
                      <a:pt x="20492" y="0"/>
                    </a:lnTo>
                    <a:lnTo>
                      <a:pt x="19936" y="0"/>
                    </a:lnTo>
                    <a:lnTo>
                      <a:pt x="18906" y="0"/>
                    </a:lnTo>
                    <a:lnTo>
                      <a:pt x="19146" y="0"/>
                    </a:lnTo>
                    <a:lnTo>
                      <a:pt x="19542" y="0"/>
                    </a:lnTo>
                    <a:lnTo>
                      <a:pt x="19542" y="0"/>
                    </a:lnTo>
                    <a:lnTo>
                      <a:pt x="18828" y="0"/>
                    </a:lnTo>
                    <a:lnTo>
                      <a:pt x="18668" y="0"/>
                    </a:lnTo>
                    <a:lnTo>
                      <a:pt x="18668" y="0"/>
                    </a:lnTo>
                    <a:lnTo>
                      <a:pt x="18828" y="0"/>
                    </a:lnTo>
                    <a:lnTo>
                      <a:pt x="18668" y="0"/>
                    </a:lnTo>
                    <a:lnTo>
                      <a:pt x="18116" y="0"/>
                    </a:lnTo>
                    <a:lnTo>
                      <a:pt x="17879" y="0"/>
                    </a:lnTo>
                    <a:lnTo>
                      <a:pt x="17879" y="0"/>
                    </a:lnTo>
                    <a:lnTo>
                      <a:pt x="18116" y="0"/>
                    </a:lnTo>
                    <a:lnTo>
                      <a:pt x="17720" y="0"/>
                    </a:lnTo>
                    <a:lnTo>
                      <a:pt x="17720" y="0"/>
                    </a:lnTo>
                    <a:lnTo>
                      <a:pt x="17879" y="0"/>
                    </a:lnTo>
                    <a:lnTo>
                      <a:pt x="18275" y="0"/>
                    </a:lnTo>
                    <a:lnTo>
                      <a:pt x="17248" y="0"/>
                    </a:lnTo>
                    <a:lnTo>
                      <a:pt x="16378" y="0"/>
                    </a:lnTo>
                    <a:lnTo>
                      <a:pt x="16139" y="0"/>
                    </a:lnTo>
                    <a:lnTo>
                      <a:pt x="15664" y="0"/>
                    </a:lnTo>
                    <a:lnTo>
                      <a:pt x="16061" y="0"/>
                    </a:lnTo>
                    <a:lnTo>
                      <a:pt x="16457" y="0"/>
                    </a:lnTo>
                    <a:lnTo>
                      <a:pt x="16692" y="0"/>
                    </a:lnTo>
                    <a:lnTo>
                      <a:pt x="16378" y="0"/>
                    </a:lnTo>
                    <a:lnTo>
                      <a:pt x="15349" y="0"/>
                    </a:lnTo>
                    <a:lnTo>
                      <a:pt x="15191" y="0"/>
                    </a:lnTo>
                    <a:lnTo>
                      <a:pt x="14873" y="0"/>
                    </a:lnTo>
                    <a:lnTo>
                      <a:pt x="14242" y="0"/>
                    </a:lnTo>
                    <a:lnTo>
                      <a:pt x="14003" y="0"/>
                    </a:lnTo>
                    <a:lnTo>
                      <a:pt x="13607" y="0"/>
                    </a:lnTo>
                    <a:lnTo>
                      <a:pt x="13292" y="0"/>
                    </a:lnTo>
                    <a:lnTo>
                      <a:pt x="13451" y="0"/>
                    </a:lnTo>
                    <a:lnTo>
                      <a:pt x="13607" y="0"/>
                    </a:lnTo>
                    <a:lnTo>
                      <a:pt x="13214" y="0"/>
                    </a:lnTo>
                    <a:lnTo>
                      <a:pt x="13607" y="0"/>
                    </a:lnTo>
                    <a:lnTo>
                      <a:pt x="14162" y="0"/>
                    </a:lnTo>
                    <a:lnTo>
                      <a:pt x="14082" y="0"/>
                    </a:lnTo>
                    <a:lnTo>
                      <a:pt x="14479" y="0"/>
                    </a:lnTo>
                    <a:lnTo>
                      <a:pt x="14556" y="0"/>
                    </a:lnTo>
                    <a:lnTo>
                      <a:pt x="14162" y="0"/>
                    </a:lnTo>
                    <a:lnTo>
                      <a:pt x="14082" y="0"/>
                    </a:lnTo>
                    <a:lnTo>
                      <a:pt x="13372" y="0"/>
                    </a:lnTo>
                    <a:lnTo>
                      <a:pt x="12895" y="0"/>
                    </a:lnTo>
                    <a:lnTo>
                      <a:pt x="12577" y="0"/>
                    </a:lnTo>
                    <a:lnTo>
                      <a:pt x="12106" y="0"/>
                    </a:lnTo>
                    <a:lnTo>
                      <a:pt x="11709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81" name="组合"/>
            <p:cNvGrpSpPr>
              <a:grpSpLocks/>
            </p:cNvGrpSpPr>
            <p:nvPr/>
          </p:nvGrpSpPr>
          <p:grpSpPr>
            <a:xfrm>
              <a:off x="483868" y="1933544"/>
              <a:ext cx="1170849" cy="979791"/>
              <a:chOff x="483868" y="1933544"/>
              <a:chExt cx="1170849" cy="979791"/>
            </a:xfrm>
          </p:grpSpPr>
          <p:sp>
            <p:nvSpPr>
              <p:cNvPr id="277" name="曲线"/>
              <p:cNvSpPr>
                <a:spLocks/>
              </p:cNvSpPr>
              <p:nvPr/>
            </p:nvSpPr>
            <p:spPr>
              <a:xfrm>
                <a:off x="1029957" y="2511745"/>
                <a:ext cx="624761" cy="396643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76" y="0"/>
                    </a:moveTo>
                    <a:lnTo>
                      <a:pt x="0" y="0"/>
                    </a:lnTo>
                    <a:lnTo>
                      <a:pt x="11247" y="0"/>
                    </a:lnTo>
                    <a:lnTo>
                      <a:pt x="19147" y="0"/>
                    </a:lnTo>
                    <a:lnTo>
                      <a:pt x="19808" y="0"/>
                    </a:lnTo>
                    <a:lnTo>
                      <a:pt x="20781" y="0"/>
                    </a:lnTo>
                    <a:lnTo>
                      <a:pt x="21482" y="0"/>
                    </a:lnTo>
                    <a:lnTo>
                      <a:pt x="21600" y="0"/>
                    </a:lnTo>
                    <a:lnTo>
                      <a:pt x="19107" y="0"/>
                    </a:lnTo>
                    <a:lnTo>
                      <a:pt x="8054" y="0"/>
                    </a:lnTo>
                    <a:lnTo>
                      <a:pt x="7433" y="0"/>
                    </a:lnTo>
                    <a:lnTo>
                      <a:pt x="7433" y="0"/>
                    </a:lnTo>
                    <a:lnTo>
                      <a:pt x="2022" y="0"/>
                    </a:lnTo>
                    <a:lnTo>
                      <a:pt x="972" y="0"/>
                    </a:lnTo>
                    <a:lnTo>
                      <a:pt x="0" y="0"/>
                    </a:lnTo>
                    <a:lnTo>
                      <a:pt x="661" y="0"/>
                    </a:lnTo>
                    <a:lnTo>
                      <a:pt x="124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grpSp>
            <p:nvGrpSpPr>
              <p:cNvPr id="280" name="组合"/>
              <p:cNvGrpSpPr>
                <a:grpSpLocks/>
              </p:cNvGrpSpPr>
              <p:nvPr/>
            </p:nvGrpSpPr>
            <p:grpSpPr>
              <a:xfrm>
                <a:off x="483868" y="1933544"/>
                <a:ext cx="1168511" cy="979791"/>
                <a:chOff x="483868" y="1933544"/>
                <a:chExt cx="1168511" cy="979791"/>
              </a:xfrm>
            </p:grpSpPr>
            <p:sp>
              <p:nvSpPr>
                <p:cNvPr id="278" name="曲线"/>
                <p:cNvSpPr>
                  <a:spLocks/>
                </p:cNvSpPr>
                <p:nvPr/>
              </p:nvSpPr>
              <p:spPr>
                <a:xfrm>
                  <a:off x="483868" y="1933544"/>
                  <a:ext cx="578585" cy="474040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1589" y="0"/>
                      </a:moveTo>
                      <a:lnTo>
                        <a:pt x="11567" y="0"/>
                      </a:lnTo>
                      <a:lnTo>
                        <a:pt x="11567" y="0"/>
                      </a:lnTo>
                      <a:lnTo>
                        <a:pt x="11589" y="0"/>
                      </a:lnTo>
                    </a:path>
                    <a:path w="21600" h="21600">
                      <a:moveTo>
                        <a:pt x="15171" y="0"/>
                      </a:moveTo>
                      <a:lnTo>
                        <a:pt x="15221" y="0"/>
                      </a:lnTo>
                      <a:lnTo>
                        <a:pt x="15171" y="0"/>
                      </a:lnTo>
                      <a:lnTo>
                        <a:pt x="15171" y="0"/>
                      </a:lnTo>
                    </a:path>
                    <a:path w="21600" h="21600">
                      <a:moveTo>
                        <a:pt x="18467" y="0"/>
                      </a:moveTo>
                      <a:lnTo>
                        <a:pt x="18418" y="0"/>
                      </a:lnTo>
                      <a:lnTo>
                        <a:pt x="18369" y="0"/>
                      </a:lnTo>
                      <a:lnTo>
                        <a:pt x="18386" y="0"/>
                      </a:lnTo>
                      <a:lnTo>
                        <a:pt x="18303" y="0"/>
                      </a:lnTo>
                      <a:lnTo>
                        <a:pt x="18303" y="0"/>
                      </a:lnTo>
                      <a:lnTo>
                        <a:pt x="18337" y="0"/>
                      </a:lnTo>
                      <a:lnTo>
                        <a:pt x="18238" y="0"/>
                      </a:lnTo>
                      <a:lnTo>
                        <a:pt x="18238" y="0"/>
                      </a:lnTo>
                      <a:lnTo>
                        <a:pt x="18238" y="0"/>
                      </a:lnTo>
                      <a:cubicBezTo>
                        <a:pt x="18206" y="0"/>
                        <a:pt x="18174" y="0"/>
                        <a:pt x="18174" y="0"/>
                      </a:cubicBezTo>
                      <a:lnTo>
                        <a:pt x="18174" y="0"/>
                      </a:lnTo>
                      <a:lnTo>
                        <a:pt x="18157" y="0"/>
                      </a:lnTo>
                      <a:lnTo>
                        <a:pt x="18157" y="0"/>
                      </a:lnTo>
                      <a:lnTo>
                        <a:pt x="18133" y="0"/>
                      </a:lnTo>
                      <a:lnTo>
                        <a:pt x="18141" y="0"/>
                      </a:lnTo>
                      <a:lnTo>
                        <a:pt x="18141" y="0"/>
                      </a:lnTo>
                      <a:lnTo>
                        <a:pt x="18190" y="0"/>
                      </a:lnTo>
                      <a:lnTo>
                        <a:pt x="18206" y="0"/>
                      </a:lnTo>
                      <a:lnTo>
                        <a:pt x="18270" y="0"/>
                      </a:lnTo>
                      <a:lnTo>
                        <a:pt x="18270" y="0"/>
                      </a:lnTo>
                      <a:lnTo>
                        <a:pt x="18255" y="0"/>
                      </a:lnTo>
                      <a:lnTo>
                        <a:pt x="18206" y="0"/>
                      </a:lnTo>
                      <a:lnTo>
                        <a:pt x="18206" y="0"/>
                      </a:lnTo>
                      <a:lnTo>
                        <a:pt x="18255" y="0"/>
                      </a:lnTo>
                      <a:lnTo>
                        <a:pt x="18287" y="0"/>
                      </a:lnTo>
                      <a:lnTo>
                        <a:pt x="18337" y="0"/>
                      </a:lnTo>
                      <a:lnTo>
                        <a:pt x="18369" y="0"/>
                      </a:lnTo>
                      <a:lnTo>
                        <a:pt x="18467" y="0"/>
                      </a:lnTo>
                    </a:path>
                    <a:path w="21600" h="21600">
                      <a:moveTo>
                        <a:pt x="18091" y="0"/>
                      </a:moveTo>
                      <a:lnTo>
                        <a:pt x="18075" y="0"/>
                      </a:lnTo>
                      <a:lnTo>
                        <a:pt x="18043" y="0"/>
                      </a:lnTo>
                      <a:lnTo>
                        <a:pt x="17962" y="0"/>
                      </a:lnTo>
                      <a:lnTo>
                        <a:pt x="17945" y="0"/>
                      </a:lnTo>
                      <a:lnTo>
                        <a:pt x="18026" y="0"/>
                      </a:lnTo>
                      <a:lnTo>
                        <a:pt x="17994" y="0"/>
                      </a:lnTo>
                      <a:lnTo>
                        <a:pt x="18026" y="0"/>
                      </a:lnTo>
                      <a:lnTo>
                        <a:pt x="17929" y="0"/>
                      </a:lnTo>
                      <a:lnTo>
                        <a:pt x="17863" y="0"/>
                      </a:lnTo>
                      <a:lnTo>
                        <a:pt x="17863" y="0"/>
                      </a:lnTo>
                      <a:cubicBezTo>
                        <a:pt x="17847" y="0"/>
                        <a:pt x="17831" y="0"/>
                        <a:pt x="17831" y="0"/>
                      </a:cubicBezTo>
                      <a:lnTo>
                        <a:pt x="17831" y="0"/>
                      </a:lnTo>
                      <a:lnTo>
                        <a:pt x="17813" y="0"/>
                      </a:lnTo>
                      <a:lnTo>
                        <a:pt x="17813" y="0"/>
                      </a:lnTo>
                      <a:lnTo>
                        <a:pt x="17814" y="0"/>
                      </a:lnTo>
                      <a:lnTo>
                        <a:pt x="17814" y="0"/>
                      </a:lnTo>
                      <a:lnTo>
                        <a:pt x="17798" y="0"/>
                      </a:lnTo>
                      <a:cubicBezTo>
                        <a:pt x="17798" y="0"/>
                        <a:pt x="17814" y="0"/>
                        <a:pt x="17814" y="0"/>
                      </a:cubicBezTo>
                      <a:lnTo>
                        <a:pt x="17847" y="0"/>
                      </a:lnTo>
                      <a:lnTo>
                        <a:pt x="17895" y="0"/>
                      </a:lnTo>
                      <a:lnTo>
                        <a:pt x="17895" y="0"/>
                      </a:lnTo>
                      <a:lnTo>
                        <a:pt x="17945" y="0"/>
                      </a:lnTo>
                      <a:lnTo>
                        <a:pt x="17895" y="0"/>
                      </a:lnTo>
                      <a:lnTo>
                        <a:pt x="17798" y="0"/>
                      </a:lnTo>
                      <a:lnTo>
                        <a:pt x="17798" y="0"/>
                      </a:lnTo>
                      <a:lnTo>
                        <a:pt x="17700" y="0"/>
                      </a:lnTo>
                      <a:lnTo>
                        <a:pt x="17700" y="0"/>
                      </a:lnTo>
                      <a:lnTo>
                        <a:pt x="17798" y="0"/>
                      </a:lnTo>
                      <a:lnTo>
                        <a:pt x="17863" y="0"/>
                      </a:lnTo>
                      <a:lnTo>
                        <a:pt x="17929" y="0"/>
                      </a:lnTo>
                      <a:lnTo>
                        <a:pt x="17962" y="0"/>
                      </a:lnTo>
                      <a:lnTo>
                        <a:pt x="17945" y="0"/>
                      </a:lnTo>
                      <a:lnTo>
                        <a:pt x="18026" y="0"/>
                      </a:lnTo>
                      <a:lnTo>
                        <a:pt x="18026" y="0"/>
                      </a:lnTo>
                      <a:lnTo>
                        <a:pt x="17978" y="0"/>
                      </a:lnTo>
                      <a:cubicBezTo>
                        <a:pt x="18011" y="0"/>
                        <a:pt x="18026" y="0"/>
                        <a:pt x="18043" y="0"/>
                      </a:cubicBezTo>
                      <a:lnTo>
                        <a:pt x="18059" y="0"/>
                      </a:lnTo>
                      <a:lnTo>
                        <a:pt x="18091" y="0"/>
                      </a:lnTo>
                    </a:path>
                    <a:path w="21600" h="21600">
                      <a:moveTo>
                        <a:pt x="18337" y="0"/>
                      </a:moveTo>
                      <a:lnTo>
                        <a:pt x="18353" y="0"/>
                      </a:lnTo>
                      <a:lnTo>
                        <a:pt x="18386" y="0"/>
                      </a:lnTo>
                      <a:lnTo>
                        <a:pt x="18386" y="0"/>
                      </a:lnTo>
                      <a:lnTo>
                        <a:pt x="18450" y="0"/>
                      </a:lnTo>
                      <a:lnTo>
                        <a:pt x="18499" y="0"/>
                      </a:lnTo>
                      <a:lnTo>
                        <a:pt x="18532" y="0"/>
                      </a:lnTo>
                      <a:lnTo>
                        <a:pt x="18614" y="0"/>
                      </a:lnTo>
                      <a:lnTo>
                        <a:pt x="18727" y="0"/>
                      </a:lnTo>
                      <a:lnTo>
                        <a:pt x="18727" y="0"/>
                      </a:lnTo>
                      <a:lnTo>
                        <a:pt x="18598" y="0"/>
                      </a:lnTo>
                      <a:lnTo>
                        <a:pt x="18564" y="0"/>
                      </a:lnTo>
                      <a:lnTo>
                        <a:pt x="18564" y="0"/>
                      </a:lnTo>
                      <a:lnTo>
                        <a:pt x="18614" y="0"/>
                      </a:lnTo>
                      <a:lnTo>
                        <a:pt x="18598" y="0"/>
                      </a:lnTo>
                      <a:lnTo>
                        <a:pt x="18532" y="0"/>
                      </a:lnTo>
                      <a:lnTo>
                        <a:pt x="18532" y="0"/>
                      </a:lnTo>
                      <a:lnTo>
                        <a:pt x="18598" y="0"/>
                      </a:lnTo>
                      <a:lnTo>
                        <a:pt x="18598" y="0"/>
                      </a:lnTo>
                      <a:lnTo>
                        <a:pt x="18564" y="0"/>
                      </a:lnTo>
                      <a:lnTo>
                        <a:pt x="18499" y="0"/>
                      </a:lnTo>
                      <a:lnTo>
                        <a:pt x="18450" y="0"/>
                      </a:lnTo>
                      <a:lnTo>
                        <a:pt x="18435" y="0"/>
                      </a:lnTo>
                      <a:lnTo>
                        <a:pt x="18450" y="0"/>
                      </a:lnTo>
                      <a:lnTo>
                        <a:pt x="18418" y="0"/>
                      </a:lnTo>
                      <a:lnTo>
                        <a:pt x="18418" y="0"/>
                      </a:lnTo>
                      <a:lnTo>
                        <a:pt x="18435" y="0"/>
                      </a:lnTo>
                      <a:cubicBezTo>
                        <a:pt x="18421" y="0"/>
                        <a:pt x="18411" y="0"/>
                        <a:pt x="18401" y="0"/>
                      </a:cubicBezTo>
                      <a:cubicBezTo>
                        <a:pt x="18370" y="0"/>
                        <a:pt x="18349" y="0"/>
                        <a:pt x="18337" y="0"/>
                      </a:cubicBezTo>
                      <a:cubicBezTo>
                        <a:pt x="18287" y="0"/>
                        <a:pt x="18255" y="0"/>
                        <a:pt x="18223" y="0"/>
                      </a:cubicBezTo>
                      <a:lnTo>
                        <a:pt x="18141" y="0"/>
                      </a:lnTo>
                      <a:lnTo>
                        <a:pt x="18026" y="0"/>
                      </a:lnTo>
                      <a:lnTo>
                        <a:pt x="18026" y="0"/>
                      </a:lnTo>
                      <a:lnTo>
                        <a:pt x="18059" y="0"/>
                      </a:lnTo>
                      <a:lnTo>
                        <a:pt x="18043" y="0"/>
                      </a:lnTo>
                      <a:lnTo>
                        <a:pt x="18124" y="0"/>
                      </a:lnTo>
                      <a:lnTo>
                        <a:pt x="18092" y="0"/>
                      </a:lnTo>
                      <a:lnTo>
                        <a:pt x="18026" y="0"/>
                      </a:lnTo>
                      <a:lnTo>
                        <a:pt x="18011" y="0"/>
                      </a:lnTo>
                      <a:lnTo>
                        <a:pt x="17962" y="0"/>
                      </a:lnTo>
                      <a:lnTo>
                        <a:pt x="17962" y="0"/>
                      </a:lnTo>
                      <a:lnTo>
                        <a:pt x="18011" y="0"/>
                      </a:lnTo>
                      <a:lnTo>
                        <a:pt x="17929" y="0"/>
                      </a:lnTo>
                      <a:cubicBezTo>
                        <a:pt x="17929" y="0"/>
                        <a:pt x="17929" y="0"/>
                        <a:pt x="17945" y="0"/>
                      </a:cubicBezTo>
                      <a:lnTo>
                        <a:pt x="18059" y="0"/>
                      </a:lnTo>
                      <a:lnTo>
                        <a:pt x="18092" y="0"/>
                      </a:lnTo>
                      <a:lnTo>
                        <a:pt x="18141" y="0"/>
                      </a:lnTo>
                      <a:lnTo>
                        <a:pt x="18190" y="0"/>
                      </a:lnTo>
                      <a:lnTo>
                        <a:pt x="18190" y="0"/>
                      </a:lnTo>
                      <a:lnTo>
                        <a:pt x="18206" y="0"/>
                      </a:lnTo>
                      <a:lnTo>
                        <a:pt x="18206" y="0"/>
                      </a:lnTo>
                      <a:lnTo>
                        <a:pt x="18223" y="0"/>
                      </a:lnTo>
                      <a:lnTo>
                        <a:pt x="18270" y="0"/>
                      </a:lnTo>
                      <a:lnTo>
                        <a:pt x="18255" y="0"/>
                      </a:lnTo>
                      <a:lnTo>
                        <a:pt x="18287" y="0"/>
                      </a:lnTo>
                      <a:lnTo>
                        <a:pt x="18353" y="0"/>
                      </a:lnTo>
                      <a:lnTo>
                        <a:pt x="18337" y="0"/>
                      </a:lnTo>
                      <a:lnTo>
                        <a:pt x="18270" y="0"/>
                      </a:lnTo>
                      <a:cubicBezTo>
                        <a:pt x="18287" y="0"/>
                        <a:pt x="18287" y="0"/>
                        <a:pt x="18320" y="0"/>
                      </a:cubicBezTo>
                      <a:cubicBezTo>
                        <a:pt x="18337" y="0"/>
                        <a:pt x="18337" y="0"/>
                        <a:pt x="18337" y="0"/>
                      </a:cubicBezTo>
                    </a:path>
                    <a:path w="21600" h="21600">
                      <a:moveTo>
                        <a:pt x="17782" y="0"/>
                      </a:moveTo>
                      <a:lnTo>
                        <a:pt x="17618" y="0"/>
                      </a:lnTo>
                      <a:lnTo>
                        <a:pt x="17586" y="0"/>
                      </a:lnTo>
                      <a:lnTo>
                        <a:pt x="17456" y="0"/>
                      </a:lnTo>
                      <a:lnTo>
                        <a:pt x="17358" y="0"/>
                      </a:lnTo>
                      <a:lnTo>
                        <a:pt x="17178" y="0"/>
                      </a:lnTo>
                      <a:lnTo>
                        <a:pt x="17048" y="0"/>
                      </a:lnTo>
                      <a:lnTo>
                        <a:pt x="16852" y="0"/>
                      </a:lnTo>
                      <a:lnTo>
                        <a:pt x="16722" y="0"/>
                      </a:lnTo>
                      <a:lnTo>
                        <a:pt x="16689" y="0"/>
                      </a:lnTo>
                      <a:lnTo>
                        <a:pt x="16689" y="0"/>
                      </a:lnTo>
                      <a:lnTo>
                        <a:pt x="16624" y="0"/>
                      </a:lnTo>
                      <a:lnTo>
                        <a:pt x="16542" y="0"/>
                      </a:lnTo>
                      <a:lnTo>
                        <a:pt x="16461" y="0"/>
                      </a:lnTo>
                      <a:lnTo>
                        <a:pt x="16444" y="0"/>
                      </a:lnTo>
                      <a:lnTo>
                        <a:pt x="16394" y="0"/>
                      </a:lnTo>
                      <a:lnTo>
                        <a:pt x="16379" y="0"/>
                      </a:lnTo>
                      <a:lnTo>
                        <a:pt x="16394" y="0"/>
                      </a:lnTo>
                      <a:lnTo>
                        <a:pt x="16477" y="0"/>
                      </a:lnTo>
                      <a:lnTo>
                        <a:pt x="16444" y="0"/>
                      </a:lnTo>
                      <a:lnTo>
                        <a:pt x="16330" y="0"/>
                      </a:lnTo>
                      <a:lnTo>
                        <a:pt x="16167" y="0"/>
                      </a:lnTo>
                      <a:lnTo>
                        <a:pt x="16053" y="0"/>
                      </a:lnTo>
                      <a:lnTo>
                        <a:pt x="16004" y="0"/>
                      </a:lnTo>
                      <a:lnTo>
                        <a:pt x="16037" y="0"/>
                      </a:lnTo>
                      <a:lnTo>
                        <a:pt x="16134" y="0"/>
                      </a:lnTo>
                      <a:lnTo>
                        <a:pt x="16069" y="0"/>
                      </a:lnTo>
                      <a:lnTo>
                        <a:pt x="15792" y="0"/>
                      </a:lnTo>
                      <a:lnTo>
                        <a:pt x="15662" y="0"/>
                      </a:lnTo>
                      <a:lnTo>
                        <a:pt x="15579" y="0"/>
                      </a:lnTo>
                      <a:lnTo>
                        <a:pt x="15547" y="0"/>
                      </a:lnTo>
                      <a:lnTo>
                        <a:pt x="15498" y="0"/>
                      </a:lnTo>
                      <a:lnTo>
                        <a:pt x="15481" y="0"/>
                      </a:lnTo>
                      <a:lnTo>
                        <a:pt x="15498" y="0"/>
                      </a:lnTo>
                      <a:lnTo>
                        <a:pt x="15611" y="0"/>
                      </a:lnTo>
                      <a:lnTo>
                        <a:pt x="15611" y="0"/>
                      </a:lnTo>
                      <a:lnTo>
                        <a:pt x="15579" y="0"/>
                      </a:lnTo>
                      <a:lnTo>
                        <a:pt x="15384" y="0"/>
                      </a:lnTo>
                      <a:lnTo>
                        <a:pt x="15269" y="0"/>
                      </a:lnTo>
                      <a:lnTo>
                        <a:pt x="15221" y="0"/>
                      </a:lnTo>
                      <a:lnTo>
                        <a:pt x="15156" y="0"/>
                      </a:lnTo>
                      <a:lnTo>
                        <a:pt x="15056" y="0"/>
                      </a:lnTo>
                      <a:lnTo>
                        <a:pt x="14993" y="0"/>
                      </a:lnTo>
                      <a:lnTo>
                        <a:pt x="14993" y="0"/>
                      </a:lnTo>
                      <a:lnTo>
                        <a:pt x="15139" y="0"/>
                      </a:lnTo>
                      <a:lnTo>
                        <a:pt x="15171" y="0"/>
                      </a:lnTo>
                      <a:lnTo>
                        <a:pt x="15139" y="0"/>
                      </a:lnTo>
                      <a:lnTo>
                        <a:pt x="15008" y="0"/>
                      </a:lnTo>
                      <a:lnTo>
                        <a:pt x="14862" y="0"/>
                      </a:lnTo>
                      <a:lnTo>
                        <a:pt x="14681" y="0"/>
                      </a:lnTo>
                      <a:lnTo>
                        <a:pt x="14454" y="0"/>
                      </a:lnTo>
                      <a:lnTo>
                        <a:pt x="14192" y="0"/>
                      </a:lnTo>
                      <a:lnTo>
                        <a:pt x="14013" y="0"/>
                      </a:lnTo>
                      <a:lnTo>
                        <a:pt x="13834" y="0"/>
                      </a:lnTo>
                      <a:lnTo>
                        <a:pt x="13606" y="0"/>
                      </a:lnTo>
                      <a:lnTo>
                        <a:pt x="13459" y="0"/>
                      </a:lnTo>
                      <a:lnTo>
                        <a:pt x="13377" y="0"/>
                      </a:lnTo>
                      <a:lnTo>
                        <a:pt x="13262" y="0"/>
                      </a:lnTo>
                      <a:lnTo>
                        <a:pt x="13149" y="0"/>
                      </a:lnTo>
                      <a:lnTo>
                        <a:pt x="13018" y="0"/>
                      </a:lnTo>
                      <a:lnTo>
                        <a:pt x="12872" y="0"/>
                      </a:lnTo>
                      <a:lnTo>
                        <a:pt x="12805" y="0"/>
                      </a:lnTo>
                      <a:lnTo>
                        <a:pt x="12660" y="0"/>
                      </a:lnTo>
                      <a:lnTo>
                        <a:pt x="12545" y="0"/>
                      </a:lnTo>
                      <a:lnTo>
                        <a:pt x="12463" y="0"/>
                      </a:lnTo>
                      <a:lnTo>
                        <a:pt x="12317" y="0"/>
                      </a:lnTo>
                      <a:lnTo>
                        <a:pt x="12251" y="0"/>
                      </a:lnTo>
                      <a:lnTo>
                        <a:pt x="12154" y="0"/>
                      </a:lnTo>
                      <a:lnTo>
                        <a:pt x="11991" y="0"/>
                      </a:lnTo>
                      <a:lnTo>
                        <a:pt x="11958" y="0"/>
                      </a:lnTo>
                      <a:lnTo>
                        <a:pt x="11876" y="0"/>
                      </a:lnTo>
                      <a:lnTo>
                        <a:pt x="11827" y="0"/>
                      </a:lnTo>
                      <a:lnTo>
                        <a:pt x="11761" y="0"/>
                      </a:lnTo>
                      <a:lnTo>
                        <a:pt x="11713" y="0"/>
                      </a:lnTo>
                      <a:lnTo>
                        <a:pt x="11648" y="0"/>
                      </a:lnTo>
                      <a:lnTo>
                        <a:pt x="11730" y="0"/>
                      </a:lnTo>
                      <a:lnTo>
                        <a:pt x="11827" y="0"/>
                      </a:lnTo>
                      <a:lnTo>
                        <a:pt x="11925" y="0"/>
                      </a:lnTo>
                      <a:lnTo>
                        <a:pt x="11974" y="0"/>
                      </a:lnTo>
                      <a:lnTo>
                        <a:pt x="11958" y="0"/>
                      </a:lnTo>
                      <a:lnTo>
                        <a:pt x="11843" y="0"/>
                      </a:lnTo>
                      <a:lnTo>
                        <a:pt x="11761" y="0"/>
                      </a:lnTo>
                      <a:lnTo>
                        <a:pt x="11761" y="0"/>
                      </a:lnTo>
                      <a:lnTo>
                        <a:pt x="11925" y="0"/>
                      </a:lnTo>
                      <a:lnTo>
                        <a:pt x="12039" y="0"/>
                      </a:lnTo>
                      <a:lnTo>
                        <a:pt x="12039" y="0"/>
                      </a:lnTo>
                      <a:lnTo>
                        <a:pt x="12072" y="0"/>
                      </a:lnTo>
                      <a:lnTo>
                        <a:pt x="12154" y="0"/>
                      </a:lnTo>
                      <a:lnTo>
                        <a:pt x="12219" y="0"/>
                      </a:lnTo>
                      <a:lnTo>
                        <a:pt x="12154" y="0"/>
                      </a:lnTo>
                      <a:lnTo>
                        <a:pt x="12154" y="0"/>
                      </a:lnTo>
                      <a:lnTo>
                        <a:pt x="12382" y="0"/>
                      </a:lnTo>
                      <a:lnTo>
                        <a:pt x="12317" y="0"/>
                      </a:lnTo>
                      <a:lnTo>
                        <a:pt x="12219" y="0"/>
                      </a:lnTo>
                      <a:lnTo>
                        <a:pt x="12203" y="0"/>
                      </a:lnTo>
                      <a:lnTo>
                        <a:pt x="12170" y="0"/>
                      </a:lnTo>
                      <a:lnTo>
                        <a:pt x="12170" y="0"/>
                      </a:lnTo>
                      <a:lnTo>
                        <a:pt x="12219" y="0"/>
                      </a:lnTo>
                      <a:lnTo>
                        <a:pt x="12284" y="0"/>
                      </a:lnTo>
                      <a:lnTo>
                        <a:pt x="12382" y="0"/>
                      </a:lnTo>
                      <a:lnTo>
                        <a:pt x="12463" y="0"/>
                      </a:lnTo>
                      <a:lnTo>
                        <a:pt x="12496" y="0"/>
                      </a:lnTo>
                      <a:lnTo>
                        <a:pt x="12626" y="0"/>
                      </a:lnTo>
                      <a:lnTo>
                        <a:pt x="12774" y="0"/>
                      </a:lnTo>
                      <a:lnTo>
                        <a:pt x="12887" y="0"/>
                      </a:lnTo>
                      <a:lnTo>
                        <a:pt x="12774" y="0"/>
                      </a:lnTo>
                      <a:lnTo>
                        <a:pt x="12790" y="0"/>
                      </a:lnTo>
                      <a:lnTo>
                        <a:pt x="12774" y="0"/>
                      </a:lnTo>
                      <a:lnTo>
                        <a:pt x="12626" y="0"/>
                      </a:lnTo>
                      <a:lnTo>
                        <a:pt x="12643" y="0"/>
                      </a:lnTo>
                      <a:lnTo>
                        <a:pt x="12562" y="0"/>
                      </a:lnTo>
                      <a:lnTo>
                        <a:pt x="12496" y="0"/>
                      </a:lnTo>
                      <a:lnTo>
                        <a:pt x="12382" y="0"/>
                      </a:lnTo>
                      <a:lnTo>
                        <a:pt x="12333" y="0"/>
                      </a:lnTo>
                      <a:lnTo>
                        <a:pt x="12300" y="0"/>
                      </a:lnTo>
                      <a:lnTo>
                        <a:pt x="12219" y="0"/>
                      </a:lnTo>
                      <a:lnTo>
                        <a:pt x="12170" y="0"/>
                      </a:lnTo>
                      <a:lnTo>
                        <a:pt x="12072" y="0"/>
                      </a:lnTo>
                      <a:lnTo>
                        <a:pt x="12088" y="0"/>
                      </a:lnTo>
                      <a:lnTo>
                        <a:pt x="12203" y="0"/>
                      </a:lnTo>
                      <a:lnTo>
                        <a:pt x="12170" y="0"/>
                      </a:lnTo>
                      <a:lnTo>
                        <a:pt x="12136" y="0"/>
                      </a:lnTo>
                      <a:lnTo>
                        <a:pt x="12055" y="0"/>
                      </a:lnTo>
                      <a:lnTo>
                        <a:pt x="12055" y="0"/>
                      </a:lnTo>
                      <a:lnTo>
                        <a:pt x="12007" y="0"/>
                      </a:lnTo>
                      <a:lnTo>
                        <a:pt x="11925" y="0"/>
                      </a:lnTo>
                      <a:lnTo>
                        <a:pt x="11925" y="0"/>
                      </a:lnTo>
                      <a:lnTo>
                        <a:pt x="11991" y="0"/>
                      </a:lnTo>
                      <a:lnTo>
                        <a:pt x="12055" y="0"/>
                      </a:lnTo>
                      <a:lnTo>
                        <a:pt x="12088" y="0"/>
                      </a:lnTo>
                      <a:lnTo>
                        <a:pt x="12203" y="0"/>
                      </a:lnTo>
                      <a:lnTo>
                        <a:pt x="12236" y="0"/>
                      </a:lnTo>
                      <a:lnTo>
                        <a:pt x="12236" y="0"/>
                      </a:lnTo>
                      <a:lnTo>
                        <a:pt x="12154" y="0"/>
                      </a:lnTo>
                      <a:lnTo>
                        <a:pt x="12039" y="0"/>
                      </a:lnTo>
                      <a:lnTo>
                        <a:pt x="12039" y="0"/>
                      </a:lnTo>
                      <a:lnTo>
                        <a:pt x="12154" y="0"/>
                      </a:lnTo>
                      <a:lnTo>
                        <a:pt x="12154" y="0"/>
                      </a:lnTo>
                      <a:lnTo>
                        <a:pt x="12088" y="0"/>
                      </a:lnTo>
                      <a:lnTo>
                        <a:pt x="12055" y="0"/>
                      </a:lnTo>
                      <a:lnTo>
                        <a:pt x="11991" y="0"/>
                      </a:lnTo>
                      <a:lnTo>
                        <a:pt x="11843" y="0"/>
                      </a:lnTo>
                      <a:lnTo>
                        <a:pt x="11843" y="0"/>
                      </a:lnTo>
                      <a:lnTo>
                        <a:pt x="11761" y="0"/>
                      </a:lnTo>
                      <a:lnTo>
                        <a:pt x="11681" y="0"/>
                      </a:lnTo>
                      <a:lnTo>
                        <a:pt x="11664" y="0"/>
                      </a:lnTo>
                      <a:lnTo>
                        <a:pt x="11614" y="0"/>
                      </a:lnTo>
                      <a:lnTo>
                        <a:pt x="11501" y="0"/>
                      </a:lnTo>
                      <a:lnTo>
                        <a:pt x="11436" y="0"/>
                      </a:lnTo>
                      <a:lnTo>
                        <a:pt x="11419" y="0"/>
                      </a:lnTo>
                      <a:lnTo>
                        <a:pt x="11355" y="0"/>
                      </a:lnTo>
                      <a:lnTo>
                        <a:pt x="11322" y="0"/>
                      </a:lnTo>
                      <a:lnTo>
                        <a:pt x="11240" y="0"/>
                      </a:lnTo>
                      <a:lnTo>
                        <a:pt x="11240" y="0"/>
                      </a:lnTo>
                      <a:lnTo>
                        <a:pt x="11175" y="0"/>
                      </a:lnTo>
                      <a:lnTo>
                        <a:pt x="11110" y="0"/>
                      </a:lnTo>
                      <a:lnTo>
                        <a:pt x="11077" y="0"/>
                      </a:lnTo>
                      <a:lnTo>
                        <a:pt x="11077" y="0"/>
                      </a:lnTo>
                      <a:lnTo>
                        <a:pt x="11028" y="0"/>
                      </a:lnTo>
                      <a:lnTo>
                        <a:pt x="11028" y="0"/>
                      </a:lnTo>
                      <a:lnTo>
                        <a:pt x="11110" y="0"/>
                      </a:lnTo>
                      <a:lnTo>
                        <a:pt x="11224" y="0"/>
                      </a:lnTo>
                      <a:lnTo>
                        <a:pt x="11272" y="0"/>
                      </a:lnTo>
                      <a:lnTo>
                        <a:pt x="11338" y="0"/>
                      </a:lnTo>
                      <a:lnTo>
                        <a:pt x="11338" y="0"/>
                      </a:lnTo>
                      <a:lnTo>
                        <a:pt x="11224" y="0"/>
                      </a:lnTo>
                      <a:lnTo>
                        <a:pt x="11159" y="0"/>
                      </a:lnTo>
                      <a:lnTo>
                        <a:pt x="11077" y="0"/>
                      </a:lnTo>
                      <a:lnTo>
                        <a:pt x="10930" y="0"/>
                      </a:lnTo>
                      <a:lnTo>
                        <a:pt x="10848" y="0"/>
                      </a:lnTo>
                      <a:lnTo>
                        <a:pt x="10767" y="0"/>
                      </a:lnTo>
                      <a:lnTo>
                        <a:pt x="10686" y="0"/>
                      </a:lnTo>
                      <a:lnTo>
                        <a:pt x="10424" y="0"/>
                      </a:lnTo>
                      <a:lnTo>
                        <a:pt x="10392" y="0"/>
                      </a:lnTo>
                      <a:lnTo>
                        <a:pt x="10441" y="0"/>
                      </a:lnTo>
                      <a:lnTo>
                        <a:pt x="10538" y="0"/>
                      </a:lnTo>
                      <a:lnTo>
                        <a:pt x="10522" y="0"/>
                      </a:lnTo>
                      <a:lnTo>
                        <a:pt x="10441" y="0"/>
                      </a:lnTo>
                      <a:lnTo>
                        <a:pt x="10359" y="0"/>
                      </a:lnTo>
                      <a:lnTo>
                        <a:pt x="10311" y="0"/>
                      </a:lnTo>
                      <a:lnTo>
                        <a:pt x="10229" y="0"/>
                      </a:lnTo>
                      <a:lnTo>
                        <a:pt x="10066" y="0"/>
                      </a:lnTo>
                      <a:lnTo>
                        <a:pt x="9902" y="0"/>
                      </a:lnTo>
                      <a:lnTo>
                        <a:pt x="9853" y="0"/>
                      </a:lnTo>
                      <a:lnTo>
                        <a:pt x="9853" y="0"/>
                      </a:lnTo>
                      <a:lnTo>
                        <a:pt x="9771" y="0"/>
                      </a:lnTo>
                      <a:lnTo>
                        <a:pt x="9739" y="0"/>
                      </a:lnTo>
                      <a:lnTo>
                        <a:pt x="9690" y="0"/>
                      </a:lnTo>
                      <a:lnTo>
                        <a:pt x="9559" y="0"/>
                      </a:lnTo>
                      <a:lnTo>
                        <a:pt x="9559" y="0"/>
                      </a:lnTo>
                      <a:lnTo>
                        <a:pt x="9494" y="0"/>
                      </a:lnTo>
                      <a:lnTo>
                        <a:pt x="9363" y="0"/>
                      </a:lnTo>
                      <a:lnTo>
                        <a:pt x="9250" y="0"/>
                      </a:lnTo>
                      <a:lnTo>
                        <a:pt x="9201" y="0"/>
                      </a:lnTo>
                      <a:lnTo>
                        <a:pt x="9217" y="0"/>
                      </a:lnTo>
                      <a:lnTo>
                        <a:pt x="9233" y="0"/>
                      </a:lnTo>
                      <a:lnTo>
                        <a:pt x="9152" y="0"/>
                      </a:lnTo>
                      <a:lnTo>
                        <a:pt x="9070" y="0"/>
                      </a:lnTo>
                      <a:lnTo>
                        <a:pt x="9070" y="0"/>
                      </a:lnTo>
                      <a:lnTo>
                        <a:pt x="9201" y="0"/>
                      </a:lnTo>
                      <a:lnTo>
                        <a:pt x="9315" y="0"/>
                      </a:lnTo>
                      <a:lnTo>
                        <a:pt x="9446" y="0"/>
                      </a:lnTo>
                      <a:lnTo>
                        <a:pt x="9543" y="0"/>
                      </a:lnTo>
                      <a:lnTo>
                        <a:pt x="9642" y="0"/>
                      </a:lnTo>
                      <a:lnTo>
                        <a:pt x="9690" y="0"/>
                      </a:lnTo>
                      <a:lnTo>
                        <a:pt x="9771" y="0"/>
                      </a:lnTo>
                      <a:lnTo>
                        <a:pt x="9870" y="0"/>
                      </a:lnTo>
                      <a:lnTo>
                        <a:pt x="9821" y="0"/>
                      </a:lnTo>
                      <a:lnTo>
                        <a:pt x="9690" y="0"/>
                      </a:lnTo>
                      <a:lnTo>
                        <a:pt x="9658" y="0"/>
                      </a:lnTo>
                      <a:lnTo>
                        <a:pt x="9559" y="0"/>
                      </a:lnTo>
                      <a:lnTo>
                        <a:pt x="9494" y="0"/>
                      </a:lnTo>
                      <a:lnTo>
                        <a:pt x="9462" y="0"/>
                      </a:lnTo>
                      <a:lnTo>
                        <a:pt x="9363" y="0"/>
                      </a:lnTo>
                      <a:lnTo>
                        <a:pt x="9266" y="0"/>
                      </a:lnTo>
                      <a:lnTo>
                        <a:pt x="9201" y="0"/>
                      </a:lnTo>
                      <a:lnTo>
                        <a:pt x="9281" y="0"/>
                      </a:lnTo>
                      <a:lnTo>
                        <a:pt x="9281" y="0"/>
                      </a:lnTo>
                      <a:lnTo>
                        <a:pt x="9217" y="0"/>
                      </a:lnTo>
                      <a:lnTo>
                        <a:pt x="9152" y="0"/>
                      </a:lnTo>
                      <a:lnTo>
                        <a:pt x="9184" y="0"/>
                      </a:lnTo>
                      <a:lnTo>
                        <a:pt x="9201" y="0"/>
                      </a:lnTo>
                      <a:lnTo>
                        <a:pt x="9201" y="0"/>
                      </a:lnTo>
                      <a:lnTo>
                        <a:pt x="9102" y="0"/>
                      </a:lnTo>
                      <a:lnTo>
                        <a:pt x="9038" y="0"/>
                      </a:lnTo>
                      <a:lnTo>
                        <a:pt x="9022" y="0"/>
                      </a:lnTo>
                      <a:lnTo>
                        <a:pt x="9038" y="0"/>
                      </a:lnTo>
                      <a:lnTo>
                        <a:pt x="9201" y="0"/>
                      </a:lnTo>
                      <a:lnTo>
                        <a:pt x="9348" y="0"/>
                      </a:lnTo>
                      <a:lnTo>
                        <a:pt x="9446" y="0"/>
                      </a:lnTo>
                      <a:lnTo>
                        <a:pt x="9510" y="0"/>
                      </a:lnTo>
                      <a:lnTo>
                        <a:pt x="9625" y="0"/>
                      </a:lnTo>
                      <a:lnTo>
                        <a:pt x="9739" y="0"/>
                      </a:lnTo>
                      <a:lnTo>
                        <a:pt x="9853" y="0"/>
                      </a:lnTo>
                      <a:lnTo>
                        <a:pt x="10049" y="0"/>
                      </a:lnTo>
                      <a:lnTo>
                        <a:pt x="10131" y="0"/>
                      </a:lnTo>
                      <a:lnTo>
                        <a:pt x="10146" y="0"/>
                      </a:lnTo>
                      <a:lnTo>
                        <a:pt x="10196" y="0"/>
                      </a:lnTo>
                      <a:lnTo>
                        <a:pt x="10245" y="0"/>
                      </a:lnTo>
                      <a:lnTo>
                        <a:pt x="10245" y="0"/>
                      </a:lnTo>
                      <a:lnTo>
                        <a:pt x="10262" y="0"/>
                      </a:lnTo>
                      <a:lnTo>
                        <a:pt x="10342" y="0"/>
                      </a:lnTo>
                      <a:lnTo>
                        <a:pt x="10342" y="0"/>
                      </a:lnTo>
                      <a:lnTo>
                        <a:pt x="10262" y="0"/>
                      </a:lnTo>
                      <a:lnTo>
                        <a:pt x="10262" y="0"/>
                      </a:lnTo>
                      <a:lnTo>
                        <a:pt x="10294" y="0"/>
                      </a:lnTo>
                      <a:lnTo>
                        <a:pt x="10424" y="0"/>
                      </a:lnTo>
                      <a:lnTo>
                        <a:pt x="10457" y="0"/>
                      </a:lnTo>
                      <a:lnTo>
                        <a:pt x="10603" y="0"/>
                      </a:lnTo>
                      <a:lnTo>
                        <a:pt x="10782" y="0"/>
                      </a:lnTo>
                      <a:lnTo>
                        <a:pt x="10914" y="0"/>
                      </a:lnTo>
                      <a:lnTo>
                        <a:pt x="10978" y="0"/>
                      </a:lnTo>
                      <a:lnTo>
                        <a:pt x="11011" y="0"/>
                      </a:lnTo>
                      <a:lnTo>
                        <a:pt x="11028" y="0"/>
                      </a:lnTo>
                      <a:lnTo>
                        <a:pt x="11077" y="0"/>
                      </a:lnTo>
                      <a:lnTo>
                        <a:pt x="11224" y="0"/>
                      </a:lnTo>
                      <a:lnTo>
                        <a:pt x="11338" y="0"/>
                      </a:lnTo>
                      <a:lnTo>
                        <a:pt x="11386" y="0"/>
                      </a:lnTo>
                      <a:lnTo>
                        <a:pt x="11338" y="0"/>
                      </a:lnTo>
                      <a:lnTo>
                        <a:pt x="11240" y="0"/>
                      </a:lnTo>
                      <a:lnTo>
                        <a:pt x="11240" y="0"/>
                      </a:lnTo>
                      <a:lnTo>
                        <a:pt x="11272" y="0"/>
                      </a:lnTo>
                      <a:lnTo>
                        <a:pt x="11190" y="0"/>
                      </a:lnTo>
                      <a:lnTo>
                        <a:pt x="11077" y="0"/>
                      </a:lnTo>
                      <a:lnTo>
                        <a:pt x="11028" y="0"/>
                      </a:lnTo>
                      <a:lnTo>
                        <a:pt x="10978" y="0"/>
                      </a:lnTo>
                      <a:lnTo>
                        <a:pt x="10848" y="0"/>
                      </a:lnTo>
                      <a:lnTo>
                        <a:pt x="10848" y="0"/>
                      </a:lnTo>
                      <a:lnTo>
                        <a:pt x="10947" y="0"/>
                      </a:lnTo>
                      <a:lnTo>
                        <a:pt x="11011" y="0"/>
                      </a:lnTo>
                      <a:lnTo>
                        <a:pt x="11011" y="0"/>
                      </a:lnTo>
                      <a:lnTo>
                        <a:pt x="10865" y="0"/>
                      </a:lnTo>
                      <a:lnTo>
                        <a:pt x="10848" y="0"/>
                      </a:lnTo>
                      <a:lnTo>
                        <a:pt x="10815" y="0"/>
                      </a:lnTo>
                      <a:lnTo>
                        <a:pt x="10782" y="0"/>
                      </a:lnTo>
                      <a:lnTo>
                        <a:pt x="10815" y="0"/>
                      </a:lnTo>
                      <a:lnTo>
                        <a:pt x="10832" y="0"/>
                      </a:lnTo>
                      <a:lnTo>
                        <a:pt x="10815" y="0"/>
                      </a:lnTo>
                      <a:lnTo>
                        <a:pt x="10717" y="0"/>
                      </a:lnTo>
                      <a:lnTo>
                        <a:pt x="10636" y="0"/>
                      </a:lnTo>
                      <a:lnTo>
                        <a:pt x="10555" y="0"/>
                      </a:lnTo>
                      <a:lnTo>
                        <a:pt x="10506" y="0"/>
                      </a:lnTo>
                      <a:lnTo>
                        <a:pt x="10424" y="0"/>
                      </a:lnTo>
                      <a:lnTo>
                        <a:pt x="10359" y="0"/>
                      </a:lnTo>
                      <a:lnTo>
                        <a:pt x="10262" y="0"/>
                      </a:lnTo>
                      <a:lnTo>
                        <a:pt x="10131" y="0"/>
                      </a:lnTo>
                      <a:lnTo>
                        <a:pt x="10099" y="0"/>
                      </a:lnTo>
                      <a:lnTo>
                        <a:pt x="10049" y="0"/>
                      </a:lnTo>
                      <a:lnTo>
                        <a:pt x="9984" y="0"/>
                      </a:lnTo>
                      <a:lnTo>
                        <a:pt x="9967" y="0"/>
                      </a:lnTo>
                      <a:lnTo>
                        <a:pt x="9886" y="0"/>
                      </a:lnTo>
                      <a:lnTo>
                        <a:pt x="9788" y="0"/>
                      </a:lnTo>
                      <a:lnTo>
                        <a:pt x="9723" y="0"/>
                      </a:lnTo>
                      <a:lnTo>
                        <a:pt x="9543" y="0"/>
                      </a:lnTo>
                      <a:lnTo>
                        <a:pt x="9477" y="0"/>
                      </a:lnTo>
                      <a:lnTo>
                        <a:pt x="9396" y="0"/>
                      </a:lnTo>
                      <a:lnTo>
                        <a:pt x="9315" y="0"/>
                      </a:lnTo>
                      <a:lnTo>
                        <a:pt x="9168" y="0"/>
                      </a:lnTo>
                      <a:lnTo>
                        <a:pt x="9070" y="0"/>
                      </a:lnTo>
                      <a:lnTo>
                        <a:pt x="8973" y="0"/>
                      </a:lnTo>
                      <a:lnTo>
                        <a:pt x="8907" y="0"/>
                      </a:lnTo>
                      <a:lnTo>
                        <a:pt x="8907" y="0"/>
                      </a:lnTo>
                      <a:lnTo>
                        <a:pt x="8841" y="0"/>
                      </a:lnTo>
                      <a:lnTo>
                        <a:pt x="8793" y="0"/>
                      </a:lnTo>
                      <a:lnTo>
                        <a:pt x="8793" y="0"/>
                      </a:lnTo>
                      <a:lnTo>
                        <a:pt x="8679" y="0"/>
                      </a:lnTo>
                      <a:lnTo>
                        <a:pt x="8564" y="0"/>
                      </a:lnTo>
                      <a:lnTo>
                        <a:pt x="8499" y="0"/>
                      </a:lnTo>
                      <a:lnTo>
                        <a:pt x="8516" y="0"/>
                      </a:lnTo>
                      <a:lnTo>
                        <a:pt x="8581" y="0"/>
                      </a:lnTo>
                      <a:lnTo>
                        <a:pt x="8548" y="0"/>
                      </a:lnTo>
                      <a:lnTo>
                        <a:pt x="8499" y="0"/>
                      </a:lnTo>
                      <a:lnTo>
                        <a:pt x="8466" y="0"/>
                      </a:lnTo>
                      <a:lnTo>
                        <a:pt x="8385" y="0"/>
                      </a:lnTo>
                      <a:lnTo>
                        <a:pt x="8337" y="0"/>
                      </a:lnTo>
                      <a:lnTo>
                        <a:pt x="8222" y="0"/>
                      </a:lnTo>
                      <a:lnTo>
                        <a:pt x="8173" y="0"/>
                      </a:lnTo>
                      <a:lnTo>
                        <a:pt x="8108" y="0"/>
                      </a:lnTo>
                      <a:lnTo>
                        <a:pt x="8058" y="0"/>
                      </a:lnTo>
                      <a:lnTo>
                        <a:pt x="7847" y="0"/>
                      </a:lnTo>
                      <a:lnTo>
                        <a:pt x="7814" y="0"/>
                      </a:lnTo>
                      <a:lnTo>
                        <a:pt x="7765" y="0"/>
                      </a:lnTo>
                      <a:lnTo>
                        <a:pt x="7668" y="0"/>
                      </a:lnTo>
                      <a:lnTo>
                        <a:pt x="7586" y="0"/>
                      </a:lnTo>
                      <a:lnTo>
                        <a:pt x="7568" y="0"/>
                      </a:lnTo>
                      <a:lnTo>
                        <a:pt x="7650" y="0"/>
                      </a:lnTo>
                      <a:lnTo>
                        <a:pt x="7618" y="0"/>
                      </a:lnTo>
                      <a:lnTo>
                        <a:pt x="7568" y="0"/>
                      </a:lnTo>
                      <a:lnTo>
                        <a:pt x="7520" y="0"/>
                      </a:lnTo>
                      <a:lnTo>
                        <a:pt x="7487" y="0"/>
                      </a:lnTo>
                      <a:lnTo>
                        <a:pt x="7439" y="0"/>
                      </a:lnTo>
                      <a:lnTo>
                        <a:pt x="7341" y="0"/>
                      </a:lnTo>
                      <a:lnTo>
                        <a:pt x="7341" y="0"/>
                      </a:lnTo>
                      <a:lnTo>
                        <a:pt x="7422" y="0"/>
                      </a:lnTo>
                      <a:lnTo>
                        <a:pt x="7439" y="0"/>
                      </a:lnTo>
                      <a:lnTo>
                        <a:pt x="7422" y="0"/>
                      </a:lnTo>
                      <a:lnTo>
                        <a:pt x="7374" y="0"/>
                      </a:lnTo>
                      <a:lnTo>
                        <a:pt x="7405" y="0"/>
                      </a:lnTo>
                      <a:lnTo>
                        <a:pt x="7454" y="0"/>
                      </a:lnTo>
                      <a:lnTo>
                        <a:pt x="7520" y="0"/>
                      </a:lnTo>
                      <a:lnTo>
                        <a:pt x="7537" y="0"/>
                      </a:lnTo>
                      <a:lnTo>
                        <a:pt x="7568" y="0"/>
                      </a:lnTo>
                      <a:lnTo>
                        <a:pt x="7520" y="0"/>
                      </a:lnTo>
                      <a:lnTo>
                        <a:pt x="7487" y="0"/>
                      </a:lnTo>
                      <a:lnTo>
                        <a:pt x="7505" y="0"/>
                      </a:lnTo>
                      <a:lnTo>
                        <a:pt x="7568" y="0"/>
                      </a:lnTo>
                      <a:lnTo>
                        <a:pt x="7601" y="0"/>
                      </a:lnTo>
                      <a:lnTo>
                        <a:pt x="7668" y="0"/>
                      </a:lnTo>
                      <a:lnTo>
                        <a:pt x="7683" y="0"/>
                      </a:lnTo>
                      <a:lnTo>
                        <a:pt x="7683" y="0"/>
                      </a:lnTo>
                      <a:lnTo>
                        <a:pt x="7781" y="0"/>
                      </a:lnTo>
                      <a:lnTo>
                        <a:pt x="7862" y="0"/>
                      </a:lnTo>
                      <a:lnTo>
                        <a:pt x="7976" y="0"/>
                      </a:lnTo>
                      <a:lnTo>
                        <a:pt x="8058" y="0"/>
                      </a:lnTo>
                      <a:lnTo>
                        <a:pt x="8091" y="0"/>
                      </a:lnTo>
                      <a:lnTo>
                        <a:pt x="8157" y="0"/>
                      </a:lnTo>
                      <a:lnTo>
                        <a:pt x="8320" y="0"/>
                      </a:lnTo>
                      <a:lnTo>
                        <a:pt x="8385" y="0"/>
                      </a:lnTo>
                      <a:lnTo>
                        <a:pt x="8304" y="0"/>
                      </a:lnTo>
                      <a:lnTo>
                        <a:pt x="8222" y="0"/>
                      </a:lnTo>
                      <a:lnTo>
                        <a:pt x="8074" y="0"/>
                      </a:lnTo>
                      <a:lnTo>
                        <a:pt x="8058" y="0"/>
                      </a:lnTo>
                      <a:lnTo>
                        <a:pt x="7993" y="0"/>
                      </a:lnTo>
                      <a:lnTo>
                        <a:pt x="8074" y="0"/>
                      </a:lnTo>
                      <a:lnTo>
                        <a:pt x="8074" y="0"/>
                      </a:lnTo>
                      <a:lnTo>
                        <a:pt x="7945" y="0"/>
                      </a:lnTo>
                      <a:lnTo>
                        <a:pt x="7912" y="0"/>
                      </a:lnTo>
                      <a:lnTo>
                        <a:pt x="7912" y="0"/>
                      </a:lnTo>
                      <a:lnTo>
                        <a:pt x="7862" y="0"/>
                      </a:lnTo>
                      <a:lnTo>
                        <a:pt x="7781" y="0"/>
                      </a:lnTo>
                      <a:lnTo>
                        <a:pt x="7749" y="0"/>
                      </a:lnTo>
                      <a:lnTo>
                        <a:pt x="7618" y="0"/>
                      </a:lnTo>
                      <a:lnTo>
                        <a:pt x="7586" y="0"/>
                      </a:lnTo>
                      <a:lnTo>
                        <a:pt x="7520" y="0"/>
                      </a:lnTo>
                      <a:lnTo>
                        <a:pt x="7439" y="0"/>
                      </a:lnTo>
                      <a:lnTo>
                        <a:pt x="7422" y="0"/>
                      </a:lnTo>
                      <a:lnTo>
                        <a:pt x="7357" y="0"/>
                      </a:lnTo>
                      <a:lnTo>
                        <a:pt x="7260" y="0"/>
                      </a:lnTo>
                      <a:lnTo>
                        <a:pt x="7243" y="0"/>
                      </a:lnTo>
                      <a:lnTo>
                        <a:pt x="7275" y="0"/>
                      </a:lnTo>
                      <a:lnTo>
                        <a:pt x="7325" y="0"/>
                      </a:lnTo>
                      <a:lnTo>
                        <a:pt x="7260" y="0"/>
                      </a:lnTo>
                      <a:lnTo>
                        <a:pt x="7243" y="0"/>
                      </a:lnTo>
                      <a:lnTo>
                        <a:pt x="7260" y="0"/>
                      </a:lnTo>
                      <a:lnTo>
                        <a:pt x="7325" y="0"/>
                      </a:lnTo>
                      <a:lnTo>
                        <a:pt x="7325" y="0"/>
                      </a:lnTo>
                      <a:lnTo>
                        <a:pt x="7341" y="0"/>
                      </a:lnTo>
                      <a:lnTo>
                        <a:pt x="7341" y="0"/>
                      </a:lnTo>
                      <a:lnTo>
                        <a:pt x="7422" y="0"/>
                      </a:lnTo>
                      <a:lnTo>
                        <a:pt x="7422" y="0"/>
                      </a:lnTo>
                      <a:lnTo>
                        <a:pt x="7325" y="0"/>
                      </a:lnTo>
                      <a:lnTo>
                        <a:pt x="7293" y="0"/>
                      </a:lnTo>
                      <a:lnTo>
                        <a:pt x="7586" y="0"/>
                      </a:lnTo>
                      <a:lnTo>
                        <a:pt x="7699" y="0"/>
                      </a:lnTo>
                      <a:lnTo>
                        <a:pt x="7847" y="0"/>
                      </a:lnTo>
                      <a:lnTo>
                        <a:pt x="7929" y="0"/>
                      </a:lnTo>
                      <a:lnTo>
                        <a:pt x="7976" y="0"/>
                      </a:lnTo>
                      <a:lnTo>
                        <a:pt x="8025" y="0"/>
                      </a:lnTo>
                      <a:lnTo>
                        <a:pt x="8157" y="0"/>
                      </a:lnTo>
                      <a:lnTo>
                        <a:pt x="8157" y="0"/>
                      </a:lnTo>
                      <a:lnTo>
                        <a:pt x="8108" y="0"/>
                      </a:lnTo>
                      <a:lnTo>
                        <a:pt x="8108" y="0"/>
                      </a:lnTo>
                      <a:lnTo>
                        <a:pt x="8237" y="0"/>
                      </a:lnTo>
                      <a:lnTo>
                        <a:pt x="8352" y="0"/>
                      </a:lnTo>
                      <a:lnTo>
                        <a:pt x="8564" y="0"/>
                      </a:lnTo>
                      <a:lnTo>
                        <a:pt x="8645" y="0"/>
                      </a:lnTo>
                      <a:lnTo>
                        <a:pt x="8564" y="0"/>
                      </a:lnTo>
                      <a:lnTo>
                        <a:pt x="8385" y="0"/>
                      </a:lnTo>
                      <a:lnTo>
                        <a:pt x="8255" y="0"/>
                      </a:lnTo>
                      <a:lnTo>
                        <a:pt x="8255" y="0"/>
                      </a:lnTo>
                      <a:lnTo>
                        <a:pt x="8337" y="0"/>
                      </a:lnTo>
                      <a:lnTo>
                        <a:pt x="8337" y="0"/>
                      </a:lnTo>
                      <a:lnTo>
                        <a:pt x="8255" y="0"/>
                      </a:lnTo>
                      <a:lnTo>
                        <a:pt x="8157" y="0"/>
                      </a:lnTo>
                      <a:lnTo>
                        <a:pt x="8141" y="0"/>
                      </a:lnTo>
                      <a:lnTo>
                        <a:pt x="8157" y="0"/>
                      </a:lnTo>
                      <a:lnTo>
                        <a:pt x="8141" y="0"/>
                      </a:lnTo>
                      <a:lnTo>
                        <a:pt x="8141" y="0"/>
                      </a:lnTo>
                      <a:lnTo>
                        <a:pt x="8141" y="0"/>
                      </a:lnTo>
                      <a:lnTo>
                        <a:pt x="8157" y="0"/>
                      </a:lnTo>
                      <a:lnTo>
                        <a:pt x="8025" y="0"/>
                      </a:lnTo>
                      <a:lnTo>
                        <a:pt x="7976" y="0"/>
                      </a:lnTo>
                      <a:lnTo>
                        <a:pt x="7945" y="0"/>
                      </a:lnTo>
                      <a:lnTo>
                        <a:pt x="7831" y="0"/>
                      </a:lnTo>
                      <a:lnTo>
                        <a:pt x="7797" y="0"/>
                      </a:lnTo>
                      <a:lnTo>
                        <a:pt x="7831" y="0"/>
                      </a:lnTo>
                      <a:lnTo>
                        <a:pt x="7831" y="0"/>
                      </a:lnTo>
                      <a:lnTo>
                        <a:pt x="7880" y="0"/>
                      </a:lnTo>
                      <a:lnTo>
                        <a:pt x="7962" y="0"/>
                      </a:lnTo>
                      <a:lnTo>
                        <a:pt x="8010" y="0"/>
                      </a:lnTo>
                      <a:lnTo>
                        <a:pt x="8043" y="0"/>
                      </a:lnTo>
                      <a:lnTo>
                        <a:pt x="7993" y="0"/>
                      </a:lnTo>
                      <a:lnTo>
                        <a:pt x="7895" y="0"/>
                      </a:lnTo>
                      <a:lnTo>
                        <a:pt x="7847" y="0"/>
                      </a:lnTo>
                      <a:lnTo>
                        <a:pt x="7862" y="0"/>
                      </a:lnTo>
                      <a:lnTo>
                        <a:pt x="7847" y="0"/>
                      </a:lnTo>
                      <a:lnTo>
                        <a:pt x="7862" y="0"/>
                      </a:lnTo>
                      <a:lnTo>
                        <a:pt x="7814" y="0"/>
                      </a:lnTo>
                      <a:lnTo>
                        <a:pt x="7749" y="0"/>
                      </a:lnTo>
                      <a:lnTo>
                        <a:pt x="7668" y="0"/>
                      </a:lnTo>
                      <a:lnTo>
                        <a:pt x="7601" y="0"/>
                      </a:lnTo>
                      <a:lnTo>
                        <a:pt x="7568" y="0"/>
                      </a:lnTo>
                      <a:lnTo>
                        <a:pt x="7618" y="0"/>
                      </a:lnTo>
                      <a:lnTo>
                        <a:pt x="7699" y="0"/>
                      </a:lnTo>
                      <a:lnTo>
                        <a:pt x="7765" y="0"/>
                      </a:lnTo>
                      <a:lnTo>
                        <a:pt x="7862" y="0"/>
                      </a:lnTo>
                      <a:lnTo>
                        <a:pt x="8058" y="0"/>
                      </a:lnTo>
                      <a:lnTo>
                        <a:pt x="8091" y="0"/>
                      </a:lnTo>
                      <a:lnTo>
                        <a:pt x="8157" y="0"/>
                      </a:lnTo>
                      <a:lnTo>
                        <a:pt x="8222" y="0"/>
                      </a:lnTo>
                      <a:lnTo>
                        <a:pt x="8352" y="0"/>
                      </a:lnTo>
                      <a:lnTo>
                        <a:pt x="8337" y="0"/>
                      </a:lnTo>
                      <a:lnTo>
                        <a:pt x="8287" y="0"/>
                      </a:lnTo>
                      <a:lnTo>
                        <a:pt x="8287" y="0"/>
                      </a:lnTo>
                      <a:lnTo>
                        <a:pt x="8337" y="0"/>
                      </a:lnTo>
                      <a:lnTo>
                        <a:pt x="8352" y="0"/>
                      </a:lnTo>
                      <a:lnTo>
                        <a:pt x="8337" y="0"/>
                      </a:lnTo>
                      <a:lnTo>
                        <a:pt x="8401" y="0"/>
                      </a:lnTo>
                      <a:lnTo>
                        <a:pt x="8483" y="0"/>
                      </a:lnTo>
                      <a:lnTo>
                        <a:pt x="8531" y="0"/>
                      </a:lnTo>
                      <a:lnTo>
                        <a:pt x="8564" y="0"/>
                      </a:lnTo>
                      <a:lnTo>
                        <a:pt x="8548" y="0"/>
                      </a:lnTo>
                      <a:lnTo>
                        <a:pt x="8614" y="0"/>
                      </a:lnTo>
                      <a:lnTo>
                        <a:pt x="8630" y="0"/>
                      </a:lnTo>
                      <a:lnTo>
                        <a:pt x="8614" y="0"/>
                      </a:lnTo>
                      <a:lnTo>
                        <a:pt x="8645" y="0"/>
                      </a:lnTo>
                      <a:lnTo>
                        <a:pt x="8694" y="0"/>
                      </a:lnTo>
                      <a:lnTo>
                        <a:pt x="8727" y="0"/>
                      </a:lnTo>
                      <a:lnTo>
                        <a:pt x="8727" y="0"/>
                      </a:lnTo>
                      <a:lnTo>
                        <a:pt x="8810" y="0"/>
                      </a:lnTo>
                      <a:lnTo>
                        <a:pt x="8826" y="0"/>
                      </a:lnTo>
                      <a:lnTo>
                        <a:pt x="8940" y="0"/>
                      </a:lnTo>
                      <a:lnTo>
                        <a:pt x="8956" y="0"/>
                      </a:lnTo>
                      <a:lnTo>
                        <a:pt x="9038" y="0"/>
                      </a:lnTo>
                      <a:lnTo>
                        <a:pt x="9152" y="0"/>
                      </a:lnTo>
                      <a:lnTo>
                        <a:pt x="9038" y="0"/>
                      </a:lnTo>
                      <a:lnTo>
                        <a:pt x="8907" y="0"/>
                      </a:lnTo>
                      <a:lnTo>
                        <a:pt x="8907" y="0"/>
                      </a:lnTo>
                      <a:lnTo>
                        <a:pt x="9022" y="0"/>
                      </a:lnTo>
                      <a:lnTo>
                        <a:pt x="9070" y="0"/>
                      </a:lnTo>
                      <a:lnTo>
                        <a:pt x="9201" y="0"/>
                      </a:lnTo>
                      <a:lnTo>
                        <a:pt x="9381" y="0"/>
                      </a:lnTo>
                      <a:lnTo>
                        <a:pt x="9462" y="0"/>
                      </a:lnTo>
                      <a:lnTo>
                        <a:pt x="9527" y="0"/>
                      </a:lnTo>
                      <a:lnTo>
                        <a:pt x="9690" y="0"/>
                      </a:lnTo>
                      <a:lnTo>
                        <a:pt x="9756" y="0"/>
                      </a:lnTo>
                      <a:lnTo>
                        <a:pt x="9690" y="0"/>
                      </a:lnTo>
                      <a:lnTo>
                        <a:pt x="9592" y="0"/>
                      </a:lnTo>
                      <a:lnTo>
                        <a:pt x="9592" y="0"/>
                      </a:lnTo>
                      <a:lnTo>
                        <a:pt x="9527" y="0"/>
                      </a:lnTo>
                      <a:lnTo>
                        <a:pt x="9281" y="0"/>
                      </a:lnTo>
                      <a:lnTo>
                        <a:pt x="9184" y="0"/>
                      </a:lnTo>
                      <a:lnTo>
                        <a:pt x="9102" y="0"/>
                      </a:lnTo>
                      <a:lnTo>
                        <a:pt x="9070" y="0"/>
                      </a:lnTo>
                      <a:lnTo>
                        <a:pt x="9119" y="0"/>
                      </a:lnTo>
                      <a:lnTo>
                        <a:pt x="9201" y="0"/>
                      </a:lnTo>
                      <a:lnTo>
                        <a:pt x="9054" y="0"/>
                      </a:lnTo>
                      <a:lnTo>
                        <a:pt x="8989" y="0"/>
                      </a:lnTo>
                      <a:lnTo>
                        <a:pt x="8907" y="0"/>
                      </a:lnTo>
                      <a:lnTo>
                        <a:pt x="8873" y="0"/>
                      </a:lnTo>
                      <a:lnTo>
                        <a:pt x="8744" y="0"/>
                      </a:lnTo>
                      <a:lnTo>
                        <a:pt x="8694" y="0"/>
                      </a:lnTo>
                      <a:lnTo>
                        <a:pt x="8712" y="0"/>
                      </a:lnTo>
                      <a:lnTo>
                        <a:pt x="8744" y="0"/>
                      </a:lnTo>
                      <a:lnTo>
                        <a:pt x="8727" y="0"/>
                      </a:lnTo>
                      <a:lnTo>
                        <a:pt x="8661" y="0"/>
                      </a:lnTo>
                      <a:lnTo>
                        <a:pt x="8645" y="0"/>
                      </a:lnTo>
                      <a:lnTo>
                        <a:pt x="8581" y="0"/>
                      </a:lnTo>
                      <a:lnTo>
                        <a:pt x="8531" y="0"/>
                      </a:lnTo>
                      <a:lnTo>
                        <a:pt x="8401" y="0"/>
                      </a:lnTo>
                      <a:lnTo>
                        <a:pt x="8450" y="0"/>
                      </a:lnTo>
                      <a:lnTo>
                        <a:pt x="8401" y="0"/>
                      </a:lnTo>
                      <a:lnTo>
                        <a:pt x="8337" y="0"/>
                      </a:lnTo>
                      <a:lnTo>
                        <a:pt x="8320" y="0"/>
                      </a:lnTo>
                      <a:lnTo>
                        <a:pt x="8287" y="0"/>
                      </a:lnTo>
                      <a:lnTo>
                        <a:pt x="8074" y="0"/>
                      </a:lnTo>
                      <a:lnTo>
                        <a:pt x="8010" y="0"/>
                      </a:lnTo>
                      <a:lnTo>
                        <a:pt x="8043" y="0"/>
                      </a:lnTo>
                      <a:lnTo>
                        <a:pt x="7993" y="0"/>
                      </a:lnTo>
                      <a:lnTo>
                        <a:pt x="7929" y="0"/>
                      </a:lnTo>
                      <a:lnTo>
                        <a:pt x="7929" y="0"/>
                      </a:lnTo>
                      <a:lnTo>
                        <a:pt x="7814" y="0"/>
                      </a:lnTo>
                      <a:lnTo>
                        <a:pt x="7716" y="0"/>
                      </a:lnTo>
                      <a:lnTo>
                        <a:pt x="7635" y="0"/>
                      </a:lnTo>
                      <a:lnTo>
                        <a:pt x="7601" y="0"/>
                      </a:lnTo>
                      <a:lnTo>
                        <a:pt x="7520" y="0"/>
                      </a:lnTo>
                      <a:lnTo>
                        <a:pt x="7405" y="0"/>
                      </a:lnTo>
                      <a:lnTo>
                        <a:pt x="7275" y="0"/>
                      </a:lnTo>
                      <a:lnTo>
                        <a:pt x="7079" y="0"/>
                      </a:lnTo>
                      <a:lnTo>
                        <a:pt x="6932" y="0"/>
                      </a:lnTo>
                      <a:lnTo>
                        <a:pt x="6868" y="0"/>
                      </a:lnTo>
                      <a:lnTo>
                        <a:pt x="6868" y="0"/>
                      </a:lnTo>
                      <a:lnTo>
                        <a:pt x="6917" y="0"/>
                      </a:lnTo>
                      <a:lnTo>
                        <a:pt x="6917" y="0"/>
                      </a:lnTo>
                      <a:lnTo>
                        <a:pt x="6900" y="0"/>
                      </a:lnTo>
                      <a:lnTo>
                        <a:pt x="6836" y="0"/>
                      </a:lnTo>
                      <a:lnTo>
                        <a:pt x="6818" y="0"/>
                      </a:lnTo>
                      <a:lnTo>
                        <a:pt x="6787" y="0"/>
                      </a:lnTo>
                      <a:lnTo>
                        <a:pt x="6818" y="0"/>
                      </a:lnTo>
                      <a:lnTo>
                        <a:pt x="6770" y="0"/>
                      </a:lnTo>
                      <a:lnTo>
                        <a:pt x="6721" y="0"/>
                      </a:lnTo>
                      <a:lnTo>
                        <a:pt x="6787" y="0"/>
                      </a:lnTo>
                      <a:cubicBezTo>
                        <a:pt x="6830" y="0"/>
                        <a:pt x="6796" y="0"/>
                        <a:pt x="6765" y="0"/>
                      </a:cubicBezTo>
                      <a:cubicBezTo>
                        <a:pt x="6762" y="0"/>
                        <a:pt x="6758" y="0"/>
                        <a:pt x="6754" y="0"/>
                      </a:cubicBezTo>
                      <a:lnTo>
                        <a:pt x="6705" y="0"/>
                      </a:lnTo>
                      <a:lnTo>
                        <a:pt x="6624" y="0"/>
                      </a:lnTo>
                      <a:lnTo>
                        <a:pt x="6591" y="0"/>
                      </a:lnTo>
                      <a:lnTo>
                        <a:pt x="6509" y="0"/>
                      </a:lnTo>
                      <a:lnTo>
                        <a:pt x="6361" y="0"/>
                      </a:lnTo>
                      <a:lnTo>
                        <a:pt x="6280" y="0"/>
                      </a:lnTo>
                      <a:lnTo>
                        <a:pt x="6215" y="0"/>
                      </a:lnTo>
                      <a:lnTo>
                        <a:pt x="6101" y="0"/>
                      </a:lnTo>
                      <a:lnTo>
                        <a:pt x="5986" y="0"/>
                      </a:lnTo>
                      <a:lnTo>
                        <a:pt x="5888" y="0"/>
                      </a:lnTo>
                      <a:lnTo>
                        <a:pt x="5906" y="0"/>
                      </a:lnTo>
                      <a:lnTo>
                        <a:pt x="5873" y="0"/>
                      </a:lnTo>
                      <a:lnTo>
                        <a:pt x="5824" y="0"/>
                      </a:lnTo>
                      <a:lnTo>
                        <a:pt x="5726" y="0"/>
                      </a:lnTo>
                      <a:lnTo>
                        <a:pt x="5661" y="0"/>
                      </a:lnTo>
                      <a:lnTo>
                        <a:pt x="5661" y="0"/>
                      </a:lnTo>
                      <a:lnTo>
                        <a:pt x="5628" y="0"/>
                      </a:lnTo>
                      <a:lnTo>
                        <a:pt x="5546" y="0"/>
                      </a:lnTo>
                      <a:lnTo>
                        <a:pt x="5465" y="0"/>
                      </a:lnTo>
                      <a:lnTo>
                        <a:pt x="5449" y="0"/>
                      </a:lnTo>
                      <a:lnTo>
                        <a:pt x="5416" y="0"/>
                      </a:lnTo>
                      <a:lnTo>
                        <a:pt x="5416" y="0"/>
                      </a:lnTo>
                      <a:cubicBezTo>
                        <a:pt x="5399" y="0"/>
                        <a:pt x="5384" y="0"/>
                        <a:pt x="5368" y="0"/>
                      </a:cubicBezTo>
                      <a:lnTo>
                        <a:pt x="5335" y="0"/>
                      </a:lnTo>
                      <a:lnTo>
                        <a:pt x="5384" y="0"/>
                      </a:lnTo>
                      <a:lnTo>
                        <a:pt x="5317" y="0"/>
                      </a:lnTo>
                      <a:lnTo>
                        <a:pt x="5204" y="0"/>
                      </a:lnTo>
                      <a:lnTo>
                        <a:pt x="5171" y="0"/>
                      </a:lnTo>
                      <a:lnTo>
                        <a:pt x="5123" y="0"/>
                      </a:lnTo>
                      <a:lnTo>
                        <a:pt x="5041" y="0"/>
                      </a:lnTo>
                      <a:lnTo>
                        <a:pt x="4991" y="0"/>
                      </a:lnTo>
                      <a:lnTo>
                        <a:pt x="4911" y="0"/>
                      </a:lnTo>
                      <a:lnTo>
                        <a:pt x="4877" y="0"/>
                      </a:lnTo>
                      <a:lnTo>
                        <a:pt x="4796" y="0"/>
                      </a:lnTo>
                      <a:lnTo>
                        <a:pt x="4748" y="0"/>
                      </a:lnTo>
                      <a:lnTo>
                        <a:pt x="4665" y="0"/>
                      </a:lnTo>
                      <a:lnTo>
                        <a:pt x="4633" y="0"/>
                      </a:lnTo>
                      <a:lnTo>
                        <a:pt x="4584" y="0"/>
                      </a:lnTo>
                      <a:lnTo>
                        <a:pt x="4567" y="0"/>
                      </a:lnTo>
                      <a:lnTo>
                        <a:pt x="4584" y="0"/>
                      </a:lnTo>
                      <a:lnTo>
                        <a:pt x="4633" y="0"/>
                      </a:lnTo>
                      <a:cubicBezTo>
                        <a:pt x="4502" y="0"/>
                        <a:pt x="4388" y="0"/>
                        <a:pt x="4258" y="0"/>
                      </a:cubicBezTo>
                      <a:lnTo>
                        <a:pt x="4242" y="0"/>
                      </a:lnTo>
                      <a:lnTo>
                        <a:pt x="4192" y="0"/>
                      </a:lnTo>
                      <a:lnTo>
                        <a:pt x="4192" y="0"/>
                      </a:lnTo>
                      <a:lnTo>
                        <a:pt x="4192" y="0"/>
                      </a:lnTo>
                      <a:cubicBezTo>
                        <a:pt x="4175" y="0"/>
                        <a:pt x="4160" y="0"/>
                        <a:pt x="4110" y="0"/>
                      </a:cubicBezTo>
                      <a:lnTo>
                        <a:pt x="4079" y="0"/>
                      </a:lnTo>
                      <a:lnTo>
                        <a:pt x="4030" y="0"/>
                      </a:lnTo>
                      <a:lnTo>
                        <a:pt x="3948" y="0"/>
                      </a:lnTo>
                      <a:lnTo>
                        <a:pt x="3948" y="0"/>
                      </a:lnTo>
                      <a:lnTo>
                        <a:pt x="3997" y="0"/>
                      </a:lnTo>
                      <a:cubicBezTo>
                        <a:pt x="3981" y="0"/>
                        <a:pt x="3931" y="0"/>
                        <a:pt x="3915" y="0"/>
                      </a:cubicBezTo>
                      <a:lnTo>
                        <a:pt x="3867" y="0"/>
                      </a:lnTo>
                      <a:lnTo>
                        <a:pt x="3867" y="0"/>
                      </a:lnTo>
                      <a:cubicBezTo>
                        <a:pt x="3850" y="0"/>
                        <a:pt x="3833" y="0"/>
                        <a:pt x="3817" y="0"/>
                      </a:cubicBezTo>
                      <a:lnTo>
                        <a:pt x="3785" y="0"/>
                      </a:lnTo>
                      <a:lnTo>
                        <a:pt x="3687" y="0"/>
                      </a:lnTo>
                      <a:lnTo>
                        <a:pt x="3654" y="0"/>
                      </a:lnTo>
                      <a:lnTo>
                        <a:pt x="3573" y="0"/>
                      </a:lnTo>
                      <a:lnTo>
                        <a:pt x="3491" y="0"/>
                      </a:lnTo>
                      <a:lnTo>
                        <a:pt x="3491" y="0"/>
                      </a:lnTo>
                      <a:lnTo>
                        <a:pt x="3539" y="0"/>
                      </a:lnTo>
                      <a:cubicBezTo>
                        <a:pt x="3523" y="0"/>
                        <a:pt x="3507" y="0"/>
                        <a:pt x="3507" y="0"/>
                      </a:cubicBezTo>
                      <a:lnTo>
                        <a:pt x="3425" y="0"/>
                      </a:lnTo>
                      <a:lnTo>
                        <a:pt x="3343" y="0"/>
                      </a:lnTo>
                      <a:lnTo>
                        <a:pt x="3343" y="0"/>
                      </a:lnTo>
                      <a:cubicBezTo>
                        <a:pt x="3181" y="0"/>
                        <a:pt x="3035" y="0"/>
                        <a:pt x="2870" y="0"/>
                      </a:cubicBezTo>
                      <a:lnTo>
                        <a:pt x="2887" y="0"/>
                      </a:lnTo>
                      <a:lnTo>
                        <a:pt x="2968" y="0"/>
                      </a:lnTo>
                      <a:lnTo>
                        <a:pt x="2920" y="0"/>
                      </a:lnTo>
                      <a:lnTo>
                        <a:pt x="2887" y="0"/>
                      </a:lnTo>
                      <a:lnTo>
                        <a:pt x="2806" y="0"/>
                      </a:lnTo>
                      <a:lnTo>
                        <a:pt x="2674" y="0"/>
                      </a:lnTo>
                      <a:lnTo>
                        <a:pt x="2691" y="0"/>
                      </a:lnTo>
                      <a:lnTo>
                        <a:pt x="2643" y="0"/>
                      </a:lnTo>
                      <a:lnTo>
                        <a:pt x="2562" y="0"/>
                      </a:lnTo>
                      <a:lnTo>
                        <a:pt x="2463" y="0"/>
                      </a:lnTo>
                      <a:lnTo>
                        <a:pt x="2463" y="0"/>
                      </a:lnTo>
                      <a:cubicBezTo>
                        <a:pt x="2299" y="0"/>
                        <a:pt x="2137" y="0"/>
                        <a:pt x="1973" y="0"/>
                      </a:cubicBezTo>
                      <a:lnTo>
                        <a:pt x="1958" y="0"/>
                      </a:lnTo>
                      <a:lnTo>
                        <a:pt x="1860" y="0"/>
                      </a:lnTo>
                      <a:lnTo>
                        <a:pt x="1876" y="0"/>
                      </a:lnTo>
                      <a:cubicBezTo>
                        <a:pt x="1826" y="0"/>
                        <a:pt x="1793" y="0"/>
                        <a:pt x="1745" y="0"/>
                      </a:cubicBezTo>
                      <a:cubicBezTo>
                        <a:pt x="1697" y="0"/>
                        <a:pt x="1630" y="0"/>
                        <a:pt x="1566" y="0"/>
                      </a:cubicBezTo>
                      <a:lnTo>
                        <a:pt x="1501" y="0"/>
                      </a:lnTo>
                      <a:lnTo>
                        <a:pt x="1418" y="0"/>
                      </a:lnTo>
                      <a:lnTo>
                        <a:pt x="1418" y="0"/>
                      </a:lnTo>
                      <a:cubicBezTo>
                        <a:pt x="1369" y="0"/>
                        <a:pt x="1289" y="0"/>
                        <a:pt x="1223" y="0"/>
                      </a:cubicBezTo>
                      <a:cubicBezTo>
                        <a:pt x="985" y="0"/>
                        <a:pt x="746" y="0"/>
                        <a:pt x="507" y="0"/>
                      </a:cubicBezTo>
                      <a:cubicBezTo>
                        <a:pt x="337" y="0"/>
                        <a:pt x="169" y="0"/>
                        <a:pt x="0" y="0"/>
                      </a:cubicBezTo>
                      <a:lnTo>
                        <a:pt x="0" y="0"/>
                      </a:lnTo>
                      <a:cubicBezTo>
                        <a:pt x="258" y="0"/>
                        <a:pt x="517" y="0"/>
                        <a:pt x="771" y="0"/>
                      </a:cubicBezTo>
                      <a:cubicBezTo>
                        <a:pt x="919" y="0"/>
                        <a:pt x="1063" y="0"/>
                        <a:pt x="1206" y="0"/>
                      </a:cubicBezTo>
                      <a:lnTo>
                        <a:pt x="1206" y="0"/>
                      </a:lnTo>
                      <a:lnTo>
                        <a:pt x="1289" y="0"/>
                      </a:lnTo>
                      <a:lnTo>
                        <a:pt x="1256" y="0"/>
                      </a:lnTo>
                      <a:cubicBezTo>
                        <a:pt x="1630" y="0"/>
                        <a:pt x="1973" y="0"/>
                        <a:pt x="2316" y="0"/>
                      </a:cubicBezTo>
                      <a:lnTo>
                        <a:pt x="2316" y="0"/>
                      </a:lnTo>
                      <a:lnTo>
                        <a:pt x="2235" y="0"/>
                      </a:lnTo>
                      <a:lnTo>
                        <a:pt x="2399" y="0"/>
                      </a:lnTo>
                      <a:lnTo>
                        <a:pt x="2512" y="0"/>
                      </a:lnTo>
                      <a:lnTo>
                        <a:pt x="2627" y="0"/>
                      </a:lnTo>
                      <a:lnTo>
                        <a:pt x="2691" y="0"/>
                      </a:lnTo>
                      <a:cubicBezTo>
                        <a:pt x="2789" y="0"/>
                        <a:pt x="2920" y="0"/>
                        <a:pt x="3017" y="0"/>
                      </a:cubicBezTo>
                      <a:lnTo>
                        <a:pt x="3035" y="0"/>
                      </a:lnTo>
                      <a:lnTo>
                        <a:pt x="3181" y="0"/>
                      </a:lnTo>
                      <a:lnTo>
                        <a:pt x="3295" y="0"/>
                      </a:lnTo>
                      <a:lnTo>
                        <a:pt x="3343" y="0"/>
                      </a:lnTo>
                      <a:lnTo>
                        <a:pt x="3360" y="0"/>
                      </a:lnTo>
                      <a:lnTo>
                        <a:pt x="3410" y="0"/>
                      </a:lnTo>
                      <a:lnTo>
                        <a:pt x="3443" y="0"/>
                      </a:lnTo>
                      <a:lnTo>
                        <a:pt x="3475" y="0"/>
                      </a:lnTo>
                      <a:lnTo>
                        <a:pt x="3523" y="0"/>
                      </a:lnTo>
                      <a:lnTo>
                        <a:pt x="3556" y="0"/>
                      </a:lnTo>
                      <a:lnTo>
                        <a:pt x="3589" y="0"/>
                      </a:lnTo>
                      <a:lnTo>
                        <a:pt x="3654" y="0"/>
                      </a:lnTo>
                      <a:lnTo>
                        <a:pt x="3767" y="0"/>
                      </a:lnTo>
                      <a:lnTo>
                        <a:pt x="3767" y="0"/>
                      </a:lnTo>
                      <a:cubicBezTo>
                        <a:pt x="3931" y="0"/>
                        <a:pt x="4095" y="0"/>
                        <a:pt x="4258" y="0"/>
                      </a:cubicBezTo>
                      <a:lnTo>
                        <a:pt x="4258" y="0"/>
                      </a:lnTo>
                      <a:lnTo>
                        <a:pt x="4225" y="0"/>
                      </a:lnTo>
                      <a:lnTo>
                        <a:pt x="4323" y="0"/>
                      </a:lnTo>
                      <a:lnTo>
                        <a:pt x="4290" y="0"/>
                      </a:lnTo>
                      <a:cubicBezTo>
                        <a:pt x="4552" y="0"/>
                        <a:pt x="4812" y="0"/>
                        <a:pt x="5074" y="0"/>
                      </a:cubicBezTo>
                      <a:lnTo>
                        <a:pt x="5123" y="0"/>
                      </a:lnTo>
                      <a:lnTo>
                        <a:pt x="5269" y="0"/>
                      </a:lnTo>
                      <a:lnTo>
                        <a:pt x="5317" y="0"/>
                      </a:lnTo>
                      <a:lnTo>
                        <a:pt x="5449" y="0"/>
                      </a:lnTo>
                      <a:lnTo>
                        <a:pt x="5449" y="0"/>
                      </a:lnTo>
                      <a:lnTo>
                        <a:pt x="5399" y="0"/>
                      </a:lnTo>
                      <a:cubicBezTo>
                        <a:pt x="5480" y="0"/>
                        <a:pt x="5563" y="0"/>
                        <a:pt x="5644" y="0"/>
                      </a:cubicBezTo>
                      <a:lnTo>
                        <a:pt x="5677" y="0"/>
                      </a:lnTo>
                      <a:cubicBezTo>
                        <a:pt x="5710" y="0"/>
                        <a:pt x="5759" y="0"/>
                        <a:pt x="5792" y="0"/>
                      </a:cubicBezTo>
                      <a:lnTo>
                        <a:pt x="5807" y="0"/>
                      </a:lnTo>
                      <a:lnTo>
                        <a:pt x="5888" y="0"/>
                      </a:lnTo>
                      <a:lnTo>
                        <a:pt x="5938" y="0"/>
                      </a:lnTo>
                      <a:lnTo>
                        <a:pt x="5955" y="0"/>
                      </a:lnTo>
                      <a:lnTo>
                        <a:pt x="5971" y="0"/>
                      </a:lnTo>
                      <a:lnTo>
                        <a:pt x="6003" y="0"/>
                      </a:lnTo>
                      <a:lnTo>
                        <a:pt x="6052" y="0"/>
                      </a:lnTo>
                      <a:lnTo>
                        <a:pt x="6134" y="0"/>
                      </a:lnTo>
                      <a:lnTo>
                        <a:pt x="6215" y="0"/>
                      </a:lnTo>
                      <a:lnTo>
                        <a:pt x="6249" y="0"/>
                      </a:lnTo>
                      <a:cubicBezTo>
                        <a:pt x="6297" y="0"/>
                        <a:pt x="6361" y="0"/>
                        <a:pt x="6411" y="0"/>
                      </a:cubicBezTo>
                      <a:lnTo>
                        <a:pt x="6411" y="0"/>
                      </a:lnTo>
                      <a:lnTo>
                        <a:pt x="6379" y="0"/>
                      </a:lnTo>
                      <a:lnTo>
                        <a:pt x="6379" y="0"/>
                      </a:lnTo>
                      <a:lnTo>
                        <a:pt x="6411" y="0"/>
                      </a:lnTo>
                      <a:lnTo>
                        <a:pt x="6524" y="0"/>
                      </a:lnTo>
                      <a:lnTo>
                        <a:pt x="6542" y="0"/>
                      </a:lnTo>
                      <a:lnTo>
                        <a:pt x="6607" y="0"/>
                      </a:lnTo>
                      <a:lnTo>
                        <a:pt x="6624" y="0"/>
                      </a:lnTo>
                      <a:lnTo>
                        <a:pt x="6655" y="0"/>
                      </a:lnTo>
                      <a:lnTo>
                        <a:pt x="6689" y="0"/>
                      </a:lnTo>
                      <a:lnTo>
                        <a:pt x="6705" y="0"/>
                      </a:lnTo>
                      <a:lnTo>
                        <a:pt x="6689" y="0"/>
                      </a:lnTo>
                      <a:lnTo>
                        <a:pt x="6736" y="0"/>
                      </a:lnTo>
                      <a:lnTo>
                        <a:pt x="6787" y="0"/>
                      </a:lnTo>
                      <a:lnTo>
                        <a:pt x="6851" y="0"/>
                      </a:lnTo>
                      <a:lnTo>
                        <a:pt x="6917" y="0"/>
                      </a:lnTo>
                      <a:lnTo>
                        <a:pt x="6999" y="0"/>
                      </a:lnTo>
                      <a:lnTo>
                        <a:pt x="7079" y="0"/>
                      </a:lnTo>
                      <a:lnTo>
                        <a:pt x="7162" y="0"/>
                      </a:lnTo>
                      <a:lnTo>
                        <a:pt x="7226" y="0"/>
                      </a:lnTo>
                      <a:lnTo>
                        <a:pt x="7226" y="0"/>
                      </a:lnTo>
                      <a:lnTo>
                        <a:pt x="7162" y="0"/>
                      </a:lnTo>
                      <a:lnTo>
                        <a:pt x="7097" y="0"/>
                      </a:lnTo>
                      <a:lnTo>
                        <a:pt x="7097" y="0"/>
                      </a:lnTo>
                      <a:lnTo>
                        <a:pt x="7145" y="0"/>
                      </a:lnTo>
                      <a:lnTo>
                        <a:pt x="7260" y="0"/>
                      </a:lnTo>
                      <a:lnTo>
                        <a:pt x="7260" y="0"/>
                      </a:lnTo>
                      <a:lnTo>
                        <a:pt x="7275" y="0"/>
                      </a:lnTo>
                      <a:lnTo>
                        <a:pt x="7325" y="0"/>
                      </a:lnTo>
                      <a:lnTo>
                        <a:pt x="7390" y="0"/>
                      </a:lnTo>
                      <a:lnTo>
                        <a:pt x="7439" y="0"/>
                      </a:lnTo>
                      <a:lnTo>
                        <a:pt x="7520" y="0"/>
                      </a:lnTo>
                      <a:lnTo>
                        <a:pt x="7601" y="0"/>
                      </a:lnTo>
                      <a:lnTo>
                        <a:pt x="7635" y="0"/>
                      </a:lnTo>
                      <a:lnTo>
                        <a:pt x="7650" y="0"/>
                      </a:lnTo>
                      <a:lnTo>
                        <a:pt x="7683" y="0"/>
                      </a:lnTo>
                      <a:lnTo>
                        <a:pt x="7733" y="0"/>
                      </a:lnTo>
                      <a:lnTo>
                        <a:pt x="7749" y="0"/>
                      </a:lnTo>
                      <a:lnTo>
                        <a:pt x="7733" y="0"/>
                      </a:lnTo>
                      <a:lnTo>
                        <a:pt x="7733" y="0"/>
                      </a:lnTo>
                      <a:lnTo>
                        <a:pt x="7765" y="0"/>
                      </a:lnTo>
                      <a:lnTo>
                        <a:pt x="7831" y="0"/>
                      </a:lnTo>
                      <a:lnTo>
                        <a:pt x="7797" y="0"/>
                      </a:lnTo>
                      <a:lnTo>
                        <a:pt x="7847" y="0"/>
                      </a:lnTo>
                      <a:lnTo>
                        <a:pt x="7847" y="0"/>
                      </a:lnTo>
                      <a:lnTo>
                        <a:pt x="7716" y="0"/>
                      </a:lnTo>
                      <a:lnTo>
                        <a:pt x="7683" y="0"/>
                      </a:lnTo>
                      <a:lnTo>
                        <a:pt x="7814" y="0"/>
                      </a:lnTo>
                      <a:lnTo>
                        <a:pt x="7962" y="0"/>
                      </a:lnTo>
                      <a:lnTo>
                        <a:pt x="8141" y="0"/>
                      </a:lnTo>
                      <a:lnTo>
                        <a:pt x="8173" y="0"/>
                      </a:lnTo>
                      <a:lnTo>
                        <a:pt x="8173" y="0"/>
                      </a:lnTo>
                      <a:lnTo>
                        <a:pt x="8141" y="0"/>
                      </a:lnTo>
                      <a:lnTo>
                        <a:pt x="8173" y="0"/>
                      </a:lnTo>
                      <a:lnTo>
                        <a:pt x="8237" y="0"/>
                      </a:lnTo>
                      <a:lnTo>
                        <a:pt x="8304" y="0"/>
                      </a:lnTo>
                      <a:lnTo>
                        <a:pt x="8337" y="0"/>
                      </a:lnTo>
                      <a:lnTo>
                        <a:pt x="8369" y="0"/>
                      </a:lnTo>
                      <a:lnTo>
                        <a:pt x="8450" y="0"/>
                      </a:lnTo>
                      <a:lnTo>
                        <a:pt x="8483" y="0"/>
                      </a:lnTo>
                      <a:lnTo>
                        <a:pt x="8466" y="0"/>
                      </a:lnTo>
                      <a:lnTo>
                        <a:pt x="8531" y="0"/>
                      </a:lnTo>
                      <a:lnTo>
                        <a:pt x="8531" y="0"/>
                      </a:lnTo>
                      <a:lnTo>
                        <a:pt x="8564" y="0"/>
                      </a:lnTo>
                      <a:lnTo>
                        <a:pt x="8614" y="0"/>
                      </a:lnTo>
                      <a:lnTo>
                        <a:pt x="8614" y="0"/>
                      </a:lnTo>
                      <a:lnTo>
                        <a:pt x="8645" y="0"/>
                      </a:lnTo>
                      <a:lnTo>
                        <a:pt x="8744" y="0"/>
                      </a:lnTo>
                      <a:lnTo>
                        <a:pt x="8793" y="0"/>
                      </a:lnTo>
                      <a:lnTo>
                        <a:pt x="8858" y="0"/>
                      </a:lnTo>
                      <a:lnTo>
                        <a:pt x="8891" y="0"/>
                      </a:lnTo>
                      <a:lnTo>
                        <a:pt x="8907" y="0"/>
                      </a:lnTo>
                      <a:lnTo>
                        <a:pt x="8956" y="0"/>
                      </a:lnTo>
                      <a:lnTo>
                        <a:pt x="9038" y="0"/>
                      </a:lnTo>
                      <a:lnTo>
                        <a:pt x="9135" y="0"/>
                      </a:lnTo>
                      <a:lnTo>
                        <a:pt x="9135" y="0"/>
                      </a:lnTo>
                      <a:lnTo>
                        <a:pt x="9054" y="0"/>
                      </a:lnTo>
                      <a:lnTo>
                        <a:pt x="9038" y="0"/>
                      </a:lnTo>
                      <a:lnTo>
                        <a:pt x="9152" y="0"/>
                      </a:lnTo>
                      <a:lnTo>
                        <a:pt x="9233" y="0"/>
                      </a:lnTo>
                      <a:lnTo>
                        <a:pt x="9299" y="0"/>
                      </a:lnTo>
                      <a:lnTo>
                        <a:pt x="9348" y="0"/>
                      </a:lnTo>
                      <a:lnTo>
                        <a:pt x="9363" y="0"/>
                      </a:lnTo>
                      <a:lnTo>
                        <a:pt x="9462" y="0"/>
                      </a:lnTo>
                      <a:lnTo>
                        <a:pt x="9543" y="0"/>
                      </a:lnTo>
                      <a:lnTo>
                        <a:pt x="9559" y="0"/>
                      </a:lnTo>
                      <a:lnTo>
                        <a:pt x="9625" y="0"/>
                      </a:lnTo>
                      <a:lnTo>
                        <a:pt x="9642" y="0"/>
                      </a:lnTo>
                      <a:lnTo>
                        <a:pt x="9706" y="0"/>
                      </a:lnTo>
                      <a:lnTo>
                        <a:pt x="9723" y="0"/>
                      </a:lnTo>
                      <a:lnTo>
                        <a:pt x="9771" y="0"/>
                      </a:lnTo>
                      <a:lnTo>
                        <a:pt x="9788" y="0"/>
                      </a:lnTo>
                      <a:lnTo>
                        <a:pt x="9870" y="0"/>
                      </a:lnTo>
                      <a:lnTo>
                        <a:pt x="9918" y="0"/>
                      </a:lnTo>
                      <a:lnTo>
                        <a:pt x="9918" y="0"/>
                      </a:lnTo>
                      <a:lnTo>
                        <a:pt x="10000" y="0"/>
                      </a:lnTo>
                      <a:lnTo>
                        <a:pt x="10017" y="0"/>
                      </a:lnTo>
                      <a:lnTo>
                        <a:pt x="10033" y="0"/>
                      </a:lnTo>
                      <a:lnTo>
                        <a:pt x="10163" y="0"/>
                      </a:lnTo>
                      <a:lnTo>
                        <a:pt x="10179" y="0"/>
                      </a:lnTo>
                      <a:lnTo>
                        <a:pt x="10212" y="0"/>
                      </a:lnTo>
                      <a:lnTo>
                        <a:pt x="10212" y="0"/>
                      </a:lnTo>
                      <a:lnTo>
                        <a:pt x="10262" y="0"/>
                      </a:lnTo>
                      <a:lnTo>
                        <a:pt x="10294" y="0"/>
                      </a:lnTo>
                      <a:lnTo>
                        <a:pt x="10342" y="0"/>
                      </a:lnTo>
                      <a:lnTo>
                        <a:pt x="10375" y="0"/>
                      </a:lnTo>
                      <a:lnTo>
                        <a:pt x="10424" y="0"/>
                      </a:lnTo>
                      <a:lnTo>
                        <a:pt x="10375" y="0"/>
                      </a:lnTo>
                      <a:lnTo>
                        <a:pt x="10342" y="0"/>
                      </a:lnTo>
                      <a:lnTo>
                        <a:pt x="10359" y="0"/>
                      </a:lnTo>
                      <a:lnTo>
                        <a:pt x="10408" y="0"/>
                      </a:lnTo>
                      <a:cubicBezTo>
                        <a:pt x="10424" y="0"/>
                        <a:pt x="10441" y="0"/>
                        <a:pt x="10490" y="0"/>
                      </a:cubicBezTo>
                      <a:cubicBezTo>
                        <a:pt x="10538" y="0"/>
                        <a:pt x="10441" y="0"/>
                        <a:pt x="10375" y="0"/>
                      </a:cubicBezTo>
                      <a:lnTo>
                        <a:pt x="10325" y="0"/>
                      </a:lnTo>
                      <a:lnTo>
                        <a:pt x="10342" y="0"/>
                      </a:lnTo>
                      <a:lnTo>
                        <a:pt x="10424" y="0"/>
                      </a:lnTo>
                      <a:lnTo>
                        <a:pt x="10408" y="0"/>
                      </a:lnTo>
                      <a:lnTo>
                        <a:pt x="10342" y="0"/>
                      </a:lnTo>
                      <a:lnTo>
                        <a:pt x="10325" y="0"/>
                      </a:lnTo>
                      <a:lnTo>
                        <a:pt x="10342" y="0"/>
                      </a:lnTo>
                      <a:lnTo>
                        <a:pt x="10262" y="0"/>
                      </a:lnTo>
                      <a:lnTo>
                        <a:pt x="10212" y="0"/>
                      </a:lnTo>
                      <a:lnTo>
                        <a:pt x="10212" y="0"/>
                      </a:lnTo>
                      <a:lnTo>
                        <a:pt x="10179" y="0"/>
                      </a:lnTo>
                      <a:lnTo>
                        <a:pt x="10049" y="0"/>
                      </a:lnTo>
                      <a:lnTo>
                        <a:pt x="9853" y="0"/>
                      </a:lnTo>
                      <a:lnTo>
                        <a:pt x="9723" y="0"/>
                      </a:lnTo>
                      <a:lnTo>
                        <a:pt x="9706" y="0"/>
                      </a:lnTo>
                      <a:lnTo>
                        <a:pt x="9723" y="0"/>
                      </a:lnTo>
                      <a:lnTo>
                        <a:pt x="9723" y="0"/>
                      </a:lnTo>
                      <a:lnTo>
                        <a:pt x="9706" y="0"/>
                      </a:lnTo>
                      <a:lnTo>
                        <a:pt x="9674" y="0"/>
                      </a:lnTo>
                      <a:lnTo>
                        <a:pt x="9674" y="0"/>
                      </a:lnTo>
                      <a:lnTo>
                        <a:pt x="9723" y="0"/>
                      </a:lnTo>
                      <a:lnTo>
                        <a:pt x="9788" y="0"/>
                      </a:lnTo>
                      <a:lnTo>
                        <a:pt x="9804" y="0"/>
                      </a:lnTo>
                      <a:lnTo>
                        <a:pt x="9788" y="0"/>
                      </a:lnTo>
                      <a:lnTo>
                        <a:pt x="9756" y="0"/>
                      </a:lnTo>
                      <a:lnTo>
                        <a:pt x="9788" y="0"/>
                      </a:lnTo>
                      <a:lnTo>
                        <a:pt x="9886" y="0"/>
                      </a:lnTo>
                      <a:lnTo>
                        <a:pt x="9870" y="0"/>
                      </a:lnTo>
                      <a:lnTo>
                        <a:pt x="9918" y="0"/>
                      </a:lnTo>
                      <a:lnTo>
                        <a:pt x="9967" y="0"/>
                      </a:lnTo>
                      <a:lnTo>
                        <a:pt x="10017" y="0"/>
                      </a:lnTo>
                      <a:lnTo>
                        <a:pt x="9950" y="0"/>
                      </a:lnTo>
                      <a:lnTo>
                        <a:pt x="9950" y="0"/>
                      </a:lnTo>
                      <a:lnTo>
                        <a:pt x="9788" y="0"/>
                      </a:lnTo>
                      <a:lnTo>
                        <a:pt x="9771" y="0"/>
                      </a:lnTo>
                      <a:lnTo>
                        <a:pt x="9853" y="0"/>
                      </a:lnTo>
                      <a:lnTo>
                        <a:pt x="9886" y="0"/>
                      </a:lnTo>
                      <a:lnTo>
                        <a:pt x="9950" y="0"/>
                      </a:lnTo>
                      <a:lnTo>
                        <a:pt x="9950" y="0"/>
                      </a:lnTo>
                      <a:lnTo>
                        <a:pt x="10049" y="0"/>
                      </a:lnTo>
                      <a:lnTo>
                        <a:pt x="10033" y="0"/>
                      </a:lnTo>
                      <a:lnTo>
                        <a:pt x="10082" y="0"/>
                      </a:lnTo>
                      <a:lnTo>
                        <a:pt x="10113" y="0"/>
                      </a:lnTo>
                      <a:lnTo>
                        <a:pt x="10163" y="0"/>
                      </a:lnTo>
                      <a:lnTo>
                        <a:pt x="10196" y="0"/>
                      </a:lnTo>
                      <a:lnTo>
                        <a:pt x="10278" y="0"/>
                      </a:lnTo>
                      <a:lnTo>
                        <a:pt x="10359" y="0"/>
                      </a:lnTo>
                      <a:lnTo>
                        <a:pt x="10490" y="0"/>
                      </a:lnTo>
                      <a:lnTo>
                        <a:pt x="10457" y="0"/>
                      </a:lnTo>
                      <a:lnTo>
                        <a:pt x="10359" y="0"/>
                      </a:lnTo>
                      <a:lnTo>
                        <a:pt x="10424" y="0"/>
                      </a:lnTo>
                      <a:lnTo>
                        <a:pt x="10522" y="0"/>
                      </a:lnTo>
                      <a:lnTo>
                        <a:pt x="10587" y="0"/>
                      </a:lnTo>
                      <a:lnTo>
                        <a:pt x="10653" y="0"/>
                      </a:lnTo>
                      <a:lnTo>
                        <a:pt x="10702" y="0"/>
                      </a:lnTo>
                      <a:lnTo>
                        <a:pt x="10669" y="0"/>
                      </a:lnTo>
                      <a:lnTo>
                        <a:pt x="10587" y="0"/>
                      </a:lnTo>
                      <a:lnTo>
                        <a:pt x="10620" y="0"/>
                      </a:lnTo>
                      <a:lnTo>
                        <a:pt x="10686" y="0"/>
                      </a:lnTo>
                      <a:lnTo>
                        <a:pt x="10749" y="0"/>
                      </a:lnTo>
                      <a:lnTo>
                        <a:pt x="10800" y="0"/>
                      </a:lnTo>
                      <a:lnTo>
                        <a:pt x="10832" y="0"/>
                      </a:lnTo>
                      <a:lnTo>
                        <a:pt x="10881" y="0"/>
                      </a:lnTo>
                      <a:lnTo>
                        <a:pt x="10947" y="0"/>
                      </a:lnTo>
                      <a:lnTo>
                        <a:pt x="10930" y="0"/>
                      </a:lnTo>
                      <a:lnTo>
                        <a:pt x="10881" y="0"/>
                      </a:lnTo>
                      <a:lnTo>
                        <a:pt x="10881" y="0"/>
                      </a:lnTo>
                      <a:lnTo>
                        <a:pt x="10963" y="0"/>
                      </a:lnTo>
                      <a:lnTo>
                        <a:pt x="11044" y="0"/>
                      </a:lnTo>
                      <a:lnTo>
                        <a:pt x="11011" y="0"/>
                      </a:lnTo>
                      <a:lnTo>
                        <a:pt x="10947" y="0"/>
                      </a:lnTo>
                      <a:lnTo>
                        <a:pt x="10881" y="0"/>
                      </a:lnTo>
                      <a:lnTo>
                        <a:pt x="10947" y="0"/>
                      </a:lnTo>
                      <a:cubicBezTo>
                        <a:pt x="10963" y="0"/>
                        <a:pt x="10947" y="0"/>
                        <a:pt x="10947" y="0"/>
                      </a:cubicBezTo>
                      <a:lnTo>
                        <a:pt x="11028" y="0"/>
                      </a:lnTo>
                      <a:lnTo>
                        <a:pt x="11044" y="0"/>
                      </a:lnTo>
                      <a:lnTo>
                        <a:pt x="11093" y="0"/>
                      </a:lnTo>
                      <a:lnTo>
                        <a:pt x="11159" y="0"/>
                      </a:lnTo>
                      <a:lnTo>
                        <a:pt x="11190" y="0"/>
                      </a:lnTo>
                      <a:lnTo>
                        <a:pt x="11256" y="0"/>
                      </a:lnTo>
                      <a:lnTo>
                        <a:pt x="11240" y="0"/>
                      </a:lnTo>
                      <a:lnTo>
                        <a:pt x="11175" y="0"/>
                      </a:lnTo>
                      <a:lnTo>
                        <a:pt x="11224" y="0"/>
                      </a:lnTo>
                      <a:lnTo>
                        <a:pt x="11256" y="0"/>
                      </a:lnTo>
                      <a:lnTo>
                        <a:pt x="11224" y="0"/>
                      </a:lnTo>
                      <a:lnTo>
                        <a:pt x="11159" y="0"/>
                      </a:lnTo>
                      <a:lnTo>
                        <a:pt x="11142" y="0"/>
                      </a:lnTo>
                      <a:lnTo>
                        <a:pt x="11093" y="0"/>
                      </a:lnTo>
                      <a:lnTo>
                        <a:pt x="11110" y="0"/>
                      </a:lnTo>
                      <a:lnTo>
                        <a:pt x="11077" y="0"/>
                      </a:lnTo>
                      <a:lnTo>
                        <a:pt x="10995" y="0"/>
                      </a:lnTo>
                      <a:lnTo>
                        <a:pt x="10947" y="0"/>
                      </a:lnTo>
                      <a:lnTo>
                        <a:pt x="10995" y="0"/>
                      </a:lnTo>
                      <a:lnTo>
                        <a:pt x="10947" y="0"/>
                      </a:lnTo>
                      <a:lnTo>
                        <a:pt x="10914" y="0"/>
                      </a:lnTo>
                      <a:lnTo>
                        <a:pt x="10898" y="0"/>
                      </a:lnTo>
                      <a:lnTo>
                        <a:pt x="10832" y="0"/>
                      </a:lnTo>
                      <a:lnTo>
                        <a:pt x="10782" y="0"/>
                      </a:lnTo>
                      <a:lnTo>
                        <a:pt x="10815" y="0"/>
                      </a:lnTo>
                      <a:lnTo>
                        <a:pt x="10914" y="0"/>
                      </a:lnTo>
                      <a:lnTo>
                        <a:pt x="10782" y="0"/>
                      </a:lnTo>
                      <a:lnTo>
                        <a:pt x="10782" y="0"/>
                      </a:lnTo>
                      <a:lnTo>
                        <a:pt x="10702" y="0"/>
                      </a:lnTo>
                      <a:lnTo>
                        <a:pt x="10669" y="0"/>
                      </a:lnTo>
                      <a:lnTo>
                        <a:pt x="10686" y="0"/>
                      </a:lnTo>
                      <a:lnTo>
                        <a:pt x="10669" y="0"/>
                      </a:lnTo>
                      <a:lnTo>
                        <a:pt x="10620" y="0"/>
                      </a:lnTo>
                      <a:lnTo>
                        <a:pt x="10587" y="0"/>
                      </a:lnTo>
                      <a:lnTo>
                        <a:pt x="10538" y="0"/>
                      </a:lnTo>
                      <a:lnTo>
                        <a:pt x="10473" y="0"/>
                      </a:lnTo>
                      <a:lnTo>
                        <a:pt x="10473" y="0"/>
                      </a:lnTo>
                      <a:lnTo>
                        <a:pt x="10522" y="0"/>
                      </a:lnTo>
                      <a:lnTo>
                        <a:pt x="10522" y="0"/>
                      </a:lnTo>
                      <a:lnTo>
                        <a:pt x="10457" y="0"/>
                      </a:lnTo>
                      <a:lnTo>
                        <a:pt x="10424" y="0"/>
                      </a:lnTo>
                      <a:cubicBezTo>
                        <a:pt x="10457" y="0"/>
                        <a:pt x="10506" y="0"/>
                        <a:pt x="10570" y="0"/>
                      </a:cubicBezTo>
                      <a:lnTo>
                        <a:pt x="10570" y="0"/>
                      </a:lnTo>
                      <a:cubicBezTo>
                        <a:pt x="10522" y="0"/>
                        <a:pt x="10506" y="0"/>
                        <a:pt x="10473" y="0"/>
                      </a:cubicBezTo>
                      <a:lnTo>
                        <a:pt x="10506" y="0"/>
                      </a:lnTo>
                      <a:lnTo>
                        <a:pt x="10538" y="0"/>
                      </a:lnTo>
                      <a:lnTo>
                        <a:pt x="10555" y="0"/>
                      </a:lnTo>
                      <a:lnTo>
                        <a:pt x="10522" y="0"/>
                      </a:lnTo>
                      <a:lnTo>
                        <a:pt x="10457" y="0"/>
                      </a:lnTo>
                      <a:lnTo>
                        <a:pt x="10506" y="0"/>
                      </a:lnTo>
                      <a:lnTo>
                        <a:pt x="10587" y="0"/>
                      </a:lnTo>
                      <a:lnTo>
                        <a:pt x="10686" y="0"/>
                      </a:lnTo>
                      <a:lnTo>
                        <a:pt x="10782" y="0"/>
                      </a:lnTo>
                      <a:lnTo>
                        <a:pt x="10865" y="0"/>
                      </a:lnTo>
                      <a:lnTo>
                        <a:pt x="10930" y="0"/>
                      </a:lnTo>
                      <a:lnTo>
                        <a:pt x="11028" y="0"/>
                      </a:lnTo>
                      <a:lnTo>
                        <a:pt x="11028" y="0"/>
                      </a:lnTo>
                      <a:lnTo>
                        <a:pt x="10995" y="0"/>
                      </a:lnTo>
                      <a:lnTo>
                        <a:pt x="10978" y="0"/>
                      </a:lnTo>
                      <a:lnTo>
                        <a:pt x="10930" y="0"/>
                      </a:lnTo>
                      <a:lnTo>
                        <a:pt x="10881" y="0"/>
                      </a:lnTo>
                      <a:lnTo>
                        <a:pt x="10767" y="0"/>
                      </a:lnTo>
                      <a:lnTo>
                        <a:pt x="10782" y="0"/>
                      </a:lnTo>
                      <a:lnTo>
                        <a:pt x="10782" y="0"/>
                      </a:lnTo>
                      <a:lnTo>
                        <a:pt x="10914" y="0"/>
                      </a:lnTo>
                      <a:lnTo>
                        <a:pt x="10930" y="0"/>
                      </a:lnTo>
                      <a:lnTo>
                        <a:pt x="10995" y="0"/>
                      </a:lnTo>
                      <a:lnTo>
                        <a:pt x="11011" y="0"/>
                      </a:lnTo>
                      <a:lnTo>
                        <a:pt x="10995" y="0"/>
                      </a:lnTo>
                      <a:lnTo>
                        <a:pt x="11028" y="0"/>
                      </a:lnTo>
                      <a:lnTo>
                        <a:pt x="11110" y="0"/>
                      </a:lnTo>
                      <a:lnTo>
                        <a:pt x="11240" y="0"/>
                      </a:lnTo>
                      <a:lnTo>
                        <a:pt x="11322" y="0"/>
                      </a:lnTo>
                      <a:lnTo>
                        <a:pt x="11419" y="0"/>
                      </a:lnTo>
                      <a:lnTo>
                        <a:pt x="11403" y="0"/>
                      </a:lnTo>
                      <a:lnTo>
                        <a:pt x="11419" y="0"/>
                      </a:lnTo>
                      <a:lnTo>
                        <a:pt x="11485" y="0"/>
                      </a:lnTo>
                      <a:lnTo>
                        <a:pt x="11583" y="0"/>
                      </a:lnTo>
                      <a:lnTo>
                        <a:pt x="11567" y="0"/>
                      </a:lnTo>
                      <a:lnTo>
                        <a:pt x="11518" y="0"/>
                      </a:lnTo>
                      <a:lnTo>
                        <a:pt x="11501" y="0"/>
                      </a:lnTo>
                      <a:lnTo>
                        <a:pt x="11534" y="0"/>
                      </a:lnTo>
                      <a:lnTo>
                        <a:pt x="11631" y="0"/>
                      </a:lnTo>
                      <a:lnTo>
                        <a:pt x="11795" y="0"/>
                      </a:lnTo>
                      <a:lnTo>
                        <a:pt x="11827" y="0"/>
                      </a:lnTo>
                      <a:lnTo>
                        <a:pt x="11795" y="0"/>
                      </a:lnTo>
                      <a:lnTo>
                        <a:pt x="11664" y="0"/>
                      </a:lnTo>
                      <a:lnTo>
                        <a:pt x="11610" y="0"/>
                      </a:lnTo>
                      <a:lnTo>
                        <a:pt x="11631" y="0"/>
                      </a:lnTo>
                      <a:lnTo>
                        <a:pt x="11746" y="0"/>
                      </a:lnTo>
                      <a:lnTo>
                        <a:pt x="11812" y="0"/>
                      </a:lnTo>
                      <a:lnTo>
                        <a:pt x="11925" y="0"/>
                      </a:lnTo>
                      <a:lnTo>
                        <a:pt x="12007" y="0"/>
                      </a:lnTo>
                      <a:lnTo>
                        <a:pt x="12007" y="0"/>
                      </a:lnTo>
                      <a:lnTo>
                        <a:pt x="12219" y="0"/>
                      </a:lnTo>
                      <a:lnTo>
                        <a:pt x="12317" y="0"/>
                      </a:lnTo>
                      <a:lnTo>
                        <a:pt x="12415" y="0"/>
                      </a:lnTo>
                      <a:lnTo>
                        <a:pt x="12463" y="0"/>
                      </a:lnTo>
                      <a:lnTo>
                        <a:pt x="12463" y="0"/>
                      </a:lnTo>
                      <a:lnTo>
                        <a:pt x="12643" y="0"/>
                      </a:lnTo>
                      <a:lnTo>
                        <a:pt x="12805" y="0"/>
                      </a:lnTo>
                      <a:lnTo>
                        <a:pt x="12986" y="0"/>
                      </a:lnTo>
                      <a:lnTo>
                        <a:pt x="13132" y="0"/>
                      </a:lnTo>
                      <a:lnTo>
                        <a:pt x="13280" y="0"/>
                      </a:lnTo>
                      <a:lnTo>
                        <a:pt x="13214" y="0"/>
                      </a:lnTo>
                      <a:lnTo>
                        <a:pt x="13214" y="0"/>
                      </a:lnTo>
                      <a:lnTo>
                        <a:pt x="13262" y="0"/>
                      </a:lnTo>
                      <a:lnTo>
                        <a:pt x="13312" y="0"/>
                      </a:lnTo>
                      <a:lnTo>
                        <a:pt x="13344" y="0"/>
                      </a:lnTo>
                      <a:lnTo>
                        <a:pt x="13459" y="0"/>
                      </a:lnTo>
                      <a:lnTo>
                        <a:pt x="13540" y="0"/>
                      </a:lnTo>
                      <a:lnTo>
                        <a:pt x="13720" y="0"/>
                      </a:lnTo>
                      <a:lnTo>
                        <a:pt x="13785" y="0"/>
                      </a:lnTo>
                      <a:lnTo>
                        <a:pt x="13785" y="0"/>
                      </a:lnTo>
                      <a:lnTo>
                        <a:pt x="13752" y="0"/>
                      </a:lnTo>
                      <a:lnTo>
                        <a:pt x="13606" y="0"/>
                      </a:lnTo>
                      <a:lnTo>
                        <a:pt x="13508" y="0"/>
                      </a:lnTo>
                      <a:lnTo>
                        <a:pt x="13295" y="0"/>
                      </a:lnTo>
                      <a:lnTo>
                        <a:pt x="13280" y="0"/>
                      </a:lnTo>
                      <a:lnTo>
                        <a:pt x="13377" y="0"/>
                      </a:lnTo>
                      <a:lnTo>
                        <a:pt x="13393" y="0"/>
                      </a:lnTo>
                      <a:lnTo>
                        <a:pt x="13295" y="0"/>
                      </a:lnTo>
                      <a:lnTo>
                        <a:pt x="13214" y="0"/>
                      </a:lnTo>
                      <a:lnTo>
                        <a:pt x="13165" y="0"/>
                      </a:lnTo>
                      <a:lnTo>
                        <a:pt x="13116" y="0"/>
                      </a:lnTo>
                      <a:lnTo>
                        <a:pt x="13035" y="0"/>
                      </a:lnTo>
                      <a:lnTo>
                        <a:pt x="13018" y="0"/>
                      </a:lnTo>
                      <a:lnTo>
                        <a:pt x="12872" y="0"/>
                      </a:lnTo>
                      <a:lnTo>
                        <a:pt x="12790" y="0"/>
                      </a:lnTo>
                      <a:lnTo>
                        <a:pt x="12660" y="0"/>
                      </a:lnTo>
                      <a:lnTo>
                        <a:pt x="12545" y="0"/>
                      </a:lnTo>
                      <a:lnTo>
                        <a:pt x="12463" y="0"/>
                      </a:lnTo>
                      <a:lnTo>
                        <a:pt x="12463" y="0"/>
                      </a:lnTo>
                      <a:lnTo>
                        <a:pt x="12480" y="0"/>
                      </a:lnTo>
                      <a:lnTo>
                        <a:pt x="12399" y="0"/>
                      </a:lnTo>
                      <a:lnTo>
                        <a:pt x="12300" y="0"/>
                      </a:lnTo>
                      <a:lnTo>
                        <a:pt x="12251" y="0"/>
                      </a:lnTo>
                      <a:lnTo>
                        <a:pt x="11991" y="0"/>
                      </a:lnTo>
                      <a:lnTo>
                        <a:pt x="11925" y="0"/>
                      </a:lnTo>
                      <a:lnTo>
                        <a:pt x="11925" y="0"/>
                      </a:lnTo>
                      <a:lnTo>
                        <a:pt x="12007" y="0"/>
                      </a:lnTo>
                      <a:lnTo>
                        <a:pt x="12055" y="0"/>
                      </a:lnTo>
                      <a:lnTo>
                        <a:pt x="12088" y="0"/>
                      </a:lnTo>
                      <a:lnTo>
                        <a:pt x="12170" y="0"/>
                      </a:lnTo>
                      <a:lnTo>
                        <a:pt x="12236" y="0"/>
                      </a:lnTo>
                      <a:lnTo>
                        <a:pt x="12236" y="0"/>
                      </a:lnTo>
                      <a:lnTo>
                        <a:pt x="12072" y="0"/>
                      </a:lnTo>
                      <a:lnTo>
                        <a:pt x="12007" y="0"/>
                      </a:lnTo>
                      <a:lnTo>
                        <a:pt x="11974" y="0"/>
                      </a:lnTo>
                      <a:lnTo>
                        <a:pt x="11893" y="0"/>
                      </a:lnTo>
                      <a:lnTo>
                        <a:pt x="11827" y="0"/>
                      </a:lnTo>
                      <a:lnTo>
                        <a:pt x="11761" y="0"/>
                      </a:lnTo>
                      <a:lnTo>
                        <a:pt x="11761" y="0"/>
                      </a:lnTo>
                      <a:lnTo>
                        <a:pt x="11713" y="0"/>
                      </a:lnTo>
                      <a:lnTo>
                        <a:pt x="11631" y="0"/>
                      </a:lnTo>
                      <a:lnTo>
                        <a:pt x="11631" y="0"/>
                      </a:lnTo>
                      <a:lnTo>
                        <a:pt x="11746" y="0"/>
                      </a:lnTo>
                      <a:lnTo>
                        <a:pt x="11795" y="0"/>
                      </a:lnTo>
                      <a:lnTo>
                        <a:pt x="11827" y="0"/>
                      </a:lnTo>
                      <a:lnTo>
                        <a:pt x="11876" y="0"/>
                      </a:lnTo>
                      <a:lnTo>
                        <a:pt x="11909" y="0"/>
                      </a:lnTo>
                      <a:lnTo>
                        <a:pt x="11974" y="0"/>
                      </a:lnTo>
                      <a:lnTo>
                        <a:pt x="11974" y="0"/>
                      </a:lnTo>
                      <a:lnTo>
                        <a:pt x="12039" y="0"/>
                      </a:lnTo>
                      <a:lnTo>
                        <a:pt x="12055" y="0"/>
                      </a:lnTo>
                      <a:lnTo>
                        <a:pt x="12104" y="0"/>
                      </a:lnTo>
                      <a:lnTo>
                        <a:pt x="12203" y="0"/>
                      </a:lnTo>
                      <a:lnTo>
                        <a:pt x="12203" y="0"/>
                      </a:lnTo>
                      <a:lnTo>
                        <a:pt x="12251" y="0"/>
                      </a:lnTo>
                      <a:lnTo>
                        <a:pt x="12251" y="0"/>
                      </a:lnTo>
                      <a:lnTo>
                        <a:pt x="12219" y="0"/>
                      </a:lnTo>
                      <a:lnTo>
                        <a:pt x="12251" y="0"/>
                      </a:lnTo>
                      <a:lnTo>
                        <a:pt x="12349" y="0"/>
                      </a:lnTo>
                      <a:lnTo>
                        <a:pt x="12496" y="0"/>
                      </a:lnTo>
                      <a:lnTo>
                        <a:pt x="12611" y="0"/>
                      </a:lnTo>
                      <a:lnTo>
                        <a:pt x="12626" y="0"/>
                      </a:lnTo>
                      <a:lnTo>
                        <a:pt x="12675" y="0"/>
                      </a:lnTo>
                      <a:lnTo>
                        <a:pt x="12724" y="0"/>
                      </a:lnTo>
                      <a:lnTo>
                        <a:pt x="12823" y="0"/>
                      </a:lnTo>
                      <a:lnTo>
                        <a:pt x="12872" y="0"/>
                      </a:lnTo>
                      <a:lnTo>
                        <a:pt x="12757" y="0"/>
                      </a:lnTo>
                      <a:lnTo>
                        <a:pt x="12757" y="0"/>
                      </a:lnTo>
                      <a:lnTo>
                        <a:pt x="12823" y="0"/>
                      </a:lnTo>
                      <a:lnTo>
                        <a:pt x="12920" y="0"/>
                      </a:lnTo>
                      <a:lnTo>
                        <a:pt x="12986" y="0"/>
                      </a:lnTo>
                      <a:lnTo>
                        <a:pt x="13051" y="0"/>
                      </a:lnTo>
                      <a:lnTo>
                        <a:pt x="13051" y="0"/>
                      </a:lnTo>
                      <a:lnTo>
                        <a:pt x="12986" y="0"/>
                      </a:lnTo>
                      <a:lnTo>
                        <a:pt x="12986" y="0"/>
                      </a:lnTo>
                      <a:lnTo>
                        <a:pt x="13084" y="0"/>
                      </a:lnTo>
                      <a:lnTo>
                        <a:pt x="13132" y="0"/>
                      </a:lnTo>
                      <a:lnTo>
                        <a:pt x="13132" y="0"/>
                      </a:lnTo>
                      <a:lnTo>
                        <a:pt x="13231" y="0"/>
                      </a:lnTo>
                      <a:lnTo>
                        <a:pt x="13280" y="0"/>
                      </a:lnTo>
                      <a:lnTo>
                        <a:pt x="13328" y="0"/>
                      </a:lnTo>
                      <a:lnTo>
                        <a:pt x="13377" y="0"/>
                      </a:lnTo>
                      <a:lnTo>
                        <a:pt x="13492" y="0"/>
                      </a:lnTo>
                      <a:lnTo>
                        <a:pt x="13573" y="0"/>
                      </a:lnTo>
                      <a:lnTo>
                        <a:pt x="13523" y="0"/>
                      </a:lnTo>
                      <a:lnTo>
                        <a:pt x="13540" y="0"/>
                      </a:lnTo>
                      <a:lnTo>
                        <a:pt x="13704" y="0"/>
                      </a:lnTo>
                      <a:lnTo>
                        <a:pt x="13720" y="0"/>
                      </a:lnTo>
                      <a:lnTo>
                        <a:pt x="13720" y="0"/>
                      </a:lnTo>
                      <a:lnTo>
                        <a:pt x="13637" y="0"/>
                      </a:lnTo>
                      <a:lnTo>
                        <a:pt x="13573" y="0"/>
                      </a:lnTo>
                      <a:lnTo>
                        <a:pt x="13474" y="0"/>
                      </a:lnTo>
                      <a:lnTo>
                        <a:pt x="13523" y="0"/>
                      </a:lnTo>
                      <a:lnTo>
                        <a:pt x="13606" y="0"/>
                      </a:lnTo>
                      <a:lnTo>
                        <a:pt x="13655" y="0"/>
                      </a:lnTo>
                      <a:lnTo>
                        <a:pt x="13704" y="0"/>
                      </a:lnTo>
                      <a:lnTo>
                        <a:pt x="13704" y="0"/>
                      </a:lnTo>
                      <a:lnTo>
                        <a:pt x="13622" y="0"/>
                      </a:lnTo>
                      <a:lnTo>
                        <a:pt x="13540" y="0"/>
                      </a:lnTo>
                      <a:lnTo>
                        <a:pt x="13540" y="0"/>
                      </a:lnTo>
                      <a:lnTo>
                        <a:pt x="13655" y="0"/>
                      </a:lnTo>
                      <a:lnTo>
                        <a:pt x="13720" y="0"/>
                      </a:lnTo>
                      <a:lnTo>
                        <a:pt x="13768" y="0"/>
                      </a:lnTo>
                      <a:lnTo>
                        <a:pt x="13785" y="0"/>
                      </a:lnTo>
                      <a:lnTo>
                        <a:pt x="13737" y="0"/>
                      </a:lnTo>
                      <a:lnTo>
                        <a:pt x="13883" y="0"/>
                      </a:lnTo>
                      <a:lnTo>
                        <a:pt x="13964" y="0"/>
                      </a:lnTo>
                      <a:lnTo>
                        <a:pt x="14030" y="0"/>
                      </a:lnTo>
                      <a:lnTo>
                        <a:pt x="14128" y="0"/>
                      </a:lnTo>
                      <a:lnTo>
                        <a:pt x="13964" y="0"/>
                      </a:lnTo>
                      <a:lnTo>
                        <a:pt x="13964" y="0"/>
                      </a:lnTo>
                      <a:lnTo>
                        <a:pt x="13981" y="0"/>
                      </a:lnTo>
                      <a:lnTo>
                        <a:pt x="14030" y="0"/>
                      </a:lnTo>
                      <a:lnTo>
                        <a:pt x="14095" y="0"/>
                      </a:lnTo>
                      <a:lnTo>
                        <a:pt x="14143" y="0"/>
                      </a:lnTo>
                      <a:lnTo>
                        <a:pt x="14192" y="0"/>
                      </a:lnTo>
                      <a:lnTo>
                        <a:pt x="14176" y="0"/>
                      </a:lnTo>
                      <a:lnTo>
                        <a:pt x="14128" y="0"/>
                      </a:lnTo>
                      <a:lnTo>
                        <a:pt x="14143" y="0"/>
                      </a:lnTo>
                      <a:lnTo>
                        <a:pt x="14258" y="0"/>
                      </a:lnTo>
                      <a:lnTo>
                        <a:pt x="14273" y="0"/>
                      </a:lnTo>
                      <a:lnTo>
                        <a:pt x="14339" y="0"/>
                      </a:lnTo>
                      <a:lnTo>
                        <a:pt x="14421" y="0"/>
                      </a:lnTo>
                      <a:lnTo>
                        <a:pt x="14454" y="0"/>
                      </a:lnTo>
                      <a:lnTo>
                        <a:pt x="14536" y="0"/>
                      </a:lnTo>
                      <a:lnTo>
                        <a:pt x="14633" y="0"/>
                      </a:lnTo>
                      <a:lnTo>
                        <a:pt x="14715" y="0"/>
                      </a:lnTo>
                      <a:lnTo>
                        <a:pt x="14699" y="0"/>
                      </a:lnTo>
                      <a:lnTo>
                        <a:pt x="14600" y="0"/>
                      </a:lnTo>
                      <a:lnTo>
                        <a:pt x="14503" y="0"/>
                      </a:lnTo>
                      <a:lnTo>
                        <a:pt x="14568" y="0"/>
                      </a:lnTo>
                      <a:lnTo>
                        <a:pt x="14519" y="0"/>
                      </a:lnTo>
                      <a:lnTo>
                        <a:pt x="14568" y="0"/>
                      </a:lnTo>
                      <a:lnTo>
                        <a:pt x="14731" y="0"/>
                      </a:lnTo>
                      <a:lnTo>
                        <a:pt x="14781" y="0"/>
                      </a:lnTo>
                      <a:lnTo>
                        <a:pt x="14781" y="0"/>
                      </a:lnTo>
                      <a:lnTo>
                        <a:pt x="14681" y="0"/>
                      </a:lnTo>
                      <a:lnTo>
                        <a:pt x="14568" y="0"/>
                      </a:lnTo>
                      <a:lnTo>
                        <a:pt x="14487" y="0"/>
                      </a:lnTo>
                      <a:lnTo>
                        <a:pt x="14487" y="0"/>
                      </a:lnTo>
                      <a:lnTo>
                        <a:pt x="14536" y="0"/>
                      </a:lnTo>
                      <a:lnTo>
                        <a:pt x="14617" y="0"/>
                      </a:lnTo>
                      <a:lnTo>
                        <a:pt x="14681" y="0"/>
                      </a:lnTo>
                      <a:lnTo>
                        <a:pt x="14650" y="0"/>
                      </a:lnTo>
                      <a:lnTo>
                        <a:pt x="14536" y="0"/>
                      </a:lnTo>
                      <a:lnTo>
                        <a:pt x="14536" y="0"/>
                      </a:lnTo>
                      <a:lnTo>
                        <a:pt x="14666" y="0"/>
                      </a:lnTo>
                      <a:lnTo>
                        <a:pt x="14699" y="0"/>
                      </a:lnTo>
                      <a:lnTo>
                        <a:pt x="14650" y="0"/>
                      </a:lnTo>
                      <a:lnTo>
                        <a:pt x="14585" y="0"/>
                      </a:lnTo>
                      <a:lnTo>
                        <a:pt x="14585" y="0"/>
                      </a:lnTo>
                      <a:lnTo>
                        <a:pt x="14666" y="0"/>
                      </a:lnTo>
                      <a:lnTo>
                        <a:pt x="14748" y="0"/>
                      </a:lnTo>
                      <a:lnTo>
                        <a:pt x="14829" y="0"/>
                      </a:lnTo>
                      <a:lnTo>
                        <a:pt x="14911" y="0"/>
                      </a:lnTo>
                      <a:lnTo>
                        <a:pt x="15025" y="0"/>
                      </a:lnTo>
                      <a:lnTo>
                        <a:pt x="15074" y="0"/>
                      </a:lnTo>
                      <a:lnTo>
                        <a:pt x="15074" y="0"/>
                      </a:lnTo>
                      <a:lnTo>
                        <a:pt x="15008" y="0"/>
                      </a:lnTo>
                      <a:lnTo>
                        <a:pt x="15025" y="0"/>
                      </a:lnTo>
                      <a:lnTo>
                        <a:pt x="15074" y="0"/>
                      </a:lnTo>
                      <a:lnTo>
                        <a:pt x="15090" y="0"/>
                      </a:lnTo>
                      <a:lnTo>
                        <a:pt x="15156" y="0"/>
                      </a:lnTo>
                      <a:lnTo>
                        <a:pt x="15221" y="0"/>
                      </a:lnTo>
                      <a:lnTo>
                        <a:pt x="15188" y="0"/>
                      </a:lnTo>
                      <a:lnTo>
                        <a:pt x="15221" y="0"/>
                      </a:lnTo>
                      <a:lnTo>
                        <a:pt x="15318" y="0"/>
                      </a:lnTo>
                      <a:lnTo>
                        <a:pt x="15253" y="0"/>
                      </a:lnTo>
                      <a:lnTo>
                        <a:pt x="15253" y="0"/>
                      </a:lnTo>
                      <a:lnTo>
                        <a:pt x="15139" y="0"/>
                      </a:lnTo>
                      <a:lnTo>
                        <a:pt x="15159" y="0"/>
                      </a:lnTo>
                      <a:lnTo>
                        <a:pt x="15106" y="0"/>
                      </a:lnTo>
                      <a:lnTo>
                        <a:pt x="15139" y="0"/>
                      </a:lnTo>
                      <a:lnTo>
                        <a:pt x="15350" y="0"/>
                      </a:lnTo>
                      <a:lnTo>
                        <a:pt x="15417" y="0"/>
                      </a:lnTo>
                      <a:lnTo>
                        <a:pt x="15481" y="0"/>
                      </a:lnTo>
                      <a:lnTo>
                        <a:pt x="15677" y="0"/>
                      </a:lnTo>
                      <a:lnTo>
                        <a:pt x="15775" y="0"/>
                      </a:lnTo>
                      <a:lnTo>
                        <a:pt x="15824" y="0"/>
                      </a:lnTo>
                      <a:lnTo>
                        <a:pt x="15824" y="0"/>
                      </a:lnTo>
                      <a:lnTo>
                        <a:pt x="15889" y="0"/>
                      </a:lnTo>
                      <a:lnTo>
                        <a:pt x="15938" y="0"/>
                      </a:lnTo>
                      <a:lnTo>
                        <a:pt x="16004" y="0"/>
                      </a:lnTo>
                      <a:lnTo>
                        <a:pt x="16019" y="0"/>
                      </a:lnTo>
                      <a:lnTo>
                        <a:pt x="16100" y="0"/>
                      </a:lnTo>
                      <a:lnTo>
                        <a:pt x="16232" y="0"/>
                      </a:lnTo>
                      <a:lnTo>
                        <a:pt x="16248" y="0"/>
                      </a:lnTo>
                      <a:lnTo>
                        <a:pt x="16298" y="0"/>
                      </a:lnTo>
                      <a:lnTo>
                        <a:pt x="16298" y="0"/>
                      </a:lnTo>
                      <a:lnTo>
                        <a:pt x="16232" y="0"/>
                      </a:lnTo>
                      <a:lnTo>
                        <a:pt x="16150" y="0"/>
                      </a:lnTo>
                      <a:lnTo>
                        <a:pt x="16167" y="0"/>
                      </a:lnTo>
                      <a:lnTo>
                        <a:pt x="16298" y="0"/>
                      </a:lnTo>
                      <a:lnTo>
                        <a:pt x="16313" y="0"/>
                      </a:lnTo>
                      <a:lnTo>
                        <a:pt x="16379" y="0"/>
                      </a:lnTo>
                      <a:lnTo>
                        <a:pt x="16510" y="0"/>
                      </a:lnTo>
                      <a:lnTo>
                        <a:pt x="16673" y="0"/>
                      </a:lnTo>
                      <a:lnTo>
                        <a:pt x="16736" y="0"/>
                      </a:lnTo>
                      <a:lnTo>
                        <a:pt x="16754" y="0"/>
                      </a:lnTo>
                      <a:lnTo>
                        <a:pt x="16819" y="0"/>
                      </a:lnTo>
                      <a:lnTo>
                        <a:pt x="16950" y="0"/>
                      </a:lnTo>
                      <a:lnTo>
                        <a:pt x="16982" y="0"/>
                      </a:lnTo>
                      <a:lnTo>
                        <a:pt x="16950" y="0"/>
                      </a:lnTo>
                      <a:lnTo>
                        <a:pt x="16868" y="0"/>
                      </a:lnTo>
                      <a:lnTo>
                        <a:pt x="16836" y="0"/>
                      </a:lnTo>
                      <a:lnTo>
                        <a:pt x="16803" y="0"/>
                      </a:lnTo>
                      <a:lnTo>
                        <a:pt x="16736" y="0"/>
                      </a:lnTo>
                      <a:lnTo>
                        <a:pt x="16640" y="0"/>
                      </a:lnTo>
                      <a:lnTo>
                        <a:pt x="16590" y="0"/>
                      </a:lnTo>
                      <a:lnTo>
                        <a:pt x="16656" y="0"/>
                      </a:lnTo>
                      <a:lnTo>
                        <a:pt x="16673" y="0"/>
                      </a:lnTo>
                      <a:lnTo>
                        <a:pt x="16736" y="0"/>
                      </a:lnTo>
                      <a:lnTo>
                        <a:pt x="16819" y="0"/>
                      </a:lnTo>
                      <a:lnTo>
                        <a:pt x="16884" y="0"/>
                      </a:lnTo>
                      <a:lnTo>
                        <a:pt x="16868" y="0"/>
                      </a:lnTo>
                      <a:lnTo>
                        <a:pt x="16803" y="0"/>
                      </a:lnTo>
                      <a:lnTo>
                        <a:pt x="16803" y="0"/>
                      </a:lnTo>
                      <a:lnTo>
                        <a:pt x="16934" y="0"/>
                      </a:lnTo>
                      <a:lnTo>
                        <a:pt x="16965" y="0"/>
                      </a:lnTo>
                      <a:lnTo>
                        <a:pt x="17063" y="0"/>
                      </a:lnTo>
                      <a:lnTo>
                        <a:pt x="17113" y="0"/>
                      </a:lnTo>
                      <a:lnTo>
                        <a:pt x="17211" y="0"/>
                      </a:lnTo>
                      <a:lnTo>
                        <a:pt x="17178" y="0"/>
                      </a:lnTo>
                      <a:lnTo>
                        <a:pt x="17178" y="0"/>
                      </a:lnTo>
                      <a:lnTo>
                        <a:pt x="17146" y="0"/>
                      </a:lnTo>
                      <a:lnTo>
                        <a:pt x="17113" y="0"/>
                      </a:lnTo>
                      <a:lnTo>
                        <a:pt x="17048" y="0"/>
                      </a:lnTo>
                      <a:lnTo>
                        <a:pt x="17063" y="0"/>
                      </a:lnTo>
                      <a:lnTo>
                        <a:pt x="17130" y="0"/>
                      </a:lnTo>
                      <a:lnTo>
                        <a:pt x="17097" y="0"/>
                      </a:lnTo>
                      <a:lnTo>
                        <a:pt x="17097" y="0"/>
                      </a:lnTo>
                      <a:lnTo>
                        <a:pt x="17130" y="0"/>
                      </a:lnTo>
                      <a:lnTo>
                        <a:pt x="17193" y="0"/>
                      </a:lnTo>
                      <a:lnTo>
                        <a:pt x="17178" y="0"/>
                      </a:lnTo>
                      <a:lnTo>
                        <a:pt x="17193" y="0"/>
                      </a:lnTo>
                      <a:lnTo>
                        <a:pt x="17341" y="0"/>
                      </a:lnTo>
                      <a:lnTo>
                        <a:pt x="17374" y="0"/>
                      </a:lnTo>
                      <a:lnTo>
                        <a:pt x="17374" y="0"/>
                      </a:lnTo>
                      <a:lnTo>
                        <a:pt x="17423" y="0"/>
                      </a:lnTo>
                      <a:lnTo>
                        <a:pt x="17456" y="0"/>
                      </a:lnTo>
                      <a:lnTo>
                        <a:pt x="17521" y="0"/>
                      </a:lnTo>
                      <a:lnTo>
                        <a:pt x="17505" y="0"/>
                      </a:lnTo>
                      <a:lnTo>
                        <a:pt x="17521" y="0"/>
                      </a:lnTo>
                      <a:lnTo>
                        <a:pt x="17554" y="0"/>
                      </a:lnTo>
                      <a:lnTo>
                        <a:pt x="17618" y="0"/>
                      </a:lnTo>
                      <a:lnTo>
                        <a:pt x="17668" y="0"/>
                      </a:lnTo>
                      <a:lnTo>
                        <a:pt x="17601" y="0"/>
                      </a:lnTo>
                      <a:lnTo>
                        <a:pt x="17554" y="0"/>
                      </a:lnTo>
                      <a:lnTo>
                        <a:pt x="17521" y="0"/>
                      </a:lnTo>
                      <a:lnTo>
                        <a:pt x="17505" y="0"/>
                      </a:lnTo>
                      <a:lnTo>
                        <a:pt x="17554" y="0"/>
                      </a:lnTo>
                      <a:lnTo>
                        <a:pt x="17554" y="0"/>
                      </a:lnTo>
                      <a:lnTo>
                        <a:pt x="17537" y="0"/>
                      </a:lnTo>
                      <a:lnTo>
                        <a:pt x="17472" y="0"/>
                      </a:lnTo>
                      <a:lnTo>
                        <a:pt x="17472" y="0"/>
                      </a:lnTo>
                      <a:lnTo>
                        <a:pt x="17521" y="0"/>
                      </a:lnTo>
                      <a:lnTo>
                        <a:pt x="17537" y="0"/>
                      </a:lnTo>
                      <a:lnTo>
                        <a:pt x="17601" y="0"/>
                      </a:lnTo>
                      <a:lnTo>
                        <a:pt x="17601" y="0"/>
                      </a:lnTo>
                      <a:lnTo>
                        <a:pt x="17618" y="0"/>
                      </a:lnTo>
                      <a:lnTo>
                        <a:pt x="17684" y="0"/>
                      </a:lnTo>
                      <a:lnTo>
                        <a:pt x="17700" y="0"/>
                      </a:lnTo>
                      <a:lnTo>
                        <a:pt x="17749" y="0"/>
                      </a:lnTo>
                      <a:lnTo>
                        <a:pt x="17700" y="0"/>
                      </a:lnTo>
                      <a:lnTo>
                        <a:pt x="17717" y="0"/>
                      </a:lnTo>
                      <a:lnTo>
                        <a:pt x="17766" y="0"/>
                      </a:lnTo>
                      <a:lnTo>
                        <a:pt x="17847" y="0"/>
                      </a:lnTo>
                      <a:lnTo>
                        <a:pt x="17880" y="0"/>
                      </a:lnTo>
                      <a:lnTo>
                        <a:pt x="17863" y="0"/>
                      </a:lnTo>
                      <a:lnTo>
                        <a:pt x="17798" y="0"/>
                      </a:lnTo>
                      <a:lnTo>
                        <a:pt x="17798" y="0"/>
                      </a:lnTo>
                      <a:lnTo>
                        <a:pt x="17831" y="0"/>
                      </a:lnTo>
                      <a:lnTo>
                        <a:pt x="17782" y="0"/>
                      </a:lnTo>
                      <a:lnTo>
                        <a:pt x="17798" y="0"/>
                      </a:lnTo>
                      <a:lnTo>
                        <a:pt x="17847" y="0"/>
                      </a:lnTo>
                      <a:lnTo>
                        <a:pt x="17847" y="0"/>
                      </a:lnTo>
                      <a:cubicBezTo>
                        <a:pt x="17847" y="0"/>
                        <a:pt x="17831" y="0"/>
                        <a:pt x="17831" y="0"/>
                      </a:cubicBezTo>
                      <a:lnTo>
                        <a:pt x="17798" y="0"/>
                      </a:lnTo>
                      <a:lnTo>
                        <a:pt x="17782" y="0"/>
                      </a:lnTo>
                      <a:lnTo>
                        <a:pt x="17831" y="0"/>
                      </a:lnTo>
                      <a:lnTo>
                        <a:pt x="17831" y="0"/>
                      </a:lnTo>
                      <a:lnTo>
                        <a:pt x="17749" y="0"/>
                      </a:lnTo>
                      <a:lnTo>
                        <a:pt x="17618" y="0"/>
                      </a:lnTo>
                      <a:lnTo>
                        <a:pt x="17601" y="0"/>
                      </a:lnTo>
                      <a:lnTo>
                        <a:pt x="17554" y="0"/>
                      </a:lnTo>
                      <a:lnTo>
                        <a:pt x="17521" y="0"/>
                      </a:lnTo>
                      <a:lnTo>
                        <a:pt x="17472" y="0"/>
                      </a:lnTo>
                      <a:lnTo>
                        <a:pt x="17505" y="0"/>
                      </a:lnTo>
                      <a:lnTo>
                        <a:pt x="17554" y="0"/>
                      </a:lnTo>
                      <a:lnTo>
                        <a:pt x="17521" y="0"/>
                      </a:lnTo>
                      <a:lnTo>
                        <a:pt x="17472" y="0"/>
                      </a:lnTo>
                      <a:lnTo>
                        <a:pt x="17438" y="0"/>
                      </a:lnTo>
                      <a:lnTo>
                        <a:pt x="17505" y="0"/>
                      </a:lnTo>
                      <a:lnTo>
                        <a:pt x="17472" y="0"/>
                      </a:lnTo>
                      <a:lnTo>
                        <a:pt x="17537" y="0"/>
                      </a:lnTo>
                      <a:lnTo>
                        <a:pt x="17472" y="0"/>
                      </a:lnTo>
                      <a:lnTo>
                        <a:pt x="17554" y="0"/>
                      </a:lnTo>
                      <a:lnTo>
                        <a:pt x="17634" y="0"/>
                      </a:lnTo>
                      <a:lnTo>
                        <a:pt x="17700" y="0"/>
                      </a:lnTo>
                      <a:lnTo>
                        <a:pt x="17700" y="0"/>
                      </a:lnTo>
                      <a:lnTo>
                        <a:pt x="17634" y="0"/>
                      </a:lnTo>
                      <a:lnTo>
                        <a:pt x="17668" y="0"/>
                      </a:lnTo>
                      <a:lnTo>
                        <a:pt x="17766" y="0"/>
                      </a:lnTo>
                      <a:lnTo>
                        <a:pt x="17766" y="0"/>
                      </a:lnTo>
                      <a:lnTo>
                        <a:pt x="17766" y="0"/>
                      </a:lnTo>
                      <a:cubicBezTo>
                        <a:pt x="17749" y="0"/>
                        <a:pt x="17717" y="0"/>
                        <a:pt x="17717" y="0"/>
                      </a:cubicBezTo>
                      <a:lnTo>
                        <a:pt x="17717" y="0"/>
                      </a:lnTo>
                      <a:lnTo>
                        <a:pt x="17684" y="0"/>
                      </a:lnTo>
                      <a:lnTo>
                        <a:pt x="17601" y="0"/>
                      </a:lnTo>
                      <a:lnTo>
                        <a:pt x="17618" y="0"/>
                      </a:lnTo>
                      <a:lnTo>
                        <a:pt x="17684" y="0"/>
                      </a:lnTo>
                      <a:lnTo>
                        <a:pt x="17618" y="0"/>
                      </a:lnTo>
                      <a:lnTo>
                        <a:pt x="17618" y="0"/>
                      </a:lnTo>
                      <a:lnTo>
                        <a:pt x="17570" y="0"/>
                      </a:lnTo>
                      <a:lnTo>
                        <a:pt x="17488" y="0"/>
                      </a:lnTo>
                      <a:lnTo>
                        <a:pt x="17488" y="0"/>
                      </a:lnTo>
                      <a:lnTo>
                        <a:pt x="17601" y="0"/>
                      </a:lnTo>
                      <a:lnTo>
                        <a:pt x="17570" y="0"/>
                      </a:lnTo>
                      <a:lnTo>
                        <a:pt x="17537" y="0"/>
                      </a:lnTo>
                      <a:lnTo>
                        <a:pt x="17537" y="0"/>
                      </a:lnTo>
                      <a:lnTo>
                        <a:pt x="17570" y="0"/>
                      </a:lnTo>
                      <a:lnTo>
                        <a:pt x="17634" y="0"/>
                      </a:lnTo>
                      <a:lnTo>
                        <a:pt x="17651" y="0"/>
                      </a:lnTo>
                      <a:lnTo>
                        <a:pt x="17618" y="0"/>
                      </a:lnTo>
                      <a:lnTo>
                        <a:pt x="17554" y="0"/>
                      </a:lnTo>
                      <a:lnTo>
                        <a:pt x="17521" y="0"/>
                      </a:lnTo>
                      <a:lnTo>
                        <a:pt x="17537" y="0"/>
                      </a:lnTo>
                      <a:lnTo>
                        <a:pt x="17570" y="0"/>
                      </a:lnTo>
                      <a:lnTo>
                        <a:pt x="17554" y="0"/>
                      </a:lnTo>
                      <a:lnTo>
                        <a:pt x="17570" y="0"/>
                      </a:lnTo>
                      <a:lnTo>
                        <a:pt x="17618" y="0"/>
                      </a:lnTo>
                      <a:lnTo>
                        <a:pt x="17634" y="0"/>
                      </a:lnTo>
                      <a:lnTo>
                        <a:pt x="17651" y="0"/>
                      </a:lnTo>
                      <a:lnTo>
                        <a:pt x="17700" y="0"/>
                      </a:lnTo>
                      <a:lnTo>
                        <a:pt x="17733" y="0"/>
                      </a:lnTo>
                      <a:lnTo>
                        <a:pt x="17766" y="0"/>
                      </a:lnTo>
                      <a:lnTo>
                        <a:pt x="17798" y="0"/>
                      </a:lnTo>
                      <a:lnTo>
                        <a:pt x="17810" y="0"/>
                      </a:lnTo>
                      <a:lnTo>
                        <a:pt x="17831" y="0"/>
                      </a:lnTo>
                      <a:cubicBezTo>
                        <a:pt x="17831" y="0"/>
                        <a:pt x="17831" y="0"/>
                        <a:pt x="17847" y="0"/>
                      </a:cubicBezTo>
                      <a:lnTo>
                        <a:pt x="17831" y="0"/>
                      </a:lnTo>
                      <a:lnTo>
                        <a:pt x="17782" y="0"/>
                      </a:lnTo>
                      <a:lnTo>
                        <a:pt x="17782" y="0"/>
                      </a:lnTo>
                      <a:lnTo>
                        <a:pt x="17831" y="0"/>
                      </a:lnTo>
                      <a:lnTo>
                        <a:pt x="17766" y="0"/>
                      </a:lnTo>
                      <a:lnTo>
                        <a:pt x="17847" y="0"/>
                      </a:lnTo>
                      <a:lnTo>
                        <a:pt x="17847" y="0"/>
                      </a:lnTo>
                      <a:lnTo>
                        <a:pt x="17798" y="0"/>
                      </a:lnTo>
                      <a:lnTo>
                        <a:pt x="17749" y="0"/>
                      </a:lnTo>
                      <a:lnTo>
                        <a:pt x="17700" y="0"/>
                      </a:lnTo>
                      <a:lnTo>
                        <a:pt x="17700" y="0"/>
                      </a:lnTo>
                      <a:lnTo>
                        <a:pt x="17668" y="0"/>
                      </a:lnTo>
                      <a:lnTo>
                        <a:pt x="17634" y="0"/>
                      </a:lnTo>
                      <a:lnTo>
                        <a:pt x="17684" y="0"/>
                      </a:lnTo>
                      <a:lnTo>
                        <a:pt x="17749" y="0"/>
                      </a:lnTo>
                      <a:lnTo>
                        <a:pt x="17766" y="0"/>
                      </a:lnTo>
                      <a:lnTo>
                        <a:pt x="17717" y="0"/>
                      </a:lnTo>
                      <a:lnTo>
                        <a:pt x="17798" y="0"/>
                      </a:lnTo>
                      <a:lnTo>
                        <a:pt x="17847" y="0"/>
                      </a:lnTo>
                      <a:lnTo>
                        <a:pt x="17847" y="0"/>
                      </a:lnTo>
                      <a:lnTo>
                        <a:pt x="17945" y="0"/>
                      </a:lnTo>
                      <a:cubicBezTo>
                        <a:pt x="17945" y="0"/>
                        <a:pt x="17945" y="0"/>
                        <a:pt x="17962" y="0"/>
                      </a:cubicBezTo>
                      <a:lnTo>
                        <a:pt x="17945" y="0"/>
                      </a:lnTo>
                      <a:lnTo>
                        <a:pt x="17994" y="0"/>
                      </a:lnTo>
                      <a:cubicBezTo>
                        <a:pt x="18011" y="0"/>
                        <a:pt x="18011" y="0"/>
                        <a:pt x="18026" y="0"/>
                      </a:cubicBezTo>
                      <a:lnTo>
                        <a:pt x="17994" y="0"/>
                      </a:lnTo>
                      <a:lnTo>
                        <a:pt x="17994" y="0"/>
                      </a:lnTo>
                      <a:lnTo>
                        <a:pt x="17962" y="0"/>
                      </a:lnTo>
                      <a:lnTo>
                        <a:pt x="17880" y="0"/>
                      </a:lnTo>
                      <a:lnTo>
                        <a:pt x="17863" y="0"/>
                      </a:lnTo>
                      <a:lnTo>
                        <a:pt x="17880" y="0"/>
                      </a:lnTo>
                      <a:lnTo>
                        <a:pt x="17945" y="0"/>
                      </a:lnTo>
                      <a:lnTo>
                        <a:pt x="18011" y="0"/>
                      </a:lnTo>
                      <a:lnTo>
                        <a:pt x="18011" y="0"/>
                      </a:lnTo>
                      <a:lnTo>
                        <a:pt x="17929" y="0"/>
                      </a:lnTo>
                      <a:lnTo>
                        <a:pt x="17929" y="0"/>
                      </a:lnTo>
                      <a:lnTo>
                        <a:pt x="17912" y="0"/>
                      </a:lnTo>
                      <a:lnTo>
                        <a:pt x="17863" y="0"/>
                      </a:lnTo>
                      <a:lnTo>
                        <a:pt x="17831" y="0"/>
                      </a:lnTo>
                      <a:lnTo>
                        <a:pt x="17847" y="0"/>
                      </a:lnTo>
                      <a:lnTo>
                        <a:pt x="17912" y="0"/>
                      </a:lnTo>
                      <a:lnTo>
                        <a:pt x="17945" y="0"/>
                      </a:lnTo>
                      <a:lnTo>
                        <a:pt x="17962" y="0"/>
                      </a:lnTo>
                      <a:lnTo>
                        <a:pt x="18026" y="0"/>
                      </a:lnTo>
                      <a:lnTo>
                        <a:pt x="18075" y="0"/>
                      </a:lnTo>
                      <a:lnTo>
                        <a:pt x="18011" y="0"/>
                      </a:lnTo>
                      <a:lnTo>
                        <a:pt x="17994" y="0"/>
                      </a:lnTo>
                      <a:lnTo>
                        <a:pt x="18026" y="0"/>
                      </a:lnTo>
                      <a:lnTo>
                        <a:pt x="17962" y="0"/>
                      </a:lnTo>
                      <a:lnTo>
                        <a:pt x="17945" y="0"/>
                      </a:lnTo>
                      <a:lnTo>
                        <a:pt x="18026" y="0"/>
                      </a:lnTo>
                      <a:lnTo>
                        <a:pt x="18011" y="0"/>
                      </a:lnTo>
                      <a:lnTo>
                        <a:pt x="18043" y="0"/>
                      </a:lnTo>
                      <a:lnTo>
                        <a:pt x="18124" y="0"/>
                      </a:lnTo>
                      <a:lnTo>
                        <a:pt x="18174" y="0"/>
                      </a:lnTo>
                      <a:lnTo>
                        <a:pt x="18124" y="0"/>
                      </a:lnTo>
                      <a:lnTo>
                        <a:pt x="18174" y="0"/>
                      </a:lnTo>
                      <a:lnTo>
                        <a:pt x="18124" y="0"/>
                      </a:lnTo>
                      <a:lnTo>
                        <a:pt x="18092" y="0"/>
                      </a:lnTo>
                      <a:lnTo>
                        <a:pt x="18124" y="0"/>
                      </a:lnTo>
                      <a:lnTo>
                        <a:pt x="18190" y="0"/>
                      </a:lnTo>
                      <a:lnTo>
                        <a:pt x="18270" y="0"/>
                      </a:lnTo>
                      <a:lnTo>
                        <a:pt x="18270" y="0"/>
                      </a:lnTo>
                      <a:lnTo>
                        <a:pt x="18238" y="0"/>
                      </a:lnTo>
                      <a:lnTo>
                        <a:pt x="18174" y="0"/>
                      </a:lnTo>
                      <a:lnTo>
                        <a:pt x="18174" y="0"/>
                      </a:lnTo>
                      <a:lnTo>
                        <a:pt x="18255" y="0"/>
                      </a:lnTo>
                      <a:lnTo>
                        <a:pt x="18238" y="0"/>
                      </a:lnTo>
                      <a:lnTo>
                        <a:pt x="18124" y="0"/>
                      </a:lnTo>
                      <a:lnTo>
                        <a:pt x="18174" y="0"/>
                      </a:lnTo>
                      <a:lnTo>
                        <a:pt x="18190" y="0"/>
                      </a:lnTo>
                      <a:lnTo>
                        <a:pt x="18255" y="0"/>
                      </a:lnTo>
                      <a:lnTo>
                        <a:pt x="18255" y="0"/>
                      </a:lnTo>
                      <a:lnTo>
                        <a:pt x="18174" y="0"/>
                      </a:lnTo>
                      <a:lnTo>
                        <a:pt x="18223" y="0"/>
                      </a:lnTo>
                      <a:lnTo>
                        <a:pt x="18223" y="0"/>
                      </a:lnTo>
                      <a:lnTo>
                        <a:pt x="18124" y="0"/>
                      </a:lnTo>
                      <a:lnTo>
                        <a:pt x="18107" y="0"/>
                      </a:lnTo>
                      <a:lnTo>
                        <a:pt x="18043" y="0"/>
                      </a:lnTo>
                      <a:lnTo>
                        <a:pt x="18059" y="0"/>
                      </a:lnTo>
                      <a:lnTo>
                        <a:pt x="18059" y="0"/>
                      </a:lnTo>
                      <a:lnTo>
                        <a:pt x="18124" y="0"/>
                      </a:lnTo>
                      <a:lnTo>
                        <a:pt x="18092" y="0"/>
                      </a:lnTo>
                      <a:cubicBezTo>
                        <a:pt x="18092" y="0"/>
                        <a:pt x="18107" y="0"/>
                        <a:pt x="18107" y="0"/>
                      </a:cubicBezTo>
                      <a:lnTo>
                        <a:pt x="18107" y="0"/>
                      </a:lnTo>
                      <a:lnTo>
                        <a:pt x="18141" y="0"/>
                      </a:lnTo>
                      <a:lnTo>
                        <a:pt x="18206" y="0"/>
                      </a:lnTo>
                      <a:lnTo>
                        <a:pt x="18174" y="0"/>
                      </a:lnTo>
                      <a:lnTo>
                        <a:pt x="18206" y="0"/>
                      </a:lnTo>
                      <a:lnTo>
                        <a:pt x="18206" y="0"/>
                      </a:lnTo>
                      <a:lnTo>
                        <a:pt x="18255" y="0"/>
                      </a:lnTo>
                      <a:lnTo>
                        <a:pt x="18270" y="0"/>
                      </a:lnTo>
                      <a:lnTo>
                        <a:pt x="18303" y="0"/>
                      </a:lnTo>
                      <a:lnTo>
                        <a:pt x="18337" y="0"/>
                      </a:lnTo>
                      <a:lnTo>
                        <a:pt x="18337" y="0"/>
                      </a:lnTo>
                      <a:lnTo>
                        <a:pt x="18337" y="0"/>
                      </a:lnTo>
                      <a:lnTo>
                        <a:pt x="18303" y="0"/>
                      </a:lnTo>
                      <a:lnTo>
                        <a:pt x="18303" y="0"/>
                      </a:lnTo>
                      <a:lnTo>
                        <a:pt x="18353" y="0"/>
                      </a:lnTo>
                      <a:lnTo>
                        <a:pt x="18450" y="0"/>
                      </a:lnTo>
                      <a:lnTo>
                        <a:pt x="18516" y="0"/>
                      </a:lnTo>
                      <a:lnTo>
                        <a:pt x="18499" y="0"/>
                      </a:lnTo>
                      <a:cubicBezTo>
                        <a:pt x="18516" y="0"/>
                        <a:pt x="18532" y="0"/>
                        <a:pt x="18549" y="0"/>
                      </a:cubicBezTo>
                      <a:lnTo>
                        <a:pt x="18581" y="0"/>
                      </a:lnTo>
                      <a:lnTo>
                        <a:pt x="18598" y="0"/>
                      </a:lnTo>
                      <a:lnTo>
                        <a:pt x="18679" y="0"/>
                      </a:lnTo>
                      <a:lnTo>
                        <a:pt x="18712" y="0"/>
                      </a:lnTo>
                      <a:lnTo>
                        <a:pt x="18662" y="0"/>
                      </a:lnTo>
                      <a:lnTo>
                        <a:pt x="18598" y="0"/>
                      </a:lnTo>
                      <a:lnTo>
                        <a:pt x="18581" y="0"/>
                      </a:lnTo>
                      <a:cubicBezTo>
                        <a:pt x="18516" y="0"/>
                        <a:pt x="18450" y="0"/>
                        <a:pt x="18450" y="0"/>
                      </a:cubicBezTo>
                      <a:cubicBezTo>
                        <a:pt x="18450" y="0"/>
                        <a:pt x="18450" y="0"/>
                        <a:pt x="18467" y="0"/>
                      </a:cubicBezTo>
                      <a:lnTo>
                        <a:pt x="18450" y="0"/>
                      </a:lnTo>
                      <a:lnTo>
                        <a:pt x="18450" y="0"/>
                      </a:lnTo>
                      <a:lnTo>
                        <a:pt x="18435" y="0"/>
                      </a:lnTo>
                      <a:cubicBezTo>
                        <a:pt x="18418" y="0"/>
                        <a:pt x="18402" y="0"/>
                        <a:pt x="18369" y="0"/>
                      </a:cubicBezTo>
                      <a:lnTo>
                        <a:pt x="18418" y="0"/>
                      </a:lnTo>
                      <a:lnTo>
                        <a:pt x="18435" y="0"/>
                      </a:lnTo>
                      <a:lnTo>
                        <a:pt x="18287" y="0"/>
                      </a:lnTo>
                      <a:lnTo>
                        <a:pt x="18206" y="0"/>
                      </a:lnTo>
                      <a:lnTo>
                        <a:pt x="18255" y="0"/>
                      </a:lnTo>
                      <a:lnTo>
                        <a:pt x="18270" y="0"/>
                      </a:lnTo>
                      <a:cubicBezTo>
                        <a:pt x="18255" y="0"/>
                        <a:pt x="18255" y="0"/>
                        <a:pt x="18255" y="0"/>
                      </a:cubicBezTo>
                      <a:cubicBezTo>
                        <a:pt x="18270" y="0"/>
                        <a:pt x="18270" y="0"/>
                        <a:pt x="18287" y="0"/>
                      </a:cubicBezTo>
                      <a:cubicBezTo>
                        <a:pt x="18320" y="0"/>
                        <a:pt x="18337" y="0"/>
                        <a:pt x="18353" y="0"/>
                      </a:cubicBezTo>
                      <a:lnTo>
                        <a:pt x="18369" y="0"/>
                      </a:lnTo>
                      <a:cubicBezTo>
                        <a:pt x="18369" y="0"/>
                        <a:pt x="18369" y="0"/>
                        <a:pt x="18386" y="0"/>
                      </a:cubicBezTo>
                      <a:cubicBezTo>
                        <a:pt x="18418" y="0"/>
                        <a:pt x="18450" y="0"/>
                        <a:pt x="18467" y="0"/>
                      </a:cubicBezTo>
                      <a:lnTo>
                        <a:pt x="18450" y="0"/>
                      </a:lnTo>
                      <a:lnTo>
                        <a:pt x="18353" y="0"/>
                      </a:lnTo>
                      <a:lnTo>
                        <a:pt x="18353" y="0"/>
                      </a:lnTo>
                      <a:lnTo>
                        <a:pt x="18402" y="0"/>
                      </a:lnTo>
                      <a:lnTo>
                        <a:pt x="18499" y="0"/>
                      </a:lnTo>
                      <a:lnTo>
                        <a:pt x="18564" y="0"/>
                      </a:lnTo>
                      <a:lnTo>
                        <a:pt x="18564" y="0"/>
                      </a:lnTo>
                      <a:lnTo>
                        <a:pt x="18614" y="0"/>
                      </a:lnTo>
                      <a:lnTo>
                        <a:pt x="18727" y="0"/>
                      </a:lnTo>
                      <a:lnTo>
                        <a:pt x="18744" y="0"/>
                      </a:lnTo>
                      <a:lnTo>
                        <a:pt x="18907" y="0"/>
                      </a:lnTo>
                      <a:lnTo>
                        <a:pt x="18843" y="0"/>
                      </a:lnTo>
                      <a:lnTo>
                        <a:pt x="18859" y="0"/>
                      </a:lnTo>
                      <a:lnTo>
                        <a:pt x="18956" y="0"/>
                      </a:lnTo>
                      <a:lnTo>
                        <a:pt x="18956" y="0"/>
                      </a:lnTo>
                      <a:lnTo>
                        <a:pt x="18874" y="0"/>
                      </a:lnTo>
                      <a:cubicBezTo>
                        <a:pt x="18859" y="0"/>
                        <a:pt x="18843" y="0"/>
                        <a:pt x="18826" y="0"/>
                      </a:cubicBezTo>
                      <a:lnTo>
                        <a:pt x="18843" y="0"/>
                      </a:lnTo>
                      <a:lnTo>
                        <a:pt x="18793" y="0"/>
                      </a:lnTo>
                      <a:lnTo>
                        <a:pt x="18695" y="0"/>
                      </a:lnTo>
                      <a:lnTo>
                        <a:pt x="18695" y="0"/>
                      </a:lnTo>
                      <a:lnTo>
                        <a:pt x="18614" y="0"/>
                      </a:lnTo>
                      <a:lnTo>
                        <a:pt x="18581" y="0"/>
                      </a:lnTo>
                      <a:lnTo>
                        <a:pt x="18581" y="0"/>
                      </a:lnTo>
                      <a:lnTo>
                        <a:pt x="18499" y="0"/>
                      </a:lnTo>
                      <a:lnTo>
                        <a:pt x="18516" y="0"/>
                      </a:lnTo>
                      <a:lnTo>
                        <a:pt x="18662" y="0"/>
                      </a:lnTo>
                      <a:cubicBezTo>
                        <a:pt x="18662" y="0"/>
                        <a:pt x="18679" y="0"/>
                        <a:pt x="18679" y="0"/>
                      </a:cubicBezTo>
                      <a:lnTo>
                        <a:pt x="18598" y="0"/>
                      </a:lnTo>
                      <a:lnTo>
                        <a:pt x="18532" y="0"/>
                      </a:lnTo>
                      <a:lnTo>
                        <a:pt x="18581" y="0"/>
                      </a:lnTo>
                      <a:lnTo>
                        <a:pt x="18712" y="0"/>
                      </a:lnTo>
                      <a:lnTo>
                        <a:pt x="18761" y="0"/>
                      </a:lnTo>
                      <a:cubicBezTo>
                        <a:pt x="18777" y="0"/>
                        <a:pt x="18793" y="0"/>
                        <a:pt x="18826" y="0"/>
                      </a:cubicBezTo>
                      <a:lnTo>
                        <a:pt x="18826" y="0"/>
                      </a:lnTo>
                      <a:lnTo>
                        <a:pt x="18843" y="0"/>
                      </a:lnTo>
                      <a:lnTo>
                        <a:pt x="18859" y="0"/>
                      </a:lnTo>
                      <a:lnTo>
                        <a:pt x="18712" y="0"/>
                      </a:lnTo>
                      <a:lnTo>
                        <a:pt x="18662" y="0"/>
                      </a:lnTo>
                      <a:lnTo>
                        <a:pt x="18662" y="0"/>
                      </a:lnTo>
                      <a:lnTo>
                        <a:pt x="18712" y="0"/>
                      </a:lnTo>
                      <a:lnTo>
                        <a:pt x="18761" y="0"/>
                      </a:lnTo>
                      <a:lnTo>
                        <a:pt x="18843" y="0"/>
                      </a:lnTo>
                      <a:lnTo>
                        <a:pt x="18843" y="0"/>
                      </a:lnTo>
                      <a:lnTo>
                        <a:pt x="18761" y="0"/>
                      </a:lnTo>
                      <a:lnTo>
                        <a:pt x="18662" y="0"/>
                      </a:lnTo>
                      <a:lnTo>
                        <a:pt x="18614" y="0"/>
                      </a:lnTo>
                      <a:lnTo>
                        <a:pt x="18598" y="0"/>
                      </a:lnTo>
                      <a:lnTo>
                        <a:pt x="18631" y="0"/>
                      </a:lnTo>
                      <a:lnTo>
                        <a:pt x="18695" y="0"/>
                      </a:lnTo>
                      <a:lnTo>
                        <a:pt x="18712" y="0"/>
                      </a:lnTo>
                      <a:lnTo>
                        <a:pt x="18777" y="0"/>
                      </a:lnTo>
                      <a:lnTo>
                        <a:pt x="18859" y="0"/>
                      </a:lnTo>
                      <a:lnTo>
                        <a:pt x="18956" y="0"/>
                      </a:lnTo>
                      <a:lnTo>
                        <a:pt x="19071" y="0"/>
                      </a:lnTo>
                      <a:lnTo>
                        <a:pt x="19103" y="0"/>
                      </a:lnTo>
                      <a:lnTo>
                        <a:pt x="19201" y="0"/>
                      </a:lnTo>
                      <a:lnTo>
                        <a:pt x="19250" y="0"/>
                      </a:lnTo>
                      <a:lnTo>
                        <a:pt x="19250" y="0"/>
                      </a:lnTo>
                      <a:lnTo>
                        <a:pt x="19250" y="0"/>
                      </a:lnTo>
                      <a:lnTo>
                        <a:pt x="19233" y="0"/>
                      </a:lnTo>
                      <a:lnTo>
                        <a:pt x="19267" y="0"/>
                      </a:lnTo>
                      <a:lnTo>
                        <a:pt x="19267" y="0"/>
                      </a:lnTo>
                      <a:lnTo>
                        <a:pt x="19299" y="0"/>
                      </a:lnTo>
                      <a:lnTo>
                        <a:pt x="19267" y="0"/>
                      </a:lnTo>
                      <a:lnTo>
                        <a:pt x="19233" y="0"/>
                      </a:lnTo>
                      <a:lnTo>
                        <a:pt x="19233" y="0"/>
                      </a:lnTo>
                      <a:lnTo>
                        <a:pt x="19185" y="0"/>
                      </a:lnTo>
                      <a:lnTo>
                        <a:pt x="19087" y="0"/>
                      </a:lnTo>
                      <a:lnTo>
                        <a:pt x="19022" y="0"/>
                      </a:lnTo>
                      <a:lnTo>
                        <a:pt x="19006" y="0"/>
                      </a:lnTo>
                      <a:lnTo>
                        <a:pt x="18924" y="0"/>
                      </a:lnTo>
                      <a:lnTo>
                        <a:pt x="18859" y="0"/>
                      </a:lnTo>
                      <a:lnTo>
                        <a:pt x="18777" y="0"/>
                      </a:lnTo>
                      <a:lnTo>
                        <a:pt x="18777" y="0"/>
                      </a:lnTo>
                      <a:lnTo>
                        <a:pt x="18810" y="0"/>
                      </a:lnTo>
                      <a:lnTo>
                        <a:pt x="18777" y="0"/>
                      </a:lnTo>
                      <a:lnTo>
                        <a:pt x="18744" y="0"/>
                      </a:lnTo>
                      <a:lnTo>
                        <a:pt x="18727" y="0"/>
                      </a:lnTo>
                      <a:lnTo>
                        <a:pt x="18761" y="0"/>
                      </a:lnTo>
                      <a:lnTo>
                        <a:pt x="18810" y="0"/>
                      </a:lnTo>
                      <a:lnTo>
                        <a:pt x="18777" y="0"/>
                      </a:lnTo>
                      <a:lnTo>
                        <a:pt x="18727" y="0"/>
                      </a:lnTo>
                      <a:lnTo>
                        <a:pt x="18679" y="0"/>
                      </a:lnTo>
                      <a:lnTo>
                        <a:pt x="18679" y="0"/>
                      </a:lnTo>
                      <a:lnTo>
                        <a:pt x="18761" y="0"/>
                      </a:lnTo>
                      <a:lnTo>
                        <a:pt x="18744" y="0"/>
                      </a:lnTo>
                      <a:lnTo>
                        <a:pt x="18744" y="0"/>
                      </a:lnTo>
                      <a:lnTo>
                        <a:pt x="18777" y="0"/>
                      </a:lnTo>
                      <a:lnTo>
                        <a:pt x="18761" y="0"/>
                      </a:lnTo>
                      <a:lnTo>
                        <a:pt x="18761" y="0"/>
                      </a:lnTo>
                      <a:lnTo>
                        <a:pt x="18810" y="0"/>
                      </a:lnTo>
                      <a:lnTo>
                        <a:pt x="18777" y="0"/>
                      </a:lnTo>
                      <a:lnTo>
                        <a:pt x="18744" y="0"/>
                      </a:lnTo>
                      <a:lnTo>
                        <a:pt x="18727" y="0"/>
                      </a:lnTo>
                      <a:lnTo>
                        <a:pt x="18614" y="0"/>
                      </a:lnTo>
                      <a:lnTo>
                        <a:pt x="18581" y="0"/>
                      </a:lnTo>
                      <a:lnTo>
                        <a:pt x="18598" y="0"/>
                      </a:lnTo>
                      <a:lnTo>
                        <a:pt x="18499" y="0"/>
                      </a:lnTo>
                      <a:lnTo>
                        <a:pt x="18516" y="0"/>
                      </a:lnTo>
                      <a:lnTo>
                        <a:pt x="18581" y="0"/>
                      </a:lnTo>
                      <a:lnTo>
                        <a:pt x="18564" y="0"/>
                      </a:lnTo>
                      <a:lnTo>
                        <a:pt x="18564" y="0"/>
                      </a:lnTo>
                      <a:lnTo>
                        <a:pt x="18450" y="0"/>
                      </a:lnTo>
                      <a:lnTo>
                        <a:pt x="18320" y="0"/>
                      </a:lnTo>
                      <a:lnTo>
                        <a:pt x="18157" y="0"/>
                      </a:lnTo>
                      <a:lnTo>
                        <a:pt x="18107" y="0"/>
                      </a:lnTo>
                      <a:lnTo>
                        <a:pt x="17945" y="0"/>
                      </a:lnTo>
                      <a:lnTo>
                        <a:pt x="17847" y="0"/>
                      </a:lnTo>
                      <a:lnTo>
                        <a:pt x="17717" y="0"/>
                      </a:lnTo>
                      <a:lnTo>
                        <a:pt x="17618" y="0"/>
                      </a:lnTo>
                      <a:lnTo>
                        <a:pt x="17472" y="0"/>
                      </a:lnTo>
                      <a:lnTo>
                        <a:pt x="17309" y="0"/>
                      </a:lnTo>
                      <a:lnTo>
                        <a:pt x="17276" y="0"/>
                      </a:lnTo>
                      <a:lnTo>
                        <a:pt x="17276" y="0"/>
                      </a:lnTo>
                      <a:lnTo>
                        <a:pt x="17358" y="0"/>
                      </a:lnTo>
                      <a:lnTo>
                        <a:pt x="17309" y="0"/>
                      </a:lnTo>
                      <a:lnTo>
                        <a:pt x="17193" y="0"/>
                      </a:lnTo>
                      <a:lnTo>
                        <a:pt x="17113" y="0"/>
                      </a:lnTo>
                      <a:lnTo>
                        <a:pt x="17063" y="0"/>
                      </a:lnTo>
                      <a:lnTo>
                        <a:pt x="17178" y="0"/>
                      </a:lnTo>
                      <a:lnTo>
                        <a:pt x="16950" y="0"/>
                      </a:lnTo>
                      <a:lnTo>
                        <a:pt x="16787" y="0"/>
                      </a:lnTo>
                      <a:lnTo>
                        <a:pt x="16689" y="0"/>
                      </a:lnTo>
                      <a:lnTo>
                        <a:pt x="16394" y="0"/>
                      </a:lnTo>
                      <a:lnTo>
                        <a:pt x="21600" y="0"/>
                      </a:lnTo>
                      <a:lnTo>
                        <a:pt x="21583" y="0"/>
                      </a:lnTo>
                      <a:lnTo>
                        <a:pt x="21469" y="0"/>
                      </a:lnTo>
                      <a:lnTo>
                        <a:pt x="21420" y="0"/>
                      </a:lnTo>
                      <a:lnTo>
                        <a:pt x="21370" y="0"/>
                      </a:lnTo>
                      <a:lnTo>
                        <a:pt x="21338" y="0"/>
                      </a:lnTo>
                      <a:lnTo>
                        <a:pt x="21289" y="0"/>
                      </a:lnTo>
                      <a:lnTo>
                        <a:pt x="21224" y="0"/>
                      </a:lnTo>
                      <a:lnTo>
                        <a:pt x="21208" y="0"/>
                      </a:lnTo>
                      <a:lnTo>
                        <a:pt x="21143" y="0"/>
                      </a:lnTo>
                      <a:lnTo>
                        <a:pt x="21110" y="0"/>
                      </a:lnTo>
                      <a:lnTo>
                        <a:pt x="20947" y="0"/>
                      </a:lnTo>
                      <a:lnTo>
                        <a:pt x="20931" y="0"/>
                      </a:lnTo>
                      <a:lnTo>
                        <a:pt x="20800" y="0"/>
                      </a:lnTo>
                      <a:lnTo>
                        <a:pt x="20686" y="0"/>
                      </a:lnTo>
                      <a:lnTo>
                        <a:pt x="20620" y="0"/>
                      </a:lnTo>
                      <a:lnTo>
                        <a:pt x="20572" y="0"/>
                      </a:lnTo>
                      <a:lnTo>
                        <a:pt x="20539" y="0"/>
                      </a:lnTo>
                      <a:lnTo>
                        <a:pt x="20523" y="0"/>
                      </a:lnTo>
                      <a:lnTo>
                        <a:pt x="20457" y="0"/>
                      </a:lnTo>
                      <a:lnTo>
                        <a:pt x="20457" y="0"/>
                      </a:lnTo>
                      <a:lnTo>
                        <a:pt x="20490" y="0"/>
                      </a:lnTo>
                      <a:lnTo>
                        <a:pt x="20490" y="0"/>
                      </a:lnTo>
                      <a:lnTo>
                        <a:pt x="20408" y="0"/>
                      </a:lnTo>
                      <a:lnTo>
                        <a:pt x="20360" y="0"/>
                      </a:lnTo>
                      <a:lnTo>
                        <a:pt x="20294" y="0"/>
                      </a:lnTo>
                      <a:lnTo>
                        <a:pt x="20311" y="0"/>
                      </a:lnTo>
                      <a:lnTo>
                        <a:pt x="20360" y="0"/>
                      </a:lnTo>
                      <a:lnTo>
                        <a:pt x="20311" y="0"/>
                      </a:lnTo>
                      <a:lnTo>
                        <a:pt x="20245" y="0"/>
                      </a:lnTo>
                      <a:lnTo>
                        <a:pt x="20196" y="0"/>
                      </a:lnTo>
                      <a:lnTo>
                        <a:pt x="20196" y="0"/>
                      </a:lnTo>
                      <a:lnTo>
                        <a:pt x="20131" y="0"/>
                      </a:lnTo>
                      <a:lnTo>
                        <a:pt x="20066" y="0"/>
                      </a:lnTo>
                      <a:lnTo>
                        <a:pt x="20050" y="0"/>
                      </a:lnTo>
                      <a:lnTo>
                        <a:pt x="20000" y="0"/>
                      </a:lnTo>
                      <a:lnTo>
                        <a:pt x="19968" y="0"/>
                      </a:lnTo>
                      <a:lnTo>
                        <a:pt x="19919" y="0"/>
                      </a:lnTo>
                      <a:lnTo>
                        <a:pt x="19919" y="0"/>
                      </a:lnTo>
                      <a:lnTo>
                        <a:pt x="19903" y="0"/>
                      </a:lnTo>
                      <a:lnTo>
                        <a:pt x="19837" y="0"/>
                      </a:lnTo>
                      <a:lnTo>
                        <a:pt x="19788" y="0"/>
                      </a:lnTo>
                      <a:lnTo>
                        <a:pt x="19739" y="0"/>
                      </a:lnTo>
                      <a:lnTo>
                        <a:pt x="19739" y="0"/>
                      </a:lnTo>
                      <a:lnTo>
                        <a:pt x="19788" y="0"/>
                      </a:lnTo>
                      <a:lnTo>
                        <a:pt x="19756" y="0"/>
                      </a:lnTo>
                      <a:lnTo>
                        <a:pt x="19707" y="0"/>
                      </a:lnTo>
                      <a:lnTo>
                        <a:pt x="19642" y="0"/>
                      </a:lnTo>
                      <a:lnTo>
                        <a:pt x="19642" y="0"/>
                      </a:lnTo>
                      <a:lnTo>
                        <a:pt x="19658" y="0"/>
                      </a:lnTo>
                      <a:lnTo>
                        <a:pt x="19658" y="0"/>
                      </a:lnTo>
                      <a:lnTo>
                        <a:pt x="19576" y="0"/>
                      </a:lnTo>
                      <a:lnTo>
                        <a:pt x="19510" y="0"/>
                      </a:lnTo>
                      <a:lnTo>
                        <a:pt x="19543" y="0"/>
                      </a:lnTo>
                      <a:lnTo>
                        <a:pt x="19510" y="0"/>
                      </a:lnTo>
                      <a:lnTo>
                        <a:pt x="19462" y="0"/>
                      </a:lnTo>
                      <a:lnTo>
                        <a:pt x="19413" y="0"/>
                      </a:lnTo>
                      <a:lnTo>
                        <a:pt x="19250" y="0"/>
                      </a:lnTo>
                      <a:lnTo>
                        <a:pt x="19071" y="0"/>
                      </a:lnTo>
                      <a:lnTo>
                        <a:pt x="19233" y="0"/>
                      </a:lnTo>
                      <a:lnTo>
                        <a:pt x="19331" y="0"/>
                      </a:lnTo>
                      <a:lnTo>
                        <a:pt x="19430" y="0"/>
                      </a:lnTo>
                      <a:lnTo>
                        <a:pt x="19462" y="0"/>
                      </a:lnTo>
                      <a:lnTo>
                        <a:pt x="19396" y="0"/>
                      </a:lnTo>
                      <a:lnTo>
                        <a:pt x="19267" y="0"/>
                      </a:lnTo>
                      <a:lnTo>
                        <a:pt x="19168" y="0"/>
                      </a:lnTo>
                      <a:lnTo>
                        <a:pt x="19055" y="0"/>
                      </a:lnTo>
                      <a:lnTo>
                        <a:pt x="18989" y="0"/>
                      </a:lnTo>
                      <a:lnTo>
                        <a:pt x="18940" y="0"/>
                      </a:lnTo>
                      <a:lnTo>
                        <a:pt x="18826" y="0"/>
                      </a:lnTo>
                      <a:lnTo>
                        <a:pt x="18695" y="0"/>
                      </a:lnTo>
                      <a:lnTo>
                        <a:pt x="18598" y="0"/>
                      </a:lnTo>
                      <a:lnTo>
                        <a:pt x="18598" y="0"/>
                      </a:lnTo>
                      <a:lnTo>
                        <a:pt x="18679" y="0"/>
                      </a:lnTo>
                      <a:lnTo>
                        <a:pt x="18662" y="0"/>
                      </a:lnTo>
                      <a:lnTo>
                        <a:pt x="18679" y="0"/>
                      </a:lnTo>
                      <a:lnTo>
                        <a:pt x="18679" y="0"/>
                      </a:lnTo>
                      <a:lnTo>
                        <a:pt x="18532" y="0"/>
                      </a:lnTo>
                      <a:lnTo>
                        <a:pt x="18532" y="0"/>
                      </a:lnTo>
                      <a:lnTo>
                        <a:pt x="18614" y="0"/>
                      </a:lnTo>
                      <a:lnTo>
                        <a:pt x="18695" y="0"/>
                      </a:lnTo>
                      <a:lnTo>
                        <a:pt x="18695" y="0"/>
                      </a:lnTo>
                      <a:lnTo>
                        <a:pt x="18483" y="0"/>
                      </a:lnTo>
                      <a:lnTo>
                        <a:pt x="18450" y="0"/>
                      </a:lnTo>
                      <a:lnTo>
                        <a:pt x="18499" y="0"/>
                      </a:lnTo>
                      <a:lnTo>
                        <a:pt x="18614" y="0"/>
                      </a:lnTo>
                      <a:lnTo>
                        <a:pt x="18679" y="0"/>
                      </a:lnTo>
                      <a:lnTo>
                        <a:pt x="18647" y="0"/>
                      </a:lnTo>
                      <a:lnTo>
                        <a:pt x="18598" y="0"/>
                      </a:lnTo>
                      <a:lnTo>
                        <a:pt x="18564" y="0"/>
                      </a:lnTo>
                      <a:lnTo>
                        <a:pt x="18516" y="0"/>
                      </a:lnTo>
                      <a:lnTo>
                        <a:pt x="18483" y="0"/>
                      </a:lnTo>
                      <a:lnTo>
                        <a:pt x="18418" y="0"/>
                      </a:lnTo>
                      <a:lnTo>
                        <a:pt x="18337" y="0"/>
                      </a:lnTo>
                      <a:lnTo>
                        <a:pt x="18238" y="0"/>
                      </a:lnTo>
                      <a:lnTo>
                        <a:pt x="18190" y="0"/>
                      </a:lnTo>
                      <a:lnTo>
                        <a:pt x="18124" y="0"/>
                      </a:lnTo>
                      <a:lnTo>
                        <a:pt x="18026" y="0"/>
                      </a:lnTo>
                      <a:lnTo>
                        <a:pt x="17994" y="0"/>
                      </a:lnTo>
                      <a:lnTo>
                        <a:pt x="17994" y="0"/>
                      </a:lnTo>
                      <a:lnTo>
                        <a:pt x="17929" y="0"/>
                      </a:lnTo>
                      <a:lnTo>
                        <a:pt x="17962" y="0"/>
                      </a:lnTo>
                      <a:lnTo>
                        <a:pt x="18011" y="0"/>
                      </a:lnTo>
                      <a:lnTo>
                        <a:pt x="18011" y="0"/>
                      </a:lnTo>
                      <a:lnTo>
                        <a:pt x="18043" y="0"/>
                      </a:lnTo>
                      <a:lnTo>
                        <a:pt x="18092" y="0"/>
                      </a:lnTo>
                      <a:lnTo>
                        <a:pt x="18092" y="0"/>
                      </a:lnTo>
                      <a:lnTo>
                        <a:pt x="18107" y="0"/>
                      </a:lnTo>
                      <a:lnTo>
                        <a:pt x="18092" y="0"/>
                      </a:lnTo>
                      <a:lnTo>
                        <a:pt x="18075" y="0"/>
                      </a:lnTo>
                      <a:lnTo>
                        <a:pt x="17962" y="0"/>
                      </a:lnTo>
                      <a:lnTo>
                        <a:pt x="17945" y="0"/>
                      </a:lnTo>
                      <a:lnTo>
                        <a:pt x="17929" y="0"/>
                      </a:lnTo>
                      <a:lnTo>
                        <a:pt x="17863" y="0"/>
                      </a:lnTo>
                      <a:lnTo>
                        <a:pt x="17782" y="0"/>
                      </a:lnTo>
                      <a:lnTo>
                        <a:pt x="17766" y="0"/>
                      </a:lnTo>
                      <a:lnTo>
                        <a:pt x="17782" y="0"/>
                      </a:lnTo>
                      <a:lnTo>
                        <a:pt x="17717" y="0"/>
                      </a:lnTo>
                      <a:lnTo>
                        <a:pt x="17684" y="0"/>
                      </a:lnTo>
                      <a:lnTo>
                        <a:pt x="17668" y="0"/>
                      </a:lnTo>
                      <a:lnTo>
                        <a:pt x="17618" y="0"/>
                      </a:lnTo>
                      <a:lnTo>
                        <a:pt x="17618" y="0"/>
                      </a:lnTo>
                      <a:lnTo>
                        <a:pt x="17586" y="0"/>
                      </a:lnTo>
                      <a:lnTo>
                        <a:pt x="17586" y="0"/>
                      </a:lnTo>
                      <a:lnTo>
                        <a:pt x="17618" y="0"/>
                      </a:lnTo>
                      <a:lnTo>
                        <a:pt x="17586" y="0"/>
                      </a:lnTo>
                      <a:lnTo>
                        <a:pt x="17521" y="0"/>
                      </a:lnTo>
                      <a:lnTo>
                        <a:pt x="17505" y="0"/>
                      </a:lnTo>
                      <a:lnTo>
                        <a:pt x="17438" y="0"/>
                      </a:lnTo>
                      <a:lnTo>
                        <a:pt x="17472" y="0"/>
                      </a:lnTo>
                      <a:lnTo>
                        <a:pt x="17438" y="0"/>
                      </a:lnTo>
                      <a:lnTo>
                        <a:pt x="17358" y="0"/>
                      </a:lnTo>
                      <a:lnTo>
                        <a:pt x="17374" y="0"/>
                      </a:lnTo>
                      <a:lnTo>
                        <a:pt x="17472" y="0"/>
                      </a:lnTo>
                      <a:lnTo>
                        <a:pt x="17554" y="0"/>
                      </a:lnTo>
                      <a:lnTo>
                        <a:pt x="17668" y="0"/>
                      </a:lnTo>
                      <a:lnTo>
                        <a:pt x="17782" y="0"/>
                      </a:lnTo>
                      <a:lnTo>
                        <a:pt x="17863" y="0"/>
                      </a:lnTo>
                      <a:lnTo>
                        <a:pt x="17945" y="0"/>
                      </a:lnTo>
                      <a:lnTo>
                        <a:pt x="17945" y="0"/>
                      </a:lnTo>
                      <a:lnTo>
                        <a:pt x="17962" y="0"/>
                      </a:lnTo>
                      <a:lnTo>
                        <a:pt x="17945" y="0"/>
                      </a:lnTo>
                      <a:lnTo>
                        <a:pt x="17847" y="0"/>
                      </a:lnTo>
                      <a:lnTo>
                        <a:pt x="17798" y="0"/>
                      </a:lnTo>
                      <a:lnTo>
                        <a:pt x="17798" y="0"/>
                      </a:lnTo>
                      <a:lnTo>
                        <a:pt x="17766" y="0"/>
                      </a:lnTo>
                      <a:lnTo>
                        <a:pt x="17749" y="0"/>
                      </a:lnTo>
                      <a:lnTo>
                        <a:pt x="17766" y="0"/>
                      </a:lnTo>
                      <a:lnTo>
                        <a:pt x="17798" y="0"/>
                      </a:lnTo>
                      <a:lnTo>
                        <a:pt x="17831" y="0"/>
                      </a:lnTo>
                      <a:close/>
                    </a:path>
                  </a:pathLst>
                </a:custGeom>
                <a:solidFill>
                  <a:srgbClr val="FFD6E1"/>
                </a:solidFill>
                <a:ln cap="flat" cmpd="sng">
                  <a:noFill/>
                  <a:prstDash val="solid"/>
                  <a:round/>
                </a:ln>
              </p:spPr>
            </p:sp>
            <p:sp>
              <p:nvSpPr>
                <p:cNvPr id="279" name="曲线"/>
                <p:cNvSpPr>
                  <a:spLocks/>
                </p:cNvSpPr>
                <p:nvPr/>
              </p:nvSpPr>
              <p:spPr>
                <a:xfrm>
                  <a:off x="970665" y="2529416"/>
                  <a:ext cx="681714" cy="383918"/>
                </a:xfrm>
                <a:custGeom>
                  <a:avLst/>
                  <a:gdLst>
                    <a:gd name="T1" fmla="*/ 0 w 21600"/>
                    <a:gd name="T2" fmla="*/ 0 h 21600"/>
                    <a:gd name="T3" fmla="*/ 21600 w 21600"/>
                    <a:gd name="T4" fmla="*/ 21600 h 21600"/>
                  </a:gdLst>
                  <a:ahLst/>
                  <a:cxnLst/>
                  <a:rect l="T1" t="T2" r="T3" b="T4"/>
                  <a:pathLst>
                    <a:path w="21600" h="21600">
                      <a:moveTo>
                        <a:pt x="1882" y="0"/>
                      </a:moveTo>
                      <a:lnTo>
                        <a:pt x="1924" y="0"/>
                      </a:lnTo>
                      <a:lnTo>
                        <a:pt x="2007" y="0"/>
                      </a:lnTo>
                      <a:lnTo>
                        <a:pt x="1979" y="0"/>
                      </a:lnTo>
                      <a:lnTo>
                        <a:pt x="1924" y="0"/>
                      </a:lnTo>
                      <a:lnTo>
                        <a:pt x="1937" y="0"/>
                      </a:lnTo>
                      <a:lnTo>
                        <a:pt x="1979" y="0"/>
                      </a:lnTo>
                      <a:lnTo>
                        <a:pt x="1966" y="0"/>
                      </a:lnTo>
                      <a:lnTo>
                        <a:pt x="1924" y="0"/>
                      </a:lnTo>
                      <a:lnTo>
                        <a:pt x="1952" y="0"/>
                      </a:lnTo>
                      <a:lnTo>
                        <a:pt x="1952" y="0"/>
                      </a:lnTo>
                      <a:lnTo>
                        <a:pt x="1979" y="0"/>
                      </a:lnTo>
                      <a:lnTo>
                        <a:pt x="1924" y="0"/>
                      </a:lnTo>
                      <a:lnTo>
                        <a:pt x="1869" y="0"/>
                      </a:lnTo>
                      <a:lnTo>
                        <a:pt x="1828" y="0"/>
                      </a:lnTo>
                      <a:lnTo>
                        <a:pt x="1799" y="0"/>
                      </a:lnTo>
                      <a:lnTo>
                        <a:pt x="1799" y="0"/>
                      </a:lnTo>
                      <a:lnTo>
                        <a:pt x="1744" y="0"/>
                      </a:lnTo>
                      <a:lnTo>
                        <a:pt x="1731" y="0"/>
                      </a:lnTo>
                      <a:lnTo>
                        <a:pt x="1633" y="0"/>
                      </a:lnTo>
                      <a:lnTo>
                        <a:pt x="1578" y="0"/>
                      </a:lnTo>
                      <a:lnTo>
                        <a:pt x="1550" y="0"/>
                      </a:lnTo>
                      <a:lnTo>
                        <a:pt x="1605" y="0"/>
                      </a:lnTo>
                      <a:lnTo>
                        <a:pt x="1620" y="0"/>
                      </a:lnTo>
                      <a:lnTo>
                        <a:pt x="1674" y="0"/>
                      </a:lnTo>
                      <a:lnTo>
                        <a:pt x="1689" y="0"/>
                      </a:lnTo>
                      <a:lnTo>
                        <a:pt x="1716" y="0"/>
                      </a:lnTo>
                      <a:lnTo>
                        <a:pt x="1716" y="0"/>
                      </a:lnTo>
                      <a:lnTo>
                        <a:pt x="1757" y="0"/>
                      </a:lnTo>
                      <a:lnTo>
                        <a:pt x="1814" y="0"/>
                      </a:lnTo>
                      <a:lnTo>
                        <a:pt x="1814" y="0"/>
                      </a:lnTo>
                      <a:lnTo>
                        <a:pt x="1786" y="0"/>
                      </a:lnTo>
                      <a:lnTo>
                        <a:pt x="1689" y="0"/>
                      </a:lnTo>
                      <a:lnTo>
                        <a:pt x="1662" y="0"/>
                      </a:lnTo>
                      <a:lnTo>
                        <a:pt x="1605" y="0"/>
                      </a:lnTo>
                      <a:lnTo>
                        <a:pt x="1605" y="0"/>
                      </a:lnTo>
                      <a:lnTo>
                        <a:pt x="1674" y="0"/>
                      </a:lnTo>
                      <a:lnTo>
                        <a:pt x="1757" y="0"/>
                      </a:lnTo>
                      <a:lnTo>
                        <a:pt x="1786" y="0"/>
                      </a:lnTo>
                      <a:lnTo>
                        <a:pt x="1757" y="0"/>
                      </a:lnTo>
                      <a:lnTo>
                        <a:pt x="1731" y="0"/>
                      </a:lnTo>
                      <a:lnTo>
                        <a:pt x="1674" y="0"/>
                      </a:lnTo>
                      <a:lnTo>
                        <a:pt x="1633" y="0"/>
                      </a:lnTo>
                      <a:lnTo>
                        <a:pt x="1592" y="0"/>
                      </a:lnTo>
                      <a:lnTo>
                        <a:pt x="1412" y="0"/>
                      </a:lnTo>
                      <a:lnTo>
                        <a:pt x="1329" y="0"/>
                      </a:lnTo>
                      <a:lnTo>
                        <a:pt x="1134" y="0"/>
                      </a:lnTo>
                      <a:lnTo>
                        <a:pt x="1121" y="0"/>
                      </a:lnTo>
                      <a:lnTo>
                        <a:pt x="1107" y="0"/>
                      </a:lnTo>
                      <a:lnTo>
                        <a:pt x="1051" y="0"/>
                      </a:lnTo>
                      <a:lnTo>
                        <a:pt x="1051" y="0"/>
                      </a:lnTo>
                      <a:lnTo>
                        <a:pt x="1093" y="0"/>
                      </a:lnTo>
                      <a:lnTo>
                        <a:pt x="1051" y="0"/>
                      </a:lnTo>
                      <a:lnTo>
                        <a:pt x="1066" y="0"/>
                      </a:lnTo>
                      <a:lnTo>
                        <a:pt x="1051" y="0"/>
                      </a:lnTo>
                      <a:lnTo>
                        <a:pt x="1066" y="0"/>
                      </a:lnTo>
                      <a:lnTo>
                        <a:pt x="1107" y="0"/>
                      </a:lnTo>
                      <a:lnTo>
                        <a:pt x="1121" y="0"/>
                      </a:lnTo>
                      <a:lnTo>
                        <a:pt x="1093" y="0"/>
                      </a:lnTo>
                      <a:lnTo>
                        <a:pt x="1051" y="0"/>
                      </a:lnTo>
                      <a:lnTo>
                        <a:pt x="1038" y="0"/>
                      </a:lnTo>
                      <a:lnTo>
                        <a:pt x="1051" y="0"/>
                      </a:lnTo>
                      <a:lnTo>
                        <a:pt x="1121" y="0"/>
                      </a:lnTo>
                      <a:lnTo>
                        <a:pt x="1093" y="0"/>
                      </a:lnTo>
                      <a:lnTo>
                        <a:pt x="1093" y="0"/>
                      </a:lnTo>
                      <a:lnTo>
                        <a:pt x="1051" y="0"/>
                      </a:lnTo>
                      <a:lnTo>
                        <a:pt x="1025" y="0"/>
                      </a:lnTo>
                      <a:lnTo>
                        <a:pt x="996" y="0"/>
                      </a:lnTo>
                      <a:lnTo>
                        <a:pt x="996" y="0"/>
                      </a:lnTo>
                      <a:lnTo>
                        <a:pt x="1107" y="0"/>
                      </a:lnTo>
                      <a:lnTo>
                        <a:pt x="1204" y="0"/>
                      </a:lnTo>
                      <a:lnTo>
                        <a:pt x="1273" y="0"/>
                      </a:lnTo>
                      <a:lnTo>
                        <a:pt x="1370" y="0"/>
                      </a:lnTo>
                      <a:lnTo>
                        <a:pt x="1398" y="0"/>
                      </a:lnTo>
                      <a:lnTo>
                        <a:pt x="1412" y="0"/>
                      </a:lnTo>
                      <a:lnTo>
                        <a:pt x="1383" y="0"/>
                      </a:lnTo>
                      <a:lnTo>
                        <a:pt x="1315" y="0"/>
                      </a:lnTo>
                      <a:lnTo>
                        <a:pt x="1259" y="0"/>
                      </a:lnTo>
                      <a:lnTo>
                        <a:pt x="1204" y="0"/>
                      </a:lnTo>
                      <a:lnTo>
                        <a:pt x="1066" y="0"/>
                      </a:lnTo>
                      <a:lnTo>
                        <a:pt x="1038" y="0"/>
                      </a:lnTo>
                      <a:lnTo>
                        <a:pt x="996" y="0"/>
                      </a:lnTo>
                      <a:lnTo>
                        <a:pt x="996" y="0"/>
                      </a:lnTo>
                      <a:lnTo>
                        <a:pt x="928" y="0"/>
                      </a:lnTo>
                      <a:lnTo>
                        <a:pt x="928" y="0"/>
                      </a:lnTo>
                      <a:lnTo>
                        <a:pt x="928" y="0"/>
                      </a:lnTo>
                      <a:lnTo>
                        <a:pt x="886" y="0"/>
                      </a:lnTo>
                      <a:lnTo>
                        <a:pt x="844" y="0"/>
                      </a:lnTo>
                      <a:lnTo>
                        <a:pt x="747" y="0"/>
                      </a:lnTo>
                      <a:lnTo>
                        <a:pt x="720" y="0"/>
                      </a:lnTo>
                      <a:lnTo>
                        <a:pt x="622" y="0"/>
                      </a:lnTo>
                      <a:lnTo>
                        <a:pt x="609" y="0"/>
                      </a:lnTo>
                      <a:lnTo>
                        <a:pt x="554" y="0"/>
                      </a:lnTo>
                      <a:lnTo>
                        <a:pt x="484" y="0"/>
                      </a:lnTo>
                      <a:lnTo>
                        <a:pt x="428" y="0"/>
                      </a:lnTo>
                      <a:lnTo>
                        <a:pt x="401" y="0"/>
                      </a:lnTo>
                      <a:lnTo>
                        <a:pt x="373" y="0"/>
                      </a:lnTo>
                      <a:lnTo>
                        <a:pt x="277" y="0"/>
                      </a:lnTo>
                      <a:lnTo>
                        <a:pt x="235" y="0"/>
                      </a:lnTo>
                      <a:lnTo>
                        <a:pt x="263" y="0"/>
                      </a:lnTo>
                      <a:lnTo>
                        <a:pt x="222" y="0"/>
                      </a:lnTo>
                      <a:lnTo>
                        <a:pt x="222" y="0"/>
                      </a:lnTo>
                      <a:lnTo>
                        <a:pt x="277" y="0"/>
                      </a:lnTo>
                      <a:lnTo>
                        <a:pt x="235" y="0"/>
                      </a:lnTo>
                      <a:lnTo>
                        <a:pt x="222" y="0"/>
                      </a:lnTo>
                      <a:lnTo>
                        <a:pt x="263" y="0"/>
                      </a:lnTo>
                      <a:lnTo>
                        <a:pt x="235" y="0"/>
                      </a:lnTo>
                      <a:lnTo>
                        <a:pt x="207" y="0"/>
                      </a:lnTo>
                      <a:lnTo>
                        <a:pt x="151" y="0"/>
                      </a:lnTo>
                      <a:lnTo>
                        <a:pt x="166" y="0"/>
                      </a:lnTo>
                      <a:lnTo>
                        <a:pt x="193" y="0"/>
                      </a:lnTo>
                      <a:lnTo>
                        <a:pt x="151" y="0"/>
                      </a:ln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8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25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96" y="0"/>
                      </a:lnTo>
                      <a:lnTo>
                        <a:pt x="125" y="0"/>
                      </a:lnTo>
                      <a:lnTo>
                        <a:pt x="83" y="0"/>
                      </a:lnTo>
                      <a:lnTo>
                        <a:pt x="68" y="0"/>
                      </a:lnTo>
                      <a:lnTo>
                        <a:pt x="83" y="0"/>
                      </a:lnTo>
                      <a:lnTo>
                        <a:pt x="235" y="0"/>
                      </a:lnTo>
                      <a:lnTo>
                        <a:pt x="263" y="0"/>
                      </a:lnTo>
                      <a:lnTo>
                        <a:pt x="235" y="0"/>
                      </a:lnTo>
                      <a:lnTo>
                        <a:pt x="263" y="0"/>
                      </a:lnTo>
                      <a:lnTo>
                        <a:pt x="346" y="0"/>
                      </a:lnTo>
                      <a:lnTo>
                        <a:pt x="359" y="0"/>
                      </a:lnTo>
                      <a:lnTo>
                        <a:pt x="415" y="0"/>
                      </a:lnTo>
                      <a:lnTo>
                        <a:pt x="415" y="0"/>
                      </a:lnTo>
                      <a:lnTo>
                        <a:pt x="415" y="0"/>
                      </a:lnTo>
                      <a:lnTo>
                        <a:pt x="470" y="0"/>
                      </a:lnTo>
                      <a:lnTo>
                        <a:pt x="484" y="0"/>
                      </a:lnTo>
                      <a:lnTo>
                        <a:pt x="484" y="0"/>
                      </a:lnTo>
                      <a:lnTo>
                        <a:pt x="554" y="0"/>
                      </a:lnTo>
                      <a:lnTo>
                        <a:pt x="567" y="0"/>
                      </a:lnTo>
                      <a:lnTo>
                        <a:pt x="651" y="0"/>
                      </a:lnTo>
                      <a:lnTo>
                        <a:pt x="581" y="0"/>
                      </a:lnTo>
                      <a:lnTo>
                        <a:pt x="540" y="0"/>
                      </a:lnTo>
                      <a:lnTo>
                        <a:pt x="498" y="0"/>
                      </a:lnTo>
                      <a:lnTo>
                        <a:pt x="470" y="0"/>
                      </a:lnTo>
                      <a:lnTo>
                        <a:pt x="470" y="0"/>
                      </a:lnTo>
                      <a:lnTo>
                        <a:pt x="498" y="0"/>
                      </a:lnTo>
                      <a:lnTo>
                        <a:pt x="498" y="0"/>
                      </a:lnTo>
                      <a:lnTo>
                        <a:pt x="540" y="0"/>
                      </a:lnTo>
                      <a:lnTo>
                        <a:pt x="554" y="0"/>
                      </a:lnTo>
                      <a:lnTo>
                        <a:pt x="484" y="0"/>
                      </a:lnTo>
                      <a:lnTo>
                        <a:pt x="442" y="0"/>
                      </a:lnTo>
                      <a:lnTo>
                        <a:pt x="428" y="0"/>
                      </a:lnTo>
                      <a:lnTo>
                        <a:pt x="401" y="0"/>
                      </a:lnTo>
                      <a:lnTo>
                        <a:pt x="401" y="0"/>
                      </a:lnTo>
                      <a:lnTo>
                        <a:pt x="359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59" y="0"/>
                      </a:lnTo>
                      <a:lnTo>
                        <a:pt x="401" y="0"/>
                      </a:lnTo>
                      <a:lnTo>
                        <a:pt x="415" y="0"/>
                      </a:lnTo>
                      <a:lnTo>
                        <a:pt x="484" y="0"/>
                      </a:lnTo>
                      <a:lnTo>
                        <a:pt x="512" y="0"/>
                      </a:lnTo>
                      <a:lnTo>
                        <a:pt x="512" y="0"/>
                      </a:lnTo>
                      <a:lnTo>
                        <a:pt x="470" y="0"/>
                      </a:lnTo>
                      <a:lnTo>
                        <a:pt x="428" y="0"/>
                      </a:lnTo>
                      <a:lnTo>
                        <a:pt x="428" y="0"/>
                      </a:lnTo>
                      <a:lnTo>
                        <a:pt x="442" y="0"/>
                      </a:lnTo>
                      <a:lnTo>
                        <a:pt x="442" y="0"/>
                      </a:lnTo>
                      <a:lnTo>
                        <a:pt x="470" y="0"/>
                      </a:lnTo>
                      <a:lnTo>
                        <a:pt x="512" y="0"/>
                      </a:lnTo>
                      <a:lnTo>
                        <a:pt x="540" y="0"/>
                      </a:lnTo>
                      <a:lnTo>
                        <a:pt x="622" y="0"/>
                      </a:lnTo>
                      <a:lnTo>
                        <a:pt x="677" y="0"/>
                      </a:lnTo>
                      <a:lnTo>
                        <a:pt x="706" y="0"/>
                      </a:lnTo>
                      <a:lnTo>
                        <a:pt x="692" y="0"/>
                      </a:lnTo>
                      <a:lnTo>
                        <a:pt x="692" y="0"/>
                      </a:lnTo>
                      <a:lnTo>
                        <a:pt x="762" y="0"/>
                      </a:lnTo>
                      <a:lnTo>
                        <a:pt x="774" y="0"/>
                      </a:lnTo>
                      <a:lnTo>
                        <a:pt x="762" y="0"/>
                      </a:lnTo>
                      <a:lnTo>
                        <a:pt x="747" y="0"/>
                      </a:lnTo>
                      <a:lnTo>
                        <a:pt x="720" y="0"/>
                      </a:lnTo>
                      <a:lnTo>
                        <a:pt x="747" y="0"/>
                      </a:lnTo>
                      <a:lnTo>
                        <a:pt x="774" y="0"/>
                      </a:lnTo>
                      <a:lnTo>
                        <a:pt x="914" y="0"/>
                      </a:lnTo>
                      <a:lnTo>
                        <a:pt x="983" y="0"/>
                      </a:lnTo>
                      <a:lnTo>
                        <a:pt x="1051" y="0"/>
                      </a:lnTo>
                      <a:lnTo>
                        <a:pt x="1107" y="0"/>
                      </a:lnTo>
                      <a:lnTo>
                        <a:pt x="1204" y="0"/>
                      </a:lnTo>
                      <a:lnTo>
                        <a:pt x="1246" y="0"/>
                      </a:lnTo>
                      <a:lnTo>
                        <a:pt x="1246" y="0"/>
                      </a:lnTo>
                      <a:lnTo>
                        <a:pt x="1342" y="0"/>
                      </a:lnTo>
                      <a:lnTo>
                        <a:pt x="1412" y="0"/>
                      </a:lnTo>
                      <a:lnTo>
                        <a:pt x="1508" y="0"/>
                      </a:lnTo>
                      <a:lnTo>
                        <a:pt x="1522" y="0"/>
                      </a:lnTo>
                      <a:lnTo>
                        <a:pt x="1522" y="0"/>
                      </a:lnTo>
                      <a:lnTo>
                        <a:pt x="1550" y="0"/>
                      </a:lnTo>
                      <a:lnTo>
                        <a:pt x="1592" y="0"/>
                      </a:lnTo>
                      <a:lnTo>
                        <a:pt x="1633" y="0"/>
                      </a:lnTo>
                      <a:lnTo>
                        <a:pt x="1731" y="0"/>
                      </a:lnTo>
                      <a:lnTo>
                        <a:pt x="1855" y="0"/>
                      </a:lnTo>
                      <a:lnTo>
                        <a:pt x="1869" y="0"/>
                      </a:lnTo>
                      <a:lnTo>
                        <a:pt x="1855" y="0"/>
                      </a:lnTo>
                      <a:lnTo>
                        <a:pt x="1855" y="0"/>
                      </a:lnTo>
                      <a:lnTo>
                        <a:pt x="2769" y="0"/>
                      </a:lnTo>
                      <a:lnTo>
                        <a:pt x="2782" y="0"/>
                      </a:lnTo>
                      <a:lnTo>
                        <a:pt x="2782" y="0"/>
                      </a:lnTo>
                      <a:lnTo>
                        <a:pt x="4056" y="0"/>
                      </a:lnTo>
                      <a:lnTo>
                        <a:pt x="5149" y="0"/>
                      </a:lnTo>
                      <a:lnTo>
                        <a:pt x="5177" y="0"/>
                      </a:lnTo>
                      <a:lnTo>
                        <a:pt x="5788" y="0"/>
                      </a:lnTo>
                      <a:lnTo>
                        <a:pt x="5870" y="0"/>
                      </a:lnTo>
                      <a:lnTo>
                        <a:pt x="5912" y="0"/>
                      </a:lnTo>
                      <a:lnTo>
                        <a:pt x="5954" y="0"/>
                      </a:lnTo>
                      <a:lnTo>
                        <a:pt x="5967" y="0"/>
                      </a:lnTo>
                      <a:lnTo>
                        <a:pt x="6008" y="0"/>
                      </a:lnTo>
                      <a:lnTo>
                        <a:pt x="6036" y="0"/>
                      </a:lnTo>
                      <a:lnTo>
                        <a:pt x="6022" y="0"/>
                      </a:lnTo>
                      <a:lnTo>
                        <a:pt x="6092" y="0"/>
                      </a:lnTo>
                      <a:lnTo>
                        <a:pt x="6133" y="0"/>
                      </a:lnTo>
                      <a:lnTo>
                        <a:pt x="6133" y="0"/>
                      </a:lnTo>
                      <a:lnTo>
                        <a:pt x="6106" y="0"/>
                      </a:lnTo>
                      <a:lnTo>
                        <a:pt x="6160" y="0"/>
                      </a:lnTo>
                      <a:lnTo>
                        <a:pt x="6216" y="0"/>
                      </a:lnTo>
                      <a:lnTo>
                        <a:pt x="6244" y="0"/>
                      </a:lnTo>
                      <a:lnTo>
                        <a:pt x="6258" y="0"/>
                      </a:lnTo>
                      <a:lnTo>
                        <a:pt x="6285" y="0"/>
                      </a:lnTo>
                      <a:lnTo>
                        <a:pt x="6299" y="0"/>
                      </a:lnTo>
                      <a:lnTo>
                        <a:pt x="6314" y="0"/>
                      </a:lnTo>
                      <a:lnTo>
                        <a:pt x="6369" y="0"/>
                      </a:lnTo>
                      <a:lnTo>
                        <a:pt x="6369" y="0"/>
                      </a:lnTo>
                      <a:lnTo>
                        <a:pt x="6355" y="0"/>
                      </a:lnTo>
                      <a:lnTo>
                        <a:pt x="6299" y="0"/>
                      </a:lnTo>
                      <a:lnTo>
                        <a:pt x="6299" y="0"/>
                      </a:lnTo>
                      <a:lnTo>
                        <a:pt x="6369" y="0"/>
                      </a:lnTo>
                      <a:lnTo>
                        <a:pt x="6423" y="0"/>
                      </a:lnTo>
                      <a:lnTo>
                        <a:pt x="6438" y="0"/>
                      </a:lnTo>
                      <a:lnTo>
                        <a:pt x="6438" y="0"/>
                      </a:lnTo>
                      <a:lnTo>
                        <a:pt x="6451" y="0"/>
                      </a:lnTo>
                      <a:lnTo>
                        <a:pt x="6480" y="0"/>
                      </a:lnTo>
                      <a:lnTo>
                        <a:pt x="6507" y="0"/>
                      </a:lnTo>
                      <a:lnTo>
                        <a:pt x="6534" y="0"/>
                      </a:lnTo>
                      <a:lnTo>
                        <a:pt x="6563" y="0"/>
                      </a:lnTo>
                      <a:lnTo>
                        <a:pt x="6563" y="0"/>
                      </a:lnTo>
                      <a:lnTo>
                        <a:pt x="6590" y="0"/>
                      </a:lnTo>
                      <a:lnTo>
                        <a:pt x="6632" y="0"/>
                      </a:lnTo>
                      <a:lnTo>
                        <a:pt x="6715" y="0"/>
                      </a:lnTo>
                      <a:lnTo>
                        <a:pt x="6729" y="0"/>
                      </a:lnTo>
                      <a:lnTo>
                        <a:pt x="6784" y="0"/>
                      </a:lnTo>
                      <a:lnTo>
                        <a:pt x="6867" y="0"/>
                      </a:lnTo>
                      <a:lnTo>
                        <a:pt x="6881" y="0"/>
                      </a:lnTo>
                      <a:lnTo>
                        <a:pt x="6922" y="0"/>
                      </a:lnTo>
                      <a:lnTo>
                        <a:pt x="6949" y="0"/>
                      </a:lnTo>
                      <a:lnTo>
                        <a:pt x="6949" y="0"/>
                      </a:lnTo>
                      <a:lnTo>
                        <a:pt x="7019" y="0"/>
                      </a:lnTo>
                      <a:lnTo>
                        <a:pt x="7060" y="0"/>
                      </a:lnTo>
                      <a:lnTo>
                        <a:pt x="7060" y="0"/>
                      </a:lnTo>
                      <a:lnTo>
                        <a:pt x="7060" y="0"/>
                      </a:lnTo>
                      <a:lnTo>
                        <a:pt x="7089" y="0"/>
                      </a:lnTo>
                      <a:lnTo>
                        <a:pt x="7144" y="0"/>
                      </a:lnTo>
                      <a:lnTo>
                        <a:pt x="7171" y="0"/>
                      </a:lnTo>
                      <a:lnTo>
                        <a:pt x="7228" y="0"/>
                      </a:lnTo>
                      <a:lnTo>
                        <a:pt x="7255" y="0"/>
                      </a:lnTo>
                      <a:lnTo>
                        <a:pt x="7269" y="0"/>
                      </a:lnTo>
                      <a:lnTo>
                        <a:pt x="7296" y="0"/>
                      </a:lnTo>
                      <a:lnTo>
                        <a:pt x="7323" y="0"/>
                      </a:lnTo>
                      <a:lnTo>
                        <a:pt x="7393" y="0"/>
                      </a:lnTo>
                      <a:lnTo>
                        <a:pt x="7463" y="0"/>
                      </a:lnTo>
                      <a:lnTo>
                        <a:pt x="7532" y="0"/>
                      </a:lnTo>
                      <a:lnTo>
                        <a:pt x="7545" y="0"/>
                      </a:lnTo>
                      <a:lnTo>
                        <a:pt x="7560" y="0"/>
                      </a:lnTo>
                      <a:lnTo>
                        <a:pt x="7615" y="0"/>
                      </a:lnTo>
                      <a:lnTo>
                        <a:pt x="7670" y="0"/>
                      </a:lnTo>
                      <a:lnTo>
                        <a:pt x="7697" y="0"/>
                      </a:lnTo>
                      <a:lnTo>
                        <a:pt x="7766" y="0"/>
                      </a:lnTo>
                      <a:lnTo>
                        <a:pt x="7837" y="0"/>
                      </a:lnTo>
                      <a:lnTo>
                        <a:pt x="7849" y="0"/>
                      </a:lnTo>
                      <a:lnTo>
                        <a:pt x="7892" y="0"/>
                      </a:lnTo>
                      <a:lnTo>
                        <a:pt x="7892" y="0"/>
                      </a:lnTo>
                      <a:lnTo>
                        <a:pt x="7892" y="0"/>
                      </a:lnTo>
                      <a:lnTo>
                        <a:pt x="7947" y="0"/>
                      </a:lnTo>
                      <a:lnTo>
                        <a:pt x="7960" y="0"/>
                      </a:lnTo>
                      <a:lnTo>
                        <a:pt x="8017" y="0"/>
                      </a:lnTo>
                      <a:lnTo>
                        <a:pt x="8044" y="0"/>
                      </a:lnTo>
                      <a:lnTo>
                        <a:pt x="8058" y="0"/>
                      </a:lnTo>
                      <a:lnTo>
                        <a:pt x="8114" y="0"/>
                      </a:lnTo>
                      <a:lnTo>
                        <a:pt x="8126" y="0"/>
                      </a:lnTo>
                      <a:lnTo>
                        <a:pt x="8169" y="0"/>
                      </a:lnTo>
                      <a:lnTo>
                        <a:pt x="8238" y="0"/>
                      </a:lnTo>
                      <a:lnTo>
                        <a:pt x="8223" y="0"/>
                      </a:lnTo>
                      <a:lnTo>
                        <a:pt x="8223" y="0"/>
                      </a:lnTo>
                      <a:lnTo>
                        <a:pt x="8223" y="0"/>
                      </a:lnTo>
                      <a:lnTo>
                        <a:pt x="8223" y="0"/>
                      </a:lnTo>
                      <a:lnTo>
                        <a:pt x="8307" y="0"/>
                      </a:lnTo>
                      <a:lnTo>
                        <a:pt x="8293" y="0"/>
                      </a:lnTo>
                      <a:lnTo>
                        <a:pt x="8321" y="0"/>
                      </a:lnTo>
                      <a:lnTo>
                        <a:pt x="8334" y="0"/>
                      </a:lnTo>
                      <a:lnTo>
                        <a:pt x="8376" y="0"/>
                      </a:lnTo>
                      <a:lnTo>
                        <a:pt x="8432" y="0"/>
                      </a:lnTo>
                      <a:lnTo>
                        <a:pt x="8473" y="0"/>
                      </a:lnTo>
                      <a:lnTo>
                        <a:pt x="8543" y="0"/>
                      </a:lnTo>
                      <a:lnTo>
                        <a:pt x="8666" y="0"/>
                      </a:lnTo>
                      <a:lnTo>
                        <a:pt x="8737" y="0"/>
                      </a:lnTo>
                      <a:lnTo>
                        <a:pt x="8806" y="0"/>
                      </a:lnTo>
                      <a:lnTo>
                        <a:pt x="8820" y="0"/>
                      </a:lnTo>
                      <a:lnTo>
                        <a:pt x="8860" y="0"/>
                      </a:lnTo>
                      <a:lnTo>
                        <a:pt x="8917" y="0"/>
                      </a:lnTo>
                      <a:lnTo>
                        <a:pt x="8930" y="0"/>
                      </a:lnTo>
                      <a:lnTo>
                        <a:pt x="8917" y="0"/>
                      </a:lnTo>
                      <a:lnTo>
                        <a:pt x="8917" y="0"/>
                      </a:lnTo>
                      <a:lnTo>
                        <a:pt x="8874" y="0"/>
                      </a:lnTo>
                      <a:lnTo>
                        <a:pt x="8930" y="0"/>
                      </a:lnTo>
                      <a:lnTo>
                        <a:pt x="8958" y="0"/>
                      </a:lnTo>
                      <a:lnTo>
                        <a:pt x="9014" y="0"/>
                      </a:lnTo>
                      <a:lnTo>
                        <a:pt x="8985" y="0"/>
                      </a:lnTo>
                      <a:lnTo>
                        <a:pt x="9055" y="0"/>
                      </a:lnTo>
                      <a:lnTo>
                        <a:pt x="9124" y="0"/>
                      </a:lnTo>
                      <a:lnTo>
                        <a:pt x="9082" y="0"/>
                      </a:lnTo>
                      <a:lnTo>
                        <a:pt x="9151" y="0"/>
                      </a:lnTo>
                      <a:lnTo>
                        <a:pt x="9194" y="0"/>
                      </a:lnTo>
                      <a:lnTo>
                        <a:pt x="9263" y="0"/>
                      </a:lnTo>
                      <a:lnTo>
                        <a:pt x="9234" y="0"/>
                      </a:lnTo>
                      <a:lnTo>
                        <a:pt x="9234" y="0"/>
                      </a:lnTo>
                      <a:lnTo>
                        <a:pt x="9290" y="0"/>
                      </a:lnTo>
                      <a:lnTo>
                        <a:pt x="9359" y="0"/>
                      </a:lnTo>
                      <a:lnTo>
                        <a:pt x="9332" y="0"/>
                      </a:lnTo>
                      <a:lnTo>
                        <a:pt x="9401" y="0"/>
                      </a:lnTo>
                      <a:lnTo>
                        <a:pt x="9429" y="0"/>
                      </a:lnTo>
                      <a:lnTo>
                        <a:pt x="9470" y="0"/>
                      </a:lnTo>
                      <a:lnTo>
                        <a:pt x="9511" y="0"/>
                      </a:lnTo>
                      <a:lnTo>
                        <a:pt x="9443" y="0"/>
                      </a:lnTo>
                      <a:lnTo>
                        <a:pt x="9498" y="0"/>
                      </a:lnTo>
                      <a:lnTo>
                        <a:pt x="9567" y="0"/>
                      </a:lnTo>
                      <a:lnTo>
                        <a:pt x="9622" y="0"/>
                      </a:lnTo>
                      <a:lnTo>
                        <a:pt x="9788" y="0"/>
                      </a:lnTo>
                      <a:lnTo>
                        <a:pt x="9912" y="0"/>
                      </a:lnTo>
                      <a:lnTo>
                        <a:pt x="9969" y="0"/>
                      </a:lnTo>
                      <a:lnTo>
                        <a:pt x="9996" y="0"/>
                      </a:lnTo>
                      <a:lnTo>
                        <a:pt x="9982" y="0"/>
                      </a:lnTo>
                      <a:lnTo>
                        <a:pt x="9996" y="0"/>
                      </a:lnTo>
                      <a:lnTo>
                        <a:pt x="9955" y="0"/>
                      </a:lnTo>
                      <a:lnTo>
                        <a:pt x="9982" y="0"/>
                      </a:lnTo>
                      <a:lnTo>
                        <a:pt x="10038" y="0"/>
                      </a:lnTo>
                      <a:lnTo>
                        <a:pt x="10107" y="0"/>
                      </a:lnTo>
                      <a:lnTo>
                        <a:pt x="10107" y="0"/>
                      </a:lnTo>
                      <a:lnTo>
                        <a:pt x="10135" y="0"/>
                      </a:lnTo>
                      <a:lnTo>
                        <a:pt x="10092" y="0"/>
                      </a:lnTo>
                      <a:lnTo>
                        <a:pt x="10107" y="0"/>
                      </a:lnTo>
                      <a:lnTo>
                        <a:pt x="10107" y="0"/>
                      </a:lnTo>
                      <a:lnTo>
                        <a:pt x="10191" y="0"/>
                      </a:lnTo>
                      <a:lnTo>
                        <a:pt x="10246" y="0"/>
                      </a:lnTo>
                      <a:lnTo>
                        <a:pt x="10300" y="0"/>
                      </a:lnTo>
                      <a:lnTo>
                        <a:pt x="10342" y="0"/>
                      </a:lnTo>
                      <a:lnTo>
                        <a:pt x="10481" y="0"/>
                      </a:lnTo>
                      <a:lnTo>
                        <a:pt x="10592" y="0"/>
                      </a:lnTo>
                      <a:lnTo>
                        <a:pt x="10758" y="0"/>
                      </a:lnTo>
                      <a:lnTo>
                        <a:pt x="10798" y="0"/>
                      </a:lnTo>
                      <a:lnTo>
                        <a:pt x="11006" y="0"/>
                      </a:lnTo>
                      <a:lnTo>
                        <a:pt x="11077" y="0"/>
                      </a:lnTo>
                      <a:lnTo>
                        <a:pt x="11077" y="0"/>
                      </a:lnTo>
                      <a:lnTo>
                        <a:pt x="11077" y="0"/>
                      </a:lnTo>
                      <a:lnTo>
                        <a:pt x="11145" y="0"/>
                      </a:lnTo>
                      <a:lnTo>
                        <a:pt x="11200" y="0"/>
                      </a:lnTo>
                      <a:lnTo>
                        <a:pt x="11159" y="0"/>
                      </a:lnTo>
                      <a:lnTo>
                        <a:pt x="11200" y="0"/>
                      </a:lnTo>
                      <a:lnTo>
                        <a:pt x="11243" y="0"/>
                      </a:lnTo>
                      <a:lnTo>
                        <a:pt x="11283" y="0"/>
                      </a:lnTo>
                      <a:lnTo>
                        <a:pt x="11283" y="0"/>
                      </a:lnTo>
                      <a:lnTo>
                        <a:pt x="11297" y="0"/>
                      </a:lnTo>
                      <a:lnTo>
                        <a:pt x="11381" y="0"/>
                      </a:lnTo>
                      <a:lnTo>
                        <a:pt x="11408" y="0"/>
                      </a:lnTo>
                      <a:lnTo>
                        <a:pt x="11353" y="0"/>
                      </a:lnTo>
                      <a:lnTo>
                        <a:pt x="11311" y="0"/>
                      </a:lnTo>
                      <a:lnTo>
                        <a:pt x="11367" y="0"/>
                      </a:lnTo>
                      <a:lnTo>
                        <a:pt x="11422" y="0"/>
                      </a:lnTo>
                      <a:lnTo>
                        <a:pt x="11478" y="0"/>
                      </a:lnTo>
                      <a:lnTo>
                        <a:pt x="11574" y="0"/>
                      </a:lnTo>
                      <a:lnTo>
                        <a:pt x="11617" y="0"/>
                      </a:lnTo>
                      <a:lnTo>
                        <a:pt x="11658" y="0"/>
                      </a:lnTo>
                      <a:lnTo>
                        <a:pt x="11727" y="0"/>
                      </a:lnTo>
                      <a:lnTo>
                        <a:pt x="11769" y="0"/>
                      </a:lnTo>
                      <a:lnTo>
                        <a:pt x="11825" y="0"/>
                      </a:lnTo>
                      <a:lnTo>
                        <a:pt x="11825" y="0"/>
                      </a:lnTo>
                      <a:lnTo>
                        <a:pt x="11782" y="0"/>
                      </a:lnTo>
                      <a:lnTo>
                        <a:pt x="11851" y="0"/>
                      </a:lnTo>
                      <a:lnTo>
                        <a:pt x="11921" y="0"/>
                      </a:lnTo>
                      <a:lnTo>
                        <a:pt x="11977" y="0"/>
                      </a:lnTo>
                      <a:lnTo>
                        <a:pt x="12004" y="0"/>
                      </a:lnTo>
                      <a:lnTo>
                        <a:pt x="12045" y="0"/>
                      </a:lnTo>
                      <a:lnTo>
                        <a:pt x="12101" y="0"/>
                      </a:lnTo>
                      <a:lnTo>
                        <a:pt x="12101" y="0"/>
                      </a:lnTo>
                      <a:lnTo>
                        <a:pt x="12115" y="0"/>
                      </a:lnTo>
                      <a:lnTo>
                        <a:pt x="12184" y="0"/>
                      </a:lnTo>
                      <a:lnTo>
                        <a:pt x="12184" y="0"/>
                      </a:lnTo>
                      <a:lnTo>
                        <a:pt x="12101" y="0"/>
                      </a:lnTo>
                      <a:lnTo>
                        <a:pt x="11977" y="0"/>
                      </a:lnTo>
                      <a:lnTo>
                        <a:pt x="11935" y="0"/>
                      </a:lnTo>
                      <a:lnTo>
                        <a:pt x="11935" y="0"/>
                      </a:lnTo>
                      <a:lnTo>
                        <a:pt x="12058" y="0"/>
                      </a:lnTo>
                      <a:lnTo>
                        <a:pt x="12101" y="0"/>
                      </a:lnTo>
                      <a:lnTo>
                        <a:pt x="12031" y="0"/>
                      </a:lnTo>
                      <a:lnTo>
                        <a:pt x="11991" y="0"/>
                      </a:lnTo>
                      <a:lnTo>
                        <a:pt x="11977" y="0"/>
                      </a:lnTo>
                      <a:lnTo>
                        <a:pt x="11921" y="0"/>
                      </a:lnTo>
                      <a:lnTo>
                        <a:pt x="11865" y="0"/>
                      </a:lnTo>
                      <a:lnTo>
                        <a:pt x="11865" y="0"/>
                      </a:lnTo>
                      <a:lnTo>
                        <a:pt x="11935" y="0"/>
                      </a:lnTo>
                      <a:lnTo>
                        <a:pt x="12072" y="0"/>
                      </a:lnTo>
                      <a:lnTo>
                        <a:pt x="12129" y="0"/>
                      </a:lnTo>
                      <a:lnTo>
                        <a:pt x="12351" y="0"/>
                      </a:lnTo>
                      <a:lnTo>
                        <a:pt x="12447" y="0"/>
                      </a:lnTo>
                      <a:lnTo>
                        <a:pt x="12489" y="0"/>
                      </a:lnTo>
                      <a:lnTo>
                        <a:pt x="12544" y="0"/>
                      </a:lnTo>
                      <a:lnTo>
                        <a:pt x="12585" y="0"/>
                      </a:lnTo>
                      <a:lnTo>
                        <a:pt x="12612" y="0"/>
                      </a:lnTo>
                      <a:lnTo>
                        <a:pt x="12669" y="0"/>
                      </a:lnTo>
                      <a:lnTo>
                        <a:pt x="12655" y="0"/>
                      </a:lnTo>
                      <a:lnTo>
                        <a:pt x="12655" y="0"/>
                      </a:lnTo>
                      <a:lnTo>
                        <a:pt x="12737" y="0"/>
                      </a:lnTo>
                      <a:lnTo>
                        <a:pt x="12792" y="0"/>
                      </a:lnTo>
                      <a:lnTo>
                        <a:pt x="12891" y="0"/>
                      </a:lnTo>
                      <a:lnTo>
                        <a:pt x="12959" y="0"/>
                      </a:lnTo>
                      <a:lnTo>
                        <a:pt x="13000" y="0"/>
                      </a:lnTo>
                      <a:lnTo>
                        <a:pt x="13111" y="0"/>
                      </a:lnTo>
                      <a:lnTo>
                        <a:pt x="13153" y="0"/>
                      </a:lnTo>
                      <a:lnTo>
                        <a:pt x="13237" y="0"/>
                      </a:lnTo>
                      <a:lnTo>
                        <a:pt x="13304" y="0"/>
                      </a:lnTo>
                      <a:lnTo>
                        <a:pt x="13319" y="0"/>
                      </a:lnTo>
                      <a:lnTo>
                        <a:pt x="13292" y="0"/>
                      </a:lnTo>
                      <a:lnTo>
                        <a:pt x="13208" y="0"/>
                      </a:lnTo>
                      <a:lnTo>
                        <a:pt x="13180" y="0"/>
                      </a:lnTo>
                      <a:lnTo>
                        <a:pt x="13292" y="0"/>
                      </a:lnTo>
                      <a:lnTo>
                        <a:pt x="13374" y="0"/>
                      </a:lnTo>
                      <a:lnTo>
                        <a:pt x="13443" y="0"/>
                      </a:lnTo>
                      <a:lnTo>
                        <a:pt x="13498" y="0"/>
                      </a:lnTo>
                      <a:lnTo>
                        <a:pt x="13458" y="0"/>
                      </a:lnTo>
                      <a:lnTo>
                        <a:pt x="13458" y="0"/>
                      </a:lnTo>
                      <a:lnTo>
                        <a:pt x="13498" y="0"/>
                      </a:lnTo>
                      <a:lnTo>
                        <a:pt x="13512" y="0"/>
                      </a:lnTo>
                      <a:lnTo>
                        <a:pt x="13582" y="0"/>
                      </a:lnTo>
                      <a:lnTo>
                        <a:pt x="13569" y="0"/>
                      </a:lnTo>
                      <a:lnTo>
                        <a:pt x="13527" y="0"/>
                      </a:lnTo>
                      <a:lnTo>
                        <a:pt x="13512" y="0"/>
                      </a:lnTo>
                      <a:lnTo>
                        <a:pt x="13597" y="0"/>
                      </a:lnTo>
                      <a:lnTo>
                        <a:pt x="13637" y="0"/>
                      </a:lnTo>
                      <a:lnTo>
                        <a:pt x="13664" y="0"/>
                      </a:lnTo>
                      <a:lnTo>
                        <a:pt x="13651" y="0"/>
                      </a:lnTo>
                      <a:lnTo>
                        <a:pt x="13637" y="0"/>
                      </a:lnTo>
                      <a:lnTo>
                        <a:pt x="13624" y="0"/>
                      </a:lnTo>
                      <a:lnTo>
                        <a:pt x="13637" y="0"/>
                      </a:lnTo>
                      <a:lnTo>
                        <a:pt x="13763" y="0"/>
                      </a:lnTo>
                      <a:lnTo>
                        <a:pt x="13832" y="0"/>
                      </a:lnTo>
                      <a:lnTo>
                        <a:pt x="13915" y="0"/>
                      </a:lnTo>
                      <a:lnTo>
                        <a:pt x="13970" y="0"/>
                      </a:lnTo>
                      <a:lnTo>
                        <a:pt x="13970" y="0"/>
                      </a:lnTo>
                      <a:lnTo>
                        <a:pt x="14011" y="0"/>
                      </a:lnTo>
                      <a:lnTo>
                        <a:pt x="14081" y="0"/>
                      </a:lnTo>
                      <a:lnTo>
                        <a:pt x="14137" y="0"/>
                      </a:lnTo>
                      <a:lnTo>
                        <a:pt x="14218" y="0"/>
                      </a:lnTo>
                      <a:lnTo>
                        <a:pt x="14260" y="0"/>
                      </a:lnTo>
                      <a:lnTo>
                        <a:pt x="14317" y="0"/>
                      </a:lnTo>
                      <a:lnTo>
                        <a:pt x="14330" y="0"/>
                      </a:lnTo>
                      <a:lnTo>
                        <a:pt x="14344" y="0"/>
                      </a:lnTo>
                      <a:lnTo>
                        <a:pt x="14398" y="0"/>
                      </a:lnTo>
                      <a:lnTo>
                        <a:pt x="14426" y="0"/>
                      </a:lnTo>
                      <a:lnTo>
                        <a:pt x="14426" y="0"/>
                      </a:lnTo>
                      <a:lnTo>
                        <a:pt x="14469" y="0"/>
                      </a:lnTo>
                      <a:lnTo>
                        <a:pt x="14523" y="0"/>
                      </a:lnTo>
                      <a:lnTo>
                        <a:pt x="14565" y="0"/>
                      </a:lnTo>
                      <a:lnTo>
                        <a:pt x="14550" y="0"/>
                      </a:lnTo>
                      <a:lnTo>
                        <a:pt x="14496" y="0"/>
                      </a:lnTo>
                      <a:lnTo>
                        <a:pt x="14426" y="0"/>
                      </a:lnTo>
                      <a:lnTo>
                        <a:pt x="14426" y="0"/>
                      </a:lnTo>
                      <a:lnTo>
                        <a:pt x="14482" y="0"/>
                      </a:lnTo>
                      <a:lnTo>
                        <a:pt x="14496" y="0"/>
                      </a:lnTo>
                      <a:lnTo>
                        <a:pt x="14538" y="0"/>
                      </a:lnTo>
                      <a:lnTo>
                        <a:pt x="14538" y="0"/>
                      </a:lnTo>
                      <a:lnTo>
                        <a:pt x="14550" y="0"/>
                      </a:lnTo>
                      <a:lnTo>
                        <a:pt x="14607" y="0"/>
                      </a:lnTo>
                      <a:lnTo>
                        <a:pt x="14621" y="0"/>
                      </a:lnTo>
                      <a:lnTo>
                        <a:pt x="14523" y="0"/>
                      </a:lnTo>
                      <a:lnTo>
                        <a:pt x="14538" y="0"/>
                      </a:lnTo>
                      <a:lnTo>
                        <a:pt x="14550" y="0"/>
                      </a:lnTo>
                      <a:lnTo>
                        <a:pt x="14592" y="0"/>
                      </a:lnTo>
                      <a:lnTo>
                        <a:pt x="14607" y="0"/>
                      </a:lnTo>
                      <a:lnTo>
                        <a:pt x="14634" y="0"/>
                      </a:lnTo>
                      <a:lnTo>
                        <a:pt x="14663" y="0"/>
                      </a:lnTo>
                      <a:lnTo>
                        <a:pt x="14689" y="0"/>
                      </a:lnTo>
                      <a:lnTo>
                        <a:pt x="14689" y="0"/>
                      </a:lnTo>
                      <a:lnTo>
                        <a:pt x="14704" y="0"/>
                      </a:lnTo>
                      <a:lnTo>
                        <a:pt x="14800" y="0"/>
                      </a:lnTo>
                      <a:lnTo>
                        <a:pt x="14800" y="0"/>
                      </a:lnTo>
                      <a:lnTo>
                        <a:pt x="14731" y="0"/>
                      </a:lnTo>
                      <a:lnTo>
                        <a:pt x="14704" y="0"/>
                      </a:lnTo>
                      <a:lnTo>
                        <a:pt x="14689" y="0"/>
                      </a:lnTo>
                      <a:lnTo>
                        <a:pt x="14689" y="0"/>
                      </a:lnTo>
                      <a:lnTo>
                        <a:pt x="14800" y="0"/>
                      </a:lnTo>
                      <a:lnTo>
                        <a:pt x="14800" y="0"/>
                      </a:lnTo>
                      <a:lnTo>
                        <a:pt x="14800" y="0"/>
                      </a:lnTo>
                      <a:lnTo>
                        <a:pt x="14829" y="0"/>
                      </a:lnTo>
                      <a:lnTo>
                        <a:pt x="14884" y="0"/>
                      </a:lnTo>
                      <a:lnTo>
                        <a:pt x="14911" y="0"/>
                      </a:lnTo>
                      <a:lnTo>
                        <a:pt x="14897" y="0"/>
                      </a:lnTo>
                      <a:lnTo>
                        <a:pt x="15008" y="0"/>
                      </a:lnTo>
                      <a:lnTo>
                        <a:pt x="14952" y="0"/>
                      </a:lnTo>
                      <a:lnTo>
                        <a:pt x="15037" y="0"/>
                      </a:lnTo>
                      <a:lnTo>
                        <a:pt x="15078" y="0"/>
                      </a:lnTo>
                      <a:lnTo>
                        <a:pt x="15146" y="0"/>
                      </a:lnTo>
                      <a:lnTo>
                        <a:pt x="15217" y="0"/>
                      </a:lnTo>
                      <a:lnTo>
                        <a:pt x="15285" y="0"/>
                      </a:lnTo>
                      <a:lnTo>
                        <a:pt x="15285" y="0"/>
                      </a:lnTo>
                      <a:lnTo>
                        <a:pt x="15327" y="0"/>
                      </a:lnTo>
                      <a:lnTo>
                        <a:pt x="15369" y="0"/>
                      </a:lnTo>
                      <a:lnTo>
                        <a:pt x="15437" y="0"/>
                      </a:lnTo>
                      <a:lnTo>
                        <a:pt x="15424" y="0"/>
                      </a:lnTo>
                      <a:lnTo>
                        <a:pt x="15450" y="0"/>
                      </a:lnTo>
                      <a:lnTo>
                        <a:pt x="15450" y="0"/>
                      </a:lnTo>
                      <a:lnTo>
                        <a:pt x="15437" y="0"/>
                      </a:lnTo>
                      <a:lnTo>
                        <a:pt x="15493" y="0"/>
                      </a:lnTo>
                      <a:lnTo>
                        <a:pt x="15450" y="0"/>
                      </a:lnTo>
                      <a:lnTo>
                        <a:pt x="15382" y="0"/>
                      </a:lnTo>
                      <a:lnTo>
                        <a:pt x="15355" y="0"/>
                      </a:lnTo>
                      <a:lnTo>
                        <a:pt x="15313" y="0"/>
                      </a:lnTo>
                      <a:lnTo>
                        <a:pt x="15327" y="0"/>
                      </a:lnTo>
                      <a:lnTo>
                        <a:pt x="15355" y="0"/>
                      </a:lnTo>
                      <a:lnTo>
                        <a:pt x="15327" y="0"/>
                      </a:lnTo>
                      <a:lnTo>
                        <a:pt x="15285" y="0"/>
                      </a:lnTo>
                      <a:lnTo>
                        <a:pt x="15243" y="0"/>
                      </a:lnTo>
                      <a:lnTo>
                        <a:pt x="15217" y="0"/>
                      </a:lnTo>
                      <a:lnTo>
                        <a:pt x="15189" y="0"/>
                      </a:lnTo>
                      <a:lnTo>
                        <a:pt x="15160" y="0"/>
                      </a:lnTo>
                      <a:lnTo>
                        <a:pt x="15174" y="0"/>
                      </a:lnTo>
                      <a:lnTo>
                        <a:pt x="15160" y="0"/>
                      </a:lnTo>
                      <a:lnTo>
                        <a:pt x="15174" y="0"/>
                      </a:lnTo>
                      <a:lnTo>
                        <a:pt x="15174" y="0"/>
                      </a:lnTo>
                      <a:lnTo>
                        <a:pt x="15243" y="0"/>
                      </a:lnTo>
                      <a:lnTo>
                        <a:pt x="15298" y="0"/>
                      </a:lnTo>
                      <a:lnTo>
                        <a:pt x="15369" y="0"/>
                      </a:lnTo>
                      <a:lnTo>
                        <a:pt x="15397" y="0"/>
                      </a:lnTo>
                      <a:lnTo>
                        <a:pt x="15437" y="0"/>
                      </a:lnTo>
                      <a:lnTo>
                        <a:pt x="15493" y="0"/>
                      </a:lnTo>
                      <a:lnTo>
                        <a:pt x="15493" y="0"/>
                      </a:lnTo>
                      <a:lnTo>
                        <a:pt x="15464" y="0"/>
                      </a:lnTo>
                      <a:lnTo>
                        <a:pt x="15493" y="0"/>
                      </a:lnTo>
                      <a:lnTo>
                        <a:pt x="15575" y="0"/>
                      </a:lnTo>
                      <a:lnTo>
                        <a:pt x="15590" y="0"/>
                      </a:lnTo>
                      <a:lnTo>
                        <a:pt x="15659" y="0"/>
                      </a:lnTo>
                      <a:lnTo>
                        <a:pt x="15672" y="0"/>
                      </a:lnTo>
                      <a:lnTo>
                        <a:pt x="15798" y="0"/>
                      </a:lnTo>
                      <a:lnTo>
                        <a:pt x="15838" y="0"/>
                      </a:lnTo>
                      <a:lnTo>
                        <a:pt x="15922" y="0"/>
                      </a:lnTo>
                      <a:lnTo>
                        <a:pt x="15935" y="0"/>
                      </a:lnTo>
                      <a:lnTo>
                        <a:pt x="15991" y="0"/>
                      </a:lnTo>
                      <a:lnTo>
                        <a:pt x="16018" y="0"/>
                      </a:lnTo>
                      <a:lnTo>
                        <a:pt x="16088" y="0"/>
                      </a:lnTo>
                      <a:lnTo>
                        <a:pt x="16088" y="0"/>
                      </a:lnTo>
                      <a:lnTo>
                        <a:pt x="16130" y="0"/>
                      </a:lnTo>
                      <a:lnTo>
                        <a:pt x="16198" y="0"/>
                      </a:lnTo>
                      <a:lnTo>
                        <a:pt x="16198" y="0"/>
                      </a:lnTo>
                      <a:lnTo>
                        <a:pt x="16338" y="0"/>
                      </a:lnTo>
                      <a:lnTo>
                        <a:pt x="16407" y="0"/>
                      </a:lnTo>
                      <a:lnTo>
                        <a:pt x="16532" y="0"/>
                      </a:lnTo>
                      <a:lnTo>
                        <a:pt x="16558" y="0"/>
                      </a:lnTo>
                      <a:lnTo>
                        <a:pt x="16601" y="0"/>
                      </a:lnTo>
                      <a:lnTo>
                        <a:pt x="16670" y="0"/>
                      </a:lnTo>
                      <a:lnTo>
                        <a:pt x="16849" y="0"/>
                      </a:lnTo>
                      <a:lnTo>
                        <a:pt x="17029" y="0"/>
                      </a:lnTo>
                      <a:lnTo>
                        <a:pt x="17112" y="0"/>
                      </a:lnTo>
                      <a:lnTo>
                        <a:pt x="17155" y="0"/>
                      </a:lnTo>
                      <a:lnTo>
                        <a:pt x="17196" y="0"/>
                      </a:lnTo>
                      <a:lnTo>
                        <a:pt x="17196" y="0"/>
                      </a:lnTo>
                      <a:lnTo>
                        <a:pt x="17264" y="0"/>
                      </a:lnTo>
                      <a:lnTo>
                        <a:pt x="17334" y="0"/>
                      </a:lnTo>
                      <a:lnTo>
                        <a:pt x="17307" y="0"/>
                      </a:lnTo>
                      <a:lnTo>
                        <a:pt x="17293" y="0"/>
                      </a:lnTo>
                      <a:lnTo>
                        <a:pt x="17223" y="0"/>
                      </a:lnTo>
                      <a:lnTo>
                        <a:pt x="17126" y="0"/>
                      </a:lnTo>
                      <a:lnTo>
                        <a:pt x="17085" y="0"/>
                      </a:lnTo>
                      <a:lnTo>
                        <a:pt x="17155" y="0"/>
                      </a:lnTo>
                      <a:lnTo>
                        <a:pt x="17237" y="0"/>
                      </a:lnTo>
                      <a:lnTo>
                        <a:pt x="17223" y="0"/>
                      </a:lnTo>
                      <a:lnTo>
                        <a:pt x="17264" y="0"/>
                      </a:lnTo>
                      <a:lnTo>
                        <a:pt x="17237" y="0"/>
                      </a:lnTo>
                      <a:lnTo>
                        <a:pt x="17155" y="0"/>
                      </a:lnTo>
                      <a:lnTo>
                        <a:pt x="17112" y="0"/>
                      </a:lnTo>
                      <a:lnTo>
                        <a:pt x="17169" y="0"/>
                      </a:lnTo>
                      <a:lnTo>
                        <a:pt x="17223" y="0"/>
                      </a:lnTo>
                      <a:lnTo>
                        <a:pt x="17264" y="0"/>
                      </a:lnTo>
                      <a:lnTo>
                        <a:pt x="17264" y="0"/>
                      </a:lnTo>
                      <a:lnTo>
                        <a:pt x="17307" y="0"/>
                      </a:lnTo>
                      <a:lnTo>
                        <a:pt x="17361" y="0"/>
                      </a:lnTo>
                      <a:lnTo>
                        <a:pt x="17404" y="0"/>
                      </a:lnTo>
                      <a:lnTo>
                        <a:pt x="17445" y="0"/>
                      </a:lnTo>
                      <a:lnTo>
                        <a:pt x="17459" y="0"/>
                      </a:lnTo>
                      <a:lnTo>
                        <a:pt x="17542" y="0"/>
                      </a:lnTo>
                      <a:lnTo>
                        <a:pt x="17570" y="0"/>
                      </a:lnTo>
                      <a:lnTo>
                        <a:pt x="17584" y="0"/>
                      </a:lnTo>
                      <a:lnTo>
                        <a:pt x="17570" y="0"/>
                      </a:lnTo>
                      <a:lnTo>
                        <a:pt x="17542" y="0"/>
                      </a:lnTo>
                      <a:lnTo>
                        <a:pt x="17501" y="0"/>
                      </a:lnTo>
                      <a:lnTo>
                        <a:pt x="17501" y="0"/>
                      </a:lnTo>
                      <a:lnTo>
                        <a:pt x="17459" y="0"/>
                      </a:lnTo>
                      <a:lnTo>
                        <a:pt x="17445" y="0"/>
                      </a:lnTo>
                      <a:lnTo>
                        <a:pt x="17432" y="0"/>
                      </a:lnTo>
                      <a:lnTo>
                        <a:pt x="17264" y="0"/>
                      </a:lnTo>
                      <a:lnTo>
                        <a:pt x="17182" y="0"/>
                      </a:lnTo>
                      <a:lnTo>
                        <a:pt x="17196" y="0"/>
                      </a:lnTo>
                      <a:lnTo>
                        <a:pt x="17196" y="0"/>
                      </a:lnTo>
                      <a:lnTo>
                        <a:pt x="17237" y="0"/>
                      </a:lnTo>
                      <a:lnTo>
                        <a:pt x="17264" y="0"/>
                      </a:lnTo>
                      <a:lnTo>
                        <a:pt x="17321" y="0"/>
                      </a:lnTo>
                      <a:lnTo>
                        <a:pt x="17361" y="0"/>
                      </a:lnTo>
                      <a:lnTo>
                        <a:pt x="17459" y="0"/>
                      </a:lnTo>
                      <a:lnTo>
                        <a:pt x="17472" y="0"/>
                      </a:lnTo>
                      <a:lnTo>
                        <a:pt x="17529" y="0"/>
                      </a:lnTo>
                      <a:lnTo>
                        <a:pt x="17542" y="0"/>
                      </a:lnTo>
                      <a:lnTo>
                        <a:pt x="17529" y="0"/>
                      </a:lnTo>
                      <a:lnTo>
                        <a:pt x="17501" y="0"/>
                      </a:lnTo>
                      <a:lnTo>
                        <a:pt x="17514" y="0"/>
                      </a:lnTo>
                      <a:lnTo>
                        <a:pt x="17542" y="0"/>
                      </a:lnTo>
                      <a:lnTo>
                        <a:pt x="17584" y="0"/>
                      </a:lnTo>
                      <a:lnTo>
                        <a:pt x="17542" y="0"/>
                      </a:lnTo>
                      <a:lnTo>
                        <a:pt x="17514" y="0"/>
                      </a:lnTo>
                      <a:lnTo>
                        <a:pt x="17459" y="0"/>
                      </a:lnTo>
                      <a:lnTo>
                        <a:pt x="17404" y="0"/>
                      </a:lnTo>
                      <a:lnTo>
                        <a:pt x="17376" y="0"/>
                      </a:lnTo>
                      <a:lnTo>
                        <a:pt x="17321" y="0"/>
                      </a:lnTo>
                      <a:lnTo>
                        <a:pt x="17264" y="0"/>
                      </a:lnTo>
                      <a:lnTo>
                        <a:pt x="17223" y="0"/>
                      </a:lnTo>
                      <a:lnTo>
                        <a:pt x="17223" y="0"/>
                      </a:lnTo>
                      <a:lnTo>
                        <a:pt x="17264" y="0"/>
                      </a:lnTo>
                      <a:lnTo>
                        <a:pt x="17376" y="0"/>
                      </a:lnTo>
                      <a:lnTo>
                        <a:pt x="17404" y="0"/>
                      </a:lnTo>
                      <a:lnTo>
                        <a:pt x="17459" y="0"/>
                      </a:lnTo>
                      <a:lnTo>
                        <a:pt x="17472" y="0"/>
                      </a:lnTo>
                      <a:lnTo>
                        <a:pt x="17390" y="0"/>
                      </a:lnTo>
                      <a:lnTo>
                        <a:pt x="17459" y="0"/>
                      </a:lnTo>
                      <a:lnTo>
                        <a:pt x="17472" y="0"/>
                      </a:lnTo>
                      <a:lnTo>
                        <a:pt x="17501" y="0"/>
                      </a:lnTo>
                      <a:lnTo>
                        <a:pt x="17472" y="0"/>
                      </a:lnTo>
                      <a:lnTo>
                        <a:pt x="17390" y="0"/>
                      </a:lnTo>
                      <a:lnTo>
                        <a:pt x="17361" y="0"/>
                      </a:lnTo>
                      <a:lnTo>
                        <a:pt x="17390" y="0"/>
                      </a:lnTo>
                      <a:lnTo>
                        <a:pt x="17432" y="0"/>
                      </a:lnTo>
                      <a:lnTo>
                        <a:pt x="17472" y="0"/>
                      </a:lnTo>
                      <a:lnTo>
                        <a:pt x="17501" y="0"/>
                      </a:lnTo>
                      <a:lnTo>
                        <a:pt x="17501" y="0"/>
                      </a:lnTo>
                      <a:lnTo>
                        <a:pt x="17432" y="0"/>
                      </a:lnTo>
                      <a:lnTo>
                        <a:pt x="17334" y="0"/>
                      </a:lnTo>
                      <a:lnTo>
                        <a:pt x="17264" y="0"/>
                      </a:lnTo>
                      <a:lnTo>
                        <a:pt x="17223" y="0"/>
                      </a:lnTo>
                      <a:lnTo>
                        <a:pt x="17169" y="0"/>
                      </a:lnTo>
                      <a:lnTo>
                        <a:pt x="17169" y="0"/>
                      </a:lnTo>
                      <a:lnTo>
                        <a:pt x="17223" y="0"/>
                      </a:lnTo>
                      <a:lnTo>
                        <a:pt x="17182" y="0"/>
                      </a:lnTo>
                      <a:lnTo>
                        <a:pt x="17196" y="0"/>
                      </a:lnTo>
                      <a:lnTo>
                        <a:pt x="17237" y="0"/>
                      </a:lnTo>
                      <a:lnTo>
                        <a:pt x="17293" y="0"/>
                      </a:lnTo>
                      <a:lnTo>
                        <a:pt x="17361" y="0"/>
                      </a:lnTo>
                      <a:lnTo>
                        <a:pt x="17445" y="0"/>
                      </a:lnTo>
                      <a:lnTo>
                        <a:pt x="17459" y="0"/>
                      </a:lnTo>
                      <a:lnTo>
                        <a:pt x="17472" y="0"/>
                      </a:lnTo>
                      <a:lnTo>
                        <a:pt x="17472" y="0"/>
                      </a:lnTo>
                      <a:lnTo>
                        <a:pt x="17472" y="0"/>
                      </a:lnTo>
                      <a:lnTo>
                        <a:pt x="17459" y="0"/>
                      </a:lnTo>
                      <a:lnTo>
                        <a:pt x="17472" y="0"/>
                      </a:lnTo>
                      <a:lnTo>
                        <a:pt x="17501" y="0"/>
                      </a:lnTo>
                      <a:lnTo>
                        <a:pt x="17475" y="0"/>
                      </a:lnTo>
                      <a:lnTo>
                        <a:pt x="17475" y="0"/>
                      </a:lnTo>
                      <a:lnTo>
                        <a:pt x="17529" y="0"/>
                      </a:lnTo>
                      <a:lnTo>
                        <a:pt x="17611" y="0"/>
                      </a:lnTo>
                      <a:lnTo>
                        <a:pt x="17638" y="0"/>
                      </a:lnTo>
                      <a:lnTo>
                        <a:pt x="17638" y="0"/>
                      </a:lnTo>
                      <a:lnTo>
                        <a:pt x="17653" y="0"/>
                      </a:lnTo>
                      <a:lnTo>
                        <a:pt x="17638" y="0"/>
                      </a:lnTo>
                      <a:lnTo>
                        <a:pt x="17653" y="0"/>
                      </a:lnTo>
                      <a:lnTo>
                        <a:pt x="17584" y="0"/>
                      </a:lnTo>
                      <a:lnTo>
                        <a:pt x="17542" y="0"/>
                      </a:lnTo>
                      <a:lnTo>
                        <a:pt x="17598" y="0"/>
                      </a:lnTo>
                      <a:lnTo>
                        <a:pt x="17584" y="0"/>
                      </a:lnTo>
                      <a:lnTo>
                        <a:pt x="17529" y="0"/>
                      </a:lnTo>
                      <a:lnTo>
                        <a:pt x="17529" y="0"/>
                      </a:lnTo>
                      <a:lnTo>
                        <a:pt x="17598" y="0"/>
                      </a:lnTo>
                      <a:lnTo>
                        <a:pt x="17611" y="0"/>
                      </a:lnTo>
                      <a:lnTo>
                        <a:pt x="17638" y="0"/>
                      </a:lnTo>
                      <a:lnTo>
                        <a:pt x="17667" y="0"/>
                      </a:lnTo>
                      <a:lnTo>
                        <a:pt x="17667" y="0"/>
                      </a:lnTo>
                      <a:lnTo>
                        <a:pt x="17653" y="0"/>
                      </a:lnTo>
                      <a:lnTo>
                        <a:pt x="17667" y="0"/>
                      </a:lnTo>
                      <a:lnTo>
                        <a:pt x="17750" y="0"/>
                      </a:lnTo>
                      <a:lnTo>
                        <a:pt x="17708" y="0"/>
                      </a:lnTo>
                      <a:lnTo>
                        <a:pt x="17708" y="0"/>
                      </a:lnTo>
                      <a:lnTo>
                        <a:pt x="17667" y="0"/>
                      </a:lnTo>
                      <a:lnTo>
                        <a:pt x="17667" y="0"/>
                      </a:lnTo>
                      <a:lnTo>
                        <a:pt x="17638" y="0"/>
                      </a:lnTo>
                      <a:lnTo>
                        <a:pt x="17611" y="0"/>
                      </a:lnTo>
                      <a:lnTo>
                        <a:pt x="17611" y="0"/>
                      </a:lnTo>
                      <a:lnTo>
                        <a:pt x="17638" y="0"/>
                      </a:lnTo>
                      <a:lnTo>
                        <a:pt x="17653" y="0"/>
                      </a:lnTo>
                      <a:lnTo>
                        <a:pt x="17722" y="0"/>
                      </a:lnTo>
                      <a:lnTo>
                        <a:pt x="17735" y="0"/>
                      </a:lnTo>
                      <a:lnTo>
                        <a:pt x="17735" y="0"/>
                      </a:lnTo>
                      <a:lnTo>
                        <a:pt x="17750" y="0"/>
                      </a:lnTo>
                      <a:lnTo>
                        <a:pt x="17750" y="0"/>
                      </a:lnTo>
                      <a:lnTo>
                        <a:pt x="17806" y="0"/>
                      </a:lnTo>
                      <a:lnTo>
                        <a:pt x="17861" y="0"/>
                      </a:lnTo>
                      <a:lnTo>
                        <a:pt x="17944" y="0"/>
                      </a:lnTo>
                      <a:lnTo>
                        <a:pt x="18012" y="0"/>
                      </a:lnTo>
                      <a:lnTo>
                        <a:pt x="18012" y="0"/>
                      </a:lnTo>
                      <a:lnTo>
                        <a:pt x="17958" y="0"/>
                      </a:lnTo>
                      <a:lnTo>
                        <a:pt x="17930" y="0"/>
                      </a:lnTo>
                      <a:lnTo>
                        <a:pt x="17916" y="0"/>
                      </a:lnTo>
                      <a:lnTo>
                        <a:pt x="17874" y="0"/>
                      </a:lnTo>
                      <a:lnTo>
                        <a:pt x="17874" y="0"/>
                      </a:lnTo>
                      <a:lnTo>
                        <a:pt x="17916" y="0"/>
                      </a:lnTo>
                      <a:lnTo>
                        <a:pt x="17985" y="0"/>
                      </a:lnTo>
                      <a:lnTo>
                        <a:pt x="18069" y="0"/>
                      </a:lnTo>
                      <a:lnTo>
                        <a:pt x="17944" y="0"/>
                      </a:lnTo>
                      <a:lnTo>
                        <a:pt x="17916" y="0"/>
                      </a:lnTo>
                      <a:lnTo>
                        <a:pt x="17944" y="0"/>
                      </a:lnTo>
                      <a:lnTo>
                        <a:pt x="18027" y="0"/>
                      </a:lnTo>
                      <a:lnTo>
                        <a:pt x="18081" y="0"/>
                      </a:lnTo>
                      <a:lnTo>
                        <a:pt x="18124" y="0"/>
                      </a:lnTo>
                      <a:lnTo>
                        <a:pt x="18081" y="0"/>
                      </a:lnTo>
                      <a:lnTo>
                        <a:pt x="18081" y="0"/>
                      </a:lnTo>
                      <a:lnTo>
                        <a:pt x="18138" y="0"/>
                      </a:lnTo>
                      <a:lnTo>
                        <a:pt x="18151" y="0"/>
                      </a:lnTo>
                      <a:lnTo>
                        <a:pt x="18207" y="0"/>
                      </a:lnTo>
                      <a:lnTo>
                        <a:pt x="18207" y="0"/>
                      </a:lnTo>
                      <a:lnTo>
                        <a:pt x="18235" y="0"/>
                      </a:lnTo>
                      <a:lnTo>
                        <a:pt x="18275" y="0"/>
                      </a:lnTo>
                      <a:lnTo>
                        <a:pt x="18331" y="0"/>
                      </a:lnTo>
                      <a:lnTo>
                        <a:pt x="18359" y="0"/>
                      </a:lnTo>
                      <a:lnTo>
                        <a:pt x="18401" y="0"/>
                      </a:lnTo>
                      <a:lnTo>
                        <a:pt x="18428" y="0"/>
                      </a:lnTo>
                      <a:lnTo>
                        <a:pt x="18470" y="0"/>
                      </a:lnTo>
                      <a:lnTo>
                        <a:pt x="18483" y="0"/>
                      </a:lnTo>
                      <a:lnTo>
                        <a:pt x="18483" y="0"/>
                      </a:lnTo>
                      <a:lnTo>
                        <a:pt x="18511" y="0"/>
                      </a:lnTo>
                      <a:lnTo>
                        <a:pt x="18511" y="0"/>
                      </a:lnTo>
                      <a:lnTo>
                        <a:pt x="18552" y="0"/>
                      </a:lnTo>
                      <a:lnTo>
                        <a:pt x="18539" y="0"/>
                      </a:lnTo>
                      <a:lnTo>
                        <a:pt x="18498" y="0"/>
                      </a:lnTo>
                      <a:lnTo>
                        <a:pt x="18470" y="0"/>
                      </a:lnTo>
                      <a:lnTo>
                        <a:pt x="18567" y="0"/>
                      </a:lnTo>
                      <a:lnTo>
                        <a:pt x="18567" y="0"/>
                      </a:lnTo>
                      <a:lnTo>
                        <a:pt x="18635" y="0"/>
                      </a:lnTo>
                      <a:lnTo>
                        <a:pt x="18692" y="0"/>
                      </a:lnTo>
                      <a:lnTo>
                        <a:pt x="18815" y="0"/>
                      </a:lnTo>
                      <a:lnTo>
                        <a:pt x="18899" y="0"/>
                      </a:lnTo>
                      <a:lnTo>
                        <a:pt x="19023" y="0"/>
                      </a:lnTo>
                      <a:lnTo>
                        <a:pt x="19066" y="0"/>
                      </a:lnTo>
                      <a:lnTo>
                        <a:pt x="19092" y="0"/>
                      </a:lnTo>
                      <a:lnTo>
                        <a:pt x="19246" y="0"/>
                      </a:lnTo>
                      <a:lnTo>
                        <a:pt x="19315" y="0"/>
                      </a:lnTo>
                      <a:lnTo>
                        <a:pt x="19411" y="0"/>
                      </a:lnTo>
                      <a:lnTo>
                        <a:pt x="19577" y="0"/>
                      </a:lnTo>
                      <a:lnTo>
                        <a:pt x="19606" y="0"/>
                      </a:lnTo>
                      <a:lnTo>
                        <a:pt x="19592" y="0"/>
                      </a:lnTo>
                      <a:lnTo>
                        <a:pt x="19592" y="0"/>
                      </a:lnTo>
                      <a:lnTo>
                        <a:pt x="19592" y="0"/>
                      </a:lnTo>
                      <a:lnTo>
                        <a:pt x="19674" y="0"/>
                      </a:lnTo>
                      <a:lnTo>
                        <a:pt x="19674" y="0"/>
                      </a:lnTo>
                      <a:lnTo>
                        <a:pt x="19661" y="0"/>
                      </a:lnTo>
                      <a:lnTo>
                        <a:pt x="19716" y="0"/>
                      </a:lnTo>
                      <a:lnTo>
                        <a:pt x="19785" y="0"/>
                      </a:lnTo>
                      <a:lnTo>
                        <a:pt x="19855" y="0"/>
                      </a:lnTo>
                      <a:lnTo>
                        <a:pt x="19882" y="0"/>
                      </a:lnTo>
                      <a:lnTo>
                        <a:pt x="19882" y="0"/>
                      </a:lnTo>
                      <a:lnTo>
                        <a:pt x="19938" y="0"/>
                      </a:lnTo>
                      <a:lnTo>
                        <a:pt x="20104" y="0"/>
                      </a:lnTo>
                      <a:lnTo>
                        <a:pt x="20159" y="0"/>
                      </a:lnTo>
                      <a:lnTo>
                        <a:pt x="20132" y="0"/>
                      </a:lnTo>
                      <a:lnTo>
                        <a:pt x="20090" y="0"/>
                      </a:lnTo>
                      <a:lnTo>
                        <a:pt x="20090" y="0"/>
                      </a:lnTo>
                      <a:lnTo>
                        <a:pt x="20061" y="0"/>
                      </a:lnTo>
                      <a:lnTo>
                        <a:pt x="19951" y="0"/>
                      </a:lnTo>
                      <a:lnTo>
                        <a:pt x="19938" y="0"/>
                      </a:lnTo>
                      <a:lnTo>
                        <a:pt x="19896" y="0"/>
                      </a:lnTo>
                      <a:lnTo>
                        <a:pt x="19800" y="0"/>
                      </a:lnTo>
                      <a:lnTo>
                        <a:pt x="19800" y="0"/>
                      </a:lnTo>
                      <a:lnTo>
                        <a:pt x="19938" y="0"/>
                      </a:lnTo>
                      <a:lnTo>
                        <a:pt x="19938" y="0"/>
                      </a:lnTo>
                      <a:lnTo>
                        <a:pt x="19882" y="0"/>
                      </a:lnTo>
                      <a:lnTo>
                        <a:pt x="19882" y="0"/>
                      </a:lnTo>
                      <a:lnTo>
                        <a:pt x="19938" y="0"/>
                      </a:lnTo>
                      <a:lnTo>
                        <a:pt x="19951" y="0"/>
                      </a:lnTo>
                      <a:lnTo>
                        <a:pt x="19993" y="0"/>
                      </a:lnTo>
                      <a:lnTo>
                        <a:pt x="20035" y="0"/>
                      </a:lnTo>
                      <a:lnTo>
                        <a:pt x="20172" y="0"/>
                      </a:lnTo>
                      <a:lnTo>
                        <a:pt x="20227" y="0"/>
                      </a:lnTo>
                      <a:lnTo>
                        <a:pt x="20270" y="0"/>
                      </a:lnTo>
                      <a:lnTo>
                        <a:pt x="20311" y="0"/>
                      </a:lnTo>
                      <a:lnTo>
                        <a:pt x="20311" y="0"/>
                      </a:lnTo>
                      <a:lnTo>
                        <a:pt x="20367" y="0"/>
                      </a:lnTo>
                      <a:lnTo>
                        <a:pt x="20408" y="0"/>
                      </a:lnTo>
                      <a:lnTo>
                        <a:pt x="20449" y="0"/>
                      </a:lnTo>
                      <a:lnTo>
                        <a:pt x="20449" y="0"/>
                      </a:lnTo>
                      <a:lnTo>
                        <a:pt x="20506" y="0"/>
                      </a:lnTo>
                      <a:lnTo>
                        <a:pt x="20546" y="0"/>
                      </a:lnTo>
                      <a:lnTo>
                        <a:pt x="20574" y="0"/>
                      </a:lnTo>
                      <a:lnTo>
                        <a:pt x="20615" y="0"/>
                      </a:lnTo>
                      <a:lnTo>
                        <a:pt x="20685" y="0"/>
                      </a:lnTo>
                      <a:lnTo>
                        <a:pt x="20782" y="0"/>
                      </a:lnTo>
                      <a:lnTo>
                        <a:pt x="20768" y="0"/>
                      </a:lnTo>
                      <a:lnTo>
                        <a:pt x="20782" y="0"/>
                      </a:lnTo>
                      <a:lnTo>
                        <a:pt x="20852" y="0"/>
                      </a:lnTo>
                      <a:lnTo>
                        <a:pt x="20920" y="0"/>
                      </a:lnTo>
                      <a:lnTo>
                        <a:pt x="21004" y="0"/>
                      </a:lnTo>
                      <a:lnTo>
                        <a:pt x="21032" y="0"/>
                      </a:lnTo>
                      <a:lnTo>
                        <a:pt x="21072" y="0"/>
                      </a:lnTo>
                      <a:lnTo>
                        <a:pt x="21142" y="0"/>
                      </a:lnTo>
                      <a:lnTo>
                        <a:pt x="21197" y="0"/>
                      </a:lnTo>
                      <a:lnTo>
                        <a:pt x="21240" y="0"/>
                      </a:lnTo>
                      <a:lnTo>
                        <a:pt x="21308" y="0"/>
                      </a:lnTo>
                      <a:lnTo>
                        <a:pt x="21378" y="0"/>
                      </a:lnTo>
                      <a:lnTo>
                        <a:pt x="21460" y="0"/>
                      </a:lnTo>
                      <a:lnTo>
                        <a:pt x="21487" y="0"/>
                      </a:lnTo>
                      <a:lnTo>
                        <a:pt x="21544" y="0"/>
                      </a:lnTo>
                      <a:lnTo>
                        <a:pt x="21600" y="0"/>
                      </a:lnTo>
                      <a:lnTo>
                        <a:pt x="21529" y="0"/>
                      </a:lnTo>
                      <a:lnTo>
                        <a:pt x="21487" y="0"/>
                      </a:lnTo>
                      <a:lnTo>
                        <a:pt x="21446" y="0"/>
                      </a:lnTo>
                      <a:lnTo>
                        <a:pt x="21474" y="0"/>
                      </a:lnTo>
                      <a:lnTo>
                        <a:pt x="21322" y="0"/>
                      </a:lnTo>
                      <a:lnTo>
                        <a:pt x="21308" y="0"/>
                      </a:lnTo>
                      <a:lnTo>
                        <a:pt x="21322" y="0"/>
                      </a:lnTo>
                      <a:lnTo>
                        <a:pt x="21322" y="0"/>
                      </a:lnTo>
                      <a:lnTo>
                        <a:pt x="21322" y="0"/>
                      </a:lnTo>
                      <a:lnTo>
                        <a:pt x="21336" y="0"/>
                      </a:lnTo>
                      <a:lnTo>
                        <a:pt x="21308" y="0"/>
                      </a:lnTo>
                      <a:lnTo>
                        <a:pt x="21266" y="0"/>
                      </a:lnTo>
                      <a:lnTo>
                        <a:pt x="21240" y="0"/>
                      </a:lnTo>
                      <a:lnTo>
                        <a:pt x="21252" y="0"/>
                      </a:lnTo>
                      <a:lnTo>
                        <a:pt x="21336" y="0"/>
                      </a:lnTo>
                      <a:lnTo>
                        <a:pt x="21336" y="0"/>
                      </a:lnTo>
                      <a:lnTo>
                        <a:pt x="21183" y="0"/>
                      </a:lnTo>
                      <a:lnTo>
                        <a:pt x="21142" y="0"/>
                      </a:lnTo>
                      <a:lnTo>
                        <a:pt x="21046" y="0"/>
                      </a:lnTo>
                      <a:lnTo>
                        <a:pt x="20976" y="0"/>
                      </a:lnTo>
                      <a:lnTo>
                        <a:pt x="20920" y="0"/>
                      </a:lnTo>
                      <a:lnTo>
                        <a:pt x="20865" y="0"/>
                      </a:lnTo>
                      <a:lnTo>
                        <a:pt x="20852" y="0"/>
                      </a:lnTo>
                      <a:lnTo>
                        <a:pt x="20782" y="0"/>
                      </a:lnTo>
                      <a:lnTo>
                        <a:pt x="20754" y="0"/>
                      </a:lnTo>
                      <a:lnTo>
                        <a:pt x="20615" y="0"/>
                      </a:lnTo>
                      <a:lnTo>
                        <a:pt x="20561" y="0"/>
                      </a:lnTo>
                      <a:lnTo>
                        <a:pt x="20561" y="0"/>
                      </a:lnTo>
                      <a:lnTo>
                        <a:pt x="20449" y="0"/>
                      </a:lnTo>
                      <a:lnTo>
                        <a:pt x="20449" y="0"/>
                      </a:lnTo>
                      <a:lnTo>
                        <a:pt x="20422" y="0"/>
                      </a:lnTo>
                      <a:lnTo>
                        <a:pt x="20311" y="0"/>
                      </a:lnTo>
                      <a:lnTo>
                        <a:pt x="20270" y="0"/>
                      </a:lnTo>
                      <a:lnTo>
                        <a:pt x="20145" y="0"/>
                      </a:lnTo>
                      <a:lnTo>
                        <a:pt x="20132" y="0"/>
                      </a:lnTo>
                      <a:lnTo>
                        <a:pt x="20075" y="0"/>
                      </a:lnTo>
                      <a:lnTo>
                        <a:pt x="20007" y="0"/>
                      </a:lnTo>
                      <a:lnTo>
                        <a:pt x="19966" y="0"/>
                      </a:lnTo>
                      <a:lnTo>
                        <a:pt x="19938" y="0"/>
                      </a:lnTo>
                      <a:lnTo>
                        <a:pt x="19896" y="0"/>
                      </a:lnTo>
                      <a:lnTo>
                        <a:pt x="19813" y="0"/>
                      </a:lnTo>
                      <a:lnTo>
                        <a:pt x="18705" y="0"/>
                      </a:lnTo>
                      <a:lnTo>
                        <a:pt x="18567" y="0"/>
                      </a:lnTo>
                      <a:lnTo>
                        <a:pt x="18498" y="0"/>
                      </a:lnTo>
                      <a:lnTo>
                        <a:pt x="18415" y="0"/>
                      </a:lnTo>
                      <a:lnTo>
                        <a:pt x="18331" y="0"/>
                      </a:lnTo>
                      <a:lnTo>
                        <a:pt x="18166" y="0"/>
                      </a:lnTo>
                      <a:lnTo>
                        <a:pt x="18054" y="0"/>
                      </a:lnTo>
                      <a:lnTo>
                        <a:pt x="17985" y="0"/>
                      </a:lnTo>
                      <a:lnTo>
                        <a:pt x="17667" y="0"/>
                      </a:lnTo>
                      <a:lnTo>
                        <a:pt x="16946" y="0"/>
                      </a:lnTo>
                      <a:lnTo>
                        <a:pt x="16919" y="0"/>
                      </a:lnTo>
                      <a:lnTo>
                        <a:pt x="16752" y="0"/>
                      </a:lnTo>
                      <a:lnTo>
                        <a:pt x="15437" y="0"/>
                      </a:lnTo>
                      <a:lnTo>
                        <a:pt x="15382" y="0"/>
                      </a:lnTo>
                      <a:lnTo>
                        <a:pt x="15450" y="0"/>
                      </a:lnTo>
                      <a:lnTo>
                        <a:pt x="15590" y="0"/>
                      </a:lnTo>
                      <a:lnTo>
                        <a:pt x="15659" y="0"/>
                      </a:lnTo>
                      <a:lnTo>
                        <a:pt x="15701" y="0"/>
                      </a:lnTo>
                      <a:lnTo>
                        <a:pt x="15729" y="0"/>
                      </a:lnTo>
                      <a:lnTo>
                        <a:pt x="15770" y="0"/>
                      </a:lnTo>
                      <a:lnTo>
                        <a:pt x="15521" y="0"/>
                      </a:lnTo>
                      <a:lnTo>
                        <a:pt x="15285" y="0"/>
                      </a:lnTo>
                      <a:lnTo>
                        <a:pt x="15189" y="0"/>
                      </a:lnTo>
                      <a:lnTo>
                        <a:pt x="13664" y="0"/>
                      </a:lnTo>
                      <a:lnTo>
                        <a:pt x="13597" y="0"/>
                      </a:lnTo>
                      <a:lnTo>
                        <a:pt x="13512" y="0"/>
                      </a:lnTo>
                      <a:lnTo>
                        <a:pt x="13485" y="0"/>
                      </a:lnTo>
                      <a:lnTo>
                        <a:pt x="13292" y="0"/>
                      </a:lnTo>
                      <a:lnTo>
                        <a:pt x="13277" y="0"/>
                      </a:lnTo>
                      <a:lnTo>
                        <a:pt x="13223" y="0"/>
                      </a:lnTo>
                      <a:lnTo>
                        <a:pt x="13167" y="0"/>
                      </a:lnTo>
                      <a:lnTo>
                        <a:pt x="13043" y="0"/>
                      </a:lnTo>
                      <a:lnTo>
                        <a:pt x="12973" y="0"/>
                      </a:lnTo>
                      <a:lnTo>
                        <a:pt x="12932" y="0"/>
                      </a:lnTo>
                      <a:lnTo>
                        <a:pt x="12863" y="0"/>
                      </a:lnTo>
                      <a:lnTo>
                        <a:pt x="12723" y="0"/>
                      </a:lnTo>
                      <a:lnTo>
                        <a:pt x="12683" y="0"/>
                      </a:lnTo>
                      <a:lnTo>
                        <a:pt x="12626" y="0"/>
                      </a:lnTo>
                      <a:lnTo>
                        <a:pt x="12544" y="0"/>
                      </a:lnTo>
                      <a:lnTo>
                        <a:pt x="12475" y="0"/>
                      </a:lnTo>
                      <a:lnTo>
                        <a:pt x="12419" y="0"/>
                      </a:lnTo>
                      <a:lnTo>
                        <a:pt x="12336" y="0"/>
                      </a:lnTo>
                      <a:lnTo>
                        <a:pt x="12322" y="0"/>
                      </a:lnTo>
                      <a:lnTo>
                        <a:pt x="12281" y="0"/>
                      </a:lnTo>
                      <a:lnTo>
                        <a:pt x="12197" y="0"/>
                      </a:lnTo>
                      <a:lnTo>
                        <a:pt x="12184" y="0"/>
                      </a:lnTo>
                      <a:lnTo>
                        <a:pt x="12115" y="0"/>
                      </a:lnTo>
                      <a:lnTo>
                        <a:pt x="12101" y="0"/>
                      </a:lnTo>
                      <a:lnTo>
                        <a:pt x="12045" y="0"/>
                      </a:lnTo>
                      <a:lnTo>
                        <a:pt x="12045" y="0"/>
                      </a:lnTo>
                      <a:lnTo>
                        <a:pt x="11962" y="0"/>
                      </a:lnTo>
                      <a:lnTo>
                        <a:pt x="11865" y="0"/>
                      </a:lnTo>
                      <a:lnTo>
                        <a:pt x="11782" y="0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>
                  <a:noFill/>
                  <a:prstDash val="solid"/>
                  <a:round/>
                </a:ln>
              </p:spPr>
            </p:sp>
          </p:grpSp>
        </p:grpSp>
        <p:grpSp>
          <p:nvGrpSpPr>
            <p:cNvPr id="284" name="组合"/>
            <p:cNvGrpSpPr>
              <a:grpSpLocks/>
            </p:cNvGrpSpPr>
            <p:nvPr/>
          </p:nvGrpSpPr>
          <p:grpSpPr>
            <a:xfrm>
              <a:off x="1493405" y="3142457"/>
              <a:ext cx="496322" cy="491590"/>
              <a:chOff x="1493405" y="3142457"/>
              <a:chExt cx="496322" cy="491590"/>
            </a:xfrm>
          </p:grpSpPr>
          <p:sp>
            <p:nvSpPr>
              <p:cNvPr id="282" name="曲线"/>
              <p:cNvSpPr>
                <a:spLocks/>
              </p:cNvSpPr>
              <p:nvPr/>
            </p:nvSpPr>
            <p:spPr>
              <a:xfrm>
                <a:off x="1493405" y="3142457"/>
                <a:ext cx="317299" cy="4915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9937" y="0"/>
                    </a:moveTo>
                    <a:lnTo>
                      <a:pt x="12536" y="0"/>
                    </a:lnTo>
                    <a:lnTo>
                      <a:pt x="5739" y="0"/>
                    </a:lnTo>
                    <a:lnTo>
                      <a:pt x="0" y="0"/>
                    </a:lnTo>
                    <a:lnTo>
                      <a:pt x="2867" y="0"/>
                    </a:lnTo>
                    <a:lnTo>
                      <a:pt x="10421" y="0"/>
                    </a:lnTo>
                    <a:lnTo>
                      <a:pt x="14953" y="0"/>
                    </a:lnTo>
                    <a:lnTo>
                      <a:pt x="15708" y="0"/>
                    </a:lnTo>
                    <a:lnTo>
                      <a:pt x="19484" y="0"/>
                    </a:lnTo>
                    <a:lnTo>
                      <a:pt x="21600" y="0"/>
                    </a:lnTo>
                    <a:lnTo>
                      <a:pt x="1737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83" name="曲线"/>
              <p:cNvSpPr>
                <a:spLocks/>
              </p:cNvSpPr>
              <p:nvPr/>
            </p:nvSpPr>
            <p:spPr>
              <a:xfrm>
                <a:off x="1516023" y="3154921"/>
                <a:ext cx="473704" cy="47068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3191" y="0"/>
                    </a:moveTo>
                    <a:lnTo>
                      <a:pt x="13231" y="0"/>
                    </a:lnTo>
                    <a:lnTo>
                      <a:pt x="13309" y="0"/>
                    </a:lnTo>
                    <a:lnTo>
                      <a:pt x="13430" y="0"/>
                    </a:lnTo>
                    <a:lnTo>
                      <a:pt x="13489" y="0"/>
                    </a:lnTo>
                    <a:lnTo>
                      <a:pt x="13529" y="0"/>
                    </a:lnTo>
                    <a:lnTo>
                      <a:pt x="13549" y="0"/>
                    </a:lnTo>
                    <a:lnTo>
                      <a:pt x="13549" y="0"/>
                    </a:lnTo>
                    <a:lnTo>
                      <a:pt x="13509" y="0"/>
                    </a:lnTo>
                    <a:lnTo>
                      <a:pt x="13450" y="0"/>
                    </a:lnTo>
                    <a:lnTo>
                      <a:pt x="13329" y="0"/>
                    </a:lnTo>
                    <a:lnTo>
                      <a:pt x="13211" y="0"/>
                    </a:lnTo>
                    <a:lnTo>
                      <a:pt x="13191" y="0"/>
                    </a:lnTo>
                    <a:lnTo>
                      <a:pt x="13130" y="0"/>
                    </a:lnTo>
                    <a:lnTo>
                      <a:pt x="13110" y="0"/>
                    </a:lnTo>
                    <a:lnTo>
                      <a:pt x="12991" y="0"/>
                    </a:lnTo>
                    <a:lnTo>
                      <a:pt x="12911" y="0"/>
                    </a:lnTo>
                    <a:lnTo>
                      <a:pt x="12911" y="0"/>
                    </a:lnTo>
                    <a:lnTo>
                      <a:pt x="12812" y="0"/>
                    </a:lnTo>
                    <a:lnTo>
                      <a:pt x="12753" y="0"/>
                    </a:lnTo>
                    <a:lnTo>
                      <a:pt x="12753" y="0"/>
                    </a:lnTo>
                    <a:lnTo>
                      <a:pt x="12692" y="0"/>
                    </a:lnTo>
                    <a:lnTo>
                      <a:pt x="12733" y="0"/>
                    </a:lnTo>
                    <a:lnTo>
                      <a:pt x="12812" y="0"/>
                    </a:lnTo>
                    <a:lnTo>
                      <a:pt x="12812" y="0"/>
                    </a:lnTo>
                    <a:lnTo>
                      <a:pt x="12911" y="0"/>
                    </a:lnTo>
                    <a:lnTo>
                      <a:pt x="12911" y="0"/>
                    </a:lnTo>
                    <a:lnTo>
                      <a:pt x="12952" y="0"/>
                    </a:lnTo>
                    <a:lnTo>
                      <a:pt x="13031" y="0"/>
                    </a:lnTo>
                    <a:lnTo>
                      <a:pt x="13130" y="0"/>
                    </a:lnTo>
                    <a:lnTo>
                      <a:pt x="13130" y="0"/>
                    </a:lnTo>
                    <a:lnTo>
                      <a:pt x="13150" y="0"/>
                    </a:lnTo>
                    <a:lnTo>
                      <a:pt x="13150" y="0"/>
                    </a:lnTo>
                    <a:lnTo>
                      <a:pt x="13211" y="0"/>
                    </a:lnTo>
                    <a:lnTo>
                      <a:pt x="13251" y="0"/>
                    </a:lnTo>
                    <a:lnTo>
                      <a:pt x="13309" y="0"/>
                    </a:lnTo>
                    <a:lnTo>
                      <a:pt x="13289" y="0"/>
                    </a:lnTo>
                    <a:lnTo>
                      <a:pt x="13231" y="0"/>
                    </a:lnTo>
                    <a:lnTo>
                      <a:pt x="13231" y="0"/>
                    </a:lnTo>
                    <a:lnTo>
                      <a:pt x="13191" y="0"/>
                    </a:lnTo>
                  </a:path>
                  <a:path w="21600" h="21600">
                    <a:moveTo>
                      <a:pt x="7252" y="0"/>
                    </a:moveTo>
                    <a:lnTo>
                      <a:pt x="7252" y="0"/>
                    </a:lnTo>
                    <a:lnTo>
                      <a:pt x="7212" y="0"/>
                    </a:lnTo>
                    <a:lnTo>
                      <a:pt x="6934" y="0"/>
                    </a:lnTo>
                    <a:lnTo>
                      <a:pt x="6755" y="0"/>
                    </a:lnTo>
                    <a:lnTo>
                      <a:pt x="6515" y="0"/>
                    </a:lnTo>
                    <a:lnTo>
                      <a:pt x="6415" y="0"/>
                    </a:lnTo>
                    <a:lnTo>
                      <a:pt x="6255" y="0"/>
                    </a:lnTo>
                    <a:lnTo>
                      <a:pt x="6077" y="0"/>
                    </a:lnTo>
                    <a:lnTo>
                      <a:pt x="5918" y="0"/>
                    </a:lnTo>
                    <a:lnTo>
                      <a:pt x="5858" y="0"/>
                    </a:lnTo>
                    <a:lnTo>
                      <a:pt x="5619" y="0"/>
                    </a:lnTo>
                    <a:lnTo>
                      <a:pt x="5420" y="0"/>
                    </a:lnTo>
                    <a:lnTo>
                      <a:pt x="5240" y="0"/>
                    </a:lnTo>
                    <a:lnTo>
                      <a:pt x="5061" y="0"/>
                    </a:lnTo>
                    <a:lnTo>
                      <a:pt x="4921" y="0"/>
                    </a:lnTo>
                    <a:lnTo>
                      <a:pt x="4921" y="0"/>
                    </a:lnTo>
                    <a:lnTo>
                      <a:pt x="4981" y="0"/>
                    </a:lnTo>
                    <a:lnTo>
                      <a:pt x="5121" y="0"/>
                    </a:lnTo>
                    <a:lnTo>
                      <a:pt x="5240" y="0"/>
                    </a:lnTo>
                    <a:lnTo>
                      <a:pt x="5279" y="0"/>
                    </a:lnTo>
                    <a:lnTo>
                      <a:pt x="5140" y="0"/>
                    </a:lnTo>
                    <a:lnTo>
                      <a:pt x="5160" y="0"/>
                    </a:lnTo>
                    <a:lnTo>
                      <a:pt x="5181" y="0"/>
                    </a:lnTo>
                    <a:lnTo>
                      <a:pt x="5160" y="0"/>
                    </a:lnTo>
                    <a:lnTo>
                      <a:pt x="5420" y="0"/>
                    </a:lnTo>
                    <a:lnTo>
                      <a:pt x="5578" y="0"/>
                    </a:lnTo>
                    <a:lnTo>
                      <a:pt x="5758" y="0"/>
                    </a:lnTo>
                    <a:lnTo>
                      <a:pt x="5758" y="0"/>
                    </a:lnTo>
                    <a:lnTo>
                      <a:pt x="5639" y="0"/>
                    </a:lnTo>
                    <a:lnTo>
                      <a:pt x="5379" y="0"/>
                    </a:lnTo>
                    <a:lnTo>
                      <a:pt x="5339" y="0"/>
                    </a:lnTo>
                    <a:lnTo>
                      <a:pt x="5279" y="0"/>
                    </a:lnTo>
                    <a:lnTo>
                      <a:pt x="5240" y="0"/>
                    </a:lnTo>
                    <a:lnTo>
                      <a:pt x="4960" y="0"/>
                    </a:lnTo>
                    <a:lnTo>
                      <a:pt x="4861" y="0"/>
                    </a:lnTo>
                    <a:lnTo>
                      <a:pt x="4662" y="0"/>
                    </a:lnTo>
                    <a:lnTo>
                      <a:pt x="4543" y="0"/>
                    </a:lnTo>
                    <a:lnTo>
                      <a:pt x="4324" y="0"/>
                    </a:lnTo>
                    <a:lnTo>
                      <a:pt x="4184" y="0"/>
                    </a:lnTo>
                    <a:lnTo>
                      <a:pt x="3965" y="0"/>
                    </a:lnTo>
                    <a:lnTo>
                      <a:pt x="3765" y="0"/>
                    </a:lnTo>
                    <a:lnTo>
                      <a:pt x="3626" y="0"/>
                    </a:lnTo>
                    <a:lnTo>
                      <a:pt x="3626" y="0"/>
                    </a:lnTo>
                    <a:lnTo>
                      <a:pt x="3587" y="0"/>
                    </a:lnTo>
                    <a:lnTo>
                      <a:pt x="3487" y="0"/>
                    </a:lnTo>
                    <a:lnTo>
                      <a:pt x="3467" y="0"/>
                    </a:lnTo>
                    <a:lnTo>
                      <a:pt x="3328" y="0"/>
                    </a:lnTo>
                    <a:lnTo>
                      <a:pt x="3227" y="0"/>
                    </a:lnTo>
                    <a:lnTo>
                      <a:pt x="3148" y="0"/>
                    </a:lnTo>
                    <a:lnTo>
                      <a:pt x="3088" y="0"/>
                    </a:lnTo>
                    <a:lnTo>
                      <a:pt x="2988" y="0"/>
                    </a:lnTo>
                    <a:lnTo>
                      <a:pt x="2928" y="0"/>
                    </a:lnTo>
                    <a:lnTo>
                      <a:pt x="2291" y="0"/>
                    </a:lnTo>
                    <a:lnTo>
                      <a:pt x="2271" y="0"/>
                    </a:lnTo>
                    <a:lnTo>
                      <a:pt x="2330" y="0"/>
                    </a:lnTo>
                    <a:lnTo>
                      <a:pt x="2531" y="0"/>
                    </a:lnTo>
                    <a:lnTo>
                      <a:pt x="2589" y="0"/>
                    </a:lnTo>
                    <a:lnTo>
                      <a:pt x="2551" y="0"/>
                    </a:lnTo>
                    <a:lnTo>
                      <a:pt x="2630" y="0"/>
                    </a:lnTo>
                    <a:lnTo>
                      <a:pt x="2589" y="0"/>
                    </a:lnTo>
                    <a:lnTo>
                      <a:pt x="2471" y="0"/>
                    </a:lnTo>
                    <a:lnTo>
                      <a:pt x="2091" y="0"/>
                    </a:lnTo>
                    <a:lnTo>
                      <a:pt x="2131" y="0"/>
                    </a:lnTo>
                    <a:lnTo>
                      <a:pt x="2231" y="0"/>
                    </a:lnTo>
                    <a:lnTo>
                      <a:pt x="2431" y="0"/>
                    </a:lnTo>
                    <a:lnTo>
                      <a:pt x="2551" y="0"/>
                    </a:lnTo>
                    <a:lnTo>
                      <a:pt x="2551" y="0"/>
                    </a:lnTo>
                    <a:lnTo>
                      <a:pt x="2551" y="0"/>
                    </a:lnTo>
                    <a:lnTo>
                      <a:pt x="2251" y="0"/>
                    </a:lnTo>
                    <a:lnTo>
                      <a:pt x="2151" y="0"/>
                    </a:lnTo>
                    <a:lnTo>
                      <a:pt x="2172" y="0"/>
                    </a:lnTo>
                    <a:lnTo>
                      <a:pt x="2131" y="0"/>
                    </a:lnTo>
                    <a:lnTo>
                      <a:pt x="1993" y="0"/>
                    </a:lnTo>
                    <a:lnTo>
                      <a:pt x="1993" y="0"/>
                    </a:lnTo>
                    <a:lnTo>
                      <a:pt x="1872" y="0"/>
                    </a:lnTo>
                    <a:lnTo>
                      <a:pt x="1734" y="0"/>
                    </a:lnTo>
                    <a:lnTo>
                      <a:pt x="1673" y="0"/>
                    </a:lnTo>
                    <a:lnTo>
                      <a:pt x="1634" y="0"/>
                    </a:lnTo>
                    <a:lnTo>
                      <a:pt x="1255" y="0"/>
                    </a:lnTo>
                    <a:lnTo>
                      <a:pt x="977" y="0"/>
                    </a:lnTo>
                    <a:lnTo>
                      <a:pt x="897" y="0"/>
                    </a:lnTo>
                    <a:lnTo>
                      <a:pt x="836" y="0"/>
                    </a:lnTo>
                    <a:lnTo>
                      <a:pt x="697" y="0"/>
                    </a:lnTo>
                    <a:lnTo>
                      <a:pt x="578" y="0"/>
                    </a:lnTo>
                    <a:lnTo>
                      <a:pt x="478" y="0"/>
                    </a:lnTo>
                    <a:lnTo>
                      <a:pt x="498" y="0"/>
                    </a:lnTo>
                    <a:lnTo>
                      <a:pt x="459" y="0"/>
                    </a:lnTo>
                    <a:lnTo>
                      <a:pt x="478" y="0"/>
                    </a:lnTo>
                    <a:lnTo>
                      <a:pt x="338" y="0"/>
                    </a:lnTo>
                    <a:lnTo>
                      <a:pt x="378" y="0"/>
                    </a:lnTo>
                    <a:lnTo>
                      <a:pt x="439" y="0"/>
                    </a:lnTo>
                    <a:lnTo>
                      <a:pt x="338" y="0"/>
                    </a:lnTo>
                    <a:lnTo>
                      <a:pt x="25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60" y="0"/>
                    </a:lnTo>
                    <a:lnTo>
                      <a:pt x="79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39" y="0"/>
                    </a:lnTo>
                    <a:lnTo>
                      <a:pt x="178" y="0"/>
                    </a:lnTo>
                    <a:lnTo>
                      <a:pt x="459" y="0"/>
                    </a:lnTo>
                    <a:lnTo>
                      <a:pt x="298" y="0"/>
                    </a:lnTo>
                    <a:lnTo>
                      <a:pt x="658" y="0"/>
                    </a:lnTo>
                    <a:lnTo>
                      <a:pt x="836" y="0"/>
                    </a:lnTo>
                    <a:lnTo>
                      <a:pt x="957" y="0"/>
                    </a:lnTo>
                    <a:lnTo>
                      <a:pt x="977" y="0"/>
                    </a:lnTo>
                    <a:lnTo>
                      <a:pt x="1195" y="0"/>
                    </a:lnTo>
                    <a:lnTo>
                      <a:pt x="1474" y="0"/>
                    </a:lnTo>
                    <a:lnTo>
                      <a:pt x="1693" y="0"/>
                    </a:lnTo>
                    <a:lnTo>
                      <a:pt x="1892" y="0"/>
                    </a:lnTo>
                    <a:lnTo>
                      <a:pt x="1953" y="0"/>
                    </a:lnTo>
                    <a:lnTo>
                      <a:pt x="1932" y="0"/>
                    </a:lnTo>
                    <a:lnTo>
                      <a:pt x="1872" y="0"/>
                    </a:lnTo>
                    <a:lnTo>
                      <a:pt x="1872" y="0"/>
                    </a:lnTo>
                    <a:lnTo>
                      <a:pt x="1892" y="0"/>
                    </a:lnTo>
                    <a:lnTo>
                      <a:pt x="1892" y="0"/>
                    </a:lnTo>
                    <a:lnTo>
                      <a:pt x="1973" y="0"/>
                    </a:lnTo>
                    <a:lnTo>
                      <a:pt x="2071" y="0"/>
                    </a:lnTo>
                    <a:lnTo>
                      <a:pt x="2172" y="0"/>
                    </a:lnTo>
                    <a:lnTo>
                      <a:pt x="2350" y="0"/>
                    </a:lnTo>
                    <a:lnTo>
                      <a:pt x="2391" y="0"/>
                    </a:lnTo>
                    <a:lnTo>
                      <a:pt x="2928" y="0"/>
                    </a:lnTo>
                    <a:lnTo>
                      <a:pt x="3069" y="0"/>
                    </a:lnTo>
                    <a:lnTo>
                      <a:pt x="3148" y="0"/>
                    </a:lnTo>
                    <a:lnTo>
                      <a:pt x="3268" y="0"/>
                    </a:lnTo>
                    <a:lnTo>
                      <a:pt x="3386" y="0"/>
                    </a:lnTo>
                    <a:lnTo>
                      <a:pt x="3547" y="0"/>
                    </a:lnTo>
                    <a:lnTo>
                      <a:pt x="3645" y="0"/>
                    </a:lnTo>
                    <a:lnTo>
                      <a:pt x="3886" y="0"/>
                    </a:lnTo>
                    <a:lnTo>
                      <a:pt x="4064" y="0"/>
                    </a:lnTo>
                    <a:lnTo>
                      <a:pt x="4243" y="0"/>
                    </a:lnTo>
                    <a:lnTo>
                      <a:pt x="4364" y="0"/>
                    </a:lnTo>
                    <a:lnTo>
                      <a:pt x="4462" y="0"/>
                    </a:lnTo>
                    <a:lnTo>
                      <a:pt x="4583" y="0"/>
                    </a:lnTo>
                    <a:lnTo>
                      <a:pt x="4662" y="0"/>
                    </a:lnTo>
                    <a:lnTo>
                      <a:pt x="4642" y="0"/>
                    </a:lnTo>
                    <a:lnTo>
                      <a:pt x="4721" y="0"/>
                    </a:lnTo>
                    <a:lnTo>
                      <a:pt x="4841" y="0"/>
                    </a:lnTo>
                    <a:lnTo>
                      <a:pt x="4921" y="0"/>
                    </a:lnTo>
                    <a:lnTo>
                      <a:pt x="4861" y="0"/>
                    </a:lnTo>
                    <a:lnTo>
                      <a:pt x="4960" y="0"/>
                    </a:lnTo>
                    <a:lnTo>
                      <a:pt x="5101" y="0"/>
                    </a:lnTo>
                    <a:lnTo>
                      <a:pt x="5140" y="0"/>
                    </a:lnTo>
                    <a:lnTo>
                      <a:pt x="5260" y="0"/>
                    </a:lnTo>
                    <a:lnTo>
                      <a:pt x="5440" y="0"/>
                    </a:lnTo>
                    <a:lnTo>
                      <a:pt x="5558" y="0"/>
                    </a:lnTo>
                    <a:lnTo>
                      <a:pt x="5619" y="0"/>
                    </a:lnTo>
                    <a:lnTo>
                      <a:pt x="5838" y="0"/>
                    </a:lnTo>
                    <a:lnTo>
                      <a:pt x="6036" y="0"/>
                    </a:lnTo>
                    <a:lnTo>
                      <a:pt x="6196" y="0"/>
                    </a:lnTo>
                    <a:lnTo>
                      <a:pt x="6395" y="0"/>
                    </a:lnTo>
                    <a:lnTo>
                      <a:pt x="6496" y="0"/>
                    </a:lnTo>
                    <a:lnTo>
                      <a:pt x="6735" y="0"/>
                    </a:lnTo>
                    <a:lnTo>
                      <a:pt x="6893" y="0"/>
                    </a:lnTo>
                    <a:lnTo>
                      <a:pt x="6913" y="0"/>
                    </a:lnTo>
                    <a:lnTo>
                      <a:pt x="7014" y="0"/>
                    </a:lnTo>
                    <a:lnTo>
                      <a:pt x="7153" y="0"/>
                    </a:lnTo>
                    <a:lnTo>
                      <a:pt x="7491" y="0"/>
                    </a:lnTo>
                    <a:lnTo>
                      <a:pt x="7711" y="0"/>
                    </a:lnTo>
                    <a:lnTo>
                      <a:pt x="7750" y="0"/>
                    </a:lnTo>
                    <a:lnTo>
                      <a:pt x="7730" y="0"/>
                    </a:lnTo>
                    <a:lnTo>
                      <a:pt x="7791" y="0"/>
                    </a:lnTo>
                    <a:lnTo>
                      <a:pt x="7711" y="0"/>
                    </a:lnTo>
                    <a:lnTo>
                      <a:pt x="7909" y="0"/>
                    </a:lnTo>
                    <a:lnTo>
                      <a:pt x="7889" y="0"/>
                    </a:lnTo>
                    <a:lnTo>
                      <a:pt x="8845" y="0"/>
                    </a:lnTo>
                    <a:lnTo>
                      <a:pt x="8906" y="0"/>
                    </a:lnTo>
                    <a:lnTo>
                      <a:pt x="8886" y="0"/>
                    </a:lnTo>
                    <a:lnTo>
                      <a:pt x="9145" y="0"/>
                    </a:lnTo>
                    <a:lnTo>
                      <a:pt x="9423" y="0"/>
                    </a:lnTo>
                    <a:lnTo>
                      <a:pt x="9443" y="0"/>
                    </a:lnTo>
                    <a:lnTo>
                      <a:pt x="9185" y="0"/>
                    </a:lnTo>
                    <a:lnTo>
                      <a:pt x="9205" y="0"/>
                    </a:lnTo>
                    <a:lnTo>
                      <a:pt x="9125" y="0"/>
                    </a:lnTo>
                    <a:lnTo>
                      <a:pt x="9185" y="0"/>
                    </a:lnTo>
                    <a:lnTo>
                      <a:pt x="9145" y="0"/>
                    </a:lnTo>
                    <a:lnTo>
                      <a:pt x="9285" y="0"/>
                    </a:lnTo>
                    <a:lnTo>
                      <a:pt x="9285" y="0"/>
                    </a:lnTo>
                    <a:lnTo>
                      <a:pt x="9384" y="0"/>
                    </a:lnTo>
                    <a:lnTo>
                      <a:pt x="9325" y="0"/>
                    </a:lnTo>
                    <a:lnTo>
                      <a:pt x="9345" y="0"/>
                    </a:lnTo>
                    <a:lnTo>
                      <a:pt x="9305" y="0"/>
                    </a:lnTo>
                    <a:lnTo>
                      <a:pt x="9345" y="0"/>
                    </a:lnTo>
                    <a:lnTo>
                      <a:pt x="9544" y="0"/>
                    </a:lnTo>
                    <a:lnTo>
                      <a:pt x="9624" y="0"/>
                    </a:lnTo>
                    <a:lnTo>
                      <a:pt x="9882" y="0"/>
                    </a:lnTo>
                    <a:lnTo>
                      <a:pt x="10022" y="0"/>
                    </a:lnTo>
                    <a:lnTo>
                      <a:pt x="10281" y="0"/>
                    </a:lnTo>
                    <a:lnTo>
                      <a:pt x="10401" y="0"/>
                    </a:lnTo>
                    <a:lnTo>
                      <a:pt x="10499" y="0"/>
                    </a:lnTo>
                    <a:lnTo>
                      <a:pt x="10539" y="0"/>
                    </a:lnTo>
                    <a:lnTo>
                      <a:pt x="10699" y="0"/>
                    </a:lnTo>
                    <a:lnTo>
                      <a:pt x="10800" y="0"/>
                    </a:lnTo>
                    <a:lnTo>
                      <a:pt x="10898" y="0"/>
                    </a:lnTo>
                    <a:lnTo>
                      <a:pt x="11118" y="0"/>
                    </a:lnTo>
                    <a:lnTo>
                      <a:pt x="11238" y="0"/>
                    </a:lnTo>
                    <a:lnTo>
                      <a:pt x="11318" y="0"/>
                    </a:lnTo>
                    <a:lnTo>
                      <a:pt x="11398" y="0"/>
                    </a:lnTo>
                    <a:lnTo>
                      <a:pt x="11338" y="0"/>
                    </a:lnTo>
                    <a:lnTo>
                      <a:pt x="11318" y="0"/>
                    </a:lnTo>
                    <a:lnTo>
                      <a:pt x="11298" y="0"/>
                    </a:lnTo>
                    <a:lnTo>
                      <a:pt x="11258" y="0"/>
                    </a:lnTo>
                    <a:lnTo>
                      <a:pt x="11258" y="0"/>
                    </a:lnTo>
                    <a:lnTo>
                      <a:pt x="11238" y="0"/>
                    </a:lnTo>
                    <a:lnTo>
                      <a:pt x="11238" y="0"/>
                    </a:lnTo>
                    <a:lnTo>
                      <a:pt x="11338" y="0"/>
                    </a:lnTo>
                    <a:lnTo>
                      <a:pt x="11596" y="0"/>
                    </a:lnTo>
                    <a:lnTo>
                      <a:pt x="11596" y="0"/>
                    </a:lnTo>
                    <a:lnTo>
                      <a:pt x="11697" y="0"/>
                    </a:lnTo>
                    <a:lnTo>
                      <a:pt x="11697" y="0"/>
                    </a:lnTo>
                    <a:lnTo>
                      <a:pt x="11715" y="0"/>
                    </a:lnTo>
                    <a:lnTo>
                      <a:pt x="11735" y="0"/>
                    </a:lnTo>
                    <a:lnTo>
                      <a:pt x="11715" y="0"/>
                    </a:lnTo>
                    <a:lnTo>
                      <a:pt x="11616" y="0"/>
                    </a:lnTo>
                    <a:lnTo>
                      <a:pt x="11497" y="0"/>
                    </a:lnTo>
                    <a:lnTo>
                      <a:pt x="11457" y="0"/>
                    </a:lnTo>
                    <a:lnTo>
                      <a:pt x="11398" y="0"/>
                    </a:lnTo>
                    <a:lnTo>
                      <a:pt x="11358" y="0"/>
                    </a:lnTo>
                    <a:lnTo>
                      <a:pt x="11138" y="0"/>
                    </a:lnTo>
                    <a:lnTo>
                      <a:pt x="11098" y="0"/>
                    </a:lnTo>
                    <a:lnTo>
                      <a:pt x="11019" y="0"/>
                    </a:lnTo>
                    <a:lnTo>
                      <a:pt x="10820" y="0"/>
                    </a:lnTo>
                    <a:lnTo>
                      <a:pt x="10739" y="0"/>
                    </a:lnTo>
                    <a:lnTo>
                      <a:pt x="10739" y="0"/>
                    </a:lnTo>
                    <a:lnTo>
                      <a:pt x="10660" y="0"/>
                    </a:lnTo>
                    <a:lnTo>
                      <a:pt x="10600" y="0"/>
                    </a:lnTo>
                    <a:lnTo>
                      <a:pt x="10420" y="0"/>
                    </a:lnTo>
                    <a:lnTo>
                      <a:pt x="10401" y="0"/>
                    </a:lnTo>
                    <a:lnTo>
                      <a:pt x="10401" y="0"/>
                    </a:lnTo>
                    <a:lnTo>
                      <a:pt x="10320" y="0"/>
                    </a:lnTo>
                    <a:lnTo>
                      <a:pt x="10261" y="0"/>
                    </a:lnTo>
                    <a:lnTo>
                      <a:pt x="10160" y="0"/>
                    </a:lnTo>
                    <a:lnTo>
                      <a:pt x="10102" y="0"/>
                    </a:lnTo>
                    <a:lnTo>
                      <a:pt x="10002" y="0"/>
                    </a:lnTo>
                    <a:lnTo>
                      <a:pt x="10002" y="0"/>
                    </a:lnTo>
                    <a:lnTo>
                      <a:pt x="9902" y="0"/>
                    </a:lnTo>
                    <a:lnTo>
                      <a:pt x="9862" y="0"/>
                    </a:lnTo>
                    <a:lnTo>
                      <a:pt x="9942" y="0"/>
                    </a:lnTo>
                    <a:lnTo>
                      <a:pt x="10002" y="0"/>
                    </a:lnTo>
                    <a:lnTo>
                      <a:pt x="10261" y="0"/>
                    </a:lnTo>
                    <a:lnTo>
                      <a:pt x="10401" y="0"/>
                    </a:lnTo>
                    <a:lnTo>
                      <a:pt x="10519" y="0"/>
                    </a:lnTo>
                    <a:lnTo>
                      <a:pt x="10620" y="0"/>
                    </a:lnTo>
                    <a:lnTo>
                      <a:pt x="10699" y="0"/>
                    </a:lnTo>
                    <a:lnTo>
                      <a:pt x="10820" y="0"/>
                    </a:lnTo>
                    <a:lnTo>
                      <a:pt x="10898" y="0"/>
                    </a:lnTo>
                    <a:lnTo>
                      <a:pt x="10999" y="0"/>
                    </a:lnTo>
                    <a:lnTo>
                      <a:pt x="11039" y="0"/>
                    </a:lnTo>
                    <a:lnTo>
                      <a:pt x="11158" y="0"/>
                    </a:lnTo>
                    <a:lnTo>
                      <a:pt x="11318" y="0"/>
                    </a:lnTo>
                    <a:lnTo>
                      <a:pt x="11438" y="0"/>
                    </a:lnTo>
                    <a:lnTo>
                      <a:pt x="11557" y="0"/>
                    </a:lnTo>
                    <a:lnTo>
                      <a:pt x="11557" y="0"/>
                    </a:lnTo>
                    <a:lnTo>
                      <a:pt x="11657" y="0"/>
                    </a:lnTo>
                    <a:lnTo>
                      <a:pt x="11896" y="0"/>
                    </a:lnTo>
                    <a:lnTo>
                      <a:pt x="12015" y="0"/>
                    </a:lnTo>
                    <a:lnTo>
                      <a:pt x="12135" y="0"/>
                    </a:lnTo>
                    <a:lnTo>
                      <a:pt x="12253" y="0"/>
                    </a:lnTo>
                    <a:lnTo>
                      <a:pt x="12234" y="0"/>
                    </a:lnTo>
                    <a:lnTo>
                      <a:pt x="12135" y="0"/>
                    </a:lnTo>
                    <a:lnTo>
                      <a:pt x="12194" y="0"/>
                    </a:lnTo>
                    <a:lnTo>
                      <a:pt x="12214" y="0"/>
                    </a:lnTo>
                    <a:lnTo>
                      <a:pt x="12234" y="0"/>
                    </a:lnTo>
                    <a:lnTo>
                      <a:pt x="12314" y="0"/>
                    </a:lnTo>
                    <a:lnTo>
                      <a:pt x="12334" y="0"/>
                    </a:lnTo>
                    <a:lnTo>
                      <a:pt x="12533" y="0"/>
                    </a:lnTo>
                    <a:lnTo>
                      <a:pt x="12612" y="0"/>
                    </a:lnTo>
                    <a:lnTo>
                      <a:pt x="12712" y="0"/>
                    </a:lnTo>
                    <a:lnTo>
                      <a:pt x="12792" y="0"/>
                    </a:lnTo>
                    <a:lnTo>
                      <a:pt x="12812" y="0"/>
                    </a:lnTo>
                    <a:lnTo>
                      <a:pt x="12784" y="0"/>
                    </a:lnTo>
                    <a:lnTo>
                      <a:pt x="12784" y="0"/>
                    </a:lnTo>
                    <a:lnTo>
                      <a:pt x="12852" y="0"/>
                    </a:lnTo>
                    <a:lnTo>
                      <a:pt x="13211" y="0"/>
                    </a:lnTo>
                    <a:lnTo>
                      <a:pt x="13390" y="0"/>
                    </a:lnTo>
                    <a:lnTo>
                      <a:pt x="13629" y="0"/>
                    </a:lnTo>
                    <a:lnTo>
                      <a:pt x="13728" y="0"/>
                    </a:lnTo>
                    <a:lnTo>
                      <a:pt x="13827" y="0"/>
                    </a:lnTo>
                    <a:lnTo>
                      <a:pt x="14087" y="0"/>
                    </a:lnTo>
                    <a:lnTo>
                      <a:pt x="14326" y="0"/>
                    </a:lnTo>
                    <a:lnTo>
                      <a:pt x="14385" y="0"/>
                    </a:lnTo>
                    <a:lnTo>
                      <a:pt x="14345" y="0"/>
                    </a:lnTo>
                    <a:lnTo>
                      <a:pt x="14345" y="0"/>
                    </a:lnTo>
                    <a:lnTo>
                      <a:pt x="14405" y="0"/>
                    </a:lnTo>
                    <a:lnTo>
                      <a:pt x="14445" y="0"/>
                    </a:lnTo>
                    <a:lnTo>
                      <a:pt x="14525" y="0"/>
                    </a:lnTo>
                    <a:lnTo>
                      <a:pt x="14506" y="0"/>
                    </a:lnTo>
                    <a:lnTo>
                      <a:pt x="14525" y="0"/>
                    </a:lnTo>
                    <a:lnTo>
                      <a:pt x="14506" y="0"/>
                    </a:lnTo>
                    <a:lnTo>
                      <a:pt x="14565" y="0"/>
                    </a:lnTo>
                    <a:lnTo>
                      <a:pt x="14565" y="0"/>
                    </a:lnTo>
                    <a:lnTo>
                      <a:pt x="14465" y="0"/>
                    </a:lnTo>
                    <a:lnTo>
                      <a:pt x="14465" y="0"/>
                    </a:lnTo>
                    <a:lnTo>
                      <a:pt x="14486" y="0"/>
                    </a:lnTo>
                    <a:lnTo>
                      <a:pt x="14465" y="0"/>
                    </a:lnTo>
                    <a:lnTo>
                      <a:pt x="14425" y="0"/>
                    </a:lnTo>
                    <a:lnTo>
                      <a:pt x="14385" y="0"/>
                    </a:lnTo>
                    <a:lnTo>
                      <a:pt x="14425" y="0"/>
                    </a:lnTo>
                    <a:lnTo>
                      <a:pt x="14585" y="0"/>
                    </a:lnTo>
                    <a:lnTo>
                      <a:pt x="14565" y="0"/>
                    </a:lnTo>
                    <a:lnTo>
                      <a:pt x="14486" y="0"/>
                    </a:lnTo>
                    <a:lnTo>
                      <a:pt x="14605" y="0"/>
                    </a:lnTo>
                    <a:lnTo>
                      <a:pt x="14605" y="0"/>
                    </a:lnTo>
                    <a:lnTo>
                      <a:pt x="14486" y="0"/>
                    </a:lnTo>
                    <a:lnTo>
                      <a:pt x="14585" y="0"/>
                    </a:lnTo>
                    <a:lnTo>
                      <a:pt x="14645" y="0"/>
                    </a:lnTo>
                    <a:lnTo>
                      <a:pt x="14705" y="0"/>
                    </a:lnTo>
                    <a:lnTo>
                      <a:pt x="14883" y="0"/>
                    </a:lnTo>
                    <a:lnTo>
                      <a:pt x="14984" y="0"/>
                    </a:lnTo>
                    <a:lnTo>
                      <a:pt x="14984" y="0"/>
                    </a:lnTo>
                    <a:lnTo>
                      <a:pt x="15122" y="0"/>
                    </a:lnTo>
                    <a:lnTo>
                      <a:pt x="15302" y="0"/>
                    </a:lnTo>
                    <a:lnTo>
                      <a:pt x="15522" y="0"/>
                    </a:lnTo>
                    <a:lnTo>
                      <a:pt x="15720" y="0"/>
                    </a:lnTo>
                    <a:lnTo>
                      <a:pt x="15821" y="0"/>
                    </a:lnTo>
                    <a:lnTo>
                      <a:pt x="15939" y="0"/>
                    </a:lnTo>
                    <a:lnTo>
                      <a:pt x="16040" y="0"/>
                    </a:lnTo>
                    <a:lnTo>
                      <a:pt x="16119" y="0"/>
                    </a:lnTo>
                    <a:lnTo>
                      <a:pt x="16199" y="0"/>
                    </a:lnTo>
                    <a:lnTo>
                      <a:pt x="16199" y="0"/>
                    </a:lnTo>
                    <a:lnTo>
                      <a:pt x="16279" y="0"/>
                    </a:lnTo>
                    <a:lnTo>
                      <a:pt x="16498" y="0"/>
                    </a:lnTo>
                    <a:lnTo>
                      <a:pt x="16597" y="0"/>
                    </a:lnTo>
                    <a:lnTo>
                      <a:pt x="16597" y="0"/>
                    </a:lnTo>
                    <a:lnTo>
                      <a:pt x="16538" y="0"/>
                    </a:lnTo>
                    <a:lnTo>
                      <a:pt x="16478" y="0"/>
                    </a:lnTo>
                    <a:lnTo>
                      <a:pt x="16438" y="0"/>
                    </a:lnTo>
                    <a:lnTo>
                      <a:pt x="16518" y="0"/>
                    </a:lnTo>
                    <a:lnTo>
                      <a:pt x="16677" y="0"/>
                    </a:lnTo>
                    <a:lnTo>
                      <a:pt x="16736" y="0"/>
                    </a:lnTo>
                    <a:lnTo>
                      <a:pt x="16837" y="0"/>
                    </a:lnTo>
                    <a:lnTo>
                      <a:pt x="16917" y="0"/>
                    </a:lnTo>
                    <a:lnTo>
                      <a:pt x="17015" y="0"/>
                    </a:lnTo>
                    <a:lnTo>
                      <a:pt x="17015" y="0"/>
                    </a:lnTo>
                    <a:lnTo>
                      <a:pt x="16897" y="0"/>
                    </a:lnTo>
                    <a:lnTo>
                      <a:pt x="16736" y="0"/>
                    </a:lnTo>
                    <a:lnTo>
                      <a:pt x="16716" y="0"/>
                    </a:lnTo>
                    <a:lnTo>
                      <a:pt x="16776" y="0"/>
                    </a:lnTo>
                    <a:lnTo>
                      <a:pt x="16995" y="0"/>
                    </a:lnTo>
                    <a:lnTo>
                      <a:pt x="17234" y="0"/>
                    </a:lnTo>
                    <a:lnTo>
                      <a:pt x="17215" y="0"/>
                    </a:lnTo>
                    <a:lnTo>
                      <a:pt x="17295" y="0"/>
                    </a:lnTo>
                    <a:lnTo>
                      <a:pt x="17375" y="0"/>
                    </a:lnTo>
                    <a:lnTo>
                      <a:pt x="17335" y="0"/>
                    </a:lnTo>
                    <a:cubicBezTo>
                      <a:pt x="17335" y="0"/>
                      <a:pt x="17335" y="0"/>
                      <a:pt x="17375" y="0"/>
                    </a:cubicBezTo>
                    <a:lnTo>
                      <a:pt x="17514" y="0"/>
                    </a:lnTo>
                    <a:lnTo>
                      <a:pt x="17613" y="0"/>
                    </a:lnTo>
                    <a:lnTo>
                      <a:pt x="17772" y="0"/>
                    </a:lnTo>
                    <a:lnTo>
                      <a:pt x="17933" y="0"/>
                    </a:lnTo>
                    <a:lnTo>
                      <a:pt x="18032" y="0"/>
                    </a:lnTo>
                    <a:lnTo>
                      <a:pt x="18032" y="0"/>
                    </a:lnTo>
                    <a:lnTo>
                      <a:pt x="18012" y="0"/>
                    </a:lnTo>
                    <a:lnTo>
                      <a:pt x="18032" y="0"/>
                    </a:lnTo>
                    <a:lnTo>
                      <a:pt x="18290" y="0"/>
                    </a:lnTo>
                    <a:lnTo>
                      <a:pt x="18491" y="0"/>
                    </a:lnTo>
                    <a:lnTo>
                      <a:pt x="18590" y="0"/>
                    </a:lnTo>
                    <a:lnTo>
                      <a:pt x="18610" y="0"/>
                    </a:lnTo>
                    <a:lnTo>
                      <a:pt x="18590" y="0"/>
                    </a:lnTo>
                    <a:lnTo>
                      <a:pt x="18491" y="0"/>
                    </a:lnTo>
                    <a:lnTo>
                      <a:pt x="18570" y="0"/>
                    </a:lnTo>
                    <a:lnTo>
                      <a:pt x="18630" y="0"/>
                    </a:lnTo>
                    <a:lnTo>
                      <a:pt x="18630" y="0"/>
                    </a:lnTo>
                    <a:lnTo>
                      <a:pt x="18689" y="0"/>
                    </a:lnTo>
                    <a:lnTo>
                      <a:pt x="18789" y="0"/>
                    </a:lnTo>
                    <a:lnTo>
                      <a:pt x="18809" y="0"/>
                    </a:lnTo>
                    <a:lnTo>
                      <a:pt x="18789" y="0"/>
                    </a:lnTo>
                    <a:lnTo>
                      <a:pt x="18929" y="0"/>
                    </a:lnTo>
                    <a:lnTo>
                      <a:pt x="19128" y="0"/>
                    </a:lnTo>
                    <a:lnTo>
                      <a:pt x="19128" y="0"/>
                    </a:lnTo>
                    <a:lnTo>
                      <a:pt x="19088" y="0"/>
                    </a:lnTo>
                    <a:lnTo>
                      <a:pt x="19048" y="0"/>
                    </a:lnTo>
                    <a:lnTo>
                      <a:pt x="19108" y="0"/>
                    </a:lnTo>
                    <a:lnTo>
                      <a:pt x="19167" y="0"/>
                    </a:lnTo>
                    <a:lnTo>
                      <a:pt x="19167" y="0"/>
                    </a:lnTo>
                    <a:lnTo>
                      <a:pt x="19346" y="0"/>
                    </a:lnTo>
                    <a:lnTo>
                      <a:pt x="19366" y="0"/>
                    </a:lnTo>
                    <a:lnTo>
                      <a:pt x="19306" y="0"/>
                    </a:lnTo>
                    <a:lnTo>
                      <a:pt x="19386" y="0"/>
                    </a:lnTo>
                    <a:lnTo>
                      <a:pt x="19366" y="0"/>
                    </a:lnTo>
                    <a:lnTo>
                      <a:pt x="19386" y="0"/>
                    </a:lnTo>
                    <a:lnTo>
                      <a:pt x="19386" y="0"/>
                    </a:lnTo>
                    <a:lnTo>
                      <a:pt x="19447" y="0"/>
                    </a:lnTo>
                    <a:lnTo>
                      <a:pt x="19386" y="0"/>
                    </a:lnTo>
                    <a:lnTo>
                      <a:pt x="19386" y="0"/>
                    </a:lnTo>
                    <a:lnTo>
                      <a:pt x="19447" y="0"/>
                    </a:lnTo>
                    <a:lnTo>
                      <a:pt x="19447" y="0"/>
                    </a:lnTo>
                    <a:lnTo>
                      <a:pt x="19386" y="0"/>
                    </a:lnTo>
                    <a:lnTo>
                      <a:pt x="19306" y="0"/>
                    </a:lnTo>
                    <a:lnTo>
                      <a:pt x="19306" y="0"/>
                    </a:lnTo>
                    <a:lnTo>
                      <a:pt x="19386" y="0"/>
                    </a:lnTo>
                    <a:lnTo>
                      <a:pt x="19366" y="0"/>
                    </a:lnTo>
                    <a:lnTo>
                      <a:pt x="19386" y="0"/>
                    </a:lnTo>
                    <a:lnTo>
                      <a:pt x="19467" y="0"/>
                    </a:lnTo>
                    <a:lnTo>
                      <a:pt x="19487" y="0"/>
                    </a:lnTo>
                    <a:lnTo>
                      <a:pt x="19406" y="0"/>
                    </a:lnTo>
                    <a:lnTo>
                      <a:pt x="19268" y="0"/>
                    </a:lnTo>
                    <a:lnTo>
                      <a:pt x="19306" y="0"/>
                    </a:lnTo>
                    <a:lnTo>
                      <a:pt x="19346" y="0"/>
                    </a:lnTo>
                    <a:lnTo>
                      <a:pt x="19366" y="0"/>
                    </a:lnTo>
                    <a:lnTo>
                      <a:pt x="19447" y="0"/>
                    </a:lnTo>
                    <a:lnTo>
                      <a:pt x="19507" y="0"/>
                    </a:lnTo>
                    <a:lnTo>
                      <a:pt x="19546" y="0"/>
                    </a:lnTo>
                    <a:lnTo>
                      <a:pt x="19606" y="0"/>
                    </a:lnTo>
                    <a:lnTo>
                      <a:pt x="19646" y="0"/>
                    </a:lnTo>
                    <a:lnTo>
                      <a:pt x="19686" y="0"/>
                    </a:lnTo>
                    <a:lnTo>
                      <a:pt x="19646" y="0"/>
                    </a:lnTo>
                    <a:lnTo>
                      <a:pt x="19566" y="0"/>
                    </a:lnTo>
                    <a:lnTo>
                      <a:pt x="19546" y="0"/>
                    </a:lnTo>
                    <a:lnTo>
                      <a:pt x="19586" y="0"/>
                    </a:lnTo>
                    <a:lnTo>
                      <a:pt x="19686" y="0"/>
                    </a:lnTo>
                    <a:lnTo>
                      <a:pt x="19844" y="0"/>
                    </a:lnTo>
                    <a:lnTo>
                      <a:pt x="20005" y="0"/>
                    </a:lnTo>
                    <a:lnTo>
                      <a:pt x="20083" y="0"/>
                    </a:lnTo>
                    <a:lnTo>
                      <a:pt x="20104" y="0"/>
                    </a:lnTo>
                    <a:lnTo>
                      <a:pt x="20184" y="0"/>
                    </a:lnTo>
                    <a:lnTo>
                      <a:pt x="20263" y="0"/>
                    </a:lnTo>
                    <a:lnTo>
                      <a:pt x="20343" y="0"/>
                    </a:lnTo>
                    <a:lnTo>
                      <a:pt x="20642" y="0"/>
                    </a:lnTo>
                    <a:lnTo>
                      <a:pt x="20662" y="0"/>
                    </a:lnTo>
                    <a:lnTo>
                      <a:pt x="20762" y="0"/>
                    </a:lnTo>
                    <a:lnTo>
                      <a:pt x="20842" y="0"/>
                    </a:lnTo>
                    <a:lnTo>
                      <a:pt x="21080" y="0"/>
                    </a:lnTo>
                    <a:lnTo>
                      <a:pt x="21299" y="0"/>
                    </a:lnTo>
                    <a:lnTo>
                      <a:pt x="21359" y="0"/>
                    </a:lnTo>
                    <a:lnTo>
                      <a:pt x="21479" y="0"/>
                    </a:lnTo>
                    <a:lnTo>
                      <a:pt x="21499" y="0"/>
                    </a:lnTo>
                    <a:lnTo>
                      <a:pt x="21579" y="0"/>
                    </a:lnTo>
                    <a:lnTo>
                      <a:pt x="21579" y="0"/>
                    </a:lnTo>
                    <a:lnTo>
                      <a:pt x="21499" y="0"/>
                    </a:lnTo>
                    <a:lnTo>
                      <a:pt x="21539" y="0"/>
                    </a:lnTo>
                    <a:lnTo>
                      <a:pt x="21600" y="0"/>
                    </a:lnTo>
                    <a:lnTo>
                      <a:pt x="21579" y="0"/>
                    </a:lnTo>
                    <a:lnTo>
                      <a:pt x="21499" y="0"/>
                    </a:lnTo>
                    <a:lnTo>
                      <a:pt x="21479" y="0"/>
                    </a:lnTo>
                    <a:lnTo>
                      <a:pt x="21279" y="0"/>
                    </a:lnTo>
                    <a:lnTo>
                      <a:pt x="21279" y="0"/>
                    </a:lnTo>
                    <a:lnTo>
                      <a:pt x="21259" y="0"/>
                    </a:lnTo>
                    <a:lnTo>
                      <a:pt x="20900" y="0"/>
                    </a:lnTo>
                    <a:lnTo>
                      <a:pt x="20701" y="0"/>
                    </a:lnTo>
                    <a:lnTo>
                      <a:pt x="20563" y="0"/>
                    </a:lnTo>
                    <a:lnTo>
                      <a:pt x="20462" y="0"/>
                    </a:lnTo>
                    <a:lnTo>
                      <a:pt x="20323" y="0"/>
                    </a:lnTo>
                    <a:lnTo>
                      <a:pt x="20203" y="0"/>
                    </a:lnTo>
                    <a:lnTo>
                      <a:pt x="20063" y="0"/>
                    </a:lnTo>
                    <a:lnTo>
                      <a:pt x="19965" y="0"/>
                    </a:lnTo>
                    <a:lnTo>
                      <a:pt x="19706" y="0"/>
                    </a:lnTo>
                    <a:lnTo>
                      <a:pt x="19507" y="0"/>
                    </a:lnTo>
                    <a:lnTo>
                      <a:pt x="19406" y="0"/>
                    </a:lnTo>
                    <a:lnTo>
                      <a:pt x="19287" y="0"/>
                    </a:lnTo>
                    <a:lnTo>
                      <a:pt x="19167" y="0"/>
                    </a:lnTo>
                    <a:lnTo>
                      <a:pt x="18829" y="0"/>
                    </a:lnTo>
                    <a:lnTo>
                      <a:pt x="18689" y="0"/>
                    </a:lnTo>
                    <a:lnTo>
                      <a:pt x="18509" y="0"/>
                    </a:lnTo>
                    <a:lnTo>
                      <a:pt x="18411" y="0"/>
                    </a:lnTo>
                    <a:lnTo>
                      <a:pt x="18270" y="0"/>
                    </a:lnTo>
                    <a:lnTo>
                      <a:pt x="18172" y="0"/>
                    </a:lnTo>
                    <a:lnTo>
                      <a:pt x="18072" y="0"/>
                    </a:lnTo>
                    <a:lnTo>
                      <a:pt x="18012" y="0"/>
                    </a:lnTo>
                    <a:lnTo>
                      <a:pt x="17933" y="0"/>
                    </a:lnTo>
                    <a:lnTo>
                      <a:pt x="17792" y="0"/>
                    </a:lnTo>
                    <a:lnTo>
                      <a:pt x="17792" y="0"/>
                    </a:lnTo>
                    <a:lnTo>
                      <a:pt x="17714" y="0"/>
                    </a:lnTo>
                    <a:lnTo>
                      <a:pt x="17694" y="0"/>
                    </a:lnTo>
                    <a:lnTo>
                      <a:pt x="17694" y="0"/>
                    </a:lnTo>
                    <a:lnTo>
                      <a:pt x="17594" y="0"/>
                    </a:lnTo>
                    <a:lnTo>
                      <a:pt x="17574" y="0"/>
                    </a:lnTo>
                    <a:lnTo>
                      <a:pt x="17494" y="0"/>
                    </a:lnTo>
                    <a:lnTo>
                      <a:pt x="17494" y="0"/>
                    </a:lnTo>
                    <a:lnTo>
                      <a:pt x="17514" y="0"/>
                    </a:lnTo>
                    <a:lnTo>
                      <a:pt x="17494" y="0"/>
                    </a:lnTo>
                    <a:lnTo>
                      <a:pt x="17315" y="0"/>
                    </a:lnTo>
                    <a:lnTo>
                      <a:pt x="17275" y="0"/>
                    </a:lnTo>
                    <a:lnTo>
                      <a:pt x="17135" y="0"/>
                    </a:lnTo>
                    <a:lnTo>
                      <a:pt x="16857" y="0"/>
                    </a:lnTo>
                    <a:lnTo>
                      <a:pt x="16716" y="0"/>
                    </a:lnTo>
                    <a:lnTo>
                      <a:pt x="16716" y="0"/>
                    </a:lnTo>
                    <a:lnTo>
                      <a:pt x="16756" y="0"/>
                    </a:lnTo>
                    <a:lnTo>
                      <a:pt x="16716" y="0"/>
                    </a:lnTo>
                    <a:lnTo>
                      <a:pt x="16638" y="0"/>
                    </a:lnTo>
                    <a:lnTo>
                      <a:pt x="16617" y="0"/>
                    </a:lnTo>
                    <a:lnTo>
                      <a:pt x="16597" y="0"/>
                    </a:lnTo>
                    <a:lnTo>
                      <a:pt x="16498" y="0"/>
                    </a:lnTo>
                    <a:lnTo>
                      <a:pt x="16438" y="0"/>
                    </a:lnTo>
                    <a:lnTo>
                      <a:pt x="16417" y="0"/>
                    </a:lnTo>
                    <a:lnTo>
                      <a:pt x="16378" y="0"/>
                    </a:lnTo>
                    <a:lnTo>
                      <a:pt x="16338" y="0"/>
                    </a:lnTo>
                    <a:lnTo>
                      <a:pt x="16299" y="0"/>
                    </a:lnTo>
                    <a:lnTo>
                      <a:pt x="16299" y="0"/>
                    </a:lnTo>
                    <a:lnTo>
                      <a:pt x="16199" y="0"/>
                    </a:lnTo>
                    <a:lnTo>
                      <a:pt x="16199" y="0"/>
                    </a:lnTo>
                    <a:lnTo>
                      <a:pt x="16179" y="0"/>
                    </a:lnTo>
                    <a:lnTo>
                      <a:pt x="16199" y="0"/>
                    </a:lnTo>
                    <a:lnTo>
                      <a:pt x="16179" y="0"/>
                    </a:lnTo>
                    <a:lnTo>
                      <a:pt x="16219" y="0"/>
                    </a:lnTo>
                    <a:lnTo>
                      <a:pt x="16279" y="0"/>
                    </a:lnTo>
                    <a:lnTo>
                      <a:pt x="16219" y="0"/>
                    </a:lnTo>
                    <a:lnTo>
                      <a:pt x="16119" y="0"/>
                    </a:lnTo>
                    <a:lnTo>
                      <a:pt x="16239" y="0"/>
                    </a:lnTo>
                    <a:lnTo>
                      <a:pt x="16099" y="0"/>
                    </a:lnTo>
                    <a:lnTo>
                      <a:pt x="16020" y="0"/>
                    </a:lnTo>
                    <a:lnTo>
                      <a:pt x="15939" y="0"/>
                    </a:lnTo>
                    <a:lnTo>
                      <a:pt x="15821" y="0"/>
                    </a:lnTo>
                    <a:lnTo>
                      <a:pt x="15740" y="0"/>
                    </a:lnTo>
                    <a:lnTo>
                      <a:pt x="15681" y="0"/>
                    </a:lnTo>
                    <a:lnTo>
                      <a:pt x="15641" y="0"/>
                    </a:lnTo>
                    <a:lnTo>
                      <a:pt x="15602" y="0"/>
                    </a:lnTo>
                    <a:lnTo>
                      <a:pt x="15582" y="0"/>
                    </a:lnTo>
                    <a:lnTo>
                      <a:pt x="15502" y="0"/>
                    </a:lnTo>
                    <a:lnTo>
                      <a:pt x="15422" y="0"/>
                    </a:lnTo>
                    <a:lnTo>
                      <a:pt x="15382" y="0"/>
                    </a:lnTo>
                    <a:lnTo>
                      <a:pt x="15302" y="0"/>
                    </a:lnTo>
                    <a:lnTo>
                      <a:pt x="15242" y="0"/>
                    </a:lnTo>
                    <a:lnTo>
                      <a:pt x="15242" y="0"/>
                    </a:lnTo>
                    <a:lnTo>
                      <a:pt x="15202" y="0"/>
                    </a:lnTo>
                    <a:lnTo>
                      <a:pt x="15143" y="0"/>
                    </a:lnTo>
                    <a:lnTo>
                      <a:pt x="15083" y="0"/>
                    </a:lnTo>
                    <a:lnTo>
                      <a:pt x="14944" y="0"/>
                    </a:lnTo>
                    <a:lnTo>
                      <a:pt x="14785" y="0"/>
                    </a:lnTo>
                    <a:lnTo>
                      <a:pt x="14725" y="0"/>
                    </a:lnTo>
                    <a:lnTo>
                      <a:pt x="14705" y="0"/>
                    </a:lnTo>
                    <a:lnTo>
                      <a:pt x="14605" y="0"/>
                    </a:lnTo>
                    <a:lnTo>
                      <a:pt x="14525" y="0"/>
                    </a:lnTo>
                    <a:lnTo>
                      <a:pt x="14506" y="0"/>
                    </a:lnTo>
                    <a:lnTo>
                      <a:pt x="14445" y="0"/>
                    </a:lnTo>
                    <a:lnTo>
                      <a:pt x="14425" y="0"/>
                    </a:lnTo>
                    <a:lnTo>
                      <a:pt x="14307" y="0"/>
                    </a:lnTo>
                    <a:lnTo>
                      <a:pt x="14206" y="0"/>
                    </a:lnTo>
                    <a:lnTo>
                      <a:pt x="14146" y="0"/>
                    </a:lnTo>
                    <a:lnTo>
                      <a:pt x="14146" y="0"/>
                    </a:lnTo>
                    <a:lnTo>
                      <a:pt x="14027" y="0"/>
                    </a:lnTo>
                    <a:lnTo>
                      <a:pt x="13888" y="0"/>
                    </a:lnTo>
                    <a:lnTo>
                      <a:pt x="13688" y="0"/>
                    </a:lnTo>
                    <a:lnTo>
                      <a:pt x="13588" y="0"/>
                    </a:lnTo>
                    <a:lnTo>
                      <a:pt x="13529" y="0"/>
                    </a:lnTo>
                    <a:lnTo>
                      <a:pt x="13509" y="0"/>
                    </a:lnTo>
                    <a:lnTo>
                      <a:pt x="13450" y="0"/>
                    </a:lnTo>
                    <a:lnTo>
                      <a:pt x="13349" y="0"/>
                    </a:lnTo>
                    <a:lnTo>
                      <a:pt x="13349" y="0"/>
                    </a:lnTo>
                    <a:lnTo>
                      <a:pt x="13390" y="0"/>
                    </a:lnTo>
                    <a:lnTo>
                      <a:pt x="13349" y="0"/>
                    </a:lnTo>
                    <a:lnTo>
                      <a:pt x="13329" y="0"/>
                    </a:lnTo>
                    <a:lnTo>
                      <a:pt x="13251" y="0"/>
                    </a:lnTo>
                    <a:lnTo>
                      <a:pt x="13251" y="0"/>
                    </a:lnTo>
                    <a:lnTo>
                      <a:pt x="13329" y="0"/>
                    </a:lnTo>
                    <a:lnTo>
                      <a:pt x="13430" y="0"/>
                    </a:lnTo>
                    <a:lnTo>
                      <a:pt x="13410" y="0"/>
                    </a:lnTo>
                    <a:lnTo>
                      <a:pt x="13450" y="0"/>
                    </a:lnTo>
                    <a:lnTo>
                      <a:pt x="13450" y="0"/>
                    </a:lnTo>
                    <a:lnTo>
                      <a:pt x="13390" y="0"/>
                    </a:lnTo>
                    <a:lnTo>
                      <a:pt x="13251" y="0"/>
                    </a:lnTo>
                    <a:lnTo>
                      <a:pt x="13110" y="0"/>
                    </a:lnTo>
                    <a:lnTo>
                      <a:pt x="12991" y="0"/>
                    </a:lnTo>
                    <a:lnTo>
                      <a:pt x="12891" y="0"/>
                    </a:lnTo>
                    <a:lnTo>
                      <a:pt x="12812" y="0"/>
                    </a:lnTo>
                    <a:lnTo>
                      <a:pt x="12891" y="0"/>
                    </a:lnTo>
                    <a:lnTo>
                      <a:pt x="12991" y="0"/>
                    </a:lnTo>
                    <a:lnTo>
                      <a:pt x="13091" y="0"/>
                    </a:lnTo>
                    <a:lnTo>
                      <a:pt x="13251" y="0"/>
                    </a:lnTo>
                    <a:lnTo>
                      <a:pt x="13349" y="0"/>
                    </a:lnTo>
                    <a:lnTo>
                      <a:pt x="13430" y="0"/>
                    </a:lnTo>
                    <a:lnTo>
                      <a:pt x="13489" y="0"/>
                    </a:lnTo>
                    <a:lnTo>
                      <a:pt x="13529" y="0"/>
                    </a:lnTo>
                    <a:lnTo>
                      <a:pt x="13588" y="0"/>
                    </a:lnTo>
                    <a:lnTo>
                      <a:pt x="13688" y="0"/>
                    </a:lnTo>
                    <a:lnTo>
                      <a:pt x="13827" y="0"/>
                    </a:lnTo>
                    <a:lnTo>
                      <a:pt x="13827" y="0"/>
                    </a:lnTo>
                    <a:lnTo>
                      <a:pt x="13988" y="0"/>
                    </a:lnTo>
                    <a:lnTo>
                      <a:pt x="13988" y="0"/>
                    </a:lnTo>
                    <a:lnTo>
                      <a:pt x="14027" y="0"/>
                    </a:lnTo>
                    <a:lnTo>
                      <a:pt x="14027" y="0"/>
                    </a:lnTo>
                    <a:lnTo>
                      <a:pt x="13888" y="0"/>
                    </a:lnTo>
                    <a:lnTo>
                      <a:pt x="13748" y="0"/>
                    </a:lnTo>
                    <a:lnTo>
                      <a:pt x="13649" y="0"/>
                    </a:lnTo>
                    <a:lnTo>
                      <a:pt x="13509" y="0"/>
                    </a:lnTo>
                    <a:lnTo>
                      <a:pt x="13390" y="0"/>
                    </a:lnTo>
                    <a:lnTo>
                      <a:pt x="13191" y="0"/>
                    </a:lnTo>
                    <a:lnTo>
                      <a:pt x="12991" y="0"/>
                    </a:lnTo>
                    <a:lnTo>
                      <a:pt x="12832" y="0"/>
                    </a:lnTo>
                    <a:lnTo>
                      <a:pt x="12832" y="0"/>
                    </a:lnTo>
                    <a:lnTo>
                      <a:pt x="12891" y="0"/>
                    </a:lnTo>
                    <a:lnTo>
                      <a:pt x="12911" y="0"/>
                    </a:lnTo>
                    <a:lnTo>
                      <a:pt x="12832" y="0"/>
                    </a:lnTo>
                    <a:lnTo>
                      <a:pt x="12792" y="0"/>
                    </a:lnTo>
                    <a:lnTo>
                      <a:pt x="12733" y="0"/>
                    </a:lnTo>
                    <a:lnTo>
                      <a:pt x="12712" y="0"/>
                    </a:lnTo>
                    <a:lnTo>
                      <a:pt x="12652" y="0"/>
                    </a:lnTo>
                    <a:lnTo>
                      <a:pt x="12533" y="0"/>
                    </a:lnTo>
                    <a:lnTo>
                      <a:pt x="12414" y="0"/>
                    </a:lnTo>
                    <a:lnTo>
                      <a:pt x="12234" y="0"/>
                    </a:lnTo>
                    <a:lnTo>
                      <a:pt x="12354" y="0"/>
                    </a:lnTo>
                    <a:lnTo>
                      <a:pt x="12354" y="0"/>
                    </a:lnTo>
                    <a:lnTo>
                      <a:pt x="12394" y="0"/>
                    </a:lnTo>
                    <a:lnTo>
                      <a:pt x="12394" y="0"/>
                    </a:lnTo>
                    <a:lnTo>
                      <a:pt x="12334" y="0"/>
                    </a:lnTo>
                    <a:lnTo>
                      <a:pt x="12234" y="0"/>
                    </a:lnTo>
                    <a:lnTo>
                      <a:pt x="12194" y="0"/>
                    </a:lnTo>
                    <a:lnTo>
                      <a:pt x="12135" y="0"/>
                    </a:lnTo>
                    <a:lnTo>
                      <a:pt x="12035" y="0"/>
                    </a:lnTo>
                    <a:lnTo>
                      <a:pt x="12115" y="0"/>
                    </a:lnTo>
                    <a:lnTo>
                      <a:pt x="12135" y="0"/>
                    </a:lnTo>
                    <a:lnTo>
                      <a:pt x="12334" y="0"/>
                    </a:lnTo>
                    <a:lnTo>
                      <a:pt x="12394" y="0"/>
                    </a:lnTo>
                    <a:lnTo>
                      <a:pt x="12454" y="0"/>
                    </a:lnTo>
                    <a:lnTo>
                      <a:pt x="12553" y="0"/>
                    </a:lnTo>
                    <a:lnTo>
                      <a:pt x="12692" y="0"/>
                    </a:lnTo>
                    <a:lnTo>
                      <a:pt x="12753" y="0"/>
                    </a:lnTo>
                    <a:lnTo>
                      <a:pt x="12852" y="0"/>
                    </a:lnTo>
                    <a:lnTo>
                      <a:pt x="13110" y="0"/>
                    </a:lnTo>
                    <a:lnTo>
                      <a:pt x="13130" y="0"/>
                    </a:lnTo>
                    <a:lnTo>
                      <a:pt x="13191" y="0"/>
                    </a:lnTo>
                    <a:lnTo>
                      <a:pt x="13130" y="0"/>
                    </a:lnTo>
                    <a:lnTo>
                      <a:pt x="13150" y="0"/>
                    </a:lnTo>
                    <a:lnTo>
                      <a:pt x="13191" y="0"/>
                    </a:lnTo>
                    <a:lnTo>
                      <a:pt x="13191" y="0"/>
                    </a:lnTo>
                    <a:lnTo>
                      <a:pt x="13091" y="0"/>
                    </a:lnTo>
                    <a:lnTo>
                      <a:pt x="12952" y="0"/>
                    </a:lnTo>
                    <a:lnTo>
                      <a:pt x="12931" y="0"/>
                    </a:lnTo>
                    <a:lnTo>
                      <a:pt x="12891" y="0"/>
                    </a:lnTo>
                    <a:lnTo>
                      <a:pt x="12812" y="0"/>
                    </a:lnTo>
                    <a:lnTo>
                      <a:pt x="12692" y="0"/>
                    </a:lnTo>
                    <a:lnTo>
                      <a:pt x="12593" y="0"/>
                    </a:lnTo>
                    <a:lnTo>
                      <a:pt x="12512" y="0"/>
                    </a:lnTo>
                    <a:lnTo>
                      <a:pt x="12512" y="0"/>
                    </a:lnTo>
                    <a:lnTo>
                      <a:pt x="12493" y="0"/>
                    </a:lnTo>
                    <a:lnTo>
                      <a:pt x="12434" y="0"/>
                    </a:lnTo>
                    <a:lnTo>
                      <a:pt x="12414" y="0"/>
                    </a:lnTo>
                    <a:lnTo>
                      <a:pt x="12334" y="0"/>
                    </a:lnTo>
                    <a:lnTo>
                      <a:pt x="12314" y="0"/>
                    </a:lnTo>
                    <a:lnTo>
                      <a:pt x="12314" y="0"/>
                    </a:lnTo>
                    <a:lnTo>
                      <a:pt x="12253" y="0"/>
                    </a:lnTo>
                    <a:lnTo>
                      <a:pt x="12135" y="0"/>
                    </a:lnTo>
                    <a:lnTo>
                      <a:pt x="12095" y="0"/>
                    </a:lnTo>
                    <a:lnTo>
                      <a:pt x="11955" y="0"/>
                    </a:lnTo>
                    <a:lnTo>
                      <a:pt x="11815" y="0"/>
                    </a:lnTo>
                    <a:lnTo>
                      <a:pt x="11815" y="0"/>
                    </a:lnTo>
                    <a:lnTo>
                      <a:pt x="11715" y="0"/>
                    </a:lnTo>
                    <a:lnTo>
                      <a:pt x="11616" y="0"/>
                    </a:lnTo>
                    <a:lnTo>
                      <a:pt x="11537" y="0"/>
                    </a:lnTo>
                    <a:lnTo>
                      <a:pt x="11438" y="0"/>
                    </a:lnTo>
                    <a:lnTo>
                      <a:pt x="11398" y="0"/>
                    </a:lnTo>
                    <a:lnTo>
                      <a:pt x="11358" y="0"/>
                    </a:lnTo>
                    <a:lnTo>
                      <a:pt x="11258" y="0"/>
                    </a:lnTo>
                    <a:lnTo>
                      <a:pt x="11197" y="0"/>
                    </a:lnTo>
                    <a:lnTo>
                      <a:pt x="11197" y="0"/>
                    </a:lnTo>
                    <a:lnTo>
                      <a:pt x="11138" y="0"/>
                    </a:lnTo>
                    <a:lnTo>
                      <a:pt x="11118" y="0"/>
                    </a:lnTo>
                    <a:lnTo>
                      <a:pt x="11058" y="0"/>
                    </a:lnTo>
                    <a:lnTo>
                      <a:pt x="10999" y="0"/>
                    </a:lnTo>
                    <a:lnTo>
                      <a:pt x="10938" y="0"/>
                    </a:lnTo>
                    <a:lnTo>
                      <a:pt x="10839" y="0"/>
                    </a:lnTo>
                    <a:lnTo>
                      <a:pt x="10759" y="0"/>
                    </a:lnTo>
                    <a:lnTo>
                      <a:pt x="10759" y="0"/>
                    </a:lnTo>
                    <a:lnTo>
                      <a:pt x="10739" y="0"/>
                    </a:lnTo>
                    <a:lnTo>
                      <a:pt x="10719" y="0"/>
                    </a:lnTo>
                    <a:lnTo>
                      <a:pt x="10699" y="0"/>
                    </a:lnTo>
                    <a:lnTo>
                      <a:pt x="10620" y="0"/>
                    </a:lnTo>
                    <a:lnTo>
                      <a:pt x="10519" y="0"/>
                    </a:lnTo>
                    <a:lnTo>
                      <a:pt x="10360" y="0"/>
                    </a:lnTo>
                    <a:lnTo>
                      <a:pt x="10261" y="0"/>
                    </a:lnTo>
                    <a:lnTo>
                      <a:pt x="10042" y="0"/>
                    </a:lnTo>
                    <a:lnTo>
                      <a:pt x="9921" y="0"/>
                    </a:lnTo>
                    <a:lnTo>
                      <a:pt x="9822" y="0"/>
                    </a:lnTo>
                    <a:lnTo>
                      <a:pt x="9802" y="0"/>
                    </a:lnTo>
                    <a:lnTo>
                      <a:pt x="9902" y="0"/>
                    </a:lnTo>
                    <a:lnTo>
                      <a:pt x="9921" y="0"/>
                    </a:lnTo>
                    <a:lnTo>
                      <a:pt x="9962" y="0"/>
                    </a:lnTo>
                    <a:lnTo>
                      <a:pt x="9942" y="0"/>
                    </a:lnTo>
                    <a:lnTo>
                      <a:pt x="9842" y="0"/>
                    </a:lnTo>
                    <a:lnTo>
                      <a:pt x="9702" y="0"/>
                    </a:lnTo>
                    <a:lnTo>
                      <a:pt x="9662" y="0"/>
                    </a:lnTo>
                    <a:lnTo>
                      <a:pt x="9443" y="0"/>
                    </a:lnTo>
                    <a:lnTo>
                      <a:pt x="9345" y="0"/>
                    </a:lnTo>
                    <a:lnTo>
                      <a:pt x="9305" y="0"/>
                    </a:lnTo>
                    <a:lnTo>
                      <a:pt x="9145" y="0"/>
                    </a:lnTo>
                    <a:lnTo>
                      <a:pt x="9025" y="0"/>
                    </a:lnTo>
                    <a:lnTo>
                      <a:pt x="8945" y="0"/>
                    </a:lnTo>
                    <a:lnTo>
                      <a:pt x="8727" y="0"/>
                    </a:lnTo>
                    <a:lnTo>
                      <a:pt x="8606" y="0"/>
                    </a:lnTo>
                    <a:lnTo>
                      <a:pt x="8568" y="0"/>
                    </a:lnTo>
                    <a:lnTo>
                      <a:pt x="8508" y="0"/>
                    </a:lnTo>
                    <a:lnTo>
                      <a:pt x="8367" y="0"/>
                    </a:lnTo>
                    <a:lnTo>
                      <a:pt x="8348" y="0"/>
                    </a:lnTo>
                    <a:lnTo>
                      <a:pt x="8268" y="0"/>
                    </a:lnTo>
                    <a:lnTo>
                      <a:pt x="8208" y="0"/>
                    </a:lnTo>
                    <a:lnTo>
                      <a:pt x="8129" y="0"/>
                    </a:lnTo>
                    <a:lnTo>
                      <a:pt x="7909" y="0"/>
                    </a:lnTo>
                    <a:lnTo>
                      <a:pt x="7830" y="0"/>
                    </a:lnTo>
                    <a:lnTo>
                      <a:pt x="7830" y="0"/>
                    </a:lnTo>
                    <a:lnTo>
                      <a:pt x="7711" y="0"/>
                    </a:lnTo>
                    <a:lnTo>
                      <a:pt x="7611" y="0"/>
                    </a:lnTo>
                    <a:lnTo>
                      <a:pt x="7611" y="0"/>
                    </a:lnTo>
                    <a:lnTo>
                      <a:pt x="7631" y="0"/>
                    </a:lnTo>
                    <a:lnTo>
                      <a:pt x="7611" y="0"/>
                    </a:lnTo>
                    <a:lnTo>
                      <a:pt x="7631" y="0"/>
                    </a:lnTo>
                    <a:lnTo>
                      <a:pt x="7671" y="0"/>
                    </a:lnTo>
                    <a:lnTo>
                      <a:pt x="7671" y="0"/>
                    </a:lnTo>
                    <a:lnTo>
                      <a:pt x="7770" y="0"/>
                    </a:lnTo>
                    <a:lnTo>
                      <a:pt x="7810" y="0"/>
                    </a:lnTo>
                    <a:lnTo>
                      <a:pt x="7909" y="0"/>
                    </a:lnTo>
                    <a:lnTo>
                      <a:pt x="7909" y="0"/>
                    </a:lnTo>
                    <a:lnTo>
                      <a:pt x="7810" y="0"/>
                    </a:lnTo>
                    <a:lnTo>
                      <a:pt x="7750" y="0"/>
                    </a:lnTo>
                    <a:lnTo>
                      <a:pt x="7730" y="0"/>
                    </a:lnTo>
                    <a:lnTo>
                      <a:pt x="7611" y="0"/>
                    </a:lnTo>
                    <a:lnTo>
                      <a:pt x="7511" y="0"/>
                    </a:lnTo>
                    <a:lnTo>
                      <a:pt x="7550" y="0"/>
                    </a:lnTo>
                    <a:lnTo>
                      <a:pt x="7631" y="0"/>
                    </a:lnTo>
                    <a:lnTo>
                      <a:pt x="7631" y="0"/>
                    </a:lnTo>
                    <a:lnTo>
                      <a:pt x="7531" y="0"/>
                    </a:lnTo>
                    <a:lnTo>
                      <a:pt x="7412" y="0"/>
                    </a:lnTo>
                    <a:lnTo>
                      <a:pt x="7351" y="0"/>
                    </a:lnTo>
                    <a:lnTo>
                      <a:pt x="7312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87" name="组合"/>
            <p:cNvGrpSpPr>
              <a:grpSpLocks/>
            </p:cNvGrpSpPr>
            <p:nvPr/>
          </p:nvGrpSpPr>
          <p:grpSpPr>
            <a:xfrm>
              <a:off x="1555788" y="3358597"/>
              <a:ext cx="152854" cy="607099"/>
              <a:chOff x="1555788" y="3358597"/>
              <a:chExt cx="152854" cy="607099"/>
            </a:xfrm>
          </p:grpSpPr>
          <p:sp>
            <p:nvSpPr>
              <p:cNvPr id="285" name="曲线"/>
              <p:cNvSpPr>
                <a:spLocks/>
              </p:cNvSpPr>
              <p:nvPr/>
            </p:nvSpPr>
            <p:spPr>
              <a:xfrm>
                <a:off x="1571055" y="3358597"/>
                <a:ext cx="137587" cy="56149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44" y="0"/>
                    </a:moveTo>
                    <a:lnTo>
                      <a:pt x="349" y="0"/>
                    </a:lnTo>
                    <a:lnTo>
                      <a:pt x="1044" y="0"/>
                    </a:lnTo>
                    <a:lnTo>
                      <a:pt x="21600" y="0"/>
                    </a:lnTo>
                    <a:lnTo>
                      <a:pt x="16373" y="0"/>
                    </a:lnTo>
                    <a:lnTo>
                      <a:pt x="6272" y="0"/>
                    </a:lnTo>
                    <a:lnTo>
                      <a:pt x="8708" y="0"/>
                    </a:lnTo>
                    <a:lnTo>
                      <a:pt x="13585" y="0"/>
                    </a:lnTo>
                    <a:lnTo>
                      <a:pt x="5573" y="0"/>
                    </a:lnTo>
                    <a:lnTo>
                      <a:pt x="1744" y="0"/>
                    </a:lnTo>
                    <a:lnTo>
                      <a:pt x="3484" y="0"/>
                    </a:lnTo>
                    <a:lnTo>
                      <a:pt x="0" y="0"/>
                    </a:lnTo>
                    <a:lnTo>
                      <a:pt x="2090" y="0"/>
                    </a:lnTo>
                    <a:lnTo>
                      <a:pt x="698" y="0"/>
                    </a:lnTo>
                    <a:lnTo>
                      <a:pt x="2439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86" name="曲线"/>
              <p:cNvSpPr>
                <a:spLocks/>
              </p:cNvSpPr>
              <p:nvPr/>
            </p:nvSpPr>
            <p:spPr>
              <a:xfrm>
                <a:off x="1555788" y="3427399"/>
                <a:ext cx="114508" cy="538297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3875" y="0"/>
                    </a:moveTo>
                    <a:lnTo>
                      <a:pt x="3875" y="0"/>
                    </a:lnTo>
                    <a:lnTo>
                      <a:pt x="4041" y="0"/>
                    </a:lnTo>
                    <a:lnTo>
                      <a:pt x="4285" y="0"/>
                    </a:lnTo>
                  </a:path>
                  <a:path w="21600" h="21600">
                    <a:moveTo>
                      <a:pt x="4123" y="0"/>
                    </a:moveTo>
                    <a:lnTo>
                      <a:pt x="3875" y="0"/>
                    </a:lnTo>
                    <a:lnTo>
                      <a:pt x="3793" y="0"/>
                    </a:lnTo>
                    <a:lnTo>
                      <a:pt x="4207" y="0"/>
                    </a:lnTo>
                    <a:lnTo>
                      <a:pt x="3958" y="0"/>
                    </a:lnTo>
                    <a:lnTo>
                      <a:pt x="3544" y="0"/>
                    </a:lnTo>
                    <a:lnTo>
                      <a:pt x="3296" y="0"/>
                    </a:lnTo>
                    <a:lnTo>
                      <a:pt x="2722" y="0"/>
                    </a:lnTo>
                    <a:lnTo>
                      <a:pt x="2224" y="0"/>
                    </a:lnTo>
                    <a:lnTo>
                      <a:pt x="2472" y="0"/>
                    </a:lnTo>
                    <a:lnTo>
                      <a:pt x="2472" y="0"/>
                    </a:lnTo>
                    <a:lnTo>
                      <a:pt x="2308" y="0"/>
                    </a:lnTo>
                    <a:lnTo>
                      <a:pt x="2472" y="0"/>
                    </a:lnTo>
                    <a:lnTo>
                      <a:pt x="2886" y="0"/>
                    </a:lnTo>
                    <a:lnTo>
                      <a:pt x="2886" y="0"/>
                    </a:lnTo>
                    <a:lnTo>
                      <a:pt x="2722" y="0"/>
                    </a:lnTo>
                    <a:lnTo>
                      <a:pt x="2556" y="0"/>
                    </a:lnTo>
                    <a:lnTo>
                      <a:pt x="2722" y="0"/>
                    </a:lnTo>
                    <a:lnTo>
                      <a:pt x="3052" y="0"/>
                    </a:lnTo>
                    <a:lnTo>
                      <a:pt x="3380" y="0"/>
                    </a:lnTo>
                    <a:lnTo>
                      <a:pt x="3380" y="0"/>
                    </a:lnTo>
                    <a:lnTo>
                      <a:pt x="3296" y="0"/>
                    </a:lnTo>
                    <a:lnTo>
                      <a:pt x="3135" y="0"/>
                    </a:lnTo>
                    <a:lnTo>
                      <a:pt x="3296" y="0"/>
                    </a:lnTo>
                    <a:lnTo>
                      <a:pt x="3296" y="0"/>
                    </a:lnTo>
                    <a:lnTo>
                      <a:pt x="2970" y="0"/>
                    </a:lnTo>
                    <a:lnTo>
                      <a:pt x="2638" y="0"/>
                    </a:lnTo>
                    <a:lnTo>
                      <a:pt x="2638" y="0"/>
                    </a:lnTo>
                    <a:lnTo>
                      <a:pt x="2722" y="0"/>
                    </a:lnTo>
                    <a:lnTo>
                      <a:pt x="3052" y="0"/>
                    </a:lnTo>
                    <a:lnTo>
                      <a:pt x="3296" y="0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3296" y="0"/>
                    </a:lnTo>
                    <a:lnTo>
                      <a:pt x="3380" y="0"/>
                    </a:lnTo>
                    <a:lnTo>
                      <a:pt x="3296" y="0"/>
                    </a:lnTo>
                    <a:lnTo>
                      <a:pt x="2886" y="0"/>
                    </a:lnTo>
                    <a:lnTo>
                      <a:pt x="2886" y="0"/>
                    </a:lnTo>
                    <a:lnTo>
                      <a:pt x="3296" y="0"/>
                    </a:lnTo>
                    <a:lnTo>
                      <a:pt x="3135" y="0"/>
                    </a:lnTo>
                    <a:lnTo>
                      <a:pt x="3135" y="0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3052" y="0"/>
                    </a:lnTo>
                    <a:lnTo>
                      <a:pt x="3052" y="0"/>
                    </a:lnTo>
                    <a:lnTo>
                      <a:pt x="2638" y="0"/>
                    </a:lnTo>
                    <a:lnTo>
                      <a:pt x="2638" y="0"/>
                    </a:lnTo>
                    <a:lnTo>
                      <a:pt x="2472" y="0"/>
                    </a:lnTo>
                    <a:lnTo>
                      <a:pt x="2556" y="0"/>
                    </a:lnTo>
                    <a:lnTo>
                      <a:pt x="2472" y="0"/>
                    </a:lnTo>
                    <a:lnTo>
                      <a:pt x="2064" y="0"/>
                    </a:lnTo>
                    <a:lnTo>
                      <a:pt x="2064" y="0"/>
                    </a:lnTo>
                    <a:lnTo>
                      <a:pt x="2472" y="0"/>
                    </a:lnTo>
                    <a:lnTo>
                      <a:pt x="2556" y="0"/>
                    </a:lnTo>
                    <a:lnTo>
                      <a:pt x="2886" y="0"/>
                    </a:lnTo>
                    <a:lnTo>
                      <a:pt x="2556" y="0"/>
                    </a:lnTo>
                    <a:lnTo>
                      <a:pt x="2308" y="0"/>
                    </a:lnTo>
                    <a:lnTo>
                      <a:pt x="2638" y="0"/>
                    </a:lnTo>
                    <a:lnTo>
                      <a:pt x="2308" y="0"/>
                    </a:lnTo>
                    <a:lnTo>
                      <a:pt x="2064" y="0"/>
                    </a:lnTo>
                    <a:lnTo>
                      <a:pt x="2064" y="0"/>
                    </a:lnTo>
                    <a:lnTo>
                      <a:pt x="2142" y="0"/>
                    </a:lnTo>
                    <a:lnTo>
                      <a:pt x="2142" y="0"/>
                    </a:lnTo>
                    <a:lnTo>
                      <a:pt x="2638" y="0"/>
                    </a:lnTo>
                    <a:lnTo>
                      <a:pt x="2638" y="0"/>
                    </a:lnTo>
                    <a:lnTo>
                      <a:pt x="2472" y="0"/>
                    </a:lnTo>
                    <a:lnTo>
                      <a:pt x="2472" y="0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2886" y="0"/>
                    </a:lnTo>
                    <a:lnTo>
                      <a:pt x="2886" y="0"/>
                    </a:lnTo>
                    <a:lnTo>
                      <a:pt x="2970" y="0"/>
                    </a:lnTo>
                    <a:lnTo>
                      <a:pt x="2886" y="0"/>
                    </a:lnTo>
                    <a:lnTo>
                      <a:pt x="2722" y="0"/>
                    </a:lnTo>
                    <a:lnTo>
                      <a:pt x="2886" y="0"/>
                    </a:lnTo>
                    <a:lnTo>
                      <a:pt x="3380" y="0"/>
                    </a:lnTo>
                    <a:lnTo>
                      <a:pt x="3462" y="0"/>
                    </a:lnTo>
                    <a:lnTo>
                      <a:pt x="3296" y="0"/>
                    </a:lnTo>
                    <a:lnTo>
                      <a:pt x="2970" y="0"/>
                    </a:lnTo>
                    <a:lnTo>
                      <a:pt x="2638" y="0"/>
                    </a:lnTo>
                    <a:lnTo>
                      <a:pt x="2638" y="0"/>
                    </a:lnTo>
                    <a:lnTo>
                      <a:pt x="2886" y="0"/>
                    </a:lnTo>
                    <a:lnTo>
                      <a:pt x="2638" y="0"/>
                    </a:lnTo>
                    <a:lnTo>
                      <a:pt x="2308" y="0"/>
                    </a:lnTo>
                    <a:lnTo>
                      <a:pt x="2308" y="0"/>
                    </a:lnTo>
                    <a:lnTo>
                      <a:pt x="2224" y="0"/>
                    </a:lnTo>
                    <a:lnTo>
                      <a:pt x="2064" y="0"/>
                    </a:lnTo>
                    <a:lnTo>
                      <a:pt x="2064" y="0"/>
                    </a:lnTo>
                    <a:lnTo>
                      <a:pt x="1898" y="0"/>
                    </a:lnTo>
                    <a:lnTo>
                      <a:pt x="1898" y="0"/>
                    </a:lnTo>
                    <a:lnTo>
                      <a:pt x="1650" y="0"/>
                    </a:lnTo>
                    <a:lnTo>
                      <a:pt x="1650" y="0"/>
                    </a:lnTo>
                    <a:lnTo>
                      <a:pt x="1816" y="0"/>
                    </a:lnTo>
                    <a:lnTo>
                      <a:pt x="1485" y="0"/>
                    </a:lnTo>
                    <a:lnTo>
                      <a:pt x="1485" y="0"/>
                    </a:lnTo>
                    <a:lnTo>
                      <a:pt x="1485" y="0"/>
                    </a:lnTo>
                    <a:lnTo>
                      <a:pt x="1236" y="0"/>
                    </a:lnTo>
                    <a:lnTo>
                      <a:pt x="1236" y="0"/>
                    </a:lnTo>
                    <a:lnTo>
                      <a:pt x="1071" y="0"/>
                    </a:lnTo>
                    <a:lnTo>
                      <a:pt x="1071" y="0"/>
                    </a:lnTo>
                    <a:lnTo>
                      <a:pt x="1236" y="0"/>
                    </a:lnTo>
                    <a:lnTo>
                      <a:pt x="1236" y="0"/>
                    </a:lnTo>
                    <a:lnTo>
                      <a:pt x="909" y="0"/>
                    </a:lnTo>
                    <a:lnTo>
                      <a:pt x="579" y="0"/>
                    </a:lnTo>
                    <a:lnTo>
                      <a:pt x="24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413" y="0"/>
                    </a:lnTo>
                    <a:lnTo>
                      <a:pt x="909" y="0"/>
                    </a:lnTo>
                    <a:lnTo>
                      <a:pt x="991" y="0"/>
                    </a:lnTo>
                    <a:lnTo>
                      <a:pt x="909" y="0"/>
                    </a:lnTo>
                    <a:lnTo>
                      <a:pt x="1567" y="0"/>
                    </a:lnTo>
                    <a:lnTo>
                      <a:pt x="1733" y="0"/>
                    </a:lnTo>
                    <a:lnTo>
                      <a:pt x="2064" y="0"/>
                    </a:lnTo>
                    <a:lnTo>
                      <a:pt x="2064" y="0"/>
                    </a:lnTo>
                    <a:lnTo>
                      <a:pt x="1816" y="0"/>
                    </a:lnTo>
                    <a:lnTo>
                      <a:pt x="1650" y="0"/>
                    </a:lnTo>
                    <a:lnTo>
                      <a:pt x="1733" y="0"/>
                    </a:lnTo>
                    <a:lnTo>
                      <a:pt x="1650" y="0"/>
                    </a:lnTo>
                    <a:lnTo>
                      <a:pt x="1401" y="0"/>
                    </a:lnTo>
                    <a:lnTo>
                      <a:pt x="1236" y="0"/>
                    </a:lnTo>
                    <a:lnTo>
                      <a:pt x="1071" y="0"/>
                    </a:lnTo>
                    <a:lnTo>
                      <a:pt x="1236" y="0"/>
                    </a:lnTo>
                    <a:lnTo>
                      <a:pt x="1485" y="0"/>
                    </a:lnTo>
                    <a:lnTo>
                      <a:pt x="1319" y="0"/>
                    </a:lnTo>
                    <a:lnTo>
                      <a:pt x="1401" y="0"/>
                    </a:lnTo>
                    <a:lnTo>
                      <a:pt x="1236" y="0"/>
                    </a:lnTo>
                    <a:lnTo>
                      <a:pt x="1401" y="0"/>
                    </a:lnTo>
                    <a:lnTo>
                      <a:pt x="1319" y="0"/>
                    </a:lnTo>
                    <a:lnTo>
                      <a:pt x="1236" y="0"/>
                    </a:lnTo>
                    <a:lnTo>
                      <a:pt x="1319" y="0"/>
                    </a:lnTo>
                    <a:lnTo>
                      <a:pt x="2064" y="0"/>
                    </a:lnTo>
                    <a:lnTo>
                      <a:pt x="2224" y="0"/>
                    </a:lnTo>
                    <a:lnTo>
                      <a:pt x="2224" y="0"/>
                    </a:lnTo>
                    <a:lnTo>
                      <a:pt x="2064" y="0"/>
                    </a:lnTo>
                    <a:lnTo>
                      <a:pt x="1485" y="0"/>
                    </a:lnTo>
                    <a:lnTo>
                      <a:pt x="1236" y="0"/>
                    </a:lnTo>
                    <a:lnTo>
                      <a:pt x="1236" y="0"/>
                    </a:lnTo>
                    <a:lnTo>
                      <a:pt x="1401" y="0"/>
                    </a:lnTo>
                    <a:lnTo>
                      <a:pt x="1401" y="0"/>
                    </a:lnTo>
                    <a:lnTo>
                      <a:pt x="1236" y="0"/>
                    </a:lnTo>
                    <a:lnTo>
                      <a:pt x="1071" y="0"/>
                    </a:lnTo>
                    <a:lnTo>
                      <a:pt x="1236" y="0"/>
                    </a:lnTo>
                    <a:lnTo>
                      <a:pt x="1319" y="0"/>
                    </a:lnTo>
                    <a:lnTo>
                      <a:pt x="1485" y="0"/>
                    </a:lnTo>
                    <a:lnTo>
                      <a:pt x="1650" y="0"/>
                    </a:lnTo>
                    <a:lnTo>
                      <a:pt x="1401" y="0"/>
                    </a:lnTo>
                    <a:lnTo>
                      <a:pt x="1898" y="0"/>
                    </a:lnTo>
                    <a:lnTo>
                      <a:pt x="2638" y="0"/>
                    </a:lnTo>
                    <a:lnTo>
                      <a:pt x="2638" y="0"/>
                    </a:lnTo>
                    <a:lnTo>
                      <a:pt x="2638" y="0"/>
                    </a:lnTo>
                    <a:lnTo>
                      <a:pt x="2886" y="0"/>
                    </a:lnTo>
                    <a:lnTo>
                      <a:pt x="3296" y="0"/>
                    </a:lnTo>
                    <a:lnTo>
                      <a:pt x="3380" y="0"/>
                    </a:lnTo>
                    <a:lnTo>
                      <a:pt x="2886" y="0"/>
                    </a:lnTo>
                    <a:lnTo>
                      <a:pt x="3052" y="0"/>
                    </a:lnTo>
                    <a:lnTo>
                      <a:pt x="2556" y="0"/>
                    </a:lnTo>
                    <a:lnTo>
                      <a:pt x="2556" y="0"/>
                    </a:lnTo>
                    <a:lnTo>
                      <a:pt x="2886" y="0"/>
                    </a:lnTo>
                    <a:lnTo>
                      <a:pt x="3296" y="0"/>
                    </a:lnTo>
                    <a:lnTo>
                      <a:pt x="3296" y="0"/>
                    </a:lnTo>
                    <a:lnTo>
                      <a:pt x="3052" y="0"/>
                    </a:lnTo>
                    <a:lnTo>
                      <a:pt x="2556" y="0"/>
                    </a:lnTo>
                    <a:lnTo>
                      <a:pt x="3052" y="0"/>
                    </a:lnTo>
                    <a:lnTo>
                      <a:pt x="3052" y="0"/>
                    </a:lnTo>
                    <a:lnTo>
                      <a:pt x="2970" y="0"/>
                    </a:lnTo>
                    <a:lnTo>
                      <a:pt x="2970" y="0"/>
                    </a:lnTo>
                    <a:lnTo>
                      <a:pt x="2886" y="0"/>
                    </a:lnTo>
                    <a:cubicBezTo>
                      <a:pt x="2886" y="0"/>
                      <a:pt x="2970" y="0"/>
                      <a:pt x="3052" y="0"/>
                    </a:cubicBezTo>
                    <a:lnTo>
                      <a:pt x="3296" y="0"/>
                    </a:lnTo>
                    <a:lnTo>
                      <a:pt x="3462" y="0"/>
                    </a:lnTo>
                    <a:cubicBezTo>
                      <a:pt x="3462" y="0"/>
                      <a:pt x="3544" y="0"/>
                      <a:pt x="3544" y="0"/>
                    </a:cubicBezTo>
                    <a:lnTo>
                      <a:pt x="4207" y="0"/>
                    </a:lnTo>
                    <a:lnTo>
                      <a:pt x="4123" y="0"/>
                    </a:lnTo>
                    <a:lnTo>
                      <a:pt x="4207" y="0"/>
                    </a:lnTo>
                    <a:lnTo>
                      <a:pt x="4207" y="0"/>
                    </a:lnTo>
                    <a:lnTo>
                      <a:pt x="3958" y="0"/>
                    </a:lnTo>
                    <a:lnTo>
                      <a:pt x="4123" y="0"/>
                    </a:lnTo>
                    <a:lnTo>
                      <a:pt x="4123" y="0"/>
                    </a:lnTo>
                    <a:lnTo>
                      <a:pt x="3958" y="0"/>
                    </a:lnTo>
                    <a:lnTo>
                      <a:pt x="4123" y="0"/>
                    </a:lnTo>
                    <a:lnTo>
                      <a:pt x="4123" y="0"/>
                    </a:lnTo>
                    <a:cubicBezTo>
                      <a:pt x="4123" y="0"/>
                      <a:pt x="3958" y="0"/>
                      <a:pt x="3793" y="0"/>
                    </a:cubicBezTo>
                    <a:cubicBezTo>
                      <a:pt x="3628" y="0"/>
                      <a:pt x="3544" y="0"/>
                      <a:pt x="3380" y="0"/>
                    </a:cubicBezTo>
                    <a:lnTo>
                      <a:pt x="3135" y="0"/>
                    </a:lnTo>
                    <a:lnTo>
                      <a:pt x="2722" y="0"/>
                    </a:lnTo>
                    <a:lnTo>
                      <a:pt x="2556" y="0"/>
                    </a:lnTo>
                    <a:lnTo>
                      <a:pt x="2556" y="0"/>
                    </a:lnTo>
                    <a:lnTo>
                      <a:pt x="2970" y="0"/>
                    </a:lnTo>
                    <a:lnTo>
                      <a:pt x="3296" y="0"/>
                    </a:lnTo>
                    <a:lnTo>
                      <a:pt x="3296" y="0"/>
                    </a:lnTo>
                    <a:lnTo>
                      <a:pt x="3052" y="0"/>
                    </a:lnTo>
                    <a:lnTo>
                      <a:pt x="2638" y="0"/>
                    </a:lnTo>
                    <a:lnTo>
                      <a:pt x="1816" y="0"/>
                    </a:lnTo>
                    <a:lnTo>
                      <a:pt x="1485" y="0"/>
                    </a:lnTo>
                    <a:lnTo>
                      <a:pt x="1153" y="0"/>
                    </a:lnTo>
                    <a:lnTo>
                      <a:pt x="1153" y="0"/>
                    </a:lnTo>
                    <a:lnTo>
                      <a:pt x="1401" y="0"/>
                    </a:lnTo>
                    <a:lnTo>
                      <a:pt x="1567" y="0"/>
                    </a:lnTo>
                    <a:lnTo>
                      <a:pt x="1733" y="0"/>
                    </a:lnTo>
                    <a:lnTo>
                      <a:pt x="1401" y="0"/>
                    </a:lnTo>
                    <a:lnTo>
                      <a:pt x="1319" y="0"/>
                    </a:lnTo>
                    <a:lnTo>
                      <a:pt x="991" y="0"/>
                    </a:lnTo>
                    <a:lnTo>
                      <a:pt x="744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744" y="0"/>
                    </a:lnTo>
                    <a:lnTo>
                      <a:pt x="1071" y="0"/>
                    </a:lnTo>
                    <a:lnTo>
                      <a:pt x="1319" y="0"/>
                    </a:lnTo>
                    <a:lnTo>
                      <a:pt x="1319" y="0"/>
                    </a:lnTo>
                    <a:lnTo>
                      <a:pt x="909" y="0"/>
                    </a:lnTo>
                    <a:lnTo>
                      <a:pt x="909" y="0"/>
                    </a:lnTo>
                    <a:lnTo>
                      <a:pt x="1071" y="0"/>
                    </a:lnTo>
                    <a:lnTo>
                      <a:pt x="1733" y="0"/>
                    </a:lnTo>
                    <a:lnTo>
                      <a:pt x="1816" y="0"/>
                    </a:lnTo>
                    <a:lnTo>
                      <a:pt x="1898" y="0"/>
                    </a:lnTo>
                    <a:lnTo>
                      <a:pt x="2308" y="0"/>
                    </a:lnTo>
                    <a:lnTo>
                      <a:pt x="2804" y="0"/>
                    </a:lnTo>
                    <a:lnTo>
                      <a:pt x="2970" y="0"/>
                    </a:lnTo>
                    <a:lnTo>
                      <a:pt x="2970" y="0"/>
                    </a:lnTo>
                    <a:cubicBezTo>
                      <a:pt x="2638" y="0"/>
                      <a:pt x="2556" y="0"/>
                      <a:pt x="2556" y="0"/>
                    </a:cubicBezTo>
                    <a:lnTo>
                      <a:pt x="2308" y="0"/>
                    </a:lnTo>
                    <a:lnTo>
                      <a:pt x="2556" y="0"/>
                    </a:lnTo>
                    <a:lnTo>
                      <a:pt x="2556" y="0"/>
                    </a:lnTo>
                    <a:lnTo>
                      <a:pt x="2224" y="0"/>
                    </a:lnTo>
                    <a:lnTo>
                      <a:pt x="1816" y="0"/>
                    </a:lnTo>
                    <a:lnTo>
                      <a:pt x="1733" y="0"/>
                    </a:lnTo>
                    <a:lnTo>
                      <a:pt x="1733" y="0"/>
                    </a:lnTo>
                    <a:lnTo>
                      <a:pt x="1816" y="0"/>
                    </a:lnTo>
                    <a:lnTo>
                      <a:pt x="2224" y="0"/>
                    </a:lnTo>
                    <a:lnTo>
                      <a:pt x="2556" y="0"/>
                    </a:lnTo>
                    <a:lnTo>
                      <a:pt x="2556" y="0"/>
                    </a:lnTo>
                    <a:lnTo>
                      <a:pt x="2722" y="0"/>
                    </a:lnTo>
                    <a:lnTo>
                      <a:pt x="2970" y="0"/>
                    </a:lnTo>
                    <a:cubicBezTo>
                      <a:pt x="2970" y="0"/>
                      <a:pt x="3052" y="0"/>
                      <a:pt x="3135" y="0"/>
                    </a:cubicBezTo>
                    <a:lnTo>
                      <a:pt x="2638" y="0"/>
                    </a:lnTo>
                    <a:lnTo>
                      <a:pt x="2556" y="0"/>
                    </a:lnTo>
                    <a:lnTo>
                      <a:pt x="2308" y="0"/>
                    </a:lnTo>
                    <a:lnTo>
                      <a:pt x="2556" y="0"/>
                    </a:lnTo>
                    <a:lnTo>
                      <a:pt x="2556" y="0"/>
                    </a:lnTo>
                    <a:lnTo>
                      <a:pt x="2722" y="0"/>
                    </a:lnTo>
                    <a:lnTo>
                      <a:pt x="3135" y="0"/>
                    </a:lnTo>
                    <a:lnTo>
                      <a:pt x="3380" y="0"/>
                    </a:lnTo>
                    <a:cubicBezTo>
                      <a:pt x="3462" y="0"/>
                      <a:pt x="3544" y="0"/>
                      <a:pt x="3628" y="0"/>
                    </a:cubicBezTo>
                    <a:lnTo>
                      <a:pt x="3628" y="0"/>
                    </a:lnTo>
                    <a:lnTo>
                      <a:pt x="3214" y="0"/>
                    </a:lnTo>
                    <a:lnTo>
                      <a:pt x="3628" y="0"/>
                    </a:lnTo>
                    <a:lnTo>
                      <a:pt x="3793" y="0"/>
                    </a:lnTo>
                    <a:cubicBezTo>
                      <a:pt x="3793" y="0"/>
                      <a:pt x="3875" y="0"/>
                      <a:pt x="3958" y="0"/>
                    </a:cubicBezTo>
                    <a:lnTo>
                      <a:pt x="3875" y="0"/>
                    </a:lnTo>
                    <a:lnTo>
                      <a:pt x="3875" y="0"/>
                    </a:lnTo>
                    <a:lnTo>
                      <a:pt x="3628" y="0"/>
                    </a:lnTo>
                    <a:lnTo>
                      <a:pt x="3958" y="0"/>
                    </a:lnTo>
                    <a:lnTo>
                      <a:pt x="4041" y="0"/>
                    </a:lnTo>
                    <a:lnTo>
                      <a:pt x="4207" y="0"/>
                    </a:lnTo>
                    <a:cubicBezTo>
                      <a:pt x="4207" y="0"/>
                      <a:pt x="4207" y="0"/>
                      <a:pt x="4285" y="0"/>
                    </a:cubicBezTo>
                    <a:cubicBezTo>
                      <a:pt x="4451" y="0"/>
                      <a:pt x="4699" y="0"/>
                      <a:pt x="4865" y="0"/>
                    </a:cubicBezTo>
                    <a:lnTo>
                      <a:pt x="5029" y="0"/>
                    </a:lnTo>
                    <a:cubicBezTo>
                      <a:pt x="5029" y="0"/>
                      <a:pt x="5029" y="0"/>
                      <a:pt x="5113" y="0"/>
                    </a:cubicBezTo>
                    <a:lnTo>
                      <a:pt x="4865" y="0"/>
                    </a:lnTo>
                    <a:lnTo>
                      <a:pt x="4699" y="0"/>
                    </a:lnTo>
                    <a:lnTo>
                      <a:pt x="4865" y="0"/>
                    </a:lnTo>
                    <a:lnTo>
                      <a:pt x="5439" y="0"/>
                    </a:lnTo>
                    <a:lnTo>
                      <a:pt x="5687" y="0"/>
                    </a:lnTo>
                    <a:lnTo>
                      <a:pt x="5604" y="0"/>
                    </a:lnTo>
                    <a:lnTo>
                      <a:pt x="5687" y="0"/>
                    </a:lnTo>
                    <a:lnTo>
                      <a:pt x="5853" y="0"/>
                    </a:lnTo>
                    <a:lnTo>
                      <a:pt x="5604" y="0"/>
                    </a:lnTo>
                    <a:lnTo>
                      <a:pt x="5522" y="0"/>
                    </a:lnTo>
                    <a:lnTo>
                      <a:pt x="5604" y="0"/>
                    </a:lnTo>
                    <a:lnTo>
                      <a:pt x="5853" y="0"/>
                    </a:lnTo>
                    <a:lnTo>
                      <a:pt x="6101" y="0"/>
                    </a:lnTo>
                    <a:lnTo>
                      <a:pt x="5936" y="0"/>
                    </a:lnTo>
                    <a:lnTo>
                      <a:pt x="6101" y="0"/>
                    </a:lnTo>
                    <a:cubicBezTo>
                      <a:pt x="6350" y="0"/>
                      <a:pt x="6510" y="0"/>
                      <a:pt x="6760" y="0"/>
                    </a:cubicBezTo>
                    <a:lnTo>
                      <a:pt x="6760" y="0"/>
                    </a:lnTo>
                    <a:lnTo>
                      <a:pt x="6510" y="0"/>
                    </a:lnTo>
                    <a:lnTo>
                      <a:pt x="6677" y="0"/>
                    </a:lnTo>
                    <a:lnTo>
                      <a:pt x="6842" y="0"/>
                    </a:lnTo>
                    <a:lnTo>
                      <a:pt x="6924" y="0"/>
                    </a:lnTo>
                    <a:cubicBezTo>
                      <a:pt x="7747" y="0"/>
                      <a:pt x="8737" y="0"/>
                      <a:pt x="9726" y="0"/>
                    </a:cubicBezTo>
                    <a:lnTo>
                      <a:pt x="9646" y="0"/>
                    </a:lnTo>
                    <a:lnTo>
                      <a:pt x="9315" y="0"/>
                    </a:lnTo>
                    <a:lnTo>
                      <a:pt x="8903" y="0"/>
                    </a:lnTo>
                    <a:lnTo>
                      <a:pt x="8492" y="0"/>
                    </a:lnTo>
                    <a:lnTo>
                      <a:pt x="8161" y="0"/>
                    </a:lnTo>
                    <a:lnTo>
                      <a:pt x="7665" y="0"/>
                    </a:lnTo>
                    <a:lnTo>
                      <a:pt x="7338" y="0"/>
                    </a:lnTo>
                    <a:lnTo>
                      <a:pt x="7256" y="0"/>
                    </a:lnTo>
                    <a:lnTo>
                      <a:pt x="7338" y="0"/>
                    </a:lnTo>
                    <a:lnTo>
                      <a:pt x="7665" y="0"/>
                    </a:lnTo>
                    <a:lnTo>
                      <a:pt x="8161" y="0"/>
                    </a:lnTo>
                    <a:lnTo>
                      <a:pt x="8820" y="0"/>
                    </a:lnTo>
                    <a:lnTo>
                      <a:pt x="8984" y="0"/>
                    </a:lnTo>
                    <a:lnTo>
                      <a:pt x="9315" y="0"/>
                    </a:lnTo>
                    <a:lnTo>
                      <a:pt x="9564" y="0"/>
                    </a:lnTo>
                    <a:lnTo>
                      <a:pt x="10140" y="0"/>
                    </a:lnTo>
                    <a:lnTo>
                      <a:pt x="10553" y="0"/>
                    </a:lnTo>
                    <a:lnTo>
                      <a:pt x="10963" y="0"/>
                    </a:lnTo>
                    <a:cubicBezTo>
                      <a:pt x="11045" y="0"/>
                      <a:pt x="11211" y="0"/>
                      <a:pt x="11211" y="0"/>
                    </a:cubicBezTo>
                    <a:lnTo>
                      <a:pt x="11045" y="0"/>
                    </a:lnTo>
                    <a:lnTo>
                      <a:pt x="10636" y="0"/>
                    </a:lnTo>
                    <a:lnTo>
                      <a:pt x="10471" y="0"/>
                    </a:lnTo>
                    <a:lnTo>
                      <a:pt x="10222" y="0"/>
                    </a:lnTo>
                    <a:lnTo>
                      <a:pt x="9974" y="0"/>
                    </a:lnTo>
                    <a:lnTo>
                      <a:pt x="9808" y="0"/>
                    </a:lnTo>
                    <a:lnTo>
                      <a:pt x="9808" y="0"/>
                    </a:lnTo>
                    <a:lnTo>
                      <a:pt x="10222" y="0"/>
                    </a:lnTo>
                    <a:lnTo>
                      <a:pt x="10471" y="0"/>
                    </a:lnTo>
                    <a:lnTo>
                      <a:pt x="10879" y="0"/>
                    </a:lnTo>
                    <a:lnTo>
                      <a:pt x="11293" y="0"/>
                    </a:lnTo>
                    <a:lnTo>
                      <a:pt x="11625" y="0"/>
                    </a:lnTo>
                    <a:lnTo>
                      <a:pt x="12117" y="0"/>
                    </a:lnTo>
                    <a:lnTo>
                      <a:pt x="12283" y="0"/>
                    </a:lnTo>
                    <a:lnTo>
                      <a:pt x="12283" y="0"/>
                    </a:lnTo>
                    <a:lnTo>
                      <a:pt x="12613" y="0"/>
                    </a:lnTo>
                    <a:lnTo>
                      <a:pt x="12940" y="0"/>
                    </a:lnTo>
                    <a:lnTo>
                      <a:pt x="12862" y="0"/>
                    </a:lnTo>
                    <a:lnTo>
                      <a:pt x="13106" y="0"/>
                    </a:lnTo>
                    <a:lnTo>
                      <a:pt x="13106" y="0"/>
                    </a:lnTo>
                    <a:lnTo>
                      <a:pt x="12940" y="0"/>
                    </a:lnTo>
                    <a:lnTo>
                      <a:pt x="13106" y="0"/>
                    </a:lnTo>
                    <a:lnTo>
                      <a:pt x="13436" y="0"/>
                    </a:lnTo>
                    <a:lnTo>
                      <a:pt x="13270" y="0"/>
                    </a:lnTo>
                    <a:lnTo>
                      <a:pt x="12940" y="0"/>
                    </a:lnTo>
                    <a:lnTo>
                      <a:pt x="12448" y="0"/>
                    </a:lnTo>
                    <a:lnTo>
                      <a:pt x="12283" y="0"/>
                    </a:lnTo>
                    <a:lnTo>
                      <a:pt x="12283" y="0"/>
                    </a:lnTo>
                    <a:cubicBezTo>
                      <a:pt x="12373" y="0"/>
                      <a:pt x="12463" y="0"/>
                      <a:pt x="12562" y="0"/>
                    </a:cubicBezTo>
                    <a:cubicBezTo>
                      <a:pt x="12825" y="0"/>
                      <a:pt x="13113" y="0"/>
                      <a:pt x="13354" y="0"/>
                    </a:cubicBezTo>
                    <a:lnTo>
                      <a:pt x="13436" y="0"/>
                    </a:lnTo>
                    <a:lnTo>
                      <a:pt x="14094" y="0"/>
                    </a:lnTo>
                    <a:lnTo>
                      <a:pt x="14507" y="0"/>
                    </a:lnTo>
                    <a:lnTo>
                      <a:pt x="14756" y="0"/>
                    </a:lnTo>
                    <a:lnTo>
                      <a:pt x="15084" y="0"/>
                    </a:lnTo>
                    <a:lnTo>
                      <a:pt x="15331" y="0"/>
                    </a:lnTo>
                    <a:lnTo>
                      <a:pt x="15579" y="0"/>
                    </a:lnTo>
                    <a:lnTo>
                      <a:pt x="15415" y="0"/>
                    </a:lnTo>
                    <a:lnTo>
                      <a:pt x="15497" y="0"/>
                    </a:lnTo>
                    <a:lnTo>
                      <a:pt x="15497" y="0"/>
                    </a:lnTo>
                    <a:lnTo>
                      <a:pt x="15579" y="0"/>
                    </a:lnTo>
                    <a:lnTo>
                      <a:pt x="15579" y="0"/>
                    </a:lnTo>
                    <a:cubicBezTo>
                      <a:pt x="15827" y="0"/>
                      <a:pt x="15993" y="0"/>
                      <a:pt x="16320" y="0"/>
                    </a:cubicBezTo>
                    <a:lnTo>
                      <a:pt x="16238" y="0"/>
                    </a:lnTo>
                    <a:lnTo>
                      <a:pt x="15993" y="0"/>
                    </a:lnTo>
                    <a:lnTo>
                      <a:pt x="16238" y="0"/>
                    </a:lnTo>
                    <a:lnTo>
                      <a:pt x="15993" y="0"/>
                    </a:lnTo>
                    <a:lnTo>
                      <a:pt x="15993" y="0"/>
                    </a:lnTo>
                    <a:lnTo>
                      <a:pt x="16402" y="0"/>
                    </a:lnTo>
                    <a:lnTo>
                      <a:pt x="16816" y="0"/>
                    </a:lnTo>
                    <a:lnTo>
                      <a:pt x="17064" y="0"/>
                    </a:lnTo>
                    <a:lnTo>
                      <a:pt x="17227" y="0"/>
                    </a:lnTo>
                    <a:lnTo>
                      <a:pt x="16733" y="0"/>
                    </a:lnTo>
                    <a:lnTo>
                      <a:pt x="17064" y="0"/>
                    </a:lnTo>
                    <a:lnTo>
                      <a:pt x="17970" y="0"/>
                    </a:lnTo>
                    <a:lnTo>
                      <a:pt x="17970" y="0"/>
                    </a:lnTo>
                    <a:lnTo>
                      <a:pt x="17806" y="0"/>
                    </a:lnTo>
                    <a:lnTo>
                      <a:pt x="17064" y="0"/>
                    </a:lnTo>
                    <a:lnTo>
                      <a:pt x="16652" y="0"/>
                    </a:lnTo>
                    <a:lnTo>
                      <a:pt x="16569" y="0"/>
                    </a:lnTo>
                    <a:lnTo>
                      <a:pt x="16733" y="0"/>
                    </a:lnTo>
                    <a:lnTo>
                      <a:pt x="17806" y="0"/>
                    </a:lnTo>
                    <a:lnTo>
                      <a:pt x="17889" y="0"/>
                    </a:lnTo>
                    <a:lnTo>
                      <a:pt x="17475" y="0"/>
                    </a:lnTo>
                    <a:lnTo>
                      <a:pt x="17475" y="0"/>
                    </a:lnTo>
                    <a:lnTo>
                      <a:pt x="17227" y="0"/>
                    </a:lnTo>
                    <a:lnTo>
                      <a:pt x="17147" y="0"/>
                    </a:lnTo>
                    <a:lnTo>
                      <a:pt x="16652" y="0"/>
                    </a:lnTo>
                    <a:lnTo>
                      <a:pt x="16569" y="0"/>
                    </a:lnTo>
                    <a:lnTo>
                      <a:pt x="16569" y="0"/>
                    </a:lnTo>
                    <a:lnTo>
                      <a:pt x="16238" y="0"/>
                    </a:lnTo>
                    <a:lnTo>
                      <a:pt x="15497" y="0"/>
                    </a:lnTo>
                    <a:lnTo>
                      <a:pt x="15331" y="0"/>
                    </a:lnTo>
                    <a:lnTo>
                      <a:pt x="15497" y="0"/>
                    </a:lnTo>
                    <a:lnTo>
                      <a:pt x="15415" y="0"/>
                    </a:lnTo>
                    <a:lnTo>
                      <a:pt x="15005" y="0"/>
                    </a:lnTo>
                    <a:lnTo>
                      <a:pt x="14590" y="0"/>
                    </a:lnTo>
                    <a:lnTo>
                      <a:pt x="14673" y="0"/>
                    </a:lnTo>
                    <a:lnTo>
                      <a:pt x="15165" y="0"/>
                    </a:lnTo>
                    <a:lnTo>
                      <a:pt x="15579" y="0"/>
                    </a:lnTo>
                    <a:lnTo>
                      <a:pt x="15745" y="0"/>
                    </a:lnTo>
                    <a:lnTo>
                      <a:pt x="15827" y="0"/>
                    </a:lnTo>
                    <a:lnTo>
                      <a:pt x="16154" y="0"/>
                    </a:lnTo>
                    <a:lnTo>
                      <a:pt x="16569" y="0"/>
                    </a:lnTo>
                    <a:lnTo>
                      <a:pt x="16733" y="0"/>
                    </a:lnTo>
                    <a:lnTo>
                      <a:pt x="16816" y="0"/>
                    </a:lnTo>
                    <a:lnTo>
                      <a:pt x="16816" y="0"/>
                    </a:lnTo>
                    <a:lnTo>
                      <a:pt x="17147" y="0"/>
                    </a:lnTo>
                    <a:lnTo>
                      <a:pt x="16816" y="0"/>
                    </a:lnTo>
                    <a:lnTo>
                      <a:pt x="16652" y="0"/>
                    </a:lnTo>
                    <a:lnTo>
                      <a:pt x="16816" y="0"/>
                    </a:lnTo>
                    <a:lnTo>
                      <a:pt x="17147" y="0"/>
                    </a:lnTo>
                    <a:lnTo>
                      <a:pt x="17475" y="0"/>
                    </a:lnTo>
                    <a:lnTo>
                      <a:pt x="17889" y="0"/>
                    </a:lnTo>
                    <a:lnTo>
                      <a:pt x="18218" y="0"/>
                    </a:lnTo>
                    <a:lnTo>
                      <a:pt x="18301" y="0"/>
                    </a:lnTo>
                    <a:lnTo>
                      <a:pt x="17970" y="0"/>
                    </a:lnTo>
                    <a:lnTo>
                      <a:pt x="17558" y="0"/>
                    </a:lnTo>
                    <a:lnTo>
                      <a:pt x="17475" y="0"/>
                    </a:lnTo>
                    <a:lnTo>
                      <a:pt x="17558" y="0"/>
                    </a:lnTo>
                    <a:lnTo>
                      <a:pt x="17889" y="0"/>
                    </a:lnTo>
                    <a:lnTo>
                      <a:pt x="18218" y="0"/>
                    </a:lnTo>
                    <a:lnTo>
                      <a:pt x="18301" y="0"/>
                    </a:lnTo>
                    <a:lnTo>
                      <a:pt x="17970" y="0"/>
                    </a:lnTo>
                    <a:lnTo>
                      <a:pt x="17806" y="0"/>
                    </a:lnTo>
                    <a:lnTo>
                      <a:pt x="18711" y="0"/>
                    </a:lnTo>
                    <a:lnTo>
                      <a:pt x="19125" y="0"/>
                    </a:lnTo>
                    <a:lnTo>
                      <a:pt x="19452" y="0"/>
                    </a:lnTo>
                    <a:cubicBezTo>
                      <a:pt x="19534" y="0"/>
                      <a:pt x="19534" y="0"/>
                      <a:pt x="19618" y="0"/>
                    </a:cubicBezTo>
                    <a:lnTo>
                      <a:pt x="19700" y="0"/>
                    </a:lnTo>
                    <a:lnTo>
                      <a:pt x="19700" y="0"/>
                    </a:lnTo>
                    <a:lnTo>
                      <a:pt x="20854" y="0"/>
                    </a:lnTo>
                    <a:lnTo>
                      <a:pt x="21103" y="0"/>
                    </a:lnTo>
                    <a:lnTo>
                      <a:pt x="21103" y="0"/>
                    </a:lnTo>
                    <a:lnTo>
                      <a:pt x="21595" y="0"/>
                    </a:lnTo>
                    <a:lnTo>
                      <a:pt x="21351" y="0"/>
                    </a:lnTo>
                    <a:lnTo>
                      <a:pt x="21103" y="0"/>
                    </a:lnTo>
                    <a:lnTo>
                      <a:pt x="20689" y="0"/>
                    </a:lnTo>
                    <a:lnTo>
                      <a:pt x="20114" y="0"/>
                    </a:lnTo>
                    <a:lnTo>
                      <a:pt x="20114" y="0"/>
                    </a:lnTo>
                    <a:lnTo>
                      <a:pt x="20772" y="0"/>
                    </a:lnTo>
                    <a:lnTo>
                      <a:pt x="21268" y="0"/>
                    </a:lnTo>
                    <a:lnTo>
                      <a:pt x="20280" y="0"/>
                    </a:lnTo>
                    <a:lnTo>
                      <a:pt x="20114" y="0"/>
                    </a:lnTo>
                    <a:lnTo>
                      <a:pt x="20114" y="0"/>
                    </a:lnTo>
                    <a:lnTo>
                      <a:pt x="19534" y="0"/>
                    </a:lnTo>
                    <a:lnTo>
                      <a:pt x="18877" y="0"/>
                    </a:lnTo>
                    <a:lnTo>
                      <a:pt x="18711" y="0"/>
                    </a:lnTo>
                    <a:lnTo>
                      <a:pt x="18381" y="0"/>
                    </a:lnTo>
                    <a:lnTo>
                      <a:pt x="18054" y="0"/>
                    </a:lnTo>
                    <a:lnTo>
                      <a:pt x="17970" y="0"/>
                    </a:lnTo>
                    <a:cubicBezTo>
                      <a:pt x="17970" y="0"/>
                      <a:pt x="17889" y="0"/>
                      <a:pt x="17889" y="0"/>
                    </a:cubicBezTo>
                    <a:lnTo>
                      <a:pt x="17889" y="0"/>
                    </a:lnTo>
                    <a:lnTo>
                      <a:pt x="18218" y="0"/>
                    </a:lnTo>
                    <a:lnTo>
                      <a:pt x="18711" y="0"/>
                    </a:lnTo>
                    <a:lnTo>
                      <a:pt x="19291" y="0"/>
                    </a:lnTo>
                    <a:lnTo>
                      <a:pt x="19618" y="0"/>
                    </a:lnTo>
                    <a:lnTo>
                      <a:pt x="19700" y="0"/>
                    </a:lnTo>
                    <a:lnTo>
                      <a:pt x="19125" y="0"/>
                    </a:lnTo>
                    <a:lnTo>
                      <a:pt x="17806" y="0"/>
                    </a:lnTo>
                    <a:lnTo>
                      <a:pt x="17558" y="0"/>
                    </a:lnTo>
                    <a:lnTo>
                      <a:pt x="14673" y="0"/>
                    </a:lnTo>
                    <a:lnTo>
                      <a:pt x="13022" y="0"/>
                    </a:lnTo>
                    <a:lnTo>
                      <a:pt x="12613" y="0"/>
                    </a:lnTo>
                    <a:lnTo>
                      <a:pt x="11541" y="0"/>
                    </a:lnTo>
                    <a:lnTo>
                      <a:pt x="11211" y="0"/>
                    </a:lnTo>
                    <a:lnTo>
                      <a:pt x="10963" y="0"/>
                    </a:lnTo>
                    <a:lnTo>
                      <a:pt x="10471" y="0"/>
                    </a:lnTo>
                    <a:lnTo>
                      <a:pt x="10388" y="0"/>
                    </a:lnTo>
                    <a:lnTo>
                      <a:pt x="10388" y="0"/>
                    </a:lnTo>
                    <a:lnTo>
                      <a:pt x="9891" y="0"/>
                    </a:lnTo>
                    <a:lnTo>
                      <a:pt x="9150" y="0"/>
                    </a:lnTo>
                    <a:lnTo>
                      <a:pt x="8737" y="0"/>
                    </a:lnTo>
                    <a:lnTo>
                      <a:pt x="8245" y="0"/>
                    </a:lnTo>
                    <a:lnTo>
                      <a:pt x="7256" y="0"/>
                    </a:lnTo>
                    <a:cubicBezTo>
                      <a:pt x="7172" y="0"/>
                      <a:pt x="7091" y="0"/>
                      <a:pt x="7091" y="0"/>
                    </a:cubicBezTo>
                    <a:lnTo>
                      <a:pt x="7420" y="0"/>
                    </a:lnTo>
                    <a:lnTo>
                      <a:pt x="7914" y="0"/>
                    </a:lnTo>
                    <a:lnTo>
                      <a:pt x="8737" y="0"/>
                    </a:lnTo>
                    <a:lnTo>
                      <a:pt x="8903" y="0"/>
                    </a:lnTo>
                    <a:lnTo>
                      <a:pt x="8737" y="0"/>
                    </a:lnTo>
                    <a:lnTo>
                      <a:pt x="8409" y="0"/>
                    </a:lnTo>
                    <a:lnTo>
                      <a:pt x="8654" y="0"/>
                    </a:lnTo>
                    <a:lnTo>
                      <a:pt x="9068" y="0"/>
                    </a:lnTo>
                    <a:lnTo>
                      <a:pt x="8654" y="0"/>
                    </a:lnTo>
                    <a:lnTo>
                      <a:pt x="8737" y="0"/>
                    </a:lnTo>
                    <a:lnTo>
                      <a:pt x="9150" y="0"/>
                    </a:lnTo>
                    <a:lnTo>
                      <a:pt x="8820" y="0"/>
                    </a:lnTo>
                    <a:lnTo>
                      <a:pt x="8654" y="0"/>
                    </a:lnTo>
                    <a:lnTo>
                      <a:pt x="8328" y="0"/>
                    </a:lnTo>
                    <a:lnTo>
                      <a:pt x="8328" y="0"/>
                    </a:lnTo>
                    <a:lnTo>
                      <a:pt x="8903" y="0"/>
                    </a:lnTo>
                    <a:lnTo>
                      <a:pt x="8903" y="0"/>
                    </a:lnTo>
                    <a:lnTo>
                      <a:pt x="8409" y="0"/>
                    </a:lnTo>
                    <a:lnTo>
                      <a:pt x="7665" y="0"/>
                    </a:lnTo>
                    <a:lnTo>
                      <a:pt x="7172" y="0"/>
                    </a:lnTo>
                    <a:lnTo>
                      <a:pt x="7091" y="0"/>
                    </a:lnTo>
                    <a:lnTo>
                      <a:pt x="6760" y="0"/>
                    </a:lnTo>
                    <a:lnTo>
                      <a:pt x="7008" y="0"/>
                    </a:lnTo>
                    <a:lnTo>
                      <a:pt x="7997" y="0"/>
                    </a:lnTo>
                    <a:lnTo>
                      <a:pt x="8492" y="0"/>
                    </a:lnTo>
                    <a:lnTo>
                      <a:pt x="8492" y="0"/>
                    </a:lnTo>
                    <a:lnTo>
                      <a:pt x="8245" y="0"/>
                    </a:lnTo>
                    <a:lnTo>
                      <a:pt x="7914" y="0"/>
                    </a:lnTo>
                    <a:lnTo>
                      <a:pt x="7503" y="0"/>
                    </a:lnTo>
                    <a:lnTo>
                      <a:pt x="7256" y="0"/>
                    </a:lnTo>
                    <a:lnTo>
                      <a:pt x="6842" y="0"/>
                    </a:lnTo>
                    <a:lnTo>
                      <a:pt x="6842" y="0"/>
                    </a:lnTo>
                    <a:lnTo>
                      <a:pt x="6842" y="0"/>
                    </a:lnTo>
                    <a:lnTo>
                      <a:pt x="6184" y="0"/>
                    </a:lnTo>
                    <a:lnTo>
                      <a:pt x="6184" y="0"/>
                    </a:lnTo>
                    <a:cubicBezTo>
                      <a:pt x="6018" y="0"/>
                      <a:pt x="6018" y="0"/>
                      <a:pt x="5936" y="0"/>
                    </a:cubicBezTo>
                    <a:lnTo>
                      <a:pt x="5853" y="0"/>
                    </a:lnTo>
                    <a:lnTo>
                      <a:pt x="6350" y="0"/>
                    </a:lnTo>
                    <a:lnTo>
                      <a:pt x="6432" y="0"/>
                    </a:lnTo>
                    <a:lnTo>
                      <a:pt x="6266" y="0"/>
                    </a:lnTo>
                    <a:lnTo>
                      <a:pt x="5853" y="0"/>
                    </a:lnTo>
                    <a:lnTo>
                      <a:pt x="5604" y="0"/>
                    </a:lnTo>
                    <a:lnTo>
                      <a:pt x="5522" y="0"/>
                    </a:lnTo>
                    <a:lnTo>
                      <a:pt x="5604" y="0"/>
                    </a:lnTo>
                    <a:lnTo>
                      <a:pt x="5195" y="0"/>
                    </a:lnTo>
                    <a:lnTo>
                      <a:pt x="5113" y="0"/>
                    </a:lnTo>
                    <a:lnTo>
                      <a:pt x="5936" y="0"/>
                    </a:lnTo>
                    <a:lnTo>
                      <a:pt x="6018" y="0"/>
                    </a:lnTo>
                    <a:lnTo>
                      <a:pt x="6677" y="0"/>
                    </a:lnTo>
                    <a:lnTo>
                      <a:pt x="7008" y="0"/>
                    </a:lnTo>
                    <a:lnTo>
                      <a:pt x="5604" y="0"/>
                    </a:lnTo>
                    <a:lnTo>
                      <a:pt x="5853" y="0"/>
                    </a:lnTo>
                    <a:lnTo>
                      <a:pt x="5853" y="0"/>
                    </a:lnTo>
                    <a:lnTo>
                      <a:pt x="5853" y="0"/>
                    </a:lnTo>
                    <a:lnTo>
                      <a:pt x="6350" y="0"/>
                    </a:lnTo>
                    <a:lnTo>
                      <a:pt x="6842" y="0"/>
                    </a:lnTo>
                    <a:lnTo>
                      <a:pt x="6760" y="0"/>
                    </a:lnTo>
                    <a:lnTo>
                      <a:pt x="6350" y="0"/>
                    </a:lnTo>
                    <a:lnTo>
                      <a:pt x="6018" y="0"/>
                    </a:lnTo>
                    <a:lnTo>
                      <a:pt x="6593" y="0"/>
                    </a:lnTo>
                    <a:lnTo>
                      <a:pt x="6432" y="0"/>
                    </a:lnTo>
                    <a:lnTo>
                      <a:pt x="6842" y="0"/>
                    </a:lnTo>
                    <a:lnTo>
                      <a:pt x="7256" y="0"/>
                    </a:lnTo>
                    <a:lnTo>
                      <a:pt x="7420" y="0"/>
                    </a:lnTo>
                    <a:lnTo>
                      <a:pt x="7172" y="0"/>
                    </a:lnTo>
                    <a:lnTo>
                      <a:pt x="6842" y="0"/>
                    </a:lnTo>
                    <a:lnTo>
                      <a:pt x="6593" y="0"/>
                    </a:lnTo>
                    <a:lnTo>
                      <a:pt x="6266" y="0"/>
                    </a:lnTo>
                    <a:lnTo>
                      <a:pt x="5687" y="0"/>
                    </a:lnTo>
                    <a:lnTo>
                      <a:pt x="5604" y="0"/>
                    </a:lnTo>
                    <a:lnTo>
                      <a:pt x="5195" y="0"/>
                    </a:lnTo>
                    <a:lnTo>
                      <a:pt x="5029" y="0"/>
                    </a:lnTo>
                    <a:lnTo>
                      <a:pt x="5113" y="0"/>
                    </a:lnTo>
                    <a:lnTo>
                      <a:pt x="5687" y="0"/>
                    </a:lnTo>
                    <a:lnTo>
                      <a:pt x="5687" y="0"/>
                    </a:lnTo>
                    <a:lnTo>
                      <a:pt x="6018" y="0"/>
                    </a:lnTo>
                    <a:lnTo>
                      <a:pt x="6018" y="0"/>
                    </a:lnTo>
                    <a:lnTo>
                      <a:pt x="5604" y="0"/>
                    </a:lnTo>
                    <a:lnTo>
                      <a:pt x="5522" y="0"/>
                    </a:lnTo>
                    <a:lnTo>
                      <a:pt x="5853" y="0"/>
                    </a:lnTo>
                    <a:lnTo>
                      <a:pt x="6018" y="0"/>
                    </a:lnTo>
                    <a:lnTo>
                      <a:pt x="6432" y="0"/>
                    </a:lnTo>
                    <a:lnTo>
                      <a:pt x="7091" y="0"/>
                    </a:lnTo>
                    <a:lnTo>
                      <a:pt x="7665" y="0"/>
                    </a:lnTo>
                    <a:lnTo>
                      <a:pt x="8078" y="0"/>
                    </a:lnTo>
                    <a:lnTo>
                      <a:pt x="8409" y="0"/>
                    </a:lnTo>
                    <a:lnTo>
                      <a:pt x="8245" y="0"/>
                    </a:lnTo>
                    <a:lnTo>
                      <a:pt x="8245" y="0"/>
                    </a:lnTo>
                    <a:lnTo>
                      <a:pt x="7997" y="0"/>
                    </a:lnTo>
                    <a:lnTo>
                      <a:pt x="7665" y="0"/>
                    </a:lnTo>
                    <a:lnTo>
                      <a:pt x="7831" y="0"/>
                    </a:lnTo>
                    <a:lnTo>
                      <a:pt x="8245" y="0"/>
                    </a:lnTo>
                    <a:lnTo>
                      <a:pt x="8245" y="0"/>
                    </a:lnTo>
                    <a:lnTo>
                      <a:pt x="7665" y="0"/>
                    </a:lnTo>
                    <a:lnTo>
                      <a:pt x="7583" y="0"/>
                    </a:lnTo>
                    <a:lnTo>
                      <a:pt x="7914" y="0"/>
                    </a:lnTo>
                    <a:lnTo>
                      <a:pt x="7831" y="0"/>
                    </a:lnTo>
                    <a:lnTo>
                      <a:pt x="7256" y="0"/>
                    </a:lnTo>
                    <a:lnTo>
                      <a:pt x="7503" y="0"/>
                    </a:lnTo>
                    <a:lnTo>
                      <a:pt x="10140" y="0"/>
                    </a:lnTo>
                    <a:lnTo>
                      <a:pt x="10797" y="0"/>
                    </a:lnTo>
                    <a:lnTo>
                      <a:pt x="10471" y="0"/>
                    </a:lnTo>
                    <a:lnTo>
                      <a:pt x="10056" y="0"/>
                    </a:lnTo>
                    <a:lnTo>
                      <a:pt x="9891" y="0"/>
                    </a:lnTo>
                    <a:lnTo>
                      <a:pt x="9234" y="0"/>
                    </a:lnTo>
                    <a:lnTo>
                      <a:pt x="7583" y="0"/>
                    </a:lnTo>
                    <a:lnTo>
                      <a:pt x="6432" y="0"/>
                    </a:lnTo>
                    <a:lnTo>
                      <a:pt x="6184" y="0"/>
                    </a:lnTo>
                    <a:lnTo>
                      <a:pt x="6677" y="0"/>
                    </a:lnTo>
                    <a:lnTo>
                      <a:pt x="6432" y="0"/>
                    </a:lnTo>
                    <a:lnTo>
                      <a:pt x="6760" y="0"/>
                    </a:lnTo>
                    <a:lnTo>
                      <a:pt x="6677" y="0"/>
                    </a:lnTo>
                    <a:lnTo>
                      <a:pt x="5604" y="0"/>
                    </a:lnTo>
                    <a:lnTo>
                      <a:pt x="5356" y="0"/>
                    </a:lnTo>
                    <a:lnTo>
                      <a:pt x="5195" y="0"/>
                    </a:lnTo>
                    <a:lnTo>
                      <a:pt x="5113" y="0"/>
                    </a:lnTo>
                    <a:lnTo>
                      <a:pt x="5195" y="0"/>
                    </a:lnTo>
                    <a:lnTo>
                      <a:pt x="5113" y="0"/>
                    </a:lnTo>
                    <a:lnTo>
                      <a:pt x="4947" y="0"/>
                    </a:lnTo>
                    <a:lnTo>
                      <a:pt x="4533" y="0"/>
                    </a:lnTo>
                    <a:lnTo>
                      <a:pt x="4533" y="0"/>
                    </a:lnTo>
                    <a:lnTo>
                      <a:pt x="4367" y="0"/>
                    </a:lnTo>
                    <a:lnTo>
                      <a:pt x="4123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290" name="组合"/>
            <p:cNvGrpSpPr>
              <a:grpSpLocks/>
            </p:cNvGrpSpPr>
            <p:nvPr/>
          </p:nvGrpSpPr>
          <p:grpSpPr>
            <a:xfrm>
              <a:off x="2589678" y="3468761"/>
              <a:ext cx="197339" cy="165206"/>
              <a:chOff x="2589678" y="3468761"/>
              <a:chExt cx="197339" cy="165206"/>
            </a:xfrm>
          </p:grpSpPr>
          <p:sp>
            <p:nvSpPr>
              <p:cNvPr id="288" name="曲线"/>
              <p:cNvSpPr>
                <a:spLocks/>
              </p:cNvSpPr>
              <p:nvPr/>
            </p:nvSpPr>
            <p:spPr>
              <a:xfrm>
                <a:off x="2596195" y="3468761"/>
                <a:ext cx="190822" cy="13561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0"/>
                    </a:moveTo>
                    <a:lnTo>
                      <a:pt x="3263" y="0"/>
                    </a:lnTo>
                    <a:lnTo>
                      <a:pt x="16575" y="0"/>
                    </a:lnTo>
                    <a:lnTo>
                      <a:pt x="21600" y="0"/>
                    </a:lnTo>
                    <a:lnTo>
                      <a:pt x="20094" y="0"/>
                    </a:lnTo>
                    <a:lnTo>
                      <a:pt x="16324" y="0"/>
                    </a:lnTo>
                    <a:lnTo>
                      <a:pt x="879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89" name="曲线"/>
              <p:cNvSpPr>
                <a:spLocks/>
              </p:cNvSpPr>
              <p:nvPr/>
            </p:nvSpPr>
            <p:spPr>
              <a:xfrm>
                <a:off x="2589678" y="3474963"/>
                <a:ext cx="191428" cy="15900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5779" y="0"/>
                    </a:moveTo>
                    <a:lnTo>
                      <a:pt x="15878" y="0"/>
                    </a:lnTo>
                    <a:lnTo>
                      <a:pt x="15976" y="0"/>
                    </a:lnTo>
                    <a:lnTo>
                      <a:pt x="16124" y="0"/>
                    </a:lnTo>
                    <a:lnTo>
                      <a:pt x="16320" y="0"/>
                    </a:lnTo>
                    <a:lnTo>
                      <a:pt x="16618" y="0"/>
                    </a:lnTo>
                    <a:lnTo>
                      <a:pt x="16816" y="0"/>
                    </a:lnTo>
                    <a:lnTo>
                      <a:pt x="16816" y="0"/>
                    </a:lnTo>
                    <a:lnTo>
                      <a:pt x="16716" y="0"/>
                    </a:lnTo>
                    <a:lnTo>
                      <a:pt x="16469" y="0"/>
                    </a:lnTo>
                    <a:lnTo>
                      <a:pt x="16469" y="0"/>
                    </a:lnTo>
                    <a:lnTo>
                      <a:pt x="16567" y="0"/>
                    </a:lnTo>
                    <a:lnTo>
                      <a:pt x="16567" y="0"/>
                    </a:lnTo>
                    <a:lnTo>
                      <a:pt x="16320" y="0"/>
                    </a:lnTo>
                    <a:lnTo>
                      <a:pt x="16124" y="0"/>
                    </a:lnTo>
                    <a:lnTo>
                      <a:pt x="15878" y="0"/>
                    </a:lnTo>
                    <a:lnTo>
                      <a:pt x="15729" y="0"/>
                    </a:lnTo>
                    <a:lnTo>
                      <a:pt x="15483" y="0"/>
                    </a:lnTo>
                    <a:lnTo>
                      <a:pt x="15336" y="0"/>
                    </a:lnTo>
                    <a:lnTo>
                      <a:pt x="15236" y="0"/>
                    </a:lnTo>
                    <a:lnTo>
                      <a:pt x="15138" y="0"/>
                    </a:lnTo>
                    <a:lnTo>
                      <a:pt x="14892" y="0"/>
                    </a:lnTo>
                    <a:lnTo>
                      <a:pt x="14596" y="0"/>
                    </a:lnTo>
                    <a:lnTo>
                      <a:pt x="14496" y="0"/>
                    </a:lnTo>
                    <a:lnTo>
                      <a:pt x="14300" y="0"/>
                    </a:lnTo>
                    <a:lnTo>
                      <a:pt x="14300" y="0"/>
                    </a:lnTo>
                    <a:lnTo>
                      <a:pt x="14103" y="0"/>
                    </a:lnTo>
                    <a:lnTo>
                      <a:pt x="14054" y="0"/>
                    </a:lnTo>
                    <a:lnTo>
                      <a:pt x="13856" y="0"/>
                    </a:lnTo>
                    <a:lnTo>
                      <a:pt x="13757" y="0"/>
                    </a:lnTo>
                    <a:lnTo>
                      <a:pt x="13905" y="0"/>
                    </a:lnTo>
                    <a:lnTo>
                      <a:pt x="14300" y="0"/>
                    </a:lnTo>
                    <a:lnTo>
                      <a:pt x="14397" y="0"/>
                    </a:lnTo>
                    <a:lnTo>
                      <a:pt x="14743" y="0"/>
                    </a:lnTo>
                    <a:lnTo>
                      <a:pt x="15236" y="0"/>
                    </a:lnTo>
                    <a:lnTo>
                      <a:pt x="15336" y="0"/>
                    </a:lnTo>
                    <a:lnTo>
                      <a:pt x="15534" y="0"/>
                    </a:lnTo>
                    <a:lnTo>
                      <a:pt x="15583" y="0"/>
                    </a:lnTo>
                  </a:path>
                  <a:path w="21600" h="21600">
                    <a:moveTo>
                      <a:pt x="18048" y="0"/>
                    </a:moveTo>
                    <a:lnTo>
                      <a:pt x="17602" y="0"/>
                    </a:lnTo>
                    <a:lnTo>
                      <a:pt x="17407" y="0"/>
                    </a:lnTo>
                    <a:lnTo>
                      <a:pt x="17307" y="0"/>
                    </a:lnTo>
                    <a:lnTo>
                      <a:pt x="17060" y="0"/>
                    </a:lnTo>
                    <a:lnTo>
                      <a:pt x="16915" y="0"/>
                    </a:lnTo>
                    <a:lnTo>
                      <a:pt x="16915" y="0"/>
                    </a:lnTo>
                    <a:lnTo>
                      <a:pt x="16864" y="0"/>
                    </a:lnTo>
                    <a:lnTo>
                      <a:pt x="16667" y="0"/>
                    </a:lnTo>
                    <a:lnTo>
                      <a:pt x="16518" y="0"/>
                    </a:lnTo>
                    <a:lnTo>
                      <a:pt x="16124" y="0"/>
                    </a:lnTo>
                    <a:lnTo>
                      <a:pt x="16075" y="0"/>
                    </a:lnTo>
                    <a:lnTo>
                      <a:pt x="15828" y="0"/>
                    </a:lnTo>
                    <a:lnTo>
                      <a:pt x="15534" y="0"/>
                    </a:lnTo>
                    <a:lnTo>
                      <a:pt x="15385" y="0"/>
                    </a:lnTo>
                    <a:lnTo>
                      <a:pt x="15187" y="0"/>
                    </a:lnTo>
                    <a:lnTo>
                      <a:pt x="15138" y="0"/>
                    </a:lnTo>
                    <a:lnTo>
                      <a:pt x="14941" y="0"/>
                    </a:lnTo>
                    <a:lnTo>
                      <a:pt x="14843" y="0"/>
                    </a:lnTo>
                    <a:lnTo>
                      <a:pt x="14694" y="0"/>
                    </a:lnTo>
                    <a:lnTo>
                      <a:pt x="14545" y="0"/>
                    </a:lnTo>
                    <a:lnTo>
                      <a:pt x="14153" y="0"/>
                    </a:lnTo>
                    <a:lnTo>
                      <a:pt x="14103" y="0"/>
                    </a:lnTo>
                    <a:lnTo>
                      <a:pt x="14153" y="0"/>
                    </a:lnTo>
                    <a:lnTo>
                      <a:pt x="14153" y="0"/>
                    </a:lnTo>
                    <a:lnTo>
                      <a:pt x="13955" y="0"/>
                    </a:lnTo>
                    <a:lnTo>
                      <a:pt x="13905" y="0"/>
                    </a:lnTo>
                    <a:lnTo>
                      <a:pt x="13806" y="0"/>
                    </a:lnTo>
                    <a:lnTo>
                      <a:pt x="13610" y="0"/>
                    </a:lnTo>
                    <a:lnTo>
                      <a:pt x="13560" y="0"/>
                    </a:lnTo>
                    <a:lnTo>
                      <a:pt x="13461" y="0"/>
                    </a:lnTo>
                    <a:lnTo>
                      <a:pt x="13412" y="0"/>
                    </a:lnTo>
                    <a:lnTo>
                      <a:pt x="13215" y="0"/>
                    </a:lnTo>
                    <a:lnTo>
                      <a:pt x="13066" y="0"/>
                    </a:lnTo>
                    <a:lnTo>
                      <a:pt x="12721" y="0"/>
                    </a:lnTo>
                    <a:lnTo>
                      <a:pt x="12623" y="0"/>
                    </a:lnTo>
                    <a:lnTo>
                      <a:pt x="12623" y="0"/>
                    </a:lnTo>
                    <a:lnTo>
                      <a:pt x="12475" y="0"/>
                    </a:lnTo>
                    <a:lnTo>
                      <a:pt x="12475" y="0"/>
                    </a:lnTo>
                    <a:lnTo>
                      <a:pt x="12426" y="0"/>
                    </a:lnTo>
                    <a:lnTo>
                      <a:pt x="12475" y="0"/>
                    </a:lnTo>
                    <a:lnTo>
                      <a:pt x="12180" y="0"/>
                    </a:lnTo>
                    <a:lnTo>
                      <a:pt x="11981" y="0"/>
                    </a:lnTo>
                    <a:lnTo>
                      <a:pt x="11882" y="0"/>
                    </a:lnTo>
                    <a:lnTo>
                      <a:pt x="11391" y="0"/>
                    </a:lnTo>
                    <a:lnTo>
                      <a:pt x="11095" y="0"/>
                    </a:lnTo>
                    <a:lnTo>
                      <a:pt x="10848" y="0"/>
                    </a:lnTo>
                    <a:lnTo>
                      <a:pt x="10651" y="0"/>
                    </a:lnTo>
                    <a:lnTo>
                      <a:pt x="10158" y="0"/>
                    </a:lnTo>
                    <a:lnTo>
                      <a:pt x="9960" y="0"/>
                    </a:lnTo>
                    <a:lnTo>
                      <a:pt x="9862" y="0"/>
                    </a:lnTo>
                    <a:lnTo>
                      <a:pt x="9418" y="0"/>
                    </a:lnTo>
                    <a:lnTo>
                      <a:pt x="9124" y="0"/>
                    </a:lnTo>
                    <a:lnTo>
                      <a:pt x="8727" y="0"/>
                    </a:lnTo>
                    <a:lnTo>
                      <a:pt x="8533" y="0"/>
                    </a:lnTo>
                    <a:lnTo>
                      <a:pt x="8284" y="0"/>
                    </a:lnTo>
                    <a:lnTo>
                      <a:pt x="7891" y="0"/>
                    </a:lnTo>
                    <a:lnTo>
                      <a:pt x="7742" y="0"/>
                    </a:lnTo>
                    <a:lnTo>
                      <a:pt x="7495" y="0"/>
                    </a:lnTo>
                    <a:lnTo>
                      <a:pt x="7201" y="0"/>
                    </a:lnTo>
                    <a:lnTo>
                      <a:pt x="7003" y="0"/>
                    </a:lnTo>
                    <a:lnTo>
                      <a:pt x="6705" y="0"/>
                    </a:lnTo>
                    <a:lnTo>
                      <a:pt x="6510" y="0"/>
                    </a:lnTo>
                    <a:lnTo>
                      <a:pt x="6164" y="0"/>
                    </a:lnTo>
                    <a:lnTo>
                      <a:pt x="5770" y="0"/>
                    </a:lnTo>
                    <a:lnTo>
                      <a:pt x="5770" y="0"/>
                    </a:lnTo>
                    <a:lnTo>
                      <a:pt x="5965" y="0"/>
                    </a:lnTo>
                    <a:lnTo>
                      <a:pt x="5965" y="0"/>
                    </a:lnTo>
                    <a:lnTo>
                      <a:pt x="5573" y="0"/>
                    </a:lnTo>
                    <a:lnTo>
                      <a:pt x="5474" y="0"/>
                    </a:lnTo>
                    <a:lnTo>
                      <a:pt x="5030" y="0"/>
                    </a:lnTo>
                    <a:lnTo>
                      <a:pt x="4832" y="0"/>
                    </a:lnTo>
                    <a:lnTo>
                      <a:pt x="4290" y="0"/>
                    </a:lnTo>
                    <a:lnTo>
                      <a:pt x="3946" y="0"/>
                    </a:lnTo>
                    <a:lnTo>
                      <a:pt x="3798" y="0"/>
                    </a:lnTo>
                    <a:lnTo>
                      <a:pt x="3600" y="0"/>
                    </a:lnTo>
                    <a:lnTo>
                      <a:pt x="3500" y="0"/>
                    </a:lnTo>
                    <a:lnTo>
                      <a:pt x="3500" y="0"/>
                    </a:lnTo>
                    <a:lnTo>
                      <a:pt x="3305" y="0"/>
                    </a:lnTo>
                    <a:lnTo>
                      <a:pt x="3108" y="0"/>
                    </a:lnTo>
                    <a:lnTo>
                      <a:pt x="3009" y="0"/>
                    </a:lnTo>
                    <a:lnTo>
                      <a:pt x="2811" y="0"/>
                    </a:lnTo>
                    <a:lnTo>
                      <a:pt x="2713" y="0"/>
                    </a:lnTo>
                    <a:lnTo>
                      <a:pt x="2466" y="0"/>
                    </a:lnTo>
                    <a:lnTo>
                      <a:pt x="2317" y="0"/>
                    </a:lnTo>
                    <a:lnTo>
                      <a:pt x="2073" y="0"/>
                    </a:lnTo>
                    <a:lnTo>
                      <a:pt x="1776" y="0"/>
                    </a:lnTo>
                    <a:lnTo>
                      <a:pt x="1333" y="0"/>
                    </a:lnTo>
                    <a:lnTo>
                      <a:pt x="1134" y="0"/>
                    </a:lnTo>
                    <a:lnTo>
                      <a:pt x="1284" y="0"/>
                    </a:lnTo>
                    <a:lnTo>
                      <a:pt x="1036" y="0"/>
                    </a:lnTo>
                    <a:lnTo>
                      <a:pt x="838" y="0"/>
                    </a:lnTo>
                    <a:lnTo>
                      <a:pt x="543" y="0"/>
                    </a:lnTo>
                    <a:lnTo>
                      <a:pt x="395" y="0"/>
                    </a:lnTo>
                    <a:lnTo>
                      <a:pt x="493" y="0"/>
                    </a:lnTo>
                    <a:lnTo>
                      <a:pt x="493" y="0"/>
                    </a:lnTo>
                    <a:lnTo>
                      <a:pt x="149" y="0"/>
                    </a:lnTo>
                    <a:lnTo>
                      <a:pt x="2" y="0"/>
                    </a:lnTo>
                    <a:lnTo>
                      <a:pt x="51" y="0"/>
                    </a:lnTo>
                    <a:lnTo>
                      <a:pt x="493" y="0"/>
                    </a:lnTo>
                    <a:lnTo>
                      <a:pt x="791" y="0"/>
                    </a:lnTo>
                    <a:lnTo>
                      <a:pt x="791" y="0"/>
                    </a:lnTo>
                    <a:lnTo>
                      <a:pt x="1085" y="0"/>
                    </a:lnTo>
                    <a:lnTo>
                      <a:pt x="1284" y="0"/>
                    </a:lnTo>
                    <a:lnTo>
                      <a:pt x="1627" y="0"/>
                    </a:lnTo>
                    <a:lnTo>
                      <a:pt x="1627" y="0"/>
                    </a:lnTo>
                    <a:lnTo>
                      <a:pt x="2024" y="0"/>
                    </a:lnTo>
                    <a:lnTo>
                      <a:pt x="2024" y="0"/>
                    </a:lnTo>
                    <a:lnTo>
                      <a:pt x="2120" y="0"/>
                    </a:lnTo>
                    <a:lnTo>
                      <a:pt x="2073" y="0"/>
                    </a:lnTo>
                    <a:lnTo>
                      <a:pt x="1875" y="0"/>
                    </a:lnTo>
                    <a:lnTo>
                      <a:pt x="1776" y="0"/>
                    </a:lnTo>
                    <a:lnTo>
                      <a:pt x="1627" y="0"/>
                    </a:lnTo>
                    <a:lnTo>
                      <a:pt x="1528" y="0"/>
                    </a:lnTo>
                    <a:lnTo>
                      <a:pt x="1528" y="0"/>
                    </a:lnTo>
                    <a:lnTo>
                      <a:pt x="1727" y="0"/>
                    </a:lnTo>
                    <a:lnTo>
                      <a:pt x="1974" y="0"/>
                    </a:lnTo>
                    <a:lnTo>
                      <a:pt x="2218" y="0"/>
                    </a:lnTo>
                    <a:lnTo>
                      <a:pt x="2024" y="0"/>
                    </a:lnTo>
                    <a:lnTo>
                      <a:pt x="2073" y="0"/>
                    </a:lnTo>
                    <a:lnTo>
                      <a:pt x="1974" y="0"/>
                    </a:lnTo>
                    <a:lnTo>
                      <a:pt x="1974" y="0"/>
                    </a:lnTo>
                    <a:lnTo>
                      <a:pt x="2120" y="0"/>
                    </a:lnTo>
                    <a:lnTo>
                      <a:pt x="2120" y="0"/>
                    </a:lnTo>
                    <a:lnTo>
                      <a:pt x="2367" y="0"/>
                    </a:lnTo>
                    <a:lnTo>
                      <a:pt x="2713" y="0"/>
                    </a:lnTo>
                    <a:lnTo>
                      <a:pt x="2760" y="0"/>
                    </a:lnTo>
                    <a:lnTo>
                      <a:pt x="2615" y="0"/>
                    </a:lnTo>
                    <a:lnTo>
                      <a:pt x="2760" y="0"/>
                    </a:lnTo>
                    <a:lnTo>
                      <a:pt x="2958" y="0"/>
                    </a:lnTo>
                    <a:lnTo>
                      <a:pt x="3206" y="0"/>
                    </a:lnTo>
                    <a:lnTo>
                      <a:pt x="3206" y="0"/>
                    </a:lnTo>
                    <a:lnTo>
                      <a:pt x="3305" y="0"/>
                    </a:lnTo>
                    <a:lnTo>
                      <a:pt x="3995" y="0"/>
                    </a:lnTo>
                    <a:lnTo>
                      <a:pt x="4092" y="0"/>
                    </a:lnTo>
                    <a:lnTo>
                      <a:pt x="4241" y="0"/>
                    </a:lnTo>
                    <a:lnTo>
                      <a:pt x="4290" y="0"/>
                    </a:lnTo>
                    <a:lnTo>
                      <a:pt x="4537" y="0"/>
                    </a:lnTo>
                    <a:lnTo>
                      <a:pt x="4832" y="0"/>
                    </a:lnTo>
                    <a:lnTo>
                      <a:pt x="5179" y="0"/>
                    </a:lnTo>
                    <a:lnTo>
                      <a:pt x="5228" y="0"/>
                    </a:lnTo>
                    <a:lnTo>
                      <a:pt x="5523" y="0"/>
                    </a:lnTo>
                    <a:lnTo>
                      <a:pt x="5918" y="0"/>
                    </a:lnTo>
                    <a:lnTo>
                      <a:pt x="6065" y="0"/>
                    </a:lnTo>
                    <a:lnTo>
                      <a:pt x="6412" y="0"/>
                    </a:lnTo>
                    <a:lnTo>
                      <a:pt x="6461" y="0"/>
                    </a:lnTo>
                    <a:lnTo>
                      <a:pt x="6559" y="0"/>
                    </a:lnTo>
                    <a:lnTo>
                      <a:pt x="6756" y="0"/>
                    </a:lnTo>
                    <a:lnTo>
                      <a:pt x="6903" y="0"/>
                    </a:lnTo>
                    <a:lnTo>
                      <a:pt x="6954" y="0"/>
                    </a:lnTo>
                    <a:lnTo>
                      <a:pt x="7152" y="0"/>
                    </a:lnTo>
                    <a:lnTo>
                      <a:pt x="7891" y="0"/>
                    </a:lnTo>
                    <a:lnTo>
                      <a:pt x="8185" y="0"/>
                    </a:lnTo>
                    <a:lnTo>
                      <a:pt x="8384" y="0"/>
                    </a:lnTo>
                    <a:lnTo>
                      <a:pt x="8384" y="0"/>
                    </a:lnTo>
                    <a:lnTo>
                      <a:pt x="8778" y="0"/>
                    </a:lnTo>
                    <a:lnTo>
                      <a:pt x="9418" y="0"/>
                    </a:lnTo>
                    <a:lnTo>
                      <a:pt x="9617" y="0"/>
                    </a:lnTo>
                    <a:lnTo>
                      <a:pt x="10257" y="0"/>
                    </a:lnTo>
                    <a:lnTo>
                      <a:pt x="10355" y="0"/>
                    </a:lnTo>
                    <a:lnTo>
                      <a:pt x="10257" y="0"/>
                    </a:lnTo>
                    <a:lnTo>
                      <a:pt x="10455" y="0"/>
                    </a:lnTo>
                    <a:lnTo>
                      <a:pt x="10700" y="0"/>
                    </a:lnTo>
                    <a:lnTo>
                      <a:pt x="10997" y="0"/>
                    </a:lnTo>
                    <a:lnTo>
                      <a:pt x="11490" y="0"/>
                    </a:lnTo>
                    <a:lnTo>
                      <a:pt x="11490" y="0"/>
                    </a:lnTo>
                    <a:lnTo>
                      <a:pt x="11342" y="0"/>
                    </a:lnTo>
                    <a:lnTo>
                      <a:pt x="11440" y="0"/>
                    </a:lnTo>
                    <a:lnTo>
                      <a:pt x="11833" y="0"/>
                    </a:lnTo>
                    <a:lnTo>
                      <a:pt x="12230" y="0"/>
                    </a:lnTo>
                    <a:lnTo>
                      <a:pt x="12378" y="0"/>
                    </a:lnTo>
                    <a:lnTo>
                      <a:pt x="12672" y="0"/>
                    </a:lnTo>
                    <a:lnTo>
                      <a:pt x="12970" y="0"/>
                    </a:lnTo>
                    <a:lnTo>
                      <a:pt x="13461" y="0"/>
                    </a:lnTo>
                    <a:lnTo>
                      <a:pt x="13461" y="0"/>
                    </a:lnTo>
                    <a:lnTo>
                      <a:pt x="13806" y="0"/>
                    </a:lnTo>
                    <a:lnTo>
                      <a:pt x="13955" y="0"/>
                    </a:lnTo>
                    <a:lnTo>
                      <a:pt x="14892" y="0"/>
                    </a:lnTo>
                    <a:lnTo>
                      <a:pt x="15138" y="0"/>
                    </a:lnTo>
                    <a:lnTo>
                      <a:pt x="15138" y="0"/>
                    </a:lnTo>
                    <a:lnTo>
                      <a:pt x="15336" y="0"/>
                    </a:lnTo>
                    <a:lnTo>
                      <a:pt x="16765" y="0"/>
                    </a:lnTo>
                    <a:lnTo>
                      <a:pt x="16816" y="0"/>
                    </a:lnTo>
                    <a:lnTo>
                      <a:pt x="16962" y="0"/>
                    </a:lnTo>
                    <a:lnTo>
                      <a:pt x="17160" y="0"/>
                    </a:lnTo>
                    <a:lnTo>
                      <a:pt x="17407" y="0"/>
                    </a:lnTo>
                    <a:lnTo>
                      <a:pt x="17506" y="0"/>
                    </a:lnTo>
                    <a:lnTo>
                      <a:pt x="17899" y="0"/>
                    </a:lnTo>
                    <a:lnTo>
                      <a:pt x="18491" y="0"/>
                    </a:lnTo>
                    <a:lnTo>
                      <a:pt x="18639" y="0"/>
                    </a:lnTo>
                    <a:lnTo>
                      <a:pt x="18884" y="0"/>
                    </a:lnTo>
                    <a:lnTo>
                      <a:pt x="19033" y="0"/>
                    </a:lnTo>
                    <a:lnTo>
                      <a:pt x="19033" y="0"/>
                    </a:lnTo>
                    <a:lnTo>
                      <a:pt x="19281" y="0"/>
                    </a:lnTo>
                    <a:lnTo>
                      <a:pt x="19478" y="0"/>
                    </a:lnTo>
                    <a:lnTo>
                      <a:pt x="19773" y="0"/>
                    </a:lnTo>
                    <a:lnTo>
                      <a:pt x="19872" y="0"/>
                    </a:lnTo>
                    <a:lnTo>
                      <a:pt x="20120" y="0"/>
                    </a:lnTo>
                    <a:lnTo>
                      <a:pt x="20215" y="0"/>
                    </a:lnTo>
                    <a:lnTo>
                      <a:pt x="20314" y="0"/>
                    </a:lnTo>
                    <a:lnTo>
                      <a:pt x="20710" y="0"/>
                    </a:lnTo>
                    <a:lnTo>
                      <a:pt x="20761" y="0"/>
                    </a:lnTo>
                    <a:lnTo>
                      <a:pt x="20955" y="0"/>
                    </a:lnTo>
                    <a:lnTo>
                      <a:pt x="21055" y="0"/>
                    </a:lnTo>
                    <a:lnTo>
                      <a:pt x="21252" y="0"/>
                    </a:lnTo>
                    <a:lnTo>
                      <a:pt x="21302" y="0"/>
                    </a:lnTo>
                    <a:lnTo>
                      <a:pt x="21497" y="0"/>
                    </a:lnTo>
                    <a:lnTo>
                      <a:pt x="21450" y="0"/>
                    </a:lnTo>
                    <a:lnTo>
                      <a:pt x="21597" y="0"/>
                    </a:lnTo>
                    <a:lnTo>
                      <a:pt x="21597" y="0"/>
                    </a:lnTo>
                    <a:lnTo>
                      <a:pt x="21352" y="0"/>
                    </a:lnTo>
                    <a:lnTo>
                      <a:pt x="21055" y="0"/>
                    </a:lnTo>
                    <a:lnTo>
                      <a:pt x="20808" y="0"/>
                    </a:lnTo>
                    <a:lnTo>
                      <a:pt x="20661" y="0"/>
                    </a:lnTo>
                    <a:lnTo>
                      <a:pt x="20661" y="0"/>
                    </a:lnTo>
                    <a:lnTo>
                      <a:pt x="20563" y="0"/>
                    </a:lnTo>
                    <a:lnTo>
                      <a:pt x="20414" y="0"/>
                    </a:lnTo>
                    <a:lnTo>
                      <a:pt x="19922" y="0"/>
                    </a:lnTo>
                    <a:lnTo>
                      <a:pt x="19478" y="0"/>
                    </a:lnTo>
                    <a:lnTo>
                      <a:pt x="19281" y="0"/>
                    </a:lnTo>
                    <a:lnTo>
                      <a:pt x="19182" y="0"/>
                    </a:lnTo>
                    <a:lnTo>
                      <a:pt x="19082" y="0"/>
                    </a:lnTo>
                    <a:lnTo>
                      <a:pt x="19231" y="0"/>
                    </a:lnTo>
                    <a:lnTo>
                      <a:pt x="19525" y="0"/>
                    </a:lnTo>
                    <a:lnTo>
                      <a:pt x="19575" y="0"/>
                    </a:lnTo>
                    <a:lnTo>
                      <a:pt x="19823" y="0"/>
                    </a:lnTo>
                    <a:lnTo>
                      <a:pt x="20215" y="0"/>
                    </a:lnTo>
                    <a:lnTo>
                      <a:pt x="20414" y="0"/>
                    </a:lnTo>
                    <a:lnTo>
                      <a:pt x="20661" y="0"/>
                    </a:lnTo>
                    <a:lnTo>
                      <a:pt x="20661" y="0"/>
                    </a:lnTo>
                    <a:lnTo>
                      <a:pt x="20661" y="0"/>
                    </a:lnTo>
                    <a:lnTo>
                      <a:pt x="20761" y="0"/>
                    </a:lnTo>
                    <a:lnTo>
                      <a:pt x="20761" y="0"/>
                    </a:lnTo>
                    <a:lnTo>
                      <a:pt x="20710" y="0"/>
                    </a:lnTo>
                    <a:lnTo>
                      <a:pt x="20612" y="0"/>
                    </a:lnTo>
                    <a:lnTo>
                      <a:pt x="20612" y="0"/>
                    </a:lnTo>
                    <a:lnTo>
                      <a:pt x="20612" y="0"/>
                    </a:lnTo>
                    <a:lnTo>
                      <a:pt x="20612" y="0"/>
                    </a:lnTo>
                    <a:lnTo>
                      <a:pt x="20463" y="0"/>
                    </a:lnTo>
                    <a:lnTo>
                      <a:pt x="20364" y="0"/>
                    </a:lnTo>
                    <a:lnTo>
                      <a:pt x="20314" y="0"/>
                    </a:lnTo>
                    <a:lnTo>
                      <a:pt x="20070" y="0"/>
                    </a:lnTo>
                    <a:lnTo>
                      <a:pt x="19624" y="0"/>
                    </a:lnTo>
                    <a:lnTo>
                      <a:pt x="19281" y="0"/>
                    </a:lnTo>
                    <a:lnTo>
                      <a:pt x="19082" y="0"/>
                    </a:lnTo>
                    <a:lnTo>
                      <a:pt x="18984" y="0"/>
                    </a:lnTo>
                    <a:lnTo>
                      <a:pt x="18639" y="0"/>
                    </a:lnTo>
                    <a:lnTo>
                      <a:pt x="18491" y="0"/>
                    </a:lnTo>
                    <a:lnTo>
                      <a:pt x="18343" y="0"/>
                    </a:lnTo>
                    <a:lnTo>
                      <a:pt x="18048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291" name="曲线"/>
            <p:cNvSpPr>
              <a:spLocks/>
            </p:cNvSpPr>
            <p:nvPr/>
          </p:nvSpPr>
          <p:spPr>
            <a:xfrm>
              <a:off x="1602549" y="2996356"/>
              <a:ext cx="32789" cy="9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600" y="0"/>
                  </a:moveTo>
                  <a:lnTo>
                    <a:pt x="1733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0" y="0"/>
                  </a:lnTo>
                  <a:lnTo>
                    <a:pt x="576" y="0"/>
                  </a:lnTo>
                  <a:lnTo>
                    <a:pt x="4319" y="0"/>
                  </a:lnTo>
                  <a:lnTo>
                    <a:pt x="5475" y="0"/>
                  </a:lnTo>
                  <a:lnTo>
                    <a:pt x="8351" y="0"/>
                  </a:lnTo>
                  <a:lnTo>
                    <a:pt x="9506" y="0"/>
                  </a:lnTo>
                  <a:lnTo>
                    <a:pt x="11515" y="0"/>
                  </a:lnTo>
                  <a:cubicBezTo>
                    <a:pt x="14115" y="0"/>
                    <a:pt x="16990" y="0"/>
                    <a:pt x="19577" y="0"/>
                  </a:cubicBezTo>
                  <a:lnTo>
                    <a:pt x="21600" y="0"/>
                  </a:lnTo>
                  <a:lnTo>
                    <a:pt x="21022" y="0"/>
                  </a:lnTo>
                  <a:lnTo>
                    <a:pt x="19866" y="0"/>
                  </a:lnTo>
                  <a:lnTo>
                    <a:pt x="19866" y="0"/>
                  </a:lnTo>
                  <a:cubicBezTo>
                    <a:pt x="18710" y="0"/>
                    <a:pt x="18133" y="0"/>
                    <a:pt x="16990" y="0"/>
                  </a:cubicBezTo>
                  <a:lnTo>
                    <a:pt x="17568" y="0"/>
                  </a:lnTo>
                  <a:lnTo>
                    <a:pt x="15546" y="0"/>
                  </a:lnTo>
                  <a:lnTo>
                    <a:pt x="14389" y="0"/>
                  </a:lnTo>
                  <a:cubicBezTo>
                    <a:pt x="13826" y="0"/>
                    <a:pt x="12959" y="0"/>
                    <a:pt x="12670" y="0"/>
                  </a:cubicBezTo>
                  <a:lnTo>
                    <a:pt x="12670" y="0"/>
                  </a:lnTo>
                  <a:lnTo>
                    <a:pt x="14389" y="0"/>
                  </a:lnTo>
                  <a:lnTo>
                    <a:pt x="12959" y="0"/>
                  </a:lnTo>
                  <a:lnTo>
                    <a:pt x="12670" y="0"/>
                  </a:lnTo>
                  <a:lnTo>
                    <a:pt x="11515" y="0"/>
                  </a:lnTo>
                  <a:lnTo>
                    <a:pt x="8351" y="0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92" name="曲线"/>
            <p:cNvSpPr>
              <a:spLocks/>
            </p:cNvSpPr>
            <p:nvPr/>
          </p:nvSpPr>
          <p:spPr>
            <a:xfrm>
              <a:off x="1545743" y="2979246"/>
              <a:ext cx="46342" cy="2921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82" y="0"/>
                  </a:moveTo>
                  <a:lnTo>
                    <a:pt x="2852" y="0"/>
                  </a:lnTo>
                  <a:lnTo>
                    <a:pt x="2238" y="0"/>
                  </a:lnTo>
                  <a:lnTo>
                    <a:pt x="2238" y="0"/>
                  </a:lnTo>
                  <a:lnTo>
                    <a:pt x="1839" y="0"/>
                  </a:lnTo>
                  <a:lnTo>
                    <a:pt x="2238" y="0"/>
                  </a:lnTo>
                  <a:lnTo>
                    <a:pt x="1839" y="0"/>
                  </a:lnTo>
                  <a:lnTo>
                    <a:pt x="1021" y="0"/>
                  </a:lnTo>
                  <a:lnTo>
                    <a:pt x="817" y="0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13" y="0"/>
                  </a:lnTo>
                  <a:lnTo>
                    <a:pt x="1225" y="0"/>
                  </a:lnTo>
                  <a:lnTo>
                    <a:pt x="817" y="0"/>
                  </a:lnTo>
                  <a:lnTo>
                    <a:pt x="1839" y="0"/>
                  </a:lnTo>
                  <a:lnTo>
                    <a:pt x="2238" y="0"/>
                  </a:lnTo>
                  <a:lnTo>
                    <a:pt x="2852" y="0"/>
                  </a:lnTo>
                  <a:lnTo>
                    <a:pt x="3669" y="0"/>
                  </a:lnTo>
                  <a:lnTo>
                    <a:pt x="4886" y="0"/>
                  </a:lnTo>
                  <a:lnTo>
                    <a:pt x="4886" y="0"/>
                  </a:lnTo>
                  <a:lnTo>
                    <a:pt x="5295" y="0"/>
                  </a:lnTo>
                  <a:lnTo>
                    <a:pt x="5907" y="0"/>
                  </a:lnTo>
                  <a:lnTo>
                    <a:pt x="6726" y="0"/>
                  </a:lnTo>
                  <a:lnTo>
                    <a:pt x="7328" y="0"/>
                  </a:lnTo>
                  <a:lnTo>
                    <a:pt x="8147" y="0"/>
                  </a:lnTo>
                  <a:lnTo>
                    <a:pt x="8147" y="0"/>
                  </a:lnTo>
                  <a:lnTo>
                    <a:pt x="8964" y="0"/>
                  </a:lnTo>
                  <a:lnTo>
                    <a:pt x="10385" y="0"/>
                  </a:lnTo>
                  <a:lnTo>
                    <a:pt x="12020" y="0"/>
                  </a:lnTo>
                  <a:lnTo>
                    <a:pt x="13441" y="0"/>
                  </a:lnTo>
                  <a:lnTo>
                    <a:pt x="15272" y="0"/>
                  </a:lnTo>
                  <a:lnTo>
                    <a:pt x="16293" y="0"/>
                  </a:lnTo>
                  <a:lnTo>
                    <a:pt x="17111" y="0"/>
                  </a:lnTo>
                  <a:lnTo>
                    <a:pt x="18329" y="0"/>
                  </a:lnTo>
                  <a:lnTo>
                    <a:pt x="20168" y="0"/>
                  </a:lnTo>
                  <a:lnTo>
                    <a:pt x="20373" y="0"/>
                  </a:lnTo>
                  <a:lnTo>
                    <a:pt x="21180" y="0"/>
                  </a:lnTo>
                  <a:lnTo>
                    <a:pt x="21589" y="0"/>
                  </a:lnTo>
                  <a:lnTo>
                    <a:pt x="21180" y="0"/>
                  </a:lnTo>
                  <a:lnTo>
                    <a:pt x="18942" y="0"/>
                  </a:lnTo>
                  <a:lnTo>
                    <a:pt x="18124" y="0"/>
                  </a:lnTo>
                  <a:lnTo>
                    <a:pt x="16499" y="0"/>
                  </a:lnTo>
                  <a:lnTo>
                    <a:pt x="15885" y="0"/>
                  </a:lnTo>
                  <a:lnTo>
                    <a:pt x="14260" y="0"/>
                  </a:lnTo>
                  <a:lnTo>
                    <a:pt x="12429" y="0"/>
                  </a:lnTo>
                  <a:lnTo>
                    <a:pt x="11408" y="0"/>
                  </a:lnTo>
                  <a:lnTo>
                    <a:pt x="12226" y="0"/>
                  </a:lnTo>
                  <a:lnTo>
                    <a:pt x="13851" y="0"/>
                  </a:lnTo>
                  <a:lnTo>
                    <a:pt x="16293" y="0"/>
                  </a:lnTo>
                  <a:lnTo>
                    <a:pt x="17316" y="0"/>
                  </a:lnTo>
                  <a:lnTo>
                    <a:pt x="16499" y="0"/>
                  </a:lnTo>
                  <a:lnTo>
                    <a:pt x="15885" y="0"/>
                  </a:lnTo>
                  <a:lnTo>
                    <a:pt x="14056" y="0"/>
                  </a:lnTo>
                  <a:lnTo>
                    <a:pt x="13237" y="0"/>
                  </a:lnTo>
                  <a:lnTo>
                    <a:pt x="12226" y="0"/>
                  </a:lnTo>
                  <a:lnTo>
                    <a:pt x="11816" y="0"/>
                  </a:lnTo>
                  <a:lnTo>
                    <a:pt x="10999" y="0"/>
                  </a:lnTo>
                  <a:lnTo>
                    <a:pt x="6317" y="0"/>
                  </a:lnTo>
                  <a:lnTo>
                    <a:pt x="5704" y="0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293" name="曲线"/>
            <p:cNvSpPr>
              <a:spLocks/>
            </p:cNvSpPr>
            <p:nvPr/>
          </p:nvSpPr>
          <p:spPr>
            <a:xfrm>
              <a:off x="1806172" y="1785408"/>
              <a:ext cx="508224" cy="62135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11" y="0"/>
                  </a:moveTo>
                  <a:lnTo>
                    <a:pt x="17006" y="0"/>
                  </a:lnTo>
                  <a:lnTo>
                    <a:pt x="17011" y="0"/>
                  </a:lnTo>
                  <a:lnTo>
                    <a:pt x="17011" y="0"/>
                  </a:lnTo>
                </a:path>
                <a:path w="21600" h="21600">
                  <a:moveTo>
                    <a:pt x="14708" y="0"/>
                  </a:moveTo>
                  <a:lnTo>
                    <a:pt x="14728" y="0"/>
                  </a:lnTo>
                  <a:lnTo>
                    <a:pt x="14653" y="0"/>
                  </a:lnTo>
                  <a:lnTo>
                    <a:pt x="14653" y="0"/>
                  </a:lnTo>
                </a:path>
                <a:path w="21600" h="21600">
                  <a:moveTo>
                    <a:pt x="4233" y="0"/>
                  </a:moveTo>
                  <a:lnTo>
                    <a:pt x="4272" y="0"/>
                  </a:lnTo>
                  <a:lnTo>
                    <a:pt x="4252" y="0"/>
                  </a:lnTo>
                  <a:lnTo>
                    <a:pt x="4215" y="0"/>
                  </a:lnTo>
                  <a:lnTo>
                    <a:pt x="4160" y="0"/>
                  </a:lnTo>
                  <a:lnTo>
                    <a:pt x="4178" y="0"/>
                  </a:lnTo>
                  <a:lnTo>
                    <a:pt x="4252" y="0"/>
                  </a:lnTo>
                  <a:lnTo>
                    <a:pt x="4402" y="0"/>
                  </a:lnTo>
                  <a:lnTo>
                    <a:pt x="4420" y="0"/>
                  </a:lnTo>
                  <a:lnTo>
                    <a:pt x="4402" y="0"/>
                  </a:lnTo>
                  <a:lnTo>
                    <a:pt x="4402" y="0"/>
                  </a:lnTo>
                  <a:lnTo>
                    <a:pt x="4438" y="0"/>
                  </a:lnTo>
                  <a:lnTo>
                    <a:pt x="4550" y="0"/>
                  </a:lnTo>
                  <a:lnTo>
                    <a:pt x="4588" y="0"/>
                  </a:lnTo>
                  <a:lnTo>
                    <a:pt x="4532" y="0"/>
                  </a:lnTo>
                  <a:lnTo>
                    <a:pt x="4402" y="0"/>
                  </a:lnTo>
                  <a:lnTo>
                    <a:pt x="4215" y="0"/>
                  </a:lnTo>
                  <a:lnTo>
                    <a:pt x="4215" y="0"/>
                  </a:lnTo>
                  <a:lnTo>
                    <a:pt x="4309" y="0"/>
                  </a:lnTo>
                  <a:lnTo>
                    <a:pt x="4420" y="0"/>
                  </a:lnTo>
                  <a:lnTo>
                    <a:pt x="4494" y="0"/>
                  </a:lnTo>
                  <a:lnTo>
                    <a:pt x="4513" y="0"/>
                  </a:lnTo>
                  <a:lnTo>
                    <a:pt x="4606" y="0"/>
                  </a:lnTo>
                  <a:lnTo>
                    <a:pt x="4625" y="0"/>
                  </a:lnTo>
                  <a:lnTo>
                    <a:pt x="4606" y="0"/>
                  </a:lnTo>
                  <a:lnTo>
                    <a:pt x="4550" y="0"/>
                  </a:lnTo>
                  <a:lnTo>
                    <a:pt x="4494" y="0"/>
                  </a:lnTo>
                  <a:lnTo>
                    <a:pt x="4346" y="0"/>
                  </a:lnTo>
                  <a:lnTo>
                    <a:pt x="4233" y="0"/>
                  </a:lnTo>
                  <a:lnTo>
                    <a:pt x="4122" y="0"/>
                  </a:lnTo>
                  <a:lnTo>
                    <a:pt x="4029" y="0"/>
                  </a:lnTo>
                  <a:lnTo>
                    <a:pt x="3936" y="0"/>
                  </a:lnTo>
                  <a:lnTo>
                    <a:pt x="3844" y="0"/>
                  </a:lnTo>
                  <a:lnTo>
                    <a:pt x="3714" y="0"/>
                  </a:lnTo>
                  <a:lnTo>
                    <a:pt x="3696" y="0"/>
                  </a:lnTo>
                  <a:lnTo>
                    <a:pt x="3621" y="0"/>
                  </a:lnTo>
                  <a:lnTo>
                    <a:pt x="3565" y="0"/>
                  </a:lnTo>
                  <a:lnTo>
                    <a:pt x="3473" y="0"/>
                  </a:lnTo>
                  <a:lnTo>
                    <a:pt x="3454" y="0"/>
                  </a:lnTo>
                  <a:lnTo>
                    <a:pt x="3454" y="0"/>
                  </a:lnTo>
                  <a:lnTo>
                    <a:pt x="3473" y="0"/>
                  </a:lnTo>
                  <a:lnTo>
                    <a:pt x="3529" y="0"/>
                  </a:lnTo>
                  <a:lnTo>
                    <a:pt x="3659" y="0"/>
                  </a:lnTo>
                  <a:lnTo>
                    <a:pt x="3696" y="0"/>
                  </a:lnTo>
                  <a:lnTo>
                    <a:pt x="3714" y="0"/>
                  </a:lnTo>
                  <a:lnTo>
                    <a:pt x="3714" y="0"/>
                  </a:lnTo>
                  <a:lnTo>
                    <a:pt x="3770" y="0"/>
                  </a:lnTo>
                  <a:lnTo>
                    <a:pt x="3844" y="0"/>
                  </a:lnTo>
                  <a:lnTo>
                    <a:pt x="3936" y="0"/>
                  </a:lnTo>
                  <a:lnTo>
                    <a:pt x="3973" y="0"/>
                  </a:lnTo>
                  <a:lnTo>
                    <a:pt x="4048" y="0"/>
                  </a:lnTo>
                  <a:lnTo>
                    <a:pt x="4085" y="0"/>
                  </a:lnTo>
                  <a:lnTo>
                    <a:pt x="4085" y="0"/>
                  </a:lnTo>
                  <a:lnTo>
                    <a:pt x="4066" y="0"/>
                  </a:lnTo>
                  <a:lnTo>
                    <a:pt x="4066" y="0"/>
                  </a:lnTo>
                  <a:lnTo>
                    <a:pt x="4160" y="0"/>
                  </a:lnTo>
                  <a:lnTo>
                    <a:pt x="4178" y="0"/>
                  </a:lnTo>
                </a:path>
                <a:path w="21600" h="21600">
                  <a:moveTo>
                    <a:pt x="3788" y="0"/>
                  </a:moveTo>
                  <a:lnTo>
                    <a:pt x="3806" y="0"/>
                  </a:lnTo>
                  <a:lnTo>
                    <a:pt x="3900" y="0"/>
                  </a:lnTo>
                  <a:lnTo>
                    <a:pt x="3936" y="0"/>
                  </a:lnTo>
                  <a:lnTo>
                    <a:pt x="3862" y="0"/>
                  </a:lnTo>
                  <a:lnTo>
                    <a:pt x="3806" y="0"/>
                  </a:lnTo>
                  <a:lnTo>
                    <a:pt x="3659" y="0"/>
                  </a:lnTo>
                  <a:lnTo>
                    <a:pt x="3603" y="0"/>
                  </a:lnTo>
                  <a:lnTo>
                    <a:pt x="3585" y="0"/>
                  </a:lnTo>
                  <a:lnTo>
                    <a:pt x="3529" y="0"/>
                  </a:lnTo>
                  <a:lnTo>
                    <a:pt x="3509" y="0"/>
                  </a:lnTo>
                  <a:lnTo>
                    <a:pt x="3473" y="0"/>
                  </a:lnTo>
                  <a:lnTo>
                    <a:pt x="3418" y="0"/>
                  </a:lnTo>
                  <a:lnTo>
                    <a:pt x="3306" y="0"/>
                  </a:lnTo>
                  <a:lnTo>
                    <a:pt x="3230" y="0"/>
                  </a:lnTo>
                  <a:lnTo>
                    <a:pt x="3306" y="0"/>
                  </a:lnTo>
                  <a:lnTo>
                    <a:pt x="3399" y="0"/>
                  </a:lnTo>
                  <a:lnTo>
                    <a:pt x="3435" y="0"/>
                  </a:lnTo>
                  <a:lnTo>
                    <a:pt x="3473" y="0"/>
                  </a:lnTo>
                  <a:lnTo>
                    <a:pt x="3509" y="0"/>
                  </a:lnTo>
                  <a:lnTo>
                    <a:pt x="3565" y="0"/>
                  </a:lnTo>
                  <a:lnTo>
                    <a:pt x="3750" y="0"/>
                  </a:lnTo>
                </a:path>
                <a:path w="21600" h="21600">
                  <a:moveTo>
                    <a:pt x="14746" y="0"/>
                  </a:moveTo>
                  <a:lnTo>
                    <a:pt x="14671" y="0"/>
                  </a:lnTo>
                  <a:lnTo>
                    <a:pt x="14635" y="0"/>
                  </a:lnTo>
                  <a:lnTo>
                    <a:pt x="14635" y="0"/>
                  </a:lnTo>
                  <a:lnTo>
                    <a:pt x="14653" y="0"/>
                  </a:lnTo>
                  <a:lnTo>
                    <a:pt x="14653" y="0"/>
                  </a:lnTo>
                  <a:lnTo>
                    <a:pt x="14617" y="0"/>
                  </a:lnTo>
                  <a:lnTo>
                    <a:pt x="14560" y="0"/>
                  </a:lnTo>
                  <a:lnTo>
                    <a:pt x="14541" y="0"/>
                  </a:lnTo>
                  <a:lnTo>
                    <a:pt x="14486" y="0"/>
                  </a:lnTo>
                  <a:lnTo>
                    <a:pt x="14448" y="0"/>
                  </a:lnTo>
                  <a:lnTo>
                    <a:pt x="14393" y="0"/>
                  </a:lnTo>
                  <a:lnTo>
                    <a:pt x="14357" y="0"/>
                  </a:lnTo>
                  <a:lnTo>
                    <a:pt x="14337" y="0"/>
                  </a:lnTo>
                  <a:lnTo>
                    <a:pt x="14300" y="0"/>
                  </a:lnTo>
                  <a:lnTo>
                    <a:pt x="14263" y="0"/>
                  </a:lnTo>
                  <a:lnTo>
                    <a:pt x="14188" y="0"/>
                  </a:lnTo>
                  <a:lnTo>
                    <a:pt x="14115" y="0"/>
                  </a:lnTo>
                  <a:lnTo>
                    <a:pt x="14097" y="0"/>
                  </a:lnTo>
                  <a:lnTo>
                    <a:pt x="14134" y="0"/>
                  </a:lnTo>
                  <a:lnTo>
                    <a:pt x="14170" y="0"/>
                  </a:lnTo>
                  <a:lnTo>
                    <a:pt x="14097" y="0"/>
                  </a:lnTo>
                  <a:lnTo>
                    <a:pt x="14003" y="0"/>
                  </a:lnTo>
                  <a:lnTo>
                    <a:pt x="14003" y="0"/>
                  </a:lnTo>
                  <a:lnTo>
                    <a:pt x="14077" y="0"/>
                  </a:lnTo>
                  <a:lnTo>
                    <a:pt x="14097" y="0"/>
                  </a:lnTo>
                  <a:lnTo>
                    <a:pt x="14058" y="0"/>
                  </a:lnTo>
                  <a:lnTo>
                    <a:pt x="14003" y="0"/>
                  </a:lnTo>
                  <a:lnTo>
                    <a:pt x="13873" y="0"/>
                  </a:lnTo>
                  <a:lnTo>
                    <a:pt x="13686" y="0"/>
                  </a:lnTo>
                  <a:lnTo>
                    <a:pt x="13650" y="0"/>
                  </a:lnTo>
                  <a:lnTo>
                    <a:pt x="13686" y="0"/>
                  </a:lnTo>
                  <a:lnTo>
                    <a:pt x="13743" y="0"/>
                  </a:lnTo>
                  <a:lnTo>
                    <a:pt x="13873" y="0"/>
                  </a:lnTo>
                  <a:lnTo>
                    <a:pt x="13909" y="0"/>
                  </a:lnTo>
                  <a:lnTo>
                    <a:pt x="13909" y="0"/>
                  </a:lnTo>
                  <a:lnTo>
                    <a:pt x="13798" y="0"/>
                  </a:lnTo>
                  <a:lnTo>
                    <a:pt x="13686" y="0"/>
                  </a:lnTo>
                  <a:lnTo>
                    <a:pt x="13594" y="0"/>
                  </a:lnTo>
                  <a:lnTo>
                    <a:pt x="13427" y="0"/>
                  </a:lnTo>
                  <a:lnTo>
                    <a:pt x="13354" y="0"/>
                  </a:lnTo>
                  <a:lnTo>
                    <a:pt x="13334" y="0"/>
                  </a:lnTo>
                  <a:lnTo>
                    <a:pt x="13354" y="0"/>
                  </a:lnTo>
                  <a:lnTo>
                    <a:pt x="13354" y="0"/>
                  </a:lnTo>
                  <a:lnTo>
                    <a:pt x="13372" y="0"/>
                  </a:lnTo>
                  <a:lnTo>
                    <a:pt x="13427" y="0"/>
                  </a:lnTo>
                  <a:lnTo>
                    <a:pt x="13427" y="0"/>
                  </a:lnTo>
                  <a:lnTo>
                    <a:pt x="13354" y="0"/>
                  </a:lnTo>
                  <a:lnTo>
                    <a:pt x="13354" y="0"/>
                  </a:lnTo>
                  <a:lnTo>
                    <a:pt x="13315" y="0"/>
                  </a:lnTo>
                  <a:lnTo>
                    <a:pt x="13242" y="0"/>
                  </a:lnTo>
                  <a:lnTo>
                    <a:pt x="13242" y="0"/>
                  </a:lnTo>
                  <a:lnTo>
                    <a:pt x="13168" y="0"/>
                  </a:lnTo>
                  <a:lnTo>
                    <a:pt x="13074" y="0"/>
                  </a:lnTo>
                  <a:lnTo>
                    <a:pt x="13000" y="0"/>
                  </a:lnTo>
                  <a:lnTo>
                    <a:pt x="12962" y="0"/>
                  </a:lnTo>
                  <a:lnTo>
                    <a:pt x="12908" y="0"/>
                  </a:lnTo>
                  <a:lnTo>
                    <a:pt x="12962" y="0"/>
                  </a:lnTo>
                  <a:lnTo>
                    <a:pt x="12962" y="0"/>
                  </a:lnTo>
                  <a:lnTo>
                    <a:pt x="12889" y="0"/>
                  </a:lnTo>
                  <a:lnTo>
                    <a:pt x="12871" y="0"/>
                  </a:lnTo>
                  <a:lnTo>
                    <a:pt x="12851" y="0"/>
                  </a:lnTo>
                  <a:lnTo>
                    <a:pt x="12759" y="0"/>
                  </a:lnTo>
                  <a:lnTo>
                    <a:pt x="12684" y="0"/>
                  </a:lnTo>
                  <a:lnTo>
                    <a:pt x="12666" y="0"/>
                  </a:lnTo>
                  <a:lnTo>
                    <a:pt x="12684" y="0"/>
                  </a:lnTo>
                  <a:lnTo>
                    <a:pt x="12759" y="0"/>
                  </a:lnTo>
                  <a:lnTo>
                    <a:pt x="12666" y="0"/>
                  </a:lnTo>
                  <a:lnTo>
                    <a:pt x="12572" y="0"/>
                  </a:lnTo>
                  <a:lnTo>
                    <a:pt x="12536" y="0"/>
                  </a:lnTo>
                  <a:lnTo>
                    <a:pt x="12443" y="0"/>
                  </a:lnTo>
                  <a:lnTo>
                    <a:pt x="12388" y="0"/>
                  </a:lnTo>
                  <a:lnTo>
                    <a:pt x="12295" y="0"/>
                  </a:lnTo>
                  <a:lnTo>
                    <a:pt x="12256" y="0"/>
                  </a:lnTo>
                  <a:lnTo>
                    <a:pt x="12220" y="0"/>
                  </a:lnTo>
                  <a:lnTo>
                    <a:pt x="12146" y="0"/>
                  </a:lnTo>
                  <a:lnTo>
                    <a:pt x="12109" y="0"/>
                  </a:lnTo>
                  <a:lnTo>
                    <a:pt x="12071" y="0"/>
                  </a:lnTo>
                  <a:lnTo>
                    <a:pt x="12053" y="0"/>
                  </a:lnTo>
                  <a:lnTo>
                    <a:pt x="12071" y="0"/>
                  </a:lnTo>
                  <a:lnTo>
                    <a:pt x="12220" y="0"/>
                  </a:lnTo>
                  <a:lnTo>
                    <a:pt x="12220" y="0"/>
                  </a:lnTo>
                  <a:lnTo>
                    <a:pt x="12146" y="0"/>
                  </a:lnTo>
                  <a:lnTo>
                    <a:pt x="12109" y="0"/>
                  </a:lnTo>
                  <a:lnTo>
                    <a:pt x="12109" y="0"/>
                  </a:lnTo>
                  <a:lnTo>
                    <a:pt x="12220" y="0"/>
                  </a:lnTo>
                  <a:lnTo>
                    <a:pt x="12295" y="0"/>
                  </a:lnTo>
                  <a:lnTo>
                    <a:pt x="12350" y="0"/>
                  </a:lnTo>
                  <a:lnTo>
                    <a:pt x="12517" y="0"/>
                  </a:lnTo>
                  <a:lnTo>
                    <a:pt x="12629" y="0"/>
                  </a:lnTo>
                  <a:lnTo>
                    <a:pt x="12721" y="0"/>
                  </a:lnTo>
                  <a:lnTo>
                    <a:pt x="12777" y="0"/>
                  </a:lnTo>
                  <a:lnTo>
                    <a:pt x="12759" y="0"/>
                  </a:lnTo>
                  <a:lnTo>
                    <a:pt x="12759" y="0"/>
                  </a:lnTo>
                  <a:lnTo>
                    <a:pt x="12777" y="0"/>
                  </a:lnTo>
                  <a:lnTo>
                    <a:pt x="12721" y="0"/>
                  </a:lnTo>
                  <a:lnTo>
                    <a:pt x="12721" y="0"/>
                  </a:lnTo>
                  <a:lnTo>
                    <a:pt x="12795" y="0"/>
                  </a:lnTo>
                  <a:lnTo>
                    <a:pt x="12795" y="0"/>
                  </a:lnTo>
                  <a:lnTo>
                    <a:pt x="12814" y="0"/>
                  </a:lnTo>
                  <a:lnTo>
                    <a:pt x="12908" y="0"/>
                  </a:lnTo>
                  <a:lnTo>
                    <a:pt x="12982" y="0"/>
                  </a:lnTo>
                  <a:lnTo>
                    <a:pt x="13056" y="0"/>
                  </a:lnTo>
                  <a:lnTo>
                    <a:pt x="13168" y="0"/>
                  </a:lnTo>
                  <a:lnTo>
                    <a:pt x="13168" y="0"/>
                  </a:lnTo>
                  <a:lnTo>
                    <a:pt x="13186" y="0"/>
                  </a:lnTo>
                  <a:lnTo>
                    <a:pt x="13074" y="0"/>
                  </a:lnTo>
                  <a:lnTo>
                    <a:pt x="12943" y="0"/>
                  </a:lnTo>
                  <a:lnTo>
                    <a:pt x="12795" y="0"/>
                  </a:lnTo>
                  <a:lnTo>
                    <a:pt x="12721" y="0"/>
                  </a:lnTo>
                  <a:lnTo>
                    <a:pt x="12702" y="0"/>
                  </a:lnTo>
                  <a:lnTo>
                    <a:pt x="12702" y="0"/>
                  </a:lnTo>
                  <a:lnTo>
                    <a:pt x="12666" y="0"/>
                  </a:lnTo>
                  <a:lnTo>
                    <a:pt x="12702" y="0"/>
                  </a:lnTo>
                  <a:lnTo>
                    <a:pt x="12702" y="0"/>
                  </a:lnTo>
                  <a:lnTo>
                    <a:pt x="12611" y="0"/>
                  </a:lnTo>
                  <a:lnTo>
                    <a:pt x="12611" y="0"/>
                  </a:lnTo>
                  <a:lnTo>
                    <a:pt x="12572" y="0"/>
                  </a:lnTo>
                  <a:lnTo>
                    <a:pt x="12517" y="0"/>
                  </a:lnTo>
                  <a:lnTo>
                    <a:pt x="12443" y="0"/>
                  </a:lnTo>
                  <a:lnTo>
                    <a:pt x="12388" y="0"/>
                  </a:lnTo>
                  <a:lnTo>
                    <a:pt x="12295" y="0"/>
                  </a:lnTo>
                  <a:lnTo>
                    <a:pt x="12201" y="0"/>
                  </a:lnTo>
                  <a:lnTo>
                    <a:pt x="12071" y="0"/>
                  </a:lnTo>
                  <a:lnTo>
                    <a:pt x="12015" y="0"/>
                  </a:lnTo>
                  <a:lnTo>
                    <a:pt x="11961" y="0"/>
                  </a:lnTo>
                  <a:lnTo>
                    <a:pt x="11924" y="0"/>
                  </a:lnTo>
                  <a:lnTo>
                    <a:pt x="11961" y="0"/>
                  </a:lnTo>
                  <a:lnTo>
                    <a:pt x="11961" y="0"/>
                  </a:lnTo>
                  <a:lnTo>
                    <a:pt x="11924" y="0"/>
                  </a:lnTo>
                  <a:lnTo>
                    <a:pt x="11774" y="0"/>
                  </a:lnTo>
                  <a:lnTo>
                    <a:pt x="11607" y="0"/>
                  </a:lnTo>
                  <a:lnTo>
                    <a:pt x="11569" y="0"/>
                  </a:lnTo>
                  <a:lnTo>
                    <a:pt x="11513" y="0"/>
                  </a:lnTo>
                  <a:lnTo>
                    <a:pt x="11477" y="0"/>
                  </a:lnTo>
                  <a:lnTo>
                    <a:pt x="11421" y="0"/>
                  </a:lnTo>
                  <a:lnTo>
                    <a:pt x="11272" y="0"/>
                  </a:lnTo>
                  <a:lnTo>
                    <a:pt x="11218" y="0"/>
                  </a:lnTo>
                  <a:lnTo>
                    <a:pt x="11218" y="0"/>
                  </a:lnTo>
                  <a:lnTo>
                    <a:pt x="11272" y="0"/>
                  </a:lnTo>
                  <a:lnTo>
                    <a:pt x="11218" y="0"/>
                  </a:lnTo>
                  <a:lnTo>
                    <a:pt x="11272" y="0"/>
                  </a:lnTo>
                  <a:lnTo>
                    <a:pt x="11310" y="0"/>
                  </a:lnTo>
                  <a:lnTo>
                    <a:pt x="11292" y="0"/>
                  </a:lnTo>
                  <a:lnTo>
                    <a:pt x="11310" y="0"/>
                  </a:lnTo>
                  <a:lnTo>
                    <a:pt x="11328" y="0"/>
                  </a:lnTo>
                  <a:lnTo>
                    <a:pt x="11310" y="0"/>
                  </a:lnTo>
                  <a:lnTo>
                    <a:pt x="11310" y="0"/>
                  </a:lnTo>
                  <a:lnTo>
                    <a:pt x="11384" y="0"/>
                  </a:lnTo>
                  <a:lnTo>
                    <a:pt x="11404" y="0"/>
                  </a:lnTo>
                  <a:lnTo>
                    <a:pt x="11384" y="0"/>
                  </a:lnTo>
                  <a:lnTo>
                    <a:pt x="11384" y="0"/>
                  </a:lnTo>
                  <a:lnTo>
                    <a:pt x="11458" y="0"/>
                  </a:lnTo>
                  <a:lnTo>
                    <a:pt x="11477" y="0"/>
                  </a:lnTo>
                  <a:lnTo>
                    <a:pt x="11477" y="0"/>
                  </a:lnTo>
                  <a:lnTo>
                    <a:pt x="11589" y="0"/>
                  </a:lnTo>
                  <a:lnTo>
                    <a:pt x="11645" y="0"/>
                  </a:lnTo>
                  <a:lnTo>
                    <a:pt x="11645" y="0"/>
                  </a:lnTo>
                  <a:lnTo>
                    <a:pt x="11681" y="0"/>
                  </a:lnTo>
                  <a:lnTo>
                    <a:pt x="11755" y="0"/>
                  </a:lnTo>
                  <a:lnTo>
                    <a:pt x="11755" y="0"/>
                  </a:lnTo>
                  <a:lnTo>
                    <a:pt x="11774" y="0"/>
                  </a:lnTo>
                  <a:lnTo>
                    <a:pt x="11868" y="0"/>
                  </a:lnTo>
                  <a:lnTo>
                    <a:pt x="11886" y="0"/>
                  </a:lnTo>
                  <a:lnTo>
                    <a:pt x="11868" y="0"/>
                  </a:lnTo>
                  <a:lnTo>
                    <a:pt x="11774" y="0"/>
                  </a:lnTo>
                  <a:lnTo>
                    <a:pt x="11736" y="0"/>
                  </a:lnTo>
                  <a:lnTo>
                    <a:pt x="11663" y="0"/>
                  </a:lnTo>
                  <a:lnTo>
                    <a:pt x="11607" y="0"/>
                  </a:lnTo>
                  <a:lnTo>
                    <a:pt x="11607" y="0"/>
                  </a:lnTo>
                  <a:lnTo>
                    <a:pt x="11589" y="0"/>
                  </a:lnTo>
                  <a:lnTo>
                    <a:pt x="11513" y="0"/>
                  </a:lnTo>
                  <a:lnTo>
                    <a:pt x="11458" y="0"/>
                  </a:lnTo>
                  <a:lnTo>
                    <a:pt x="11404" y="0"/>
                  </a:lnTo>
                  <a:lnTo>
                    <a:pt x="11384" y="0"/>
                  </a:lnTo>
                  <a:lnTo>
                    <a:pt x="11384" y="0"/>
                  </a:lnTo>
                  <a:lnTo>
                    <a:pt x="11365" y="0"/>
                  </a:lnTo>
                  <a:lnTo>
                    <a:pt x="11310" y="0"/>
                  </a:lnTo>
                  <a:lnTo>
                    <a:pt x="11236" y="0"/>
                  </a:lnTo>
                  <a:lnTo>
                    <a:pt x="11124" y="0"/>
                  </a:lnTo>
                  <a:lnTo>
                    <a:pt x="11050" y="0"/>
                  </a:lnTo>
                  <a:lnTo>
                    <a:pt x="10939" y="0"/>
                  </a:lnTo>
                  <a:lnTo>
                    <a:pt x="10846" y="0"/>
                  </a:lnTo>
                  <a:lnTo>
                    <a:pt x="10809" y="0"/>
                  </a:lnTo>
                  <a:lnTo>
                    <a:pt x="10809" y="0"/>
                  </a:lnTo>
                  <a:lnTo>
                    <a:pt x="10827" y="0"/>
                  </a:lnTo>
                  <a:lnTo>
                    <a:pt x="10752" y="0"/>
                  </a:lnTo>
                  <a:lnTo>
                    <a:pt x="10717" y="0"/>
                  </a:lnTo>
                  <a:lnTo>
                    <a:pt x="10678" y="0"/>
                  </a:lnTo>
                  <a:lnTo>
                    <a:pt x="10678" y="0"/>
                  </a:lnTo>
                  <a:lnTo>
                    <a:pt x="10734" y="0"/>
                  </a:lnTo>
                  <a:lnTo>
                    <a:pt x="10752" y="0"/>
                  </a:lnTo>
                  <a:lnTo>
                    <a:pt x="10734" y="0"/>
                  </a:lnTo>
                  <a:lnTo>
                    <a:pt x="10660" y="0"/>
                  </a:lnTo>
                  <a:lnTo>
                    <a:pt x="10566" y="0"/>
                  </a:lnTo>
                  <a:lnTo>
                    <a:pt x="10566" y="0"/>
                  </a:lnTo>
                  <a:lnTo>
                    <a:pt x="10474" y="0"/>
                  </a:lnTo>
                  <a:lnTo>
                    <a:pt x="10437" y="0"/>
                  </a:lnTo>
                  <a:lnTo>
                    <a:pt x="10363" y="0"/>
                  </a:lnTo>
                  <a:lnTo>
                    <a:pt x="10345" y="0"/>
                  </a:lnTo>
                  <a:lnTo>
                    <a:pt x="10269" y="0"/>
                  </a:lnTo>
                  <a:lnTo>
                    <a:pt x="10177" y="0"/>
                  </a:lnTo>
                  <a:lnTo>
                    <a:pt x="10103" y="0"/>
                  </a:lnTo>
                  <a:lnTo>
                    <a:pt x="10010" y="0"/>
                  </a:lnTo>
                  <a:lnTo>
                    <a:pt x="9974" y="0"/>
                  </a:lnTo>
                  <a:lnTo>
                    <a:pt x="9974" y="0"/>
                  </a:lnTo>
                  <a:lnTo>
                    <a:pt x="9936" y="0"/>
                  </a:lnTo>
                  <a:lnTo>
                    <a:pt x="9974" y="0"/>
                  </a:lnTo>
                  <a:lnTo>
                    <a:pt x="9936" y="0"/>
                  </a:lnTo>
                  <a:lnTo>
                    <a:pt x="9880" y="0"/>
                  </a:lnTo>
                  <a:lnTo>
                    <a:pt x="9880" y="0"/>
                  </a:lnTo>
                  <a:lnTo>
                    <a:pt x="9898" y="0"/>
                  </a:lnTo>
                  <a:lnTo>
                    <a:pt x="9936" y="0"/>
                  </a:lnTo>
                  <a:lnTo>
                    <a:pt x="9918" y="0"/>
                  </a:lnTo>
                  <a:lnTo>
                    <a:pt x="9880" y="0"/>
                  </a:lnTo>
                  <a:lnTo>
                    <a:pt x="9898" y="0"/>
                  </a:lnTo>
                  <a:lnTo>
                    <a:pt x="9898" y="0"/>
                  </a:lnTo>
                  <a:lnTo>
                    <a:pt x="9842" y="0"/>
                  </a:lnTo>
                  <a:lnTo>
                    <a:pt x="9806" y="0"/>
                  </a:lnTo>
                  <a:lnTo>
                    <a:pt x="9751" y="0"/>
                  </a:lnTo>
                  <a:lnTo>
                    <a:pt x="9714" y="0"/>
                  </a:lnTo>
                  <a:lnTo>
                    <a:pt x="9639" y="0"/>
                  </a:lnTo>
                  <a:lnTo>
                    <a:pt x="9619" y="0"/>
                  </a:lnTo>
                  <a:lnTo>
                    <a:pt x="9545" y="0"/>
                  </a:lnTo>
                  <a:lnTo>
                    <a:pt x="9434" y="0"/>
                  </a:lnTo>
                  <a:lnTo>
                    <a:pt x="9360" y="0"/>
                  </a:lnTo>
                  <a:lnTo>
                    <a:pt x="9322" y="0"/>
                  </a:lnTo>
                  <a:lnTo>
                    <a:pt x="9285" y="0"/>
                  </a:lnTo>
                  <a:lnTo>
                    <a:pt x="9322" y="0"/>
                  </a:lnTo>
                  <a:lnTo>
                    <a:pt x="9378" y="0"/>
                  </a:lnTo>
                  <a:lnTo>
                    <a:pt x="9378" y="0"/>
                  </a:lnTo>
                  <a:lnTo>
                    <a:pt x="9360" y="0"/>
                  </a:lnTo>
                  <a:lnTo>
                    <a:pt x="9341" y="0"/>
                  </a:lnTo>
                  <a:lnTo>
                    <a:pt x="9285" y="0"/>
                  </a:lnTo>
                  <a:lnTo>
                    <a:pt x="9267" y="0"/>
                  </a:lnTo>
                  <a:lnTo>
                    <a:pt x="9192" y="0"/>
                  </a:lnTo>
                  <a:lnTo>
                    <a:pt x="9155" y="0"/>
                  </a:lnTo>
                  <a:lnTo>
                    <a:pt x="9155" y="0"/>
                  </a:lnTo>
                  <a:lnTo>
                    <a:pt x="9081" y="0"/>
                  </a:lnTo>
                  <a:lnTo>
                    <a:pt x="9063" y="0"/>
                  </a:lnTo>
                  <a:lnTo>
                    <a:pt x="9043" y="0"/>
                  </a:lnTo>
                  <a:lnTo>
                    <a:pt x="8971" y="0"/>
                  </a:lnTo>
                  <a:lnTo>
                    <a:pt x="8971" y="0"/>
                  </a:lnTo>
                  <a:lnTo>
                    <a:pt x="8915" y="0"/>
                  </a:lnTo>
                  <a:lnTo>
                    <a:pt x="8859" y="0"/>
                  </a:lnTo>
                  <a:lnTo>
                    <a:pt x="8896" y="0"/>
                  </a:lnTo>
                  <a:lnTo>
                    <a:pt x="8859" y="0"/>
                  </a:lnTo>
                  <a:lnTo>
                    <a:pt x="8859" y="0"/>
                  </a:lnTo>
                  <a:lnTo>
                    <a:pt x="8821" y="0"/>
                  </a:lnTo>
                  <a:lnTo>
                    <a:pt x="8785" y="0"/>
                  </a:lnTo>
                  <a:lnTo>
                    <a:pt x="8710" y="0"/>
                  </a:lnTo>
                  <a:lnTo>
                    <a:pt x="8673" y="0"/>
                  </a:lnTo>
                  <a:lnTo>
                    <a:pt x="8579" y="0"/>
                  </a:lnTo>
                  <a:lnTo>
                    <a:pt x="8505" y="0"/>
                  </a:lnTo>
                  <a:lnTo>
                    <a:pt x="8505" y="0"/>
                  </a:lnTo>
                  <a:lnTo>
                    <a:pt x="8449" y="0"/>
                  </a:lnTo>
                  <a:lnTo>
                    <a:pt x="8394" y="0"/>
                  </a:lnTo>
                  <a:lnTo>
                    <a:pt x="8338" y="0"/>
                  </a:lnTo>
                  <a:lnTo>
                    <a:pt x="8319" y="0"/>
                  </a:lnTo>
                  <a:lnTo>
                    <a:pt x="8338" y="0"/>
                  </a:lnTo>
                  <a:lnTo>
                    <a:pt x="8412" y="0"/>
                  </a:lnTo>
                  <a:lnTo>
                    <a:pt x="8431" y="0"/>
                  </a:lnTo>
                  <a:lnTo>
                    <a:pt x="8488" y="0"/>
                  </a:lnTo>
                  <a:lnTo>
                    <a:pt x="8579" y="0"/>
                  </a:lnTo>
                  <a:lnTo>
                    <a:pt x="8616" y="0"/>
                  </a:lnTo>
                  <a:lnTo>
                    <a:pt x="8692" y="0"/>
                  </a:lnTo>
                  <a:lnTo>
                    <a:pt x="8710" y="0"/>
                  </a:lnTo>
                  <a:lnTo>
                    <a:pt x="8710" y="0"/>
                  </a:lnTo>
                  <a:lnTo>
                    <a:pt x="8673" y="0"/>
                  </a:lnTo>
                  <a:lnTo>
                    <a:pt x="8692" y="0"/>
                  </a:lnTo>
                  <a:lnTo>
                    <a:pt x="8766" y="0"/>
                  </a:lnTo>
                  <a:lnTo>
                    <a:pt x="8785" y="0"/>
                  </a:lnTo>
                  <a:lnTo>
                    <a:pt x="8785" y="0"/>
                  </a:lnTo>
                  <a:lnTo>
                    <a:pt x="8821" y="0"/>
                  </a:lnTo>
                  <a:lnTo>
                    <a:pt x="8896" y="0"/>
                  </a:lnTo>
                  <a:lnTo>
                    <a:pt x="8896" y="0"/>
                  </a:lnTo>
                  <a:lnTo>
                    <a:pt x="8951" y="0"/>
                  </a:lnTo>
                  <a:lnTo>
                    <a:pt x="8971" y="0"/>
                  </a:lnTo>
                  <a:lnTo>
                    <a:pt x="8951" y="0"/>
                  </a:lnTo>
                  <a:lnTo>
                    <a:pt x="8803" y="0"/>
                  </a:lnTo>
                  <a:lnTo>
                    <a:pt x="8710" y="0"/>
                  </a:lnTo>
                  <a:lnTo>
                    <a:pt x="8616" y="0"/>
                  </a:lnTo>
                  <a:lnTo>
                    <a:pt x="8524" y="0"/>
                  </a:lnTo>
                  <a:lnTo>
                    <a:pt x="8449" y="0"/>
                  </a:lnTo>
                  <a:lnTo>
                    <a:pt x="8412" y="0"/>
                  </a:lnTo>
                  <a:lnTo>
                    <a:pt x="8431" y="0"/>
                  </a:lnTo>
                  <a:lnTo>
                    <a:pt x="8505" y="0"/>
                  </a:lnTo>
                  <a:lnTo>
                    <a:pt x="8505" y="0"/>
                  </a:lnTo>
                  <a:lnTo>
                    <a:pt x="8488" y="0"/>
                  </a:lnTo>
                  <a:lnTo>
                    <a:pt x="8431" y="0"/>
                  </a:lnTo>
                  <a:lnTo>
                    <a:pt x="8412" y="0"/>
                  </a:lnTo>
                  <a:lnTo>
                    <a:pt x="8338" y="0"/>
                  </a:lnTo>
                  <a:lnTo>
                    <a:pt x="8264" y="0"/>
                  </a:lnTo>
                  <a:lnTo>
                    <a:pt x="8134" y="0"/>
                  </a:lnTo>
                  <a:lnTo>
                    <a:pt x="8134" y="0"/>
                  </a:lnTo>
                  <a:lnTo>
                    <a:pt x="8172" y="0"/>
                  </a:lnTo>
                  <a:lnTo>
                    <a:pt x="8134" y="0"/>
                  </a:lnTo>
                  <a:lnTo>
                    <a:pt x="8042" y="0"/>
                  </a:lnTo>
                  <a:lnTo>
                    <a:pt x="8042" y="0"/>
                  </a:lnTo>
                  <a:lnTo>
                    <a:pt x="8042" y="0"/>
                  </a:lnTo>
                  <a:lnTo>
                    <a:pt x="8023" y="0"/>
                  </a:lnTo>
                  <a:lnTo>
                    <a:pt x="7949" y="0"/>
                  </a:lnTo>
                  <a:lnTo>
                    <a:pt x="7763" y="0"/>
                  </a:lnTo>
                  <a:lnTo>
                    <a:pt x="7578" y="0"/>
                  </a:lnTo>
                  <a:lnTo>
                    <a:pt x="7372" y="0"/>
                  </a:lnTo>
                  <a:lnTo>
                    <a:pt x="7224" y="0"/>
                  </a:lnTo>
                  <a:lnTo>
                    <a:pt x="7149" y="0"/>
                  </a:lnTo>
                  <a:lnTo>
                    <a:pt x="7094" y="0"/>
                  </a:lnTo>
                  <a:lnTo>
                    <a:pt x="7020" y="0"/>
                  </a:lnTo>
                  <a:lnTo>
                    <a:pt x="6926" y="0"/>
                  </a:lnTo>
                  <a:lnTo>
                    <a:pt x="6834" y="0"/>
                  </a:lnTo>
                  <a:lnTo>
                    <a:pt x="6816" y="0"/>
                  </a:lnTo>
                  <a:lnTo>
                    <a:pt x="6854" y="0"/>
                  </a:lnTo>
                  <a:lnTo>
                    <a:pt x="6854" y="0"/>
                  </a:lnTo>
                  <a:lnTo>
                    <a:pt x="6908" y="0"/>
                  </a:lnTo>
                  <a:lnTo>
                    <a:pt x="6926" y="0"/>
                  </a:lnTo>
                  <a:lnTo>
                    <a:pt x="6908" y="0"/>
                  </a:lnTo>
                  <a:lnTo>
                    <a:pt x="6854" y="0"/>
                  </a:lnTo>
                  <a:lnTo>
                    <a:pt x="6870" y="0"/>
                  </a:lnTo>
                  <a:lnTo>
                    <a:pt x="7002" y="0"/>
                  </a:lnTo>
                  <a:lnTo>
                    <a:pt x="7002" y="0"/>
                  </a:lnTo>
                  <a:lnTo>
                    <a:pt x="7020" y="0"/>
                  </a:lnTo>
                  <a:lnTo>
                    <a:pt x="7002" y="0"/>
                  </a:lnTo>
                  <a:lnTo>
                    <a:pt x="6946" y="0"/>
                  </a:lnTo>
                  <a:lnTo>
                    <a:pt x="6908" y="0"/>
                  </a:lnTo>
                  <a:lnTo>
                    <a:pt x="6779" y="0"/>
                  </a:lnTo>
                  <a:lnTo>
                    <a:pt x="6742" y="0"/>
                  </a:lnTo>
                  <a:lnTo>
                    <a:pt x="6742" y="0"/>
                  </a:lnTo>
                  <a:lnTo>
                    <a:pt x="6760" y="0"/>
                  </a:lnTo>
                  <a:lnTo>
                    <a:pt x="6760" y="0"/>
                  </a:lnTo>
                  <a:lnTo>
                    <a:pt x="6667" y="0"/>
                  </a:lnTo>
                  <a:lnTo>
                    <a:pt x="6667" y="0"/>
                  </a:lnTo>
                  <a:lnTo>
                    <a:pt x="6649" y="0"/>
                  </a:lnTo>
                  <a:lnTo>
                    <a:pt x="6593" y="0"/>
                  </a:lnTo>
                  <a:lnTo>
                    <a:pt x="6482" y="0"/>
                  </a:lnTo>
                  <a:lnTo>
                    <a:pt x="6370" y="0"/>
                  </a:lnTo>
                  <a:lnTo>
                    <a:pt x="6221" y="0"/>
                  </a:lnTo>
                  <a:lnTo>
                    <a:pt x="6165" y="0"/>
                  </a:lnTo>
                  <a:lnTo>
                    <a:pt x="6127" y="0"/>
                  </a:lnTo>
                  <a:lnTo>
                    <a:pt x="6165" y="0"/>
                  </a:lnTo>
                  <a:lnTo>
                    <a:pt x="6127" y="0"/>
                  </a:lnTo>
                  <a:lnTo>
                    <a:pt x="6073" y="0"/>
                  </a:lnTo>
                  <a:lnTo>
                    <a:pt x="6035" y="0"/>
                  </a:lnTo>
                  <a:lnTo>
                    <a:pt x="6073" y="0"/>
                  </a:lnTo>
                  <a:lnTo>
                    <a:pt x="6111" y="0"/>
                  </a:lnTo>
                  <a:lnTo>
                    <a:pt x="6165" y="0"/>
                  </a:lnTo>
                  <a:lnTo>
                    <a:pt x="6165" y="0"/>
                  </a:lnTo>
                  <a:lnTo>
                    <a:pt x="6111" y="0"/>
                  </a:lnTo>
                  <a:lnTo>
                    <a:pt x="5979" y="0"/>
                  </a:lnTo>
                  <a:lnTo>
                    <a:pt x="5887" y="0"/>
                  </a:lnTo>
                  <a:lnTo>
                    <a:pt x="5850" y="0"/>
                  </a:lnTo>
                  <a:lnTo>
                    <a:pt x="5832" y="0"/>
                  </a:lnTo>
                  <a:lnTo>
                    <a:pt x="5794" y="0"/>
                  </a:lnTo>
                  <a:lnTo>
                    <a:pt x="5757" y="0"/>
                  </a:lnTo>
                  <a:lnTo>
                    <a:pt x="5794" y="0"/>
                  </a:lnTo>
                  <a:lnTo>
                    <a:pt x="5757" y="0"/>
                  </a:lnTo>
                  <a:lnTo>
                    <a:pt x="5702" y="0"/>
                  </a:lnTo>
                  <a:lnTo>
                    <a:pt x="5664" y="0"/>
                  </a:lnTo>
                  <a:lnTo>
                    <a:pt x="5535" y="0"/>
                  </a:lnTo>
                  <a:lnTo>
                    <a:pt x="5440" y="0"/>
                  </a:lnTo>
                  <a:lnTo>
                    <a:pt x="5404" y="0"/>
                  </a:lnTo>
                  <a:lnTo>
                    <a:pt x="5404" y="0"/>
                  </a:lnTo>
                  <a:lnTo>
                    <a:pt x="5368" y="0"/>
                  </a:lnTo>
                  <a:lnTo>
                    <a:pt x="5311" y="0"/>
                  </a:lnTo>
                  <a:lnTo>
                    <a:pt x="5292" y="0"/>
                  </a:lnTo>
                  <a:lnTo>
                    <a:pt x="5274" y="0"/>
                  </a:lnTo>
                  <a:lnTo>
                    <a:pt x="5180" y="0"/>
                  </a:lnTo>
                  <a:lnTo>
                    <a:pt x="5144" y="0"/>
                  </a:lnTo>
                  <a:lnTo>
                    <a:pt x="5107" y="0"/>
                  </a:lnTo>
                  <a:lnTo>
                    <a:pt x="5032" y="0"/>
                  </a:lnTo>
                  <a:lnTo>
                    <a:pt x="4995" y="0"/>
                  </a:lnTo>
                  <a:lnTo>
                    <a:pt x="4995" y="0"/>
                  </a:lnTo>
                  <a:lnTo>
                    <a:pt x="4976" y="0"/>
                  </a:lnTo>
                  <a:lnTo>
                    <a:pt x="4976" y="0"/>
                  </a:lnTo>
                  <a:lnTo>
                    <a:pt x="5014" y="0"/>
                  </a:lnTo>
                  <a:lnTo>
                    <a:pt x="4995" y="0"/>
                  </a:lnTo>
                  <a:lnTo>
                    <a:pt x="4939" y="0"/>
                  </a:lnTo>
                  <a:lnTo>
                    <a:pt x="4903" y="0"/>
                  </a:lnTo>
                  <a:lnTo>
                    <a:pt x="4920" y="0"/>
                  </a:lnTo>
                  <a:lnTo>
                    <a:pt x="4920" y="0"/>
                  </a:lnTo>
                  <a:lnTo>
                    <a:pt x="4903" y="0"/>
                  </a:lnTo>
                  <a:lnTo>
                    <a:pt x="4903" y="0"/>
                  </a:lnTo>
                  <a:lnTo>
                    <a:pt x="4885" y="0"/>
                  </a:lnTo>
                  <a:lnTo>
                    <a:pt x="4847" y="0"/>
                  </a:lnTo>
                  <a:lnTo>
                    <a:pt x="4809" y="0"/>
                  </a:lnTo>
                  <a:lnTo>
                    <a:pt x="4735" y="0"/>
                  </a:lnTo>
                  <a:lnTo>
                    <a:pt x="4661" y="0"/>
                  </a:lnTo>
                  <a:lnTo>
                    <a:pt x="4606" y="0"/>
                  </a:lnTo>
                  <a:lnTo>
                    <a:pt x="4513" y="0"/>
                  </a:lnTo>
                  <a:lnTo>
                    <a:pt x="4476" y="0"/>
                  </a:lnTo>
                  <a:lnTo>
                    <a:pt x="4476" y="0"/>
                  </a:lnTo>
                  <a:lnTo>
                    <a:pt x="4365" y="0"/>
                  </a:lnTo>
                  <a:lnTo>
                    <a:pt x="4326" y="0"/>
                  </a:lnTo>
                  <a:lnTo>
                    <a:pt x="4289" y="0"/>
                  </a:lnTo>
                  <a:lnTo>
                    <a:pt x="4197" y="0"/>
                  </a:lnTo>
                  <a:lnTo>
                    <a:pt x="4160" y="0"/>
                  </a:lnTo>
                  <a:lnTo>
                    <a:pt x="4160" y="0"/>
                  </a:lnTo>
                  <a:lnTo>
                    <a:pt x="4233" y="0"/>
                  </a:lnTo>
                  <a:lnTo>
                    <a:pt x="4252" y="0"/>
                  </a:lnTo>
                  <a:lnTo>
                    <a:pt x="4178" y="0"/>
                  </a:lnTo>
                  <a:lnTo>
                    <a:pt x="4048" y="0"/>
                  </a:lnTo>
                  <a:lnTo>
                    <a:pt x="3973" y="0"/>
                  </a:lnTo>
                  <a:lnTo>
                    <a:pt x="3918" y="0"/>
                  </a:lnTo>
                  <a:lnTo>
                    <a:pt x="3770" y="0"/>
                  </a:lnTo>
                  <a:lnTo>
                    <a:pt x="3770" y="0"/>
                  </a:lnTo>
                  <a:lnTo>
                    <a:pt x="3714" y="0"/>
                  </a:lnTo>
                  <a:lnTo>
                    <a:pt x="3621" y="0"/>
                  </a:lnTo>
                  <a:lnTo>
                    <a:pt x="3547" y="0"/>
                  </a:lnTo>
                  <a:lnTo>
                    <a:pt x="3529" y="0"/>
                  </a:lnTo>
                  <a:lnTo>
                    <a:pt x="3529" y="0"/>
                  </a:lnTo>
                  <a:lnTo>
                    <a:pt x="3585" y="0"/>
                  </a:lnTo>
                  <a:lnTo>
                    <a:pt x="3547" y="0"/>
                  </a:lnTo>
                  <a:lnTo>
                    <a:pt x="3509" y="0"/>
                  </a:lnTo>
                  <a:lnTo>
                    <a:pt x="3454" y="0"/>
                  </a:lnTo>
                  <a:lnTo>
                    <a:pt x="3418" y="0"/>
                  </a:lnTo>
                  <a:lnTo>
                    <a:pt x="3343" y="0"/>
                  </a:lnTo>
                  <a:lnTo>
                    <a:pt x="3324" y="0"/>
                  </a:lnTo>
                  <a:lnTo>
                    <a:pt x="3324" y="0"/>
                  </a:lnTo>
                  <a:lnTo>
                    <a:pt x="3343" y="0"/>
                  </a:lnTo>
                  <a:lnTo>
                    <a:pt x="3343" y="0"/>
                  </a:lnTo>
                  <a:lnTo>
                    <a:pt x="3343" y="0"/>
                  </a:lnTo>
                  <a:lnTo>
                    <a:pt x="3399" y="0"/>
                  </a:lnTo>
                  <a:lnTo>
                    <a:pt x="3454" y="0"/>
                  </a:lnTo>
                  <a:lnTo>
                    <a:pt x="3529" y="0"/>
                  </a:lnTo>
                  <a:lnTo>
                    <a:pt x="3585" y="0"/>
                  </a:lnTo>
                  <a:lnTo>
                    <a:pt x="3621" y="0"/>
                  </a:lnTo>
                  <a:lnTo>
                    <a:pt x="3677" y="0"/>
                  </a:lnTo>
                  <a:lnTo>
                    <a:pt x="3770" y="0"/>
                  </a:lnTo>
                  <a:lnTo>
                    <a:pt x="3788" y="0"/>
                  </a:lnTo>
                  <a:lnTo>
                    <a:pt x="3862" y="0"/>
                  </a:lnTo>
                  <a:lnTo>
                    <a:pt x="3956" y="0"/>
                  </a:lnTo>
                  <a:lnTo>
                    <a:pt x="3992" y="0"/>
                  </a:lnTo>
                  <a:lnTo>
                    <a:pt x="4085" y="0"/>
                  </a:lnTo>
                  <a:lnTo>
                    <a:pt x="4252" y="0"/>
                  </a:lnTo>
                  <a:lnTo>
                    <a:pt x="4289" y="0"/>
                  </a:lnTo>
                  <a:lnTo>
                    <a:pt x="4289" y="0"/>
                  </a:lnTo>
                  <a:lnTo>
                    <a:pt x="4365" y="0"/>
                  </a:lnTo>
                  <a:lnTo>
                    <a:pt x="4383" y="0"/>
                  </a:lnTo>
                  <a:lnTo>
                    <a:pt x="4383" y="0"/>
                  </a:lnTo>
                  <a:lnTo>
                    <a:pt x="4420" y="0"/>
                  </a:lnTo>
                  <a:lnTo>
                    <a:pt x="4383" y="0"/>
                  </a:lnTo>
                  <a:lnTo>
                    <a:pt x="4272" y="0"/>
                  </a:lnTo>
                  <a:lnTo>
                    <a:pt x="4178" y="0"/>
                  </a:lnTo>
                  <a:lnTo>
                    <a:pt x="4048" y="0"/>
                  </a:lnTo>
                  <a:lnTo>
                    <a:pt x="3956" y="0"/>
                  </a:lnTo>
                  <a:lnTo>
                    <a:pt x="3918" y="0"/>
                  </a:lnTo>
                  <a:lnTo>
                    <a:pt x="3918" y="0"/>
                  </a:lnTo>
                  <a:lnTo>
                    <a:pt x="4011" y="0"/>
                  </a:lnTo>
                  <a:lnTo>
                    <a:pt x="4141" y="0"/>
                  </a:lnTo>
                  <a:lnTo>
                    <a:pt x="4160" y="0"/>
                  </a:lnTo>
                  <a:lnTo>
                    <a:pt x="4141" y="0"/>
                  </a:lnTo>
                  <a:lnTo>
                    <a:pt x="4011" y="0"/>
                  </a:lnTo>
                  <a:lnTo>
                    <a:pt x="3806" y="0"/>
                  </a:lnTo>
                  <a:lnTo>
                    <a:pt x="3732" y="0"/>
                  </a:lnTo>
                  <a:lnTo>
                    <a:pt x="3732" y="0"/>
                  </a:lnTo>
                  <a:lnTo>
                    <a:pt x="3806" y="0"/>
                  </a:lnTo>
                  <a:lnTo>
                    <a:pt x="3788" y="0"/>
                  </a:lnTo>
                  <a:lnTo>
                    <a:pt x="3714" y="0"/>
                  </a:lnTo>
                  <a:lnTo>
                    <a:pt x="3621" y="0"/>
                  </a:lnTo>
                  <a:lnTo>
                    <a:pt x="3585" y="0"/>
                  </a:lnTo>
                  <a:lnTo>
                    <a:pt x="3454" y="0"/>
                  </a:lnTo>
                  <a:lnTo>
                    <a:pt x="3362" y="0"/>
                  </a:lnTo>
                  <a:lnTo>
                    <a:pt x="3306" y="0"/>
                  </a:lnTo>
                  <a:lnTo>
                    <a:pt x="3213" y="0"/>
                  </a:lnTo>
                  <a:lnTo>
                    <a:pt x="3213" y="0"/>
                  </a:lnTo>
                  <a:lnTo>
                    <a:pt x="3138" y="0"/>
                  </a:lnTo>
                  <a:lnTo>
                    <a:pt x="3063" y="0"/>
                  </a:lnTo>
                  <a:lnTo>
                    <a:pt x="2971" y="0"/>
                  </a:lnTo>
                  <a:lnTo>
                    <a:pt x="2934" y="0"/>
                  </a:lnTo>
                  <a:lnTo>
                    <a:pt x="2841" y="0"/>
                  </a:lnTo>
                  <a:lnTo>
                    <a:pt x="2785" y="0"/>
                  </a:lnTo>
                  <a:lnTo>
                    <a:pt x="2674" y="0"/>
                  </a:lnTo>
                  <a:lnTo>
                    <a:pt x="2562" y="0"/>
                  </a:lnTo>
                  <a:lnTo>
                    <a:pt x="2471" y="0"/>
                  </a:lnTo>
                  <a:lnTo>
                    <a:pt x="2377" y="0"/>
                  </a:lnTo>
                  <a:lnTo>
                    <a:pt x="2321" y="0"/>
                  </a:lnTo>
                  <a:lnTo>
                    <a:pt x="2229" y="0"/>
                  </a:lnTo>
                  <a:lnTo>
                    <a:pt x="2079" y="0"/>
                  </a:lnTo>
                  <a:lnTo>
                    <a:pt x="1931" y="0"/>
                  </a:lnTo>
                  <a:lnTo>
                    <a:pt x="1912" y="0"/>
                  </a:lnTo>
                  <a:lnTo>
                    <a:pt x="1949" y="0"/>
                  </a:lnTo>
                  <a:lnTo>
                    <a:pt x="1931" y="0"/>
                  </a:lnTo>
                  <a:lnTo>
                    <a:pt x="1912" y="0"/>
                  </a:lnTo>
                  <a:lnTo>
                    <a:pt x="1839" y="0"/>
                  </a:lnTo>
                  <a:lnTo>
                    <a:pt x="1468" y="0"/>
                  </a:lnTo>
                  <a:lnTo>
                    <a:pt x="1374" y="0"/>
                  </a:lnTo>
                  <a:lnTo>
                    <a:pt x="1318" y="0"/>
                  </a:lnTo>
                  <a:lnTo>
                    <a:pt x="1300" y="0"/>
                  </a:lnTo>
                  <a:lnTo>
                    <a:pt x="1226" y="0"/>
                  </a:lnTo>
                  <a:lnTo>
                    <a:pt x="1170" y="0"/>
                  </a:lnTo>
                  <a:lnTo>
                    <a:pt x="1133" y="0"/>
                  </a:lnTo>
                  <a:lnTo>
                    <a:pt x="1076" y="0"/>
                  </a:lnTo>
                  <a:lnTo>
                    <a:pt x="1039" y="0"/>
                  </a:lnTo>
                  <a:lnTo>
                    <a:pt x="1039" y="0"/>
                  </a:lnTo>
                  <a:lnTo>
                    <a:pt x="984" y="0"/>
                  </a:lnTo>
                  <a:lnTo>
                    <a:pt x="909" y="0"/>
                  </a:lnTo>
                  <a:lnTo>
                    <a:pt x="836" y="0"/>
                  </a:lnTo>
                  <a:lnTo>
                    <a:pt x="761" y="0"/>
                  </a:lnTo>
                  <a:lnTo>
                    <a:pt x="724" y="0"/>
                  </a:lnTo>
                  <a:lnTo>
                    <a:pt x="649" y="0"/>
                  </a:lnTo>
                  <a:lnTo>
                    <a:pt x="613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371" y="0"/>
                  </a:lnTo>
                  <a:lnTo>
                    <a:pt x="279" y="0"/>
                  </a:lnTo>
                  <a:lnTo>
                    <a:pt x="260" y="0"/>
                  </a:lnTo>
                  <a:lnTo>
                    <a:pt x="297" y="0"/>
                  </a:lnTo>
                  <a:lnTo>
                    <a:pt x="371" y="0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353" y="0"/>
                  </a:lnTo>
                  <a:lnTo>
                    <a:pt x="333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167" y="0"/>
                  </a:lnTo>
                  <a:lnTo>
                    <a:pt x="93" y="0"/>
                  </a:lnTo>
                  <a:lnTo>
                    <a:pt x="148" y="0"/>
                  </a:lnTo>
                  <a:lnTo>
                    <a:pt x="242" y="0"/>
                  </a:lnTo>
                  <a:lnTo>
                    <a:pt x="279" y="0"/>
                  </a:lnTo>
                  <a:lnTo>
                    <a:pt x="371" y="0"/>
                  </a:lnTo>
                  <a:lnTo>
                    <a:pt x="427" y="0"/>
                  </a:lnTo>
                  <a:lnTo>
                    <a:pt x="521" y="0"/>
                  </a:lnTo>
                  <a:lnTo>
                    <a:pt x="557" y="0"/>
                  </a:lnTo>
                  <a:lnTo>
                    <a:pt x="575" y="0"/>
                  </a:lnTo>
                  <a:lnTo>
                    <a:pt x="538" y="0"/>
                  </a:lnTo>
                  <a:lnTo>
                    <a:pt x="483" y="0"/>
                  </a:lnTo>
                  <a:lnTo>
                    <a:pt x="465" y="0"/>
                  </a:lnTo>
                  <a:lnTo>
                    <a:pt x="521" y="0"/>
                  </a:lnTo>
                  <a:lnTo>
                    <a:pt x="613" y="0"/>
                  </a:lnTo>
                  <a:lnTo>
                    <a:pt x="724" y="0"/>
                  </a:lnTo>
                  <a:lnTo>
                    <a:pt x="816" y="0"/>
                  </a:lnTo>
                  <a:lnTo>
                    <a:pt x="854" y="0"/>
                  </a:lnTo>
                  <a:lnTo>
                    <a:pt x="891" y="0"/>
                  </a:lnTo>
                  <a:lnTo>
                    <a:pt x="928" y="0"/>
                  </a:lnTo>
                  <a:lnTo>
                    <a:pt x="946" y="0"/>
                  </a:lnTo>
                  <a:lnTo>
                    <a:pt x="891" y="0"/>
                  </a:lnTo>
                  <a:lnTo>
                    <a:pt x="798" y="0"/>
                  </a:lnTo>
                  <a:lnTo>
                    <a:pt x="705" y="0"/>
                  </a:lnTo>
                  <a:lnTo>
                    <a:pt x="668" y="0"/>
                  </a:lnTo>
                  <a:lnTo>
                    <a:pt x="705" y="0"/>
                  </a:lnTo>
                  <a:lnTo>
                    <a:pt x="798" y="0"/>
                  </a:lnTo>
                  <a:lnTo>
                    <a:pt x="854" y="0"/>
                  </a:lnTo>
                  <a:lnTo>
                    <a:pt x="984" y="0"/>
                  </a:lnTo>
                  <a:lnTo>
                    <a:pt x="1020" y="0"/>
                  </a:lnTo>
                  <a:lnTo>
                    <a:pt x="1020" y="0"/>
                  </a:lnTo>
                  <a:lnTo>
                    <a:pt x="854" y="0"/>
                  </a:lnTo>
                  <a:lnTo>
                    <a:pt x="742" y="0"/>
                  </a:lnTo>
                  <a:lnTo>
                    <a:pt x="724" y="0"/>
                  </a:lnTo>
                  <a:lnTo>
                    <a:pt x="891" y="0"/>
                  </a:lnTo>
                  <a:lnTo>
                    <a:pt x="1002" y="0"/>
                  </a:lnTo>
                  <a:lnTo>
                    <a:pt x="1133" y="0"/>
                  </a:lnTo>
                  <a:lnTo>
                    <a:pt x="1189" y="0"/>
                  </a:lnTo>
                  <a:lnTo>
                    <a:pt x="1208" y="0"/>
                  </a:lnTo>
                  <a:lnTo>
                    <a:pt x="1170" y="0"/>
                  </a:lnTo>
                  <a:lnTo>
                    <a:pt x="1133" y="0"/>
                  </a:lnTo>
                  <a:lnTo>
                    <a:pt x="1170" y="0"/>
                  </a:lnTo>
                  <a:lnTo>
                    <a:pt x="1208" y="0"/>
                  </a:lnTo>
                  <a:lnTo>
                    <a:pt x="1281" y="0"/>
                  </a:lnTo>
                  <a:lnTo>
                    <a:pt x="1300" y="0"/>
                  </a:lnTo>
                  <a:lnTo>
                    <a:pt x="1300" y="0"/>
                  </a:lnTo>
                  <a:lnTo>
                    <a:pt x="1392" y="0"/>
                  </a:lnTo>
                  <a:lnTo>
                    <a:pt x="1559" y="0"/>
                  </a:lnTo>
                  <a:lnTo>
                    <a:pt x="1671" y="0"/>
                  </a:lnTo>
                  <a:lnTo>
                    <a:pt x="1763" y="0"/>
                  </a:lnTo>
                  <a:lnTo>
                    <a:pt x="1819" y="0"/>
                  </a:lnTo>
                  <a:lnTo>
                    <a:pt x="1875" y="0"/>
                  </a:lnTo>
                  <a:lnTo>
                    <a:pt x="1875" y="0"/>
                  </a:lnTo>
                  <a:lnTo>
                    <a:pt x="1931" y="0"/>
                  </a:lnTo>
                  <a:lnTo>
                    <a:pt x="1968" y="0"/>
                  </a:lnTo>
                  <a:lnTo>
                    <a:pt x="2024" y="0"/>
                  </a:lnTo>
                  <a:lnTo>
                    <a:pt x="2042" y="0"/>
                  </a:lnTo>
                  <a:lnTo>
                    <a:pt x="2005" y="0"/>
                  </a:lnTo>
                  <a:lnTo>
                    <a:pt x="1875" y="0"/>
                  </a:lnTo>
                  <a:lnTo>
                    <a:pt x="1875" y="0"/>
                  </a:lnTo>
                  <a:lnTo>
                    <a:pt x="1912" y="0"/>
                  </a:lnTo>
                  <a:lnTo>
                    <a:pt x="1912" y="0"/>
                  </a:lnTo>
                  <a:lnTo>
                    <a:pt x="1839" y="0"/>
                  </a:lnTo>
                  <a:lnTo>
                    <a:pt x="1819" y="0"/>
                  </a:lnTo>
                  <a:lnTo>
                    <a:pt x="1745" y="0"/>
                  </a:lnTo>
                  <a:lnTo>
                    <a:pt x="1671" y="0"/>
                  </a:lnTo>
                  <a:lnTo>
                    <a:pt x="1504" y="0"/>
                  </a:lnTo>
                  <a:lnTo>
                    <a:pt x="1300" y="0"/>
                  </a:lnTo>
                  <a:lnTo>
                    <a:pt x="1170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1076" y="0"/>
                  </a:lnTo>
                  <a:lnTo>
                    <a:pt x="1208" y="0"/>
                  </a:lnTo>
                  <a:lnTo>
                    <a:pt x="1318" y="0"/>
                  </a:lnTo>
                  <a:lnTo>
                    <a:pt x="1468" y="0"/>
                  </a:lnTo>
                  <a:lnTo>
                    <a:pt x="1633" y="0"/>
                  </a:lnTo>
                  <a:lnTo>
                    <a:pt x="1727" y="0"/>
                  </a:lnTo>
                  <a:lnTo>
                    <a:pt x="1783" y="0"/>
                  </a:lnTo>
                  <a:lnTo>
                    <a:pt x="1671" y="0"/>
                  </a:lnTo>
                  <a:lnTo>
                    <a:pt x="1468" y="0"/>
                  </a:lnTo>
                  <a:lnTo>
                    <a:pt x="1281" y="0"/>
                  </a:lnTo>
                  <a:lnTo>
                    <a:pt x="1208" y="0"/>
                  </a:lnTo>
                  <a:lnTo>
                    <a:pt x="1076" y="0"/>
                  </a:lnTo>
                  <a:lnTo>
                    <a:pt x="891" y="0"/>
                  </a:lnTo>
                  <a:lnTo>
                    <a:pt x="705" y="0"/>
                  </a:lnTo>
                  <a:lnTo>
                    <a:pt x="575" y="0"/>
                  </a:lnTo>
                  <a:lnTo>
                    <a:pt x="427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04" y="0"/>
                  </a:lnTo>
                  <a:lnTo>
                    <a:pt x="148" y="0"/>
                  </a:lnTo>
                  <a:lnTo>
                    <a:pt x="93" y="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0"/>
                  </a:lnTo>
                  <a:lnTo>
                    <a:pt x="130" y="0"/>
                  </a:lnTo>
                  <a:lnTo>
                    <a:pt x="54" y="0"/>
                  </a:lnTo>
                  <a:lnTo>
                    <a:pt x="19" y="0"/>
                  </a:lnTo>
                  <a:lnTo>
                    <a:pt x="54" y="0"/>
                  </a:lnTo>
                  <a:lnTo>
                    <a:pt x="167" y="0"/>
                  </a:lnTo>
                  <a:lnTo>
                    <a:pt x="242" y="0"/>
                  </a:lnTo>
                  <a:lnTo>
                    <a:pt x="279" y="0"/>
                  </a:lnTo>
                  <a:lnTo>
                    <a:pt x="333" y="0"/>
                  </a:lnTo>
                  <a:lnTo>
                    <a:pt x="389" y="0"/>
                  </a:lnTo>
                  <a:lnTo>
                    <a:pt x="445" y="0"/>
                  </a:lnTo>
                  <a:lnTo>
                    <a:pt x="521" y="0"/>
                  </a:lnTo>
                  <a:lnTo>
                    <a:pt x="465" y="0"/>
                  </a:lnTo>
                  <a:lnTo>
                    <a:pt x="427" y="0"/>
                  </a:lnTo>
                  <a:lnTo>
                    <a:pt x="353" y="0"/>
                  </a:lnTo>
                  <a:lnTo>
                    <a:pt x="279" y="0"/>
                  </a:lnTo>
                  <a:lnTo>
                    <a:pt x="315" y="0"/>
                  </a:lnTo>
                  <a:lnTo>
                    <a:pt x="445" y="0"/>
                  </a:lnTo>
                  <a:lnTo>
                    <a:pt x="501" y="0"/>
                  </a:lnTo>
                  <a:lnTo>
                    <a:pt x="538" y="0"/>
                  </a:lnTo>
                  <a:lnTo>
                    <a:pt x="686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24" y="0"/>
                  </a:lnTo>
                  <a:lnTo>
                    <a:pt x="649" y="0"/>
                  </a:lnTo>
                  <a:lnTo>
                    <a:pt x="630" y="0"/>
                  </a:lnTo>
                  <a:lnTo>
                    <a:pt x="483" y="0"/>
                  </a:lnTo>
                  <a:lnTo>
                    <a:pt x="427" y="0"/>
                  </a:lnTo>
                  <a:lnTo>
                    <a:pt x="371" y="0"/>
                  </a:lnTo>
                  <a:lnTo>
                    <a:pt x="24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60" y="0"/>
                  </a:lnTo>
                  <a:lnTo>
                    <a:pt x="297" y="0"/>
                  </a:lnTo>
                  <a:lnTo>
                    <a:pt x="371" y="0"/>
                  </a:lnTo>
                  <a:lnTo>
                    <a:pt x="483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521" y="0"/>
                  </a:lnTo>
                  <a:lnTo>
                    <a:pt x="593" y="0"/>
                  </a:lnTo>
                  <a:lnTo>
                    <a:pt x="668" y="0"/>
                  </a:lnTo>
                  <a:lnTo>
                    <a:pt x="761" y="0"/>
                  </a:lnTo>
                  <a:lnTo>
                    <a:pt x="854" y="0"/>
                  </a:lnTo>
                  <a:lnTo>
                    <a:pt x="928" y="0"/>
                  </a:lnTo>
                  <a:lnTo>
                    <a:pt x="946" y="0"/>
                  </a:lnTo>
                  <a:lnTo>
                    <a:pt x="946" y="0"/>
                  </a:lnTo>
                  <a:lnTo>
                    <a:pt x="928" y="0"/>
                  </a:lnTo>
                  <a:lnTo>
                    <a:pt x="928" y="0"/>
                  </a:lnTo>
                  <a:lnTo>
                    <a:pt x="984" y="0"/>
                  </a:lnTo>
                  <a:lnTo>
                    <a:pt x="1002" y="0"/>
                  </a:lnTo>
                  <a:lnTo>
                    <a:pt x="1002" y="0"/>
                  </a:lnTo>
                  <a:lnTo>
                    <a:pt x="1039" y="0"/>
                  </a:lnTo>
                  <a:lnTo>
                    <a:pt x="1076" y="0"/>
                  </a:lnTo>
                  <a:lnTo>
                    <a:pt x="1096" y="0"/>
                  </a:lnTo>
                  <a:lnTo>
                    <a:pt x="1133" y="0"/>
                  </a:lnTo>
                  <a:lnTo>
                    <a:pt x="1133" y="0"/>
                  </a:lnTo>
                  <a:lnTo>
                    <a:pt x="1170" y="0"/>
                  </a:lnTo>
                  <a:lnTo>
                    <a:pt x="1189" y="0"/>
                  </a:lnTo>
                  <a:lnTo>
                    <a:pt x="1208" y="0"/>
                  </a:lnTo>
                  <a:lnTo>
                    <a:pt x="1281" y="0"/>
                  </a:lnTo>
                  <a:lnTo>
                    <a:pt x="1374" y="0"/>
                  </a:lnTo>
                  <a:lnTo>
                    <a:pt x="1392" y="0"/>
                  </a:lnTo>
                  <a:lnTo>
                    <a:pt x="1468" y="0"/>
                  </a:lnTo>
                  <a:lnTo>
                    <a:pt x="1486" y="0"/>
                  </a:lnTo>
                  <a:lnTo>
                    <a:pt x="1430" y="0"/>
                  </a:lnTo>
                  <a:lnTo>
                    <a:pt x="1374" y="0"/>
                  </a:lnTo>
                  <a:lnTo>
                    <a:pt x="1374" y="0"/>
                  </a:lnTo>
                  <a:lnTo>
                    <a:pt x="1448" y="0"/>
                  </a:lnTo>
                  <a:lnTo>
                    <a:pt x="1486" y="0"/>
                  </a:lnTo>
                  <a:lnTo>
                    <a:pt x="1541" y="0"/>
                  </a:lnTo>
                  <a:lnTo>
                    <a:pt x="1559" y="0"/>
                  </a:lnTo>
                  <a:lnTo>
                    <a:pt x="1633" y="0"/>
                  </a:lnTo>
                  <a:lnTo>
                    <a:pt x="1709" y="0"/>
                  </a:lnTo>
                  <a:lnTo>
                    <a:pt x="1745" y="0"/>
                  </a:lnTo>
                  <a:lnTo>
                    <a:pt x="1819" y="0"/>
                  </a:lnTo>
                  <a:lnTo>
                    <a:pt x="1819" y="0"/>
                  </a:lnTo>
                  <a:lnTo>
                    <a:pt x="1856" y="0"/>
                  </a:lnTo>
                  <a:lnTo>
                    <a:pt x="1949" y="0"/>
                  </a:lnTo>
                  <a:lnTo>
                    <a:pt x="1987" y="0"/>
                  </a:lnTo>
                  <a:lnTo>
                    <a:pt x="1987" y="0"/>
                  </a:lnTo>
                  <a:lnTo>
                    <a:pt x="1931" y="0"/>
                  </a:lnTo>
                  <a:lnTo>
                    <a:pt x="1931" y="0"/>
                  </a:lnTo>
                  <a:lnTo>
                    <a:pt x="1987" y="0"/>
                  </a:lnTo>
                  <a:lnTo>
                    <a:pt x="2079" y="0"/>
                  </a:lnTo>
                  <a:lnTo>
                    <a:pt x="2116" y="0"/>
                  </a:lnTo>
                  <a:lnTo>
                    <a:pt x="2192" y="0"/>
                  </a:lnTo>
                  <a:lnTo>
                    <a:pt x="2303" y="0"/>
                  </a:lnTo>
                  <a:lnTo>
                    <a:pt x="2396" y="0"/>
                  </a:lnTo>
                  <a:lnTo>
                    <a:pt x="2471" y="0"/>
                  </a:lnTo>
                  <a:lnTo>
                    <a:pt x="2582" y="0"/>
                  </a:lnTo>
                  <a:lnTo>
                    <a:pt x="2730" y="0"/>
                  </a:lnTo>
                  <a:lnTo>
                    <a:pt x="2822" y="0"/>
                  </a:lnTo>
                  <a:lnTo>
                    <a:pt x="2859" y="0"/>
                  </a:lnTo>
                  <a:lnTo>
                    <a:pt x="2915" y="0"/>
                  </a:lnTo>
                  <a:lnTo>
                    <a:pt x="3009" y="0"/>
                  </a:lnTo>
                  <a:lnTo>
                    <a:pt x="3119" y="0"/>
                  </a:lnTo>
                  <a:lnTo>
                    <a:pt x="3101" y="0"/>
                  </a:lnTo>
                  <a:lnTo>
                    <a:pt x="3101" y="0"/>
                  </a:lnTo>
                  <a:lnTo>
                    <a:pt x="3138" y="0"/>
                  </a:lnTo>
                  <a:lnTo>
                    <a:pt x="3158" y="0"/>
                  </a:lnTo>
                  <a:lnTo>
                    <a:pt x="3213" y="0"/>
                  </a:lnTo>
                  <a:lnTo>
                    <a:pt x="3249" y="0"/>
                  </a:lnTo>
                  <a:lnTo>
                    <a:pt x="3324" y="0"/>
                  </a:lnTo>
                  <a:lnTo>
                    <a:pt x="3380" y="0"/>
                  </a:lnTo>
                  <a:lnTo>
                    <a:pt x="3399" y="0"/>
                  </a:lnTo>
                  <a:lnTo>
                    <a:pt x="3418" y="0"/>
                  </a:lnTo>
                  <a:lnTo>
                    <a:pt x="3473" y="0"/>
                  </a:lnTo>
                  <a:lnTo>
                    <a:pt x="3473" y="0"/>
                  </a:lnTo>
                  <a:lnTo>
                    <a:pt x="3509" y="0"/>
                  </a:lnTo>
                  <a:lnTo>
                    <a:pt x="3565" y="0"/>
                  </a:lnTo>
                  <a:lnTo>
                    <a:pt x="3585" y="0"/>
                  </a:lnTo>
                  <a:lnTo>
                    <a:pt x="3696" y="0"/>
                  </a:lnTo>
                  <a:lnTo>
                    <a:pt x="3770" y="0"/>
                  </a:lnTo>
                  <a:lnTo>
                    <a:pt x="3806" y="0"/>
                  </a:lnTo>
                  <a:lnTo>
                    <a:pt x="3862" y="0"/>
                  </a:lnTo>
                  <a:lnTo>
                    <a:pt x="3844" y="0"/>
                  </a:lnTo>
                  <a:lnTo>
                    <a:pt x="3862" y="0"/>
                  </a:lnTo>
                  <a:lnTo>
                    <a:pt x="3862" y="0"/>
                  </a:lnTo>
                  <a:lnTo>
                    <a:pt x="3806" y="0"/>
                  </a:lnTo>
                  <a:lnTo>
                    <a:pt x="3770" y="0"/>
                  </a:lnTo>
                  <a:lnTo>
                    <a:pt x="3696" y="0"/>
                  </a:lnTo>
                  <a:lnTo>
                    <a:pt x="3696" y="0"/>
                  </a:lnTo>
                  <a:lnTo>
                    <a:pt x="3788" y="0"/>
                  </a:lnTo>
                  <a:lnTo>
                    <a:pt x="3806" y="0"/>
                  </a:lnTo>
                  <a:lnTo>
                    <a:pt x="3788" y="0"/>
                  </a:lnTo>
                  <a:lnTo>
                    <a:pt x="3750" y="0"/>
                  </a:lnTo>
                  <a:lnTo>
                    <a:pt x="3659" y="0"/>
                  </a:lnTo>
                  <a:lnTo>
                    <a:pt x="3621" y="0"/>
                  </a:lnTo>
                  <a:lnTo>
                    <a:pt x="3621" y="0"/>
                  </a:lnTo>
                  <a:lnTo>
                    <a:pt x="3677" y="0"/>
                  </a:lnTo>
                  <a:lnTo>
                    <a:pt x="3714" y="0"/>
                  </a:lnTo>
                  <a:lnTo>
                    <a:pt x="3714" y="0"/>
                  </a:lnTo>
                  <a:lnTo>
                    <a:pt x="3882" y="0"/>
                  </a:lnTo>
                  <a:lnTo>
                    <a:pt x="3918" y="0"/>
                  </a:lnTo>
                  <a:lnTo>
                    <a:pt x="3918" y="0"/>
                  </a:lnTo>
                  <a:lnTo>
                    <a:pt x="3956" y="0"/>
                  </a:lnTo>
                  <a:lnTo>
                    <a:pt x="3918" y="0"/>
                  </a:lnTo>
                  <a:lnTo>
                    <a:pt x="3918" y="0"/>
                  </a:lnTo>
                  <a:lnTo>
                    <a:pt x="3973" y="0"/>
                  </a:lnTo>
                  <a:lnTo>
                    <a:pt x="4011" y="0"/>
                  </a:lnTo>
                  <a:lnTo>
                    <a:pt x="4048" y="0"/>
                  </a:lnTo>
                  <a:lnTo>
                    <a:pt x="4066" y="0"/>
                  </a:lnTo>
                  <a:lnTo>
                    <a:pt x="4141" y="0"/>
                  </a:lnTo>
                  <a:lnTo>
                    <a:pt x="4178" y="0"/>
                  </a:lnTo>
                  <a:lnTo>
                    <a:pt x="4178" y="0"/>
                  </a:lnTo>
                  <a:lnTo>
                    <a:pt x="4160" y="0"/>
                  </a:lnTo>
                  <a:lnTo>
                    <a:pt x="4085" y="0"/>
                  </a:lnTo>
                  <a:lnTo>
                    <a:pt x="4011" y="0"/>
                  </a:lnTo>
                  <a:lnTo>
                    <a:pt x="3992" y="0"/>
                  </a:lnTo>
                  <a:lnTo>
                    <a:pt x="3956" y="0"/>
                  </a:lnTo>
                  <a:lnTo>
                    <a:pt x="3900" y="0"/>
                  </a:lnTo>
                  <a:lnTo>
                    <a:pt x="3806" y="0"/>
                  </a:lnTo>
                  <a:lnTo>
                    <a:pt x="3788" y="0"/>
                  </a:lnTo>
                  <a:lnTo>
                    <a:pt x="3826" y="0"/>
                  </a:lnTo>
                  <a:lnTo>
                    <a:pt x="3882" y="0"/>
                  </a:lnTo>
                  <a:lnTo>
                    <a:pt x="3918" y="0"/>
                  </a:lnTo>
                  <a:lnTo>
                    <a:pt x="3973" y="0"/>
                  </a:lnTo>
                  <a:lnTo>
                    <a:pt x="4066" y="0"/>
                  </a:lnTo>
                  <a:lnTo>
                    <a:pt x="4160" y="0"/>
                  </a:lnTo>
                  <a:lnTo>
                    <a:pt x="4141" y="0"/>
                  </a:lnTo>
                  <a:lnTo>
                    <a:pt x="4104" y="0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4178" y="0"/>
                  </a:lnTo>
                  <a:lnTo>
                    <a:pt x="4197" y="0"/>
                  </a:lnTo>
                  <a:lnTo>
                    <a:pt x="4160" y="0"/>
                  </a:lnTo>
                  <a:lnTo>
                    <a:pt x="4160" y="0"/>
                  </a:lnTo>
                  <a:lnTo>
                    <a:pt x="4178" y="0"/>
                  </a:lnTo>
                  <a:lnTo>
                    <a:pt x="4178" y="0"/>
                  </a:lnTo>
                  <a:lnTo>
                    <a:pt x="4141" y="0"/>
                  </a:lnTo>
                  <a:lnTo>
                    <a:pt x="4085" y="0"/>
                  </a:lnTo>
                  <a:lnTo>
                    <a:pt x="4104" y="0"/>
                  </a:lnTo>
                  <a:lnTo>
                    <a:pt x="4160" y="0"/>
                  </a:lnTo>
                  <a:lnTo>
                    <a:pt x="4160" y="0"/>
                  </a:lnTo>
                  <a:lnTo>
                    <a:pt x="4141" y="0"/>
                  </a:lnTo>
                  <a:lnTo>
                    <a:pt x="4085" y="0"/>
                  </a:lnTo>
                  <a:lnTo>
                    <a:pt x="4104" y="0"/>
                  </a:lnTo>
                  <a:lnTo>
                    <a:pt x="4141" y="0"/>
                  </a:lnTo>
                  <a:lnTo>
                    <a:pt x="4197" y="0"/>
                  </a:lnTo>
                  <a:lnTo>
                    <a:pt x="4252" y="0"/>
                  </a:lnTo>
                  <a:lnTo>
                    <a:pt x="4252" y="0"/>
                  </a:lnTo>
                  <a:lnTo>
                    <a:pt x="4197" y="0"/>
                  </a:lnTo>
                  <a:lnTo>
                    <a:pt x="4197" y="0"/>
                  </a:lnTo>
                  <a:lnTo>
                    <a:pt x="4141" y="0"/>
                  </a:lnTo>
                  <a:lnTo>
                    <a:pt x="4085" y="0"/>
                  </a:lnTo>
                  <a:lnTo>
                    <a:pt x="4011" y="0"/>
                  </a:lnTo>
                  <a:lnTo>
                    <a:pt x="3973" y="0"/>
                  </a:lnTo>
                  <a:lnTo>
                    <a:pt x="3973" y="0"/>
                  </a:lnTo>
                  <a:lnTo>
                    <a:pt x="4048" y="0"/>
                  </a:lnTo>
                  <a:lnTo>
                    <a:pt x="4104" y="0"/>
                  </a:lnTo>
                  <a:lnTo>
                    <a:pt x="4160" y="0"/>
                  </a:lnTo>
                  <a:lnTo>
                    <a:pt x="4197" y="0"/>
                  </a:lnTo>
                  <a:lnTo>
                    <a:pt x="4272" y="0"/>
                  </a:lnTo>
                  <a:lnTo>
                    <a:pt x="4309" y="0"/>
                  </a:lnTo>
                  <a:lnTo>
                    <a:pt x="4309" y="0"/>
                  </a:lnTo>
                  <a:lnTo>
                    <a:pt x="4326" y="0"/>
                  </a:lnTo>
                  <a:lnTo>
                    <a:pt x="4233" y="0"/>
                  </a:lnTo>
                  <a:lnTo>
                    <a:pt x="4215" y="0"/>
                  </a:lnTo>
                  <a:lnTo>
                    <a:pt x="4252" y="0"/>
                  </a:lnTo>
                  <a:lnTo>
                    <a:pt x="4178" y="0"/>
                  </a:lnTo>
                  <a:lnTo>
                    <a:pt x="4085" y="0"/>
                  </a:lnTo>
                  <a:lnTo>
                    <a:pt x="4029" y="0"/>
                  </a:lnTo>
                  <a:lnTo>
                    <a:pt x="3973" y="0"/>
                  </a:lnTo>
                  <a:lnTo>
                    <a:pt x="3936" y="0"/>
                  </a:lnTo>
                  <a:lnTo>
                    <a:pt x="3844" y="0"/>
                  </a:lnTo>
                  <a:lnTo>
                    <a:pt x="3806" y="0"/>
                  </a:lnTo>
                  <a:lnTo>
                    <a:pt x="3844" y="0"/>
                  </a:lnTo>
                  <a:lnTo>
                    <a:pt x="3882" y="0"/>
                  </a:lnTo>
                  <a:lnTo>
                    <a:pt x="4029" y="0"/>
                  </a:lnTo>
                  <a:lnTo>
                    <a:pt x="4066" y="0"/>
                  </a:lnTo>
                  <a:lnTo>
                    <a:pt x="4085" y="0"/>
                  </a:lnTo>
                  <a:lnTo>
                    <a:pt x="4122" y="0"/>
                  </a:lnTo>
                  <a:lnTo>
                    <a:pt x="4122" y="0"/>
                  </a:lnTo>
                  <a:lnTo>
                    <a:pt x="4141" y="0"/>
                  </a:lnTo>
                  <a:lnTo>
                    <a:pt x="4085" y="0"/>
                  </a:lnTo>
                  <a:lnTo>
                    <a:pt x="4048" y="0"/>
                  </a:lnTo>
                  <a:lnTo>
                    <a:pt x="4029" y="0"/>
                  </a:lnTo>
                  <a:lnTo>
                    <a:pt x="4029" y="0"/>
                  </a:lnTo>
                  <a:lnTo>
                    <a:pt x="3992" y="0"/>
                  </a:lnTo>
                  <a:lnTo>
                    <a:pt x="3936" y="0"/>
                  </a:lnTo>
                  <a:lnTo>
                    <a:pt x="3806" y="0"/>
                  </a:lnTo>
                  <a:lnTo>
                    <a:pt x="3714" y="0"/>
                  </a:lnTo>
                  <a:lnTo>
                    <a:pt x="3714" y="0"/>
                  </a:lnTo>
                  <a:lnTo>
                    <a:pt x="3788" y="0"/>
                  </a:lnTo>
                  <a:lnTo>
                    <a:pt x="3900" y="0"/>
                  </a:lnTo>
                  <a:lnTo>
                    <a:pt x="3992" y="0"/>
                  </a:lnTo>
                  <a:lnTo>
                    <a:pt x="4066" y="0"/>
                  </a:lnTo>
                  <a:lnTo>
                    <a:pt x="4122" y="0"/>
                  </a:lnTo>
                  <a:lnTo>
                    <a:pt x="4160" y="0"/>
                  </a:lnTo>
                  <a:lnTo>
                    <a:pt x="4178" y="0"/>
                  </a:lnTo>
                  <a:lnTo>
                    <a:pt x="4178" y="0"/>
                  </a:lnTo>
                  <a:lnTo>
                    <a:pt x="4085" y="0"/>
                  </a:lnTo>
                  <a:lnTo>
                    <a:pt x="3973" y="0"/>
                  </a:lnTo>
                  <a:lnTo>
                    <a:pt x="3936" y="0"/>
                  </a:lnTo>
                  <a:lnTo>
                    <a:pt x="3788" y="0"/>
                  </a:lnTo>
                  <a:lnTo>
                    <a:pt x="3750" y="0"/>
                  </a:lnTo>
                  <a:lnTo>
                    <a:pt x="3696" y="0"/>
                  </a:lnTo>
                  <a:lnTo>
                    <a:pt x="3677" y="0"/>
                  </a:lnTo>
                  <a:lnTo>
                    <a:pt x="3585" y="0"/>
                  </a:lnTo>
                  <a:lnTo>
                    <a:pt x="3491" y="0"/>
                  </a:lnTo>
                  <a:lnTo>
                    <a:pt x="3491" y="0"/>
                  </a:lnTo>
                  <a:lnTo>
                    <a:pt x="3509" y="0"/>
                  </a:lnTo>
                  <a:lnTo>
                    <a:pt x="3529" y="0"/>
                  </a:lnTo>
                  <a:lnTo>
                    <a:pt x="3509" y="0"/>
                  </a:lnTo>
                  <a:lnTo>
                    <a:pt x="3565" y="0"/>
                  </a:lnTo>
                  <a:lnTo>
                    <a:pt x="3585" y="0"/>
                  </a:lnTo>
                  <a:lnTo>
                    <a:pt x="3603" y="0"/>
                  </a:lnTo>
                  <a:lnTo>
                    <a:pt x="3659" y="0"/>
                  </a:lnTo>
                  <a:lnTo>
                    <a:pt x="3696" y="0"/>
                  </a:lnTo>
                  <a:lnTo>
                    <a:pt x="3714" y="0"/>
                  </a:lnTo>
                  <a:lnTo>
                    <a:pt x="3714" y="0"/>
                  </a:lnTo>
                  <a:lnTo>
                    <a:pt x="3770" y="0"/>
                  </a:lnTo>
                  <a:lnTo>
                    <a:pt x="3882" y="0"/>
                  </a:lnTo>
                  <a:lnTo>
                    <a:pt x="3956" y="0"/>
                  </a:lnTo>
                  <a:lnTo>
                    <a:pt x="3973" y="0"/>
                  </a:lnTo>
                  <a:lnTo>
                    <a:pt x="4029" y="0"/>
                  </a:lnTo>
                  <a:lnTo>
                    <a:pt x="4122" y="0"/>
                  </a:lnTo>
                  <a:lnTo>
                    <a:pt x="4160" y="0"/>
                  </a:lnTo>
                  <a:lnTo>
                    <a:pt x="4178" y="0"/>
                  </a:lnTo>
                  <a:lnTo>
                    <a:pt x="4160" y="0"/>
                  </a:lnTo>
                  <a:lnTo>
                    <a:pt x="4122" y="0"/>
                  </a:lnTo>
                  <a:lnTo>
                    <a:pt x="4215" y="0"/>
                  </a:lnTo>
                  <a:lnTo>
                    <a:pt x="4215" y="0"/>
                  </a:lnTo>
                  <a:lnTo>
                    <a:pt x="4233" y="0"/>
                  </a:lnTo>
                  <a:lnTo>
                    <a:pt x="4272" y="0"/>
                  </a:lnTo>
                  <a:lnTo>
                    <a:pt x="4326" y="0"/>
                  </a:lnTo>
                  <a:lnTo>
                    <a:pt x="4365" y="0"/>
                  </a:lnTo>
                  <a:lnTo>
                    <a:pt x="4420" y="0"/>
                  </a:lnTo>
                  <a:lnTo>
                    <a:pt x="4420" y="0"/>
                  </a:lnTo>
                  <a:lnTo>
                    <a:pt x="4420" y="0"/>
                  </a:lnTo>
                  <a:lnTo>
                    <a:pt x="4365" y="0"/>
                  </a:lnTo>
                  <a:lnTo>
                    <a:pt x="4346" y="0"/>
                  </a:lnTo>
                  <a:lnTo>
                    <a:pt x="4365" y="0"/>
                  </a:lnTo>
                  <a:lnTo>
                    <a:pt x="4402" y="0"/>
                  </a:lnTo>
                  <a:lnTo>
                    <a:pt x="4420" y="0"/>
                  </a:lnTo>
                  <a:lnTo>
                    <a:pt x="4420" y="0"/>
                  </a:lnTo>
                  <a:lnTo>
                    <a:pt x="4402" y="0"/>
                  </a:lnTo>
                  <a:lnTo>
                    <a:pt x="4420" y="0"/>
                  </a:lnTo>
                  <a:lnTo>
                    <a:pt x="4457" y="0"/>
                  </a:lnTo>
                  <a:lnTo>
                    <a:pt x="4457" y="0"/>
                  </a:lnTo>
                  <a:lnTo>
                    <a:pt x="4438" y="0"/>
                  </a:lnTo>
                  <a:lnTo>
                    <a:pt x="4438" y="0"/>
                  </a:lnTo>
                  <a:lnTo>
                    <a:pt x="4494" y="0"/>
                  </a:lnTo>
                  <a:lnTo>
                    <a:pt x="4513" y="0"/>
                  </a:lnTo>
                  <a:lnTo>
                    <a:pt x="4588" y="0"/>
                  </a:lnTo>
                  <a:lnTo>
                    <a:pt x="4588" y="0"/>
                  </a:lnTo>
                  <a:lnTo>
                    <a:pt x="4679" y="0"/>
                  </a:lnTo>
                  <a:lnTo>
                    <a:pt x="4773" y="0"/>
                  </a:lnTo>
                  <a:lnTo>
                    <a:pt x="4809" y="0"/>
                  </a:lnTo>
                  <a:lnTo>
                    <a:pt x="4809" y="0"/>
                  </a:lnTo>
                  <a:lnTo>
                    <a:pt x="4735" y="0"/>
                  </a:lnTo>
                  <a:lnTo>
                    <a:pt x="4699" y="0"/>
                  </a:lnTo>
                  <a:lnTo>
                    <a:pt x="4643" y="0"/>
                  </a:lnTo>
                  <a:lnTo>
                    <a:pt x="4588" y="0"/>
                  </a:lnTo>
                  <a:lnTo>
                    <a:pt x="4588" y="0"/>
                  </a:lnTo>
                  <a:lnTo>
                    <a:pt x="4625" y="0"/>
                  </a:lnTo>
                  <a:lnTo>
                    <a:pt x="4699" y="0"/>
                  </a:lnTo>
                  <a:lnTo>
                    <a:pt x="4735" y="0"/>
                  </a:lnTo>
                  <a:lnTo>
                    <a:pt x="4791" y="0"/>
                  </a:lnTo>
                  <a:lnTo>
                    <a:pt x="4865" y="0"/>
                  </a:lnTo>
                  <a:lnTo>
                    <a:pt x="4958" y="0"/>
                  </a:lnTo>
                  <a:lnTo>
                    <a:pt x="5014" y="0"/>
                  </a:lnTo>
                  <a:lnTo>
                    <a:pt x="5070" y="0"/>
                  </a:lnTo>
                  <a:lnTo>
                    <a:pt x="5088" y="0"/>
                  </a:lnTo>
                  <a:lnTo>
                    <a:pt x="5088" y="0"/>
                  </a:lnTo>
                  <a:lnTo>
                    <a:pt x="4976" y="0"/>
                  </a:lnTo>
                  <a:lnTo>
                    <a:pt x="4809" y="0"/>
                  </a:lnTo>
                  <a:lnTo>
                    <a:pt x="4699" y="0"/>
                  </a:lnTo>
                  <a:lnTo>
                    <a:pt x="4625" y="0"/>
                  </a:lnTo>
                  <a:lnTo>
                    <a:pt x="4588" y="0"/>
                  </a:lnTo>
                  <a:lnTo>
                    <a:pt x="4588" y="0"/>
                  </a:lnTo>
                  <a:lnTo>
                    <a:pt x="4606" y="0"/>
                  </a:lnTo>
                  <a:lnTo>
                    <a:pt x="4717" y="0"/>
                  </a:lnTo>
                  <a:lnTo>
                    <a:pt x="4773" y="0"/>
                  </a:lnTo>
                  <a:lnTo>
                    <a:pt x="4809" y="0"/>
                  </a:lnTo>
                  <a:lnTo>
                    <a:pt x="4885" y="0"/>
                  </a:lnTo>
                  <a:lnTo>
                    <a:pt x="4995" y="0"/>
                  </a:lnTo>
                  <a:lnTo>
                    <a:pt x="5014" y="0"/>
                  </a:lnTo>
                  <a:lnTo>
                    <a:pt x="4995" y="0"/>
                  </a:lnTo>
                  <a:lnTo>
                    <a:pt x="4920" y="0"/>
                  </a:lnTo>
                  <a:lnTo>
                    <a:pt x="4865" y="0"/>
                  </a:lnTo>
                  <a:lnTo>
                    <a:pt x="4735" y="0"/>
                  </a:lnTo>
                  <a:lnTo>
                    <a:pt x="4699" y="0"/>
                  </a:lnTo>
                  <a:lnTo>
                    <a:pt x="4679" y="0"/>
                  </a:lnTo>
                  <a:lnTo>
                    <a:pt x="4625" y="0"/>
                  </a:lnTo>
                  <a:lnTo>
                    <a:pt x="4625" y="0"/>
                  </a:lnTo>
                  <a:lnTo>
                    <a:pt x="4679" y="0"/>
                  </a:lnTo>
                  <a:lnTo>
                    <a:pt x="4809" y="0"/>
                  </a:lnTo>
                  <a:lnTo>
                    <a:pt x="4865" y="0"/>
                  </a:lnTo>
                  <a:lnTo>
                    <a:pt x="4920" y="0"/>
                  </a:lnTo>
                  <a:lnTo>
                    <a:pt x="4958" y="0"/>
                  </a:lnTo>
                  <a:lnTo>
                    <a:pt x="4995" y="0"/>
                  </a:lnTo>
                  <a:lnTo>
                    <a:pt x="5051" y="0"/>
                  </a:lnTo>
                  <a:lnTo>
                    <a:pt x="5051" y="0"/>
                  </a:lnTo>
                  <a:lnTo>
                    <a:pt x="5014" y="0"/>
                  </a:lnTo>
                  <a:lnTo>
                    <a:pt x="4958" y="0"/>
                  </a:lnTo>
                  <a:lnTo>
                    <a:pt x="4903" y="0"/>
                  </a:lnTo>
                  <a:lnTo>
                    <a:pt x="4791" y="0"/>
                  </a:lnTo>
                  <a:lnTo>
                    <a:pt x="4773" y="0"/>
                  </a:lnTo>
                  <a:lnTo>
                    <a:pt x="4791" y="0"/>
                  </a:lnTo>
                  <a:lnTo>
                    <a:pt x="4958" y="0"/>
                  </a:lnTo>
                  <a:lnTo>
                    <a:pt x="5014" y="0"/>
                  </a:lnTo>
                  <a:lnTo>
                    <a:pt x="5070" y="0"/>
                  </a:lnTo>
                  <a:lnTo>
                    <a:pt x="5144" y="0"/>
                  </a:lnTo>
                  <a:lnTo>
                    <a:pt x="5144" y="0"/>
                  </a:lnTo>
                  <a:lnTo>
                    <a:pt x="5088" y="0"/>
                  </a:lnTo>
                  <a:lnTo>
                    <a:pt x="4903" y="0"/>
                  </a:lnTo>
                  <a:lnTo>
                    <a:pt x="4809" y="0"/>
                  </a:lnTo>
                  <a:lnTo>
                    <a:pt x="4791" y="0"/>
                  </a:lnTo>
                  <a:lnTo>
                    <a:pt x="4809" y="0"/>
                  </a:lnTo>
                  <a:lnTo>
                    <a:pt x="4903" y="0"/>
                  </a:lnTo>
                  <a:lnTo>
                    <a:pt x="4995" y="0"/>
                  </a:lnTo>
                  <a:lnTo>
                    <a:pt x="5051" y="0"/>
                  </a:lnTo>
                  <a:lnTo>
                    <a:pt x="4995" y="0"/>
                  </a:lnTo>
                  <a:lnTo>
                    <a:pt x="4920" y="0"/>
                  </a:lnTo>
                  <a:lnTo>
                    <a:pt x="4903" y="0"/>
                  </a:lnTo>
                  <a:lnTo>
                    <a:pt x="4885" y="0"/>
                  </a:lnTo>
                  <a:lnTo>
                    <a:pt x="4903" y="0"/>
                  </a:lnTo>
                  <a:lnTo>
                    <a:pt x="5014" y="0"/>
                  </a:lnTo>
                  <a:lnTo>
                    <a:pt x="5144" y="0"/>
                  </a:lnTo>
                  <a:lnTo>
                    <a:pt x="5144" y="0"/>
                  </a:lnTo>
                  <a:lnTo>
                    <a:pt x="5088" y="0"/>
                  </a:lnTo>
                  <a:lnTo>
                    <a:pt x="5088" y="0"/>
                  </a:lnTo>
                  <a:lnTo>
                    <a:pt x="5051" y="0"/>
                  </a:lnTo>
                  <a:lnTo>
                    <a:pt x="4958" y="0"/>
                  </a:lnTo>
                  <a:lnTo>
                    <a:pt x="4920" y="0"/>
                  </a:lnTo>
                  <a:lnTo>
                    <a:pt x="4920" y="0"/>
                  </a:lnTo>
                  <a:lnTo>
                    <a:pt x="5014" y="0"/>
                  </a:lnTo>
                  <a:lnTo>
                    <a:pt x="5070" y="0"/>
                  </a:lnTo>
                  <a:lnTo>
                    <a:pt x="5107" y="0"/>
                  </a:lnTo>
                  <a:lnTo>
                    <a:pt x="5162" y="0"/>
                  </a:lnTo>
                  <a:lnTo>
                    <a:pt x="5180" y="0"/>
                  </a:lnTo>
                  <a:lnTo>
                    <a:pt x="5144" y="0"/>
                  </a:lnTo>
                  <a:lnTo>
                    <a:pt x="5088" y="0"/>
                  </a:lnTo>
                  <a:lnTo>
                    <a:pt x="4995" y="0"/>
                  </a:lnTo>
                  <a:lnTo>
                    <a:pt x="4920" y="0"/>
                  </a:lnTo>
                  <a:lnTo>
                    <a:pt x="4829" y="0"/>
                  </a:lnTo>
                  <a:lnTo>
                    <a:pt x="4773" y="0"/>
                  </a:lnTo>
                  <a:lnTo>
                    <a:pt x="4699" y="0"/>
                  </a:lnTo>
                  <a:lnTo>
                    <a:pt x="4643" y="0"/>
                  </a:lnTo>
                  <a:lnTo>
                    <a:pt x="4588" y="0"/>
                  </a:lnTo>
                  <a:lnTo>
                    <a:pt x="4513" y="0"/>
                  </a:lnTo>
                  <a:lnTo>
                    <a:pt x="4420" y="0"/>
                  </a:lnTo>
                  <a:lnTo>
                    <a:pt x="4326" y="0"/>
                  </a:lnTo>
                  <a:lnTo>
                    <a:pt x="4272" y="0"/>
                  </a:lnTo>
                  <a:lnTo>
                    <a:pt x="4215" y="0"/>
                  </a:lnTo>
                  <a:lnTo>
                    <a:pt x="4122" y="0"/>
                  </a:lnTo>
                  <a:lnTo>
                    <a:pt x="4029" y="0"/>
                  </a:lnTo>
                  <a:lnTo>
                    <a:pt x="3936" y="0"/>
                  </a:lnTo>
                  <a:lnTo>
                    <a:pt x="3862" y="0"/>
                  </a:lnTo>
                  <a:lnTo>
                    <a:pt x="3806" y="0"/>
                  </a:lnTo>
                  <a:lnTo>
                    <a:pt x="3714" y="0"/>
                  </a:lnTo>
                  <a:lnTo>
                    <a:pt x="3603" y="0"/>
                  </a:lnTo>
                  <a:lnTo>
                    <a:pt x="3603" y="0"/>
                  </a:lnTo>
                  <a:lnTo>
                    <a:pt x="3659" y="0"/>
                  </a:lnTo>
                  <a:lnTo>
                    <a:pt x="3714" y="0"/>
                  </a:lnTo>
                  <a:lnTo>
                    <a:pt x="3770" y="0"/>
                  </a:lnTo>
                  <a:lnTo>
                    <a:pt x="3770" y="0"/>
                  </a:lnTo>
                  <a:lnTo>
                    <a:pt x="3862" y="0"/>
                  </a:lnTo>
                  <a:lnTo>
                    <a:pt x="3992" y="0"/>
                  </a:lnTo>
                  <a:lnTo>
                    <a:pt x="4178" y="0"/>
                  </a:lnTo>
                  <a:lnTo>
                    <a:pt x="4309" y="0"/>
                  </a:lnTo>
                  <a:lnTo>
                    <a:pt x="4346" y="0"/>
                  </a:lnTo>
                  <a:lnTo>
                    <a:pt x="4346" y="0"/>
                  </a:lnTo>
                  <a:lnTo>
                    <a:pt x="4420" y="0"/>
                  </a:lnTo>
                  <a:lnTo>
                    <a:pt x="4494" y="0"/>
                  </a:lnTo>
                  <a:lnTo>
                    <a:pt x="4550" y="0"/>
                  </a:lnTo>
                  <a:lnTo>
                    <a:pt x="4625" y="0"/>
                  </a:lnTo>
                  <a:lnTo>
                    <a:pt x="4679" y="0"/>
                  </a:lnTo>
                  <a:lnTo>
                    <a:pt x="4717" y="0"/>
                  </a:lnTo>
                  <a:lnTo>
                    <a:pt x="4791" y="0"/>
                  </a:lnTo>
                  <a:lnTo>
                    <a:pt x="4829" y="0"/>
                  </a:lnTo>
                  <a:lnTo>
                    <a:pt x="4885" y="0"/>
                  </a:lnTo>
                  <a:lnTo>
                    <a:pt x="4976" y="0"/>
                  </a:lnTo>
                  <a:lnTo>
                    <a:pt x="5051" y="0"/>
                  </a:lnTo>
                  <a:lnTo>
                    <a:pt x="5144" y="0"/>
                  </a:lnTo>
                  <a:lnTo>
                    <a:pt x="5180" y="0"/>
                  </a:lnTo>
                  <a:lnTo>
                    <a:pt x="5180" y="0"/>
                  </a:lnTo>
                  <a:lnTo>
                    <a:pt x="5107" y="0"/>
                  </a:lnTo>
                  <a:lnTo>
                    <a:pt x="5051" y="0"/>
                  </a:lnTo>
                  <a:lnTo>
                    <a:pt x="5051" y="0"/>
                  </a:lnTo>
                  <a:lnTo>
                    <a:pt x="5107" y="0"/>
                  </a:lnTo>
                  <a:lnTo>
                    <a:pt x="5162" y="0"/>
                  </a:lnTo>
                  <a:lnTo>
                    <a:pt x="5088" y="0"/>
                  </a:lnTo>
                  <a:lnTo>
                    <a:pt x="5088" y="0"/>
                  </a:lnTo>
                  <a:lnTo>
                    <a:pt x="5014" y="0"/>
                  </a:lnTo>
                  <a:lnTo>
                    <a:pt x="4976" y="0"/>
                  </a:lnTo>
                  <a:lnTo>
                    <a:pt x="4885" y="0"/>
                  </a:lnTo>
                  <a:lnTo>
                    <a:pt x="4865" y="0"/>
                  </a:lnTo>
                  <a:lnTo>
                    <a:pt x="4885" y="0"/>
                  </a:lnTo>
                  <a:lnTo>
                    <a:pt x="4976" y="0"/>
                  </a:lnTo>
                  <a:lnTo>
                    <a:pt x="5051" y="0"/>
                  </a:lnTo>
                  <a:lnTo>
                    <a:pt x="5070" y="0"/>
                  </a:lnTo>
                  <a:lnTo>
                    <a:pt x="4995" y="0"/>
                  </a:lnTo>
                  <a:lnTo>
                    <a:pt x="4958" y="0"/>
                  </a:lnTo>
                  <a:lnTo>
                    <a:pt x="4920" y="0"/>
                  </a:lnTo>
                  <a:lnTo>
                    <a:pt x="4885" y="0"/>
                  </a:lnTo>
                  <a:lnTo>
                    <a:pt x="4809" y="0"/>
                  </a:lnTo>
                  <a:lnTo>
                    <a:pt x="4773" y="0"/>
                  </a:lnTo>
                  <a:lnTo>
                    <a:pt x="4717" y="0"/>
                  </a:lnTo>
                  <a:lnTo>
                    <a:pt x="4717" y="0"/>
                  </a:lnTo>
                  <a:lnTo>
                    <a:pt x="4791" y="0"/>
                  </a:lnTo>
                  <a:lnTo>
                    <a:pt x="4829" y="0"/>
                  </a:lnTo>
                  <a:lnTo>
                    <a:pt x="4885" y="0"/>
                  </a:lnTo>
                  <a:lnTo>
                    <a:pt x="4903" y="0"/>
                  </a:lnTo>
                  <a:lnTo>
                    <a:pt x="4920" y="0"/>
                  </a:lnTo>
                  <a:lnTo>
                    <a:pt x="4976" y="0"/>
                  </a:lnTo>
                  <a:lnTo>
                    <a:pt x="5014" y="0"/>
                  </a:lnTo>
                  <a:lnTo>
                    <a:pt x="5014" y="0"/>
                  </a:lnTo>
                  <a:lnTo>
                    <a:pt x="4920" y="0"/>
                  </a:lnTo>
                  <a:lnTo>
                    <a:pt x="4865" y="0"/>
                  </a:lnTo>
                  <a:lnTo>
                    <a:pt x="4865" y="0"/>
                  </a:lnTo>
                  <a:lnTo>
                    <a:pt x="4976" y="0"/>
                  </a:lnTo>
                  <a:lnTo>
                    <a:pt x="5014" y="0"/>
                  </a:lnTo>
                  <a:lnTo>
                    <a:pt x="5014" y="0"/>
                  </a:lnTo>
                  <a:lnTo>
                    <a:pt x="4976" y="0"/>
                  </a:lnTo>
                  <a:lnTo>
                    <a:pt x="4920" y="0"/>
                  </a:lnTo>
                  <a:lnTo>
                    <a:pt x="4903" y="0"/>
                  </a:lnTo>
                  <a:lnTo>
                    <a:pt x="4865" y="0"/>
                  </a:lnTo>
                  <a:lnTo>
                    <a:pt x="4809" y="0"/>
                  </a:lnTo>
                  <a:lnTo>
                    <a:pt x="4735" y="0"/>
                  </a:lnTo>
                  <a:lnTo>
                    <a:pt x="4643" y="0"/>
                  </a:lnTo>
                  <a:lnTo>
                    <a:pt x="4643" y="0"/>
                  </a:lnTo>
                  <a:lnTo>
                    <a:pt x="4679" y="0"/>
                  </a:lnTo>
                  <a:lnTo>
                    <a:pt x="4625" y="0"/>
                  </a:lnTo>
                  <a:lnTo>
                    <a:pt x="4606" y="0"/>
                  </a:lnTo>
                  <a:lnTo>
                    <a:pt x="4550" y="0"/>
                  </a:lnTo>
                  <a:lnTo>
                    <a:pt x="4550" y="0"/>
                  </a:lnTo>
                  <a:lnTo>
                    <a:pt x="4494" y="0"/>
                  </a:lnTo>
                  <a:lnTo>
                    <a:pt x="4438" y="0"/>
                  </a:lnTo>
                  <a:lnTo>
                    <a:pt x="4457" y="0"/>
                  </a:lnTo>
                  <a:lnTo>
                    <a:pt x="4513" y="0"/>
                  </a:lnTo>
                  <a:lnTo>
                    <a:pt x="4588" y="0"/>
                  </a:lnTo>
                  <a:lnTo>
                    <a:pt x="4606" y="0"/>
                  </a:lnTo>
                  <a:lnTo>
                    <a:pt x="4588" y="0"/>
                  </a:lnTo>
                  <a:lnTo>
                    <a:pt x="4513" y="0"/>
                  </a:lnTo>
                  <a:lnTo>
                    <a:pt x="4457" y="0"/>
                  </a:lnTo>
                  <a:lnTo>
                    <a:pt x="4420" y="0"/>
                  </a:lnTo>
                  <a:lnTo>
                    <a:pt x="4420" y="0"/>
                  </a:lnTo>
                  <a:lnTo>
                    <a:pt x="4309" y="0"/>
                  </a:lnTo>
                  <a:lnTo>
                    <a:pt x="4215" y="0"/>
                  </a:lnTo>
                  <a:lnTo>
                    <a:pt x="4122" y="0"/>
                  </a:lnTo>
                  <a:lnTo>
                    <a:pt x="4085" y="0"/>
                  </a:lnTo>
                  <a:lnTo>
                    <a:pt x="3973" y="0"/>
                  </a:lnTo>
                  <a:lnTo>
                    <a:pt x="3900" y="0"/>
                  </a:lnTo>
                  <a:lnTo>
                    <a:pt x="3770" y="0"/>
                  </a:lnTo>
                  <a:lnTo>
                    <a:pt x="3659" y="0"/>
                  </a:lnTo>
                  <a:lnTo>
                    <a:pt x="3677" y="0"/>
                  </a:lnTo>
                  <a:lnTo>
                    <a:pt x="3770" y="0"/>
                  </a:lnTo>
                  <a:lnTo>
                    <a:pt x="3806" y="0"/>
                  </a:lnTo>
                  <a:lnTo>
                    <a:pt x="3770" y="0"/>
                  </a:lnTo>
                  <a:lnTo>
                    <a:pt x="3714" y="0"/>
                  </a:lnTo>
                  <a:lnTo>
                    <a:pt x="3750" y="0"/>
                  </a:lnTo>
                  <a:lnTo>
                    <a:pt x="3806" y="0"/>
                  </a:lnTo>
                  <a:lnTo>
                    <a:pt x="3862" y="0"/>
                  </a:lnTo>
                  <a:lnTo>
                    <a:pt x="3956" y="0"/>
                  </a:lnTo>
                  <a:lnTo>
                    <a:pt x="4029" y="0"/>
                  </a:lnTo>
                  <a:lnTo>
                    <a:pt x="4066" y="0"/>
                  </a:lnTo>
                  <a:lnTo>
                    <a:pt x="4178" y="0"/>
                  </a:lnTo>
                  <a:lnTo>
                    <a:pt x="4215" y="0"/>
                  </a:lnTo>
                  <a:lnTo>
                    <a:pt x="4141" y="0"/>
                  </a:lnTo>
                  <a:lnTo>
                    <a:pt x="4122" y="0"/>
                  </a:lnTo>
                  <a:lnTo>
                    <a:pt x="4160" y="0"/>
                  </a:lnTo>
                  <a:lnTo>
                    <a:pt x="4309" y="0"/>
                  </a:lnTo>
                  <a:lnTo>
                    <a:pt x="4365" y="0"/>
                  </a:lnTo>
                  <a:lnTo>
                    <a:pt x="4438" y="0"/>
                  </a:lnTo>
                  <a:lnTo>
                    <a:pt x="4438" y="0"/>
                  </a:lnTo>
                  <a:lnTo>
                    <a:pt x="4402" y="0"/>
                  </a:lnTo>
                  <a:lnTo>
                    <a:pt x="4365" y="0"/>
                  </a:lnTo>
                  <a:lnTo>
                    <a:pt x="4365" y="0"/>
                  </a:lnTo>
                  <a:lnTo>
                    <a:pt x="4252" y="0"/>
                  </a:lnTo>
                  <a:lnTo>
                    <a:pt x="4252" y="0"/>
                  </a:lnTo>
                  <a:lnTo>
                    <a:pt x="4272" y="0"/>
                  </a:lnTo>
                  <a:lnTo>
                    <a:pt x="4494" y="0"/>
                  </a:lnTo>
                  <a:lnTo>
                    <a:pt x="4588" y="0"/>
                  </a:lnTo>
                  <a:lnTo>
                    <a:pt x="4588" y="0"/>
                  </a:lnTo>
                  <a:lnTo>
                    <a:pt x="4513" y="0"/>
                  </a:lnTo>
                  <a:lnTo>
                    <a:pt x="4494" y="0"/>
                  </a:lnTo>
                  <a:lnTo>
                    <a:pt x="4402" y="0"/>
                  </a:lnTo>
                  <a:lnTo>
                    <a:pt x="4272" y="0"/>
                  </a:lnTo>
                  <a:lnTo>
                    <a:pt x="4233" y="0"/>
                  </a:lnTo>
                  <a:lnTo>
                    <a:pt x="4141" y="0"/>
                  </a:lnTo>
                  <a:lnTo>
                    <a:pt x="4085" y="0"/>
                  </a:lnTo>
                  <a:lnTo>
                    <a:pt x="4029" y="0"/>
                  </a:lnTo>
                  <a:lnTo>
                    <a:pt x="3844" y="0"/>
                  </a:lnTo>
                  <a:lnTo>
                    <a:pt x="3806" y="0"/>
                  </a:lnTo>
                  <a:lnTo>
                    <a:pt x="3770" y="0"/>
                  </a:lnTo>
                  <a:lnTo>
                    <a:pt x="3750" y="0"/>
                  </a:lnTo>
                  <a:lnTo>
                    <a:pt x="3770" y="0"/>
                  </a:lnTo>
                  <a:lnTo>
                    <a:pt x="3788" y="0"/>
                  </a:lnTo>
                  <a:lnTo>
                    <a:pt x="3770" y="0"/>
                  </a:lnTo>
                  <a:lnTo>
                    <a:pt x="3677" y="0"/>
                  </a:lnTo>
                  <a:lnTo>
                    <a:pt x="3585" y="0"/>
                  </a:lnTo>
                  <a:lnTo>
                    <a:pt x="3473" y="0"/>
                  </a:lnTo>
                  <a:lnTo>
                    <a:pt x="3418" y="0"/>
                  </a:lnTo>
                  <a:lnTo>
                    <a:pt x="3435" y="0"/>
                  </a:lnTo>
                  <a:lnTo>
                    <a:pt x="3509" y="0"/>
                  </a:lnTo>
                  <a:lnTo>
                    <a:pt x="3529" y="0"/>
                  </a:lnTo>
                  <a:lnTo>
                    <a:pt x="3659" y="0"/>
                  </a:lnTo>
                  <a:lnTo>
                    <a:pt x="3696" y="0"/>
                  </a:lnTo>
                  <a:lnTo>
                    <a:pt x="3750" y="0"/>
                  </a:lnTo>
                  <a:lnTo>
                    <a:pt x="3806" y="0"/>
                  </a:lnTo>
                  <a:lnTo>
                    <a:pt x="3844" y="0"/>
                  </a:lnTo>
                  <a:lnTo>
                    <a:pt x="3696" y="0"/>
                  </a:lnTo>
                  <a:lnTo>
                    <a:pt x="3603" y="0"/>
                  </a:lnTo>
                  <a:lnTo>
                    <a:pt x="3529" y="0"/>
                  </a:lnTo>
                  <a:lnTo>
                    <a:pt x="3491" y="0"/>
                  </a:lnTo>
                  <a:lnTo>
                    <a:pt x="3473" y="0"/>
                  </a:lnTo>
                  <a:lnTo>
                    <a:pt x="3473" y="0"/>
                  </a:lnTo>
                  <a:lnTo>
                    <a:pt x="3418" y="0"/>
                  </a:lnTo>
                  <a:lnTo>
                    <a:pt x="3399" y="0"/>
                  </a:lnTo>
                  <a:lnTo>
                    <a:pt x="3399" y="0"/>
                  </a:lnTo>
                  <a:lnTo>
                    <a:pt x="3343" y="0"/>
                  </a:lnTo>
                  <a:lnTo>
                    <a:pt x="3306" y="0"/>
                  </a:lnTo>
                  <a:lnTo>
                    <a:pt x="3195" y="0"/>
                  </a:lnTo>
                  <a:lnTo>
                    <a:pt x="3195" y="0"/>
                  </a:lnTo>
                  <a:lnTo>
                    <a:pt x="3218" y="0"/>
                  </a:lnTo>
                  <a:lnTo>
                    <a:pt x="3218" y="0"/>
                  </a:lnTo>
                  <a:lnTo>
                    <a:pt x="3158" y="0"/>
                  </a:lnTo>
                  <a:lnTo>
                    <a:pt x="3101" y="0"/>
                  </a:lnTo>
                  <a:lnTo>
                    <a:pt x="3009" y="0"/>
                  </a:lnTo>
                  <a:lnTo>
                    <a:pt x="2953" y="0"/>
                  </a:lnTo>
                  <a:lnTo>
                    <a:pt x="2953" y="0"/>
                  </a:lnTo>
                  <a:lnTo>
                    <a:pt x="2971" y="0"/>
                  </a:lnTo>
                  <a:lnTo>
                    <a:pt x="3045" y="0"/>
                  </a:lnTo>
                  <a:lnTo>
                    <a:pt x="3138" y="0"/>
                  </a:lnTo>
                  <a:lnTo>
                    <a:pt x="3195" y="0"/>
                  </a:lnTo>
                  <a:lnTo>
                    <a:pt x="3213" y="0"/>
                  </a:lnTo>
                  <a:lnTo>
                    <a:pt x="3306" y="0"/>
                  </a:lnTo>
                  <a:lnTo>
                    <a:pt x="3473" y="0"/>
                  </a:lnTo>
                  <a:lnTo>
                    <a:pt x="3603" y="0"/>
                  </a:lnTo>
                  <a:lnTo>
                    <a:pt x="3714" y="0"/>
                  </a:lnTo>
                  <a:lnTo>
                    <a:pt x="3714" y="0"/>
                  </a:lnTo>
                  <a:lnTo>
                    <a:pt x="3677" y="0"/>
                  </a:lnTo>
                  <a:lnTo>
                    <a:pt x="3565" y="0"/>
                  </a:lnTo>
                  <a:lnTo>
                    <a:pt x="3491" y="0"/>
                  </a:lnTo>
                  <a:lnTo>
                    <a:pt x="3158" y="0"/>
                  </a:lnTo>
                  <a:lnTo>
                    <a:pt x="3063" y="0"/>
                  </a:lnTo>
                  <a:lnTo>
                    <a:pt x="3045" y="0"/>
                  </a:lnTo>
                  <a:lnTo>
                    <a:pt x="2915" y="0"/>
                  </a:lnTo>
                  <a:lnTo>
                    <a:pt x="2915" y="0"/>
                  </a:lnTo>
                  <a:lnTo>
                    <a:pt x="2934" y="0"/>
                  </a:lnTo>
                  <a:lnTo>
                    <a:pt x="3026" y="0"/>
                  </a:lnTo>
                  <a:lnTo>
                    <a:pt x="3045" y="0"/>
                  </a:lnTo>
                  <a:lnTo>
                    <a:pt x="3009" y="0"/>
                  </a:lnTo>
                  <a:lnTo>
                    <a:pt x="2934" y="0"/>
                  </a:lnTo>
                  <a:lnTo>
                    <a:pt x="2841" y="0"/>
                  </a:lnTo>
                  <a:lnTo>
                    <a:pt x="2841" y="0"/>
                  </a:lnTo>
                  <a:lnTo>
                    <a:pt x="2878" y="0"/>
                  </a:lnTo>
                  <a:lnTo>
                    <a:pt x="2971" y="0"/>
                  </a:lnTo>
                  <a:lnTo>
                    <a:pt x="3213" y="0"/>
                  </a:lnTo>
                  <a:lnTo>
                    <a:pt x="3287" y="0"/>
                  </a:lnTo>
                  <a:lnTo>
                    <a:pt x="3324" y="0"/>
                  </a:lnTo>
                  <a:lnTo>
                    <a:pt x="3399" y="0"/>
                  </a:lnTo>
                  <a:lnTo>
                    <a:pt x="3418" y="0"/>
                  </a:lnTo>
                  <a:lnTo>
                    <a:pt x="3418" y="0"/>
                  </a:lnTo>
                  <a:lnTo>
                    <a:pt x="3435" y="0"/>
                  </a:lnTo>
                  <a:lnTo>
                    <a:pt x="3399" y="0"/>
                  </a:lnTo>
                  <a:lnTo>
                    <a:pt x="3324" y="0"/>
                  </a:lnTo>
                  <a:lnTo>
                    <a:pt x="3306" y="0"/>
                  </a:lnTo>
                  <a:lnTo>
                    <a:pt x="3287" y="0"/>
                  </a:lnTo>
                  <a:lnTo>
                    <a:pt x="3195" y="0"/>
                  </a:lnTo>
                  <a:lnTo>
                    <a:pt x="3195" y="0"/>
                  </a:lnTo>
                  <a:lnTo>
                    <a:pt x="3213" y="0"/>
                  </a:lnTo>
                  <a:lnTo>
                    <a:pt x="3249" y="0"/>
                  </a:lnTo>
                  <a:lnTo>
                    <a:pt x="3324" y="0"/>
                  </a:lnTo>
                  <a:lnTo>
                    <a:pt x="3343" y="0"/>
                  </a:lnTo>
                  <a:lnTo>
                    <a:pt x="3249" y="0"/>
                  </a:lnTo>
                  <a:lnTo>
                    <a:pt x="3195" y="0"/>
                  </a:lnTo>
                  <a:lnTo>
                    <a:pt x="3101" y="0"/>
                  </a:lnTo>
                  <a:lnTo>
                    <a:pt x="3009" y="0"/>
                  </a:lnTo>
                  <a:lnTo>
                    <a:pt x="3009" y="0"/>
                  </a:lnTo>
                  <a:lnTo>
                    <a:pt x="3026" y="0"/>
                  </a:lnTo>
                  <a:lnTo>
                    <a:pt x="3063" y="0"/>
                  </a:lnTo>
                  <a:lnTo>
                    <a:pt x="3119" y="0"/>
                  </a:lnTo>
                  <a:lnTo>
                    <a:pt x="3213" y="0"/>
                  </a:lnTo>
                  <a:lnTo>
                    <a:pt x="3287" y="0"/>
                  </a:lnTo>
                  <a:lnTo>
                    <a:pt x="3306" y="0"/>
                  </a:lnTo>
                  <a:lnTo>
                    <a:pt x="3101" y="0"/>
                  </a:lnTo>
                  <a:lnTo>
                    <a:pt x="3045" y="0"/>
                  </a:lnTo>
                  <a:lnTo>
                    <a:pt x="2971" y="0"/>
                  </a:lnTo>
                  <a:lnTo>
                    <a:pt x="2934" y="0"/>
                  </a:lnTo>
                  <a:lnTo>
                    <a:pt x="2878" y="0"/>
                  </a:lnTo>
                  <a:lnTo>
                    <a:pt x="2878" y="0"/>
                  </a:lnTo>
                  <a:lnTo>
                    <a:pt x="2859" y="0"/>
                  </a:lnTo>
                  <a:lnTo>
                    <a:pt x="2878" y="0"/>
                  </a:lnTo>
                  <a:lnTo>
                    <a:pt x="2953" y="0"/>
                  </a:lnTo>
                  <a:lnTo>
                    <a:pt x="3158" y="0"/>
                  </a:lnTo>
                  <a:lnTo>
                    <a:pt x="3213" y="0"/>
                  </a:lnTo>
                  <a:lnTo>
                    <a:pt x="3380" y="0"/>
                  </a:lnTo>
                  <a:lnTo>
                    <a:pt x="3473" y="0"/>
                  </a:lnTo>
                  <a:lnTo>
                    <a:pt x="3529" y="0"/>
                  </a:lnTo>
                  <a:lnTo>
                    <a:pt x="3659" y="0"/>
                  </a:lnTo>
                  <a:lnTo>
                    <a:pt x="3900" y="0"/>
                  </a:lnTo>
                  <a:lnTo>
                    <a:pt x="4029" y="0"/>
                  </a:lnTo>
                  <a:lnTo>
                    <a:pt x="4085" y="0"/>
                  </a:lnTo>
                  <a:lnTo>
                    <a:pt x="4085" y="0"/>
                  </a:lnTo>
                  <a:lnTo>
                    <a:pt x="4048" y="0"/>
                  </a:lnTo>
                  <a:lnTo>
                    <a:pt x="3973" y="0"/>
                  </a:lnTo>
                  <a:lnTo>
                    <a:pt x="3844" y="0"/>
                  </a:lnTo>
                  <a:lnTo>
                    <a:pt x="3677" y="0"/>
                  </a:lnTo>
                  <a:lnTo>
                    <a:pt x="3509" y="0"/>
                  </a:lnTo>
                  <a:lnTo>
                    <a:pt x="3435" y="0"/>
                  </a:lnTo>
                  <a:lnTo>
                    <a:pt x="3306" y="0"/>
                  </a:lnTo>
                  <a:lnTo>
                    <a:pt x="3230" y="0"/>
                  </a:lnTo>
                  <a:lnTo>
                    <a:pt x="3101" y="0"/>
                  </a:lnTo>
                  <a:lnTo>
                    <a:pt x="2953" y="0"/>
                  </a:lnTo>
                  <a:lnTo>
                    <a:pt x="2878" y="0"/>
                  </a:lnTo>
                  <a:lnTo>
                    <a:pt x="2859" y="0"/>
                  </a:lnTo>
                  <a:lnTo>
                    <a:pt x="2934" y="0"/>
                  </a:lnTo>
                  <a:lnTo>
                    <a:pt x="2971" y="0"/>
                  </a:lnTo>
                  <a:lnTo>
                    <a:pt x="3026" y="0"/>
                  </a:lnTo>
                  <a:lnTo>
                    <a:pt x="3026" y="0"/>
                  </a:lnTo>
                  <a:lnTo>
                    <a:pt x="3119" y="0"/>
                  </a:lnTo>
                  <a:lnTo>
                    <a:pt x="3158" y="0"/>
                  </a:lnTo>
                  <a:lnTo>
                    <a:pt x="3213" y="0"/>
                  </a:lnTo>
                  <a:lnTo>
                    <a:pt x="3287" y="0"/>
                  </a:lnTo>
                  <a:lnTo>
                    <a:pt x="3324" y="0"/>
                  </a:lnTo>
                  <a:lnTo>
                    <a:pt x="3399" y="0"/>
                  </a:lnTo>
                  <a:lnTo>
                    <a:pt x="3491" y="0"/>
                  </a:lnTo>
                  <a:lnTo>
                    <a:pt x="3565" y="0"/>
                  </a:lnTo>
                  <a:lnTo>
                    <a:pt x="3585" y="0"/>
                  </a:lnTo>
                  <a:lnTo>
                    <a:pt x="3565" y="0"/>
                  </a:lnTo>
                  <a:lnTo>
                    <a:pt x="3491" y="0"/>
                  </a:lnTo>
                  <a:lnTo>
                    <a:pt x="3418" y="0"/>
                  </a:lnTo>
                  <a:lnTo>
                    <a:pt x="3343" y="0"/>
                  </a:lnTo>
                  <a:lnTo>
                    <a:pt x="3249" y="0"/>
                  </a:lnTo>
                  <a:lnTo>
                    <a:pt x="3213" y="0"/>
                  </a:lnTo>
                  <a:lnTo>
                    <a:pt x="3158" y="0"/>
                  </a:lnTo>
                  <a:lnTo>
                    <a:pt x="3119" y="0"/>
                  </a:lnTo>
                  <a:lnTo>
                    <a:pt x="3009" y="0"/>
                  </a:lnTo>
                  <a:lnTo>
                    <a:pt x="2971" y="0"/>
                  </a:lnTo>
                  <a:lnTo>
                    <a:pt x="3045" y="0"/>
                  </a:lnTo>
                  <a:lnTo>
                    <a:pt x="3101" y="0"/>
                  </a:lnTo>
                  <a:lnTo>
                    <a:pt x="3195" y="0"/>
                  </a:lnTo>
                  <a:lnTo>
                    <a:pt x="3119" y="0"/>
                  </a:lnTo>
                  <a:lnTo>
                    <a:pt x="3119" y="0"/>
                  </a:lnTo>
                  <a:lnTo>
                    <a:pt x="3195" y="0"/>
                  </a:lnTo>
                  <a:lnTo>
                    <a:pt x="3158" y="0"/>
                  </a:lnTo>
                  <a:lnTo>
                    <a:pt x="3195" y="0"/>
                  </a:lnTo>
                  <a:lnTo>
                    <a:pt x="3138" y="0"/>
                  </a:lnTo>
                  <a:lnTo>
                    <a:pt x="3063" y="0"/>
                  </a:lnTo>
                  <a:lnTo>
                    <a:pt x="3101" y="0"/>
                  </a:lnTo>
                  <a:lnTo>
                    <a:pt x="3138" y="0"/>
                  </a:lnTo>
                  <a:lnTo>
                    <a:pt x="3195" y="0"/>
                  </a:lnTo>
                  <a:lnTo>
                    <a:pt x="3213" y="0"/>
                  </a:lnTo>
                  <a:lnTo>
                    <a:pt x="3230" y="0"/>
                  </a:lnTo>
                  <a:lnTo>
                    <a:pt x="3230" y="0"/>
                  </a:lnTo>
                  <a:lnTo>
                    <a:pt x="3158" y="0"/>
                  </a:lnTo>
                  <a:lnTo>
                    <a:pt x="3158" y="0"/>
                  </a:lnTo>
                  <a:lnTo>
                    <a:pt x="3213" y="0"/>
                  </a:lnTo>
                  <a:lnTo>
                    <a:pt x="3287" y="0"/>
                  </a:lnTo>
                  <a:lnTo>
                    <a:pt x="3343" y="0"/>
                  </a:lnTo>
                  <a:lnTo>
                    <a:pt x="3380" y="0"/>
                  </a:lnTo>
                  <a:lnTo>
                    <a:pt x="3418" y="0"/>
                  </a:lnTo>
                  <a:lnTo>
                    <a:pt x="3473" y="0"/>
                  </a:lnTo>
                  <a:lnTo>
                    <a:pt x="3509" y="0"/>
                  </a:lnTo>
                  <a:lnTo>
                    <a:pt x="3565" y="0"/>
                  </a:lnTo>
                  <a:lnTo>
                    <a:pt x="3529" y="0"/>
                  </a:lnTo>
                  <a:lnTo>
                    <a:pt x="3435" y="0"/>
                  </a:lnTo>
                  <a:lnTo>
                    <a:pt x="3380" y="0"/>
                  </a:lnTo>
                  <a:lnTo>
                    <a:pt x="3230" y="0"/>
                  </a:lnTo>
                  <a:lnTo>
                    <a:pt x="3158" y="0"/>
                  </a:lnTo>
                  <a:lnTo>
                    <a:pt x="3158" y="0"/>
                  </a:lnTo>
                  <a:lnTo>
                    <a:pt x="3138" y="0"/>
                  </a:lnTo>
                  <a:lnTo>
                    <a:pt x="3213" y="0"/>
                  </a:lnTo>
                  <a:lnTo>
                    <a:pt x="3158" y="0"/>
                  </a:lnTo>
                  <a:lnTo>
                    <a:pt x="3138" y="0"/>
                  </a:lnTo>
                  <a:lnTo>
                    <a:pt x="3158" y="0"/>
                  </a:lnTo>
                  <a:lnTo>
                    <a:pt x="3213" y="0"/>
                  </a:lnTo>
                  <a:lnTo>
                    <a:pt x="3287" y="0"/>
                  </a:lnTo>
                  <a:lnTo>
                    <a:pt x="3324" y="0"/>
                  </a:lnTo>
                  <a:lnTo>
                    <a:pt x="3435" y="0"/>
                  </a:lnTo>
                  <a:lnTo>
                    <a:pt x="3491" y="0"/>
                  </a:lnTo>
                  <a:lnTo>
                    <a:pt x="3529" y="0"/>
                  </a:lnTo>
                  <a:lnTo>
                    <a:pt x="3603" y="0"/>
                  </a:lnTo>
                  <a:lnTo>
                    <a:pt x="3603" y="0"/>
                  </a:lnTo>
                  <a:lnTo>
                    <a:pt x="3565" y="0"/>
                  </a:lnTo>
                  <a:lnTo>
                    <a:pt x="3565" y="0"/>
                  </a:lnTo>
                  <a:lnTo>
                    <a:pt x="3585" y="0"/>
                  </a:lnTo>
                  <a:lnTo>
                    <a:pt x="3659" y="0"/>
                  </a:lnTo>
                  <a:lnTo>
                    <a:pt x="3770" y="0"/>
                  </a:lnTo>
                  <a:lnTo>
                    <a:pt x="3788" y="0"/>
                  </a:lnTo>
                  <a:lnTo>
                    <a:pt x="3844" y="0"/>
                  </a:lnTo>
                  <a:lnTo>
                    <a:pt x="3882" y="0"/>
                  </a:lnTo>
                  <a:lnTo>
                    <a:pt x="3936" y="0"/>
                  </a:lnTo>
                  <a:lnTo>
                    <a:pt x="3992" y="0"/>
                  </a:lnTo>
                  <a:lnTo>
                    <a:pt x="3992" y="0"/>
                  </a:lnTo>
                  <a:lnTo>
                    <a:pt x="3936" y="0"/>
                  </a:lnTo>
                  <a:lnTo>
                    <a:pt x="3936" y="0"/>
                  </a:lnTo>
                  <a:lnTo>
                    <a:pt x="3973" y="0"/>
                  </a:lnTo>
                  <a:lnTo>
                    <a:pt x="4029" y="0"/>
                  </a:lnTo>
                  <a:lnTo>
                    <a:pt x="3992" y="0"/>
                  </a:lnTo>
                  <a:lnTo>
                    <a:pt x="3936" y="0"/>
                  </a:lnTo>
                  <a:lnTo>
                    <a:pt x="3844" y="0"/>
                  </a:lnTo>
                  <a:lnTo>
                    <a:pt x="3788" y="0"/>
                  </a:lnTo>
                  <a:lnTo>
                    <a:pt x="3750" y="0"/>
                  </a:lnTo>
                  <a:lnTo>
                    <a:pt x="3696" y="0"/>
                  </a:lnTo>
                  <a:lnTo>
                    <a:pt x="3621" y="0"/>
                  </a:lnTo>
                  <a:lnTo>
                    <a:pt x="3603" y="0"/>
                  </a:lnTo>
                  <a:lnTo>
                    <a:pt x="3659" y="0"/>
                  </a:lnTo>
                  <a:lnTo>
                    <a:pt x="3696" y="0"/>
                  </a:lnTo>
                  <a:lnTo>
                    <a:pt x="3770" y="0"/>
                  </a:lnTo>
                  <a:lnTo>
                    <a:pt x="3806" y="0"/>
                  </a:lnTo>
                  <a:lnTo>
                    <a:pt x="3788" y="0"/>
                  </a:lnTo>
                  <a:lnTo>
                    <a:pt x="3714" y="0"/>
                  </a:lnTo>
                  <a:lnTo>
                    <a:pt x="3677" y="0"/>
                  </a:lnTo>
                  <a:lnTo>
                    <a:pt x="3603" y="0"/>
                  </a:lnTo>
                  <a:lnTo>
                    <a:pt x="3509" y="0"/>
                  </a:lnTo>
                  <a:lnTo>
                    <a:pt x="3435" y="0"/>
                  </a:lnTo>
                  <a:lnTo>
                    <a:pt x="3287" y="0"/>
                  </a:lnTo>
                  <a:lnTo>
                    <a:pt x="3249" y="0"/>
                  </a:lnTo>
                  <a:lnTo>
                    <a:pt x="3306" y="0"/>
                  </a:lnTo>
                  <a:lnTo>
                    <a:pt x="3399" y="0"/>
                  </a:lnTo>
                  <a:lnTo>
                    <a:pt x="3454" y="0"/>
                  </a:lnTo>
                  <a:lnTo>
                    <a:pt x="3603" y="0"/>
                  </a:lnTo>
                  <a:lnTo>
                    <a:pt x="3696" y="0"/>
                  </a:lnTo>
                  <a:lnTo>
                    <a:pt x="3770" y="0"/>
                  </a:lnTo>
                  <a:lnTo>
                    <a:pt x="3862" y="0"/>
                  </a:lnTo>
                  <a:lnTo>
                    <a:pt x="3826" y="0"/>
                  </a:lnTo>
                  <a:lnTo>
                    <a:pt x="3770" y="0"/>
                  </a:lnTo>
                  <a:lnTo>
                    <a:pt x="3640" y="0"/>
                  </a:lnTo>
                  <a:lnTo>
                    <a:pt x="3529" y="0"/>
                  </a:lnTo>
                  <a:lnTo>
                    <a:pt x="3343" y="0"/>
                  </a:lnTo>
                  <a:lnTo>
                    <a:pt x="3249" y="0"/>
                  </a:lnTo>
                  <a:lnTo>
                    <a:pt x="3230" y="0"/>
                  </a:lnTo>
                  <a:lnTo>
                    <a:pt x="3249" y="0"/>
                  </a:lnTo>
                  <a:lnTo>
                    <a:pt x="3343" y="0"/>
                  </a:lnTo>
                  <a:lnTo>
                    <a:pt x="3435" y="0"/>
                  </a:lnTo>
                  <a:lnTo>
                    <a:pt x="3454" y="0"/>
                  </a:lnTo>
                  <a:lnTo>
                    <a:pt x="3399" y="0"/>
                  </a:lnTo>
                  <a:lnTo>
                    <a:pt x="3306" y="0"/>
                  </a:lnTo>
                  <a:lnTo>
                    <a:pt x="3249" y="0"/>
                  </a:lnTo>
                  <a:lnTo>
                    <a:pt x="3269" y="0"/>
                  </a:lnTo>
                  <a:lnTo>
                    <a:pt x="3343" y="0"/>
                  </a:lnTo>
                  <a:lnTo>
                    <a:pt x="3399" y="0"/>
                  </a:lnTo>
                  <a:lnTo>
                    <a:pt x="3418" y="0"/>
                  </a:lnTo>
                  <a:lnTo>
                    <a:pt x="3491" y="0"/>
                  </a:lnTo>
                  <a:lnTo>
                    <a:pt x="3529" y="0"/>
                  </a:lnTo>
                  <a:lnTo>
                    <a:pt x="3603" y="0"/>
                  </a:lnTo>
                  <a:lnTo>
                    <a:pt x="3677" y="0"/>
                  </a:lnTo>
                  <a:lnTo>
                    <a:pt x="3714" y="0"/>
                  </a:lnTo>
                  <a:lnTo>
                    <a:pt x="3750" y="0"/>
                  </a:lnTo>
                  <a:lnTo>
                    <a:pt x="3696" y="0"/>
                  </a:lnTo>
                  <a:lnTo>
                    <a:pt x="3585" y="0"/>
                  </a:lnTo>
                  <a:lnTo>
                    <a:pt x="3529" y="0"/>
                  </a:lnTo>
                  <a:lnTo>
                    <a:pt x="3473" y="0"/>
                  </a:lnTo>
                  <a:lnTo>
                    <a:pt x="3418" y="0"/>
                  </a:lnTo>
                  <a:lnTo>
                    <a:pt x="3473" y="0"/>
                  </a:lnTo>
                  <a:lnTo>
                    <a:pt x="3529" y="0"/>
                  </a:lnTo>
                  <a:lnTo>
                    <a:pt x="3585" y="0"/>
                  </a:lnTo>
                  <a:lnTo>
                    <a:pt x="3529" y="0"/>
                  </a:lnTo>
                  <a:lnTo>
                    <a:pt x="3418" y="0"/>
                  </a:lnTo>
                  <a:lnTo>
                    <a:pt x="3324" y="0"/>
                  </a:lnTo>
                  <a:lnTo>
                    <a:pt x="3380" y="0"/>
                  </a:lnTo>
                  <a:lnTo>
                    <a:pt x="3418" y="0"/>
                  </a:lnTo>
                  <a:lnTo>
                    <a:pt x="3473" y="0"/>
                  </a:lnTo>
                  <a:lnTo>
                    <a:pt x="3585" y="0"/>
                  </a:lnTo>
                  <a:lnTo>
                    <a:pt x="3621" y="0"/>
                  </a:lnTo>
                  <a:lnTo>
                    <a:pt x="3677" y="0"/>
                  </a:lnTo>
                  <a:lnTo>
                    <a:pt x="3621" y="0"/>
                  </a:lnTo>
                  <a:lnTo>
                    <a:pt x="3509" y="0"/>
                  </a:lnTo>
                  <a:lnTo>
                    <a:pt x="3435" y="0"/>
                  </a:lnTo>
                  <a:lnTo>
                    <a:pt x="3380" y="0"/>
                  </a:lnTo>
                  <a:lnTo>
                    <a:pt x="3343" y="0"/>
                  </a:lnTo>
                  <a:lnTo>
                    <a:pt x="3380" y="0"/>
                  </a:lnTo>
                  <a:lnTo>
                    <a:pt x="3418" y="0"/>
                  </a:lnTo>
                  <a:lnTo>
                    <a:pt x="3491" y="0"/>
                  </a:lnTo>
                  <a:lnTo>
                    <a:pt x="3565" y="0"/>
                  </a:lnTo>
                  <a:lnTo>
                    <a:pt x="3621" y="0"/>
                  </a:lnTo>
                  <a:lnTo>
                    <a:pt x="3621" y="0"/>
                  </a:lnTo>
                  <a:lnTo>
                    <a:pt x="3491" y="0"/>
                  </a:lnTo>
                  <a:lnTo>
                    <a:pt x="3454" y="0"/>
                  </a:lnTo>
                  <a:lnTo>
                    <a:pt x="3509" y="0"/>
                  </a:lnTo>
                  <a:lnTo>
                    <a:pt x="3547" y="0"/>
                  </a:lnTo>
                  <a:lnTo>
                    <a:pt x="3585" y="0"/>
                  </a:lnTo>
                  <a:lnTo>
                    <a:pt x="3640" y="0"/>
                  </a:lnTo>
                  <a:lnTo>
                    <a:pt x="3696" y="0"/>
                  </a:lnTo>
                  <a:lnTo>
                    <a:pt x="3714" y="0"/>
                  </a:lnTo>
                  <a:lnTo>
                    <a:pt x="3750" y="0"/>
                  </a:lnTo>
                  <a:lnTo>
                    <a:pt x="3788" y="0"/>
                  </a:lnTo>
                  <a:lnTo>
                    <a:pt x="3770" y="0"/>
                  </a:lnTo>
                  <a:lnTo>
                    <a:pt x="3732" y="0"/>
                  </a:lnTo>
                  <a:lnTo>
                    <a:pt x="3788" y="0"/>
                  </a:lnTo>
                  <a:lnTo>
                    <a:pt x="3696" y="0"/>
                  </a:lnTo>
                  <a:lnTo>
                    <a:pt x="3677" y="0"/>
                  </a:lnTo>
                  <a:lnTo>
                    <a:pt x="3621" y="0"/>
                  </a:lnTo>
                  <a:lnTo>
                    <a:pt x="3585" y="0"/>
                  </a:lnTo>
                  <a:lnTo>
                    <a:pt x="3585" y="0"/>
                  </a:lnTo>
                  <a:lnTo>
                    <a:pt x="3640" y="0"/>
                  </a:lnTo>
                  <a:lnTo>
                    <a:pt x="3696" y="0"/>
                  </a:lnTo>
                  <a:lnTo>
                    <a:pt x="3770" y="0"/>
                  </a:lnTo>
                  <a:lnTo>
                    <a:pt x="3788" y="0"/>
                  </a:lnTo>
                  <a:lnTo>
                    <a:pt x="3750" y="0"/>
                  </a:lnTo>
                  <a:lnTo>
                    <a:pt x="3750" y="0"/>
                  </a:lnTo>
                  <a:lnTo>
                    <a:pt x="3806" y="0"/>
                  </a:lnTo>
                  <a:lnTo>
                    <a:pt x="3862" y="0"/>
                  </a:lnTo>
                  <a:lnTo>
                    <a:pt x="3862" y="0"/>
                  </a:lnTo>
                  <a:lnTo>
                    <a:pt x="3806" y="0"/>
                  </a:lnTo>
                  <a:lnTo>
                    <a:pt x="3862" y="0"/>
                  </a:lnTo>
                  <a:lnTo>
                    <a:pt x="3844" y="0"/>
                  </a:lnTo>
                  <a:lnTo>
                    <a:pt x="3770" y="0"/>
                  </a:lnTo>
                  <a:lnTo>
                    <a:pt x="3732" y="0"/>
                  </a:lnTo>
                  <a:lnTo>
                    <a:pt x="3826" y="0"/>
                  </a:lnTo>
                  <a:lnTo>
                    <a:pt x="3882" y="0"/>
                  </a:lnTo>
                  <a:lnTo>
                    <a:pt x="3900" y="0"/>
                  </a:lnTo>
                  <a:lnTo>
                    <a:pt x="4011" y="0"/>
                  </a:lnTo>
                  <a:lnTo>
                    <a:pt x="4048" y="0"/>
                  </a:lnTo>
                  <a:lnTo>
                    <a:pt x="3992" y="0"/>
                  </a:lnTo>
                  <a:lnTo>
                    <a:pt x="4029" y="0"/>
                  </a:lnTo>
                  <a:lnTo>
                    <a:pt x="3956" y="0"/>
                  </a:lnTo>
                  <a:lnTo>
                    <a:pt x="3900" y="0"/>
                  </a:lnTo>
                  <a:lnTo>
                    <a:pt x="3844" y="0"/>
                  </a:lnTo>
                  <a:lnTo>
                    <a:pt x="3770" y="0"/>
                  </a:lnTo>
                  <a:lnTo>
                    <a:pt x="3714" y="0"/>
                  </a:lnTo>
                  <a:lnTo>
                    <a:pt x="3770" y="0"/>
                  </a:lnTo>
                  <a:lnTo>
                    <a:pt x="3844" y="0"/>
                  </a:lnTo>
                  <a:lnTo>
                    <a:pt x="3882" y="0"/>
                  </a:lnTo>
                  <a:lnTo>
                    <a:pt x="3973" y="0"/>
                  </a:lnTo>
                  <a:lnTo>
                    <a:pt x="3992" y="0"/>
                  </a:lnTo>
                  <a:lnTo>
                    <a:pt x="3956" y="0"/>
                  </a:lnTo>
                  <a:lnTo>
                    <a:pt x="3844" y="0"/>
                  </a:lnTo>
                  <a:lnTo>
                    <a:pt x="3844" y="0"/>
                  </a:lnTo>
                  <a:lnTo>
                    <a:pt x="3788" y="0"/>
                  </a:lnTo>
                  <a:lnTo>
                    <a:pt x="3714" y="0"/>
                  </a:lnTo>
                  <a:lnTo>
                    <a:pt x="3696" y="0"/>
                  </a:lnTo>
                  <a:lnTo>
                    <a:pt x="3770" y="0"/>
                  </a:lnTo>
                  <a:lnTo>
                    <a:pt x="3882" y="0"/>
                  </a:lnTo>
                  <a:lnTo>
                    <a:pt x="3956" y="0"/>
                  </a:lnTo>
                  <a:lnTo>
                    <a:pt x="4048" y="0"/>
                  </a:lnTo>
                  <a:lnTo>
                    <a:pt x="4104" y="0"/>
                  </a:lnTo>
                  <a:lnTo>
                    <a:pt x="4141" y="0"/>
                  </a:lnTo>
                  <a:lnTo>
                    <a:pt x="4104" y="0"/>
                  </a:lnTo>
                  <a:lnTo>
                    <a:pt x="4048" y="0"/>
                  </a:lnTo>
                  <a:lnTo>
                    <a:pt x="3918" y="0"/>
                  </a:lnTo>
                  <a:lnTo>
                    <a:pt x="3918" y="0"/>
                  </a:lnTo>
                  <a:lnTo>
                    <a:pt x="3992" y="0"/>
                  </a:lnTo>
                  <a:lnTo>
                    <a:pt x="4029" y="0"/>
                  </a:lnTo>
                  <a:lnTo>
                    <a:pt x="3956" y="0"/>
                  </a:lnTo>
                  <a:lnTo>
                    <a:pt x="3973" y="0"/>
                  </a:lnTo>
                  <a:lnTo>
                    <a:pt x="4048" y="0"/>
                  </a:lnTo>
                  <a:lnTo>
                    <a:pt x="4160" y="0"/>
                  </a:lnTo>
                  <a:lnTo>
                    <a:pt x="4215" y="0"/>
                  </a:lnTo>
                  <a:lnTo>
                    <a:pt x="4233" y="0"/>
                  </a:lnTo>
                  <a:lnTo>
                    <a:pt x="4309" y="0"/>
                  </a:lnTo>
                  <a:lnTo>
                    <a:pt x="4309" y="0"/>
                  </a:lnTo>
                  <a:lnTo>
                    <a:pt x="4365" y="0"/>
                  </a:lnTo>
                  <a:lnTo>
                    <a:pt x="4365" y="0"/>
                  </a:lnTo>
                  <a:lnTo>
                    <a:pt x="4326" y="0"/>
                  </a:lnTo>
                  <a:lnTo>
                    <a:pt x="4252" y="0"/>
                  </a:lnTo>
                  <a:lnTo>
                    <a:pt x="4215" y="0"/>
                  </a:lnTo>
                  <a:lnTo>
                    <a:pt x="4233" y="0"/>
                  </a:lnTo>
                  <a:lnTo>
                    <a:pt x="4365" y="0"/>
                  </a:lnTo>
                  <a:lnTo>
                    <a:pt x="4420" y="0"/>
                  </a:lnTo>
                  <a:lnTo>
                    <a:pt x="4402" y="0"/>
                  </a:lnTo>
                  <a:lnTo>
                    <a:pt x="4402" y="0"/>
                  </a:lnTo>
                  <a:lnTo>
                    <a:pt x="4438" y="0"/>
                  </a:lnTo>
                  <a:lnTo>
                    <a:pt x="4494" y="0"/>
                  </a:lnTo>
                  <a:lnTo>
                    <a:pt x="4550" y="0"/>
                  </a:lnTo>
                  <a:lnTo>
                    <a:pt x="4625" y="0"/>
                  </a:lnTo>
                  <a:lnTo>
                    <a:pt x="4679" y="0"/>
                  </a:lnTo>
                  <a:lnTo>
                    <a:pt x="4717" y="0"/>
                  </a:lnTo>
                  <a:lnTo>
                    <a:pt x="4773" y="0"/>
                  </a:lnTo>
                  <a:lnTo>
                    <a:pt x="4809" y="0"/>
                  </a:lnTo>
                  <a:lnTo>
                    <a:pt x="4865" y="0"/>
                  </a:lnTo>
                  <a:lnTo>
                    <a:pt x="4920" y="0"/>
                  </a:lnTo>
                  <a:lnTo>
                    <a:pt x="4995" y="0"/>
                  </a:lnTo>
                  <a:lnTo>
                    <a:pt x="5070" y="0"/>
                  </a:lnTo>
                  <a:lnTo>
                    <a:pt x="5107" y="0"/>
                  </a:lnTo>
                  <a:lnTo>
                    <a:pt x="5107" y="0"/>
                  </a:lnTo>
                  <a:lnTo>
                    <a:pt x="5070" y="0"/>
                  </a:lnTo>
                  <a:lnTo>
                    <a:pt x="5070" y="0"/>
                  </a:lnTo>
                  <a:lnTo>
                    <a:pt x="5107" y="0"/>
                  </a:lnTo>
                  <a:lnTo>
                    <a:pt x="5162" y="0"/>
                  </a:lnTo>
                  <a:lnTo>
                    <a:pt x="5199" y="0"/>
                  </a:lnTo>
                  <a:lnTo>
                    <a:pt x="5199" y="0"/>
                  </a:lnTo>
                  <a:lnTo>
                    <a:pt x="5144" y="0"/>
                  </a:lnTo>
                  <a:lnTo>
                    <a:pt x="5088" y="0"/>
                  </a:lnTo>
                  <a:lnTo>
                    <a:pt x="5051" y="0"/>
                  </a:lnTo>
                  <a:lnTo>
                    <a:pt x="5070" y="0"/>
                  </a:lnTo>
                  <a:lnTo>
                    <a:pt x="5180" y="0"/>
                  </a:lnTo>
                  <a:lnTo>
                    <a:pt x="5348" y="0"/>
                  </a:lnTo>
                  <a:lnTo>
                    <a:pt x="5440" y="0"/>
                  </a:lnTo>
                  <a:lnTo>
                    <a:pt x="5479" y="0"/>
                  </a:lnTo>
                  <a:lnTo>
                    <a:pt x="5516" y="0"/>
                  </a:lnTo>
                  <a:lnTo>
                    <a:pt x="5516" y="0"/>
                  </a:lnTo>
                  <a:lnTo>
                    <a:pt x="5440" y="0"/>
                  </a:lnTo>
                  <a:lnTo>
                    <a:pt x="5368" y="0"/>
                  </a:lnTo>
                  <a:lnTo>
                    <a:pt x="5292" y="0"/>
                  </a:lnTo>
                  <a:lnTo>
                    <a:pt x="5199" y="0"/>
                  </a:lnTo>
                  <a:lnTo>
                    <a:pt x="5180" y="0"/>
                  </a:lnTo>
                  <a:lnTo>
                    <a:pt x="5199" y="0"/>
                  </a:lnTo>
                  <a:lnTo>
                    <a:pt x="5292" y="0"/>
                  </a:lnTo>
                  <a:lnTo>
                    <a:pt x="5423" y="0"/>
                  </a:lnTo>
                  <a:lnTo>
                    <a:pt x="5440" y="0"/>
                  </a:lnTo>
                  <a:lnTo>
                    <a:pt x="5348" y="0"/>
                  </a:lnTo>
                  <a:lnTo>
                    <a:pt x="5274" y="0"/>
                  </a:lnTo>
                  <a:lnTo>
                    <a:pt x="5274" y="0"/>
                  </a:lnTo>
                  <a:lnTo>
                    <a:pt x="5144" y="0"/>
                  </a:lnTo>
                  <a:lnTo>
                    <a:pt x="5107" y="0"/>
                  </a:lnTo>
                  <a:lnTo>
                    <a:pt x="5162" y="0"/>
                  </a:lnTo>
                  <a:lnTo>
                    <a:pt x="5199" y="0"/>
                  </a:lnTo>
                  <a:lnTo>
                    <a:pt x="5236" y="0"/>
                  </a:lnTo>
                  <a:lnTo>
                    <a:pt x="5236" y="0"/>
                  </a:lnTo>
                  <a:lnTo>
                    <a:pt x="5255" y="0"/>
                  </a:lnTo>
                  <a:lnTo>
                    <a:pt x="5274" y="0"/>
                  </a:lnTo>
                  <a:lnTo>
                    <a:pt x="5348" y="0"/>
                  </a:lnTo>
                  <a:lnTo>
                    <a:pt x="5368" y="0"/>
                  </a:lnTo>
                  <a:lnTo>
                    <a:pt x="5423" y="0"/>
                  </a:lnTo>
                  <a:lnTo>
                    <a:pt x="5440" y="0"/>
                  </a:lnTo>
                  <a:lnTo>
                    <a:pt x="5368" y="0"/>
                  </a:lnTo>
                  <a:lnTo>
                    <a:pt x="5348" y="0"/>
                  </a:lnTo>
                  <a:lnTo>
                    <a:pt x="5368" y="0"/>
                  </a:lnTo>
                  <a:lnTo>
                    <a:pt x="5440" y="0"/>
                  </a:lnTo>
                  <a:lnTo>
                    <a:pt x="5479" y="0"/>
                  </a:lnTo>
                  <a:lnTo>
                    <a:pt x="5535" y="0"/>
                  </a:lnTo>
                  <a:lnTo>
                    <a:pt x="5608" y="0"/>
                  </a:lnTo>
                  <a:lnTo>
                    <a:pt x="5535" y="0"/>
                  </a:lnTo>
                  <a:lnTo>
                    <a:pt x="5516" y="0"/>
                  </a:lnTo>
                  <a:lnTo>
                    <a:pt x="5423" y="0"/>
                  </a:lnTo>
                  <a:lnTo>
                    <a:pt x="5423" y="0"/>
                  </a:lnTo>
                  <a:lnTo>
                    <a:pt x="5440" y="0"/>
                  </a:lnTo>
                  <a:lnTo>
                    <a:pt x="5535" y="0"/>
                  </a:lnTo>
                  <a:lnTo>
                    <a:pt x="5608" y="0"/>
                  </a:lnTo>
                  <a:lnTo>
                    <a:pt x="5664" y="0"/>
                  </a:lnTo>
                  <a:lnTo>
                    <a:pt x="5702" y="0"/>
                  </a:lnTo>
                  <a:lnTo>
                    <a:pt x="5608" y="0"/>
                  </a:lnTo>
                  <a:lnTo>
                    <a:pt x="5608" y="0"/>
                  </a:lnTo>
                  <a:lnTo>
                    <a:pt x="5552" y="0"/>
                  </a:lnTo>
                  <a:lnTo>
                    <a:pt x="5535" y="0"/>
                  </a:lnTo>
                  <a:lnTo>
                    <a:pt x="5572" y="0"/>
                  </a:lnTo>
                  <a:lnTo>
                    <a:pt x="5628" y="0"/>
                  </a:lnTo>
                  <a:lnTo>
                    <a:pt x="5628" y="0"/>
                  </a:lnTo>
                  <a:lnTo>
                    <a:pt x="5646" y="0"/>
                  </a:lnTo>
                  <a:lnTo>
                    <a:pt x="5702" y="0"/>
                  </a:lnTo>
                  <a:lnTo>
                    <a:pt x="5757" y="0"/>
                  </a:lnTo>
                  <a:lnTo>
                    <a:pt x="5757" y="0"/>
                  </a:lnTo>
                  <a:lnTo>
                    <a:pt x="5813" y="0"/>
                  </a:lnTo>
                  <a:lnTo>
                    <a:pt x="5850" y="0"/>
                  </a:lnTo>
                  <a:lnTo>
                    <a:pt x="5905" y="0"/>
                  </a:lnTo>
                  <a:lnTo>
                    <a:pt x="5905" y="0"/>
                  </a:lnTo>
                  <a:lnTo>
                    <a:pt x="5887" y="0"/>
                  </a:lnTo>
                  <a:lnTo>
                    <a:pt x="5850" y="0"/>
                  </a:lnTo>
                  <a:lnTo>
                    <a:pt x="5850" y="0"/>
                  </a:lnTo>
                  <a:lnTo>
                    <a:pt x="5999" y="0"/>
                  </a:lnTo>
                  <a:lnTo>
                    <a:pt x="6221" y="0"/>
                  </a:lnTo>
                  <a:lnTo>
                    <a:pt x="6258" y="0"/>
                  </a:lnTo>
                  <a:lnTo>
                    <a:pt x="6258" y="0"/>
                  </a:lnTo>
                  <a:lnTo>
                    <a:pt x="6295" y="0"/>
                  </a:lnTo>
                  <a:lnTo>
                    <a:pt x="6351" y="0"/>
                  </a:lnTo>
                  <a:lnTo>
                    <a:pt x="6351" y="0"/>
                  </a:lnTo>
                  <a:lnTo>
                    <a:pt x="6295" y="0"/>
                  </a:lnTo>
                  <a:lnTo>
                    <a:pt x="6277" y="0"/>
                  </a:lnTo>
                  <a:lnTo>
                    <a:pt x="6202" y="0"/>
                  </a:lnTo>
                  <a:lnTo>
                    <a:pt x="6183" y="0"/>
                  </a:lnTo>
                  <a:lnTo>
                    <a:pt x="6183" y="0"/>
                  </a:lnTo>
                  <a:lnTo>
                    <a:pt x="6202" y="0"/>
                  </a:lnTo>
                  <a:lnTo>
                    <a:pt x="6202" y="0"/>
                  </a:lnTo>
                  <a:lnTo>
                    <a:pt x="6111" y="0"/>
                  </a:lnTo>
                  <a:lnTo>
                    <a:pt x="5943" y="0"/>
                  </a:lnTo>
                  <a:lnTo>
                    <a:pt x="5923" y="0"/>
                  </a:lnTo>
                  <a:lnTo>
                    <a:pt x="5943" y="0"/>
                  </a:lnTo>
                  <a:lnTo>
                    <a:pt x="6017" y="0"/>
                  </a:lnTo>
                  <a:lnTo>
                    <a:pt x="6073" y="0"/>
                  </a:lnTo>
                  <a:lnTo>
                    <a:pt x="6091" y="0"/>
                  </a:lnTo>
                  <a:lnTo>
                    <a:pt x="6111" y="0"/>
                  </a:lnTo>
                  <a:lnTo>
                    <a:pt x="6183" y="0"/>
                  </a:lnTo>
                  <a:lnTo>
                    <a:pt x="6258" y="0"/>
                  </a:lnTo>
                  <a:lnTo>
                    <a:pt x="6314" y="0"/>
                  </a:lnTo>
                  <a:lnTo>
                    <a:pt x="6406" y="0"/>
                  </a:lnTo>
                  <a:lnTo>
                    <a:pt x="6482" y="0"/>
                  </a:lnTo>
                  <a:lnTo>
                    <a:pt x="6499" y="0"/>
                  </a:lnTo>
                  <a:lnTo>
                    <a:pt x="6443" y="0"/>
                  </a:lnTo>
                  <a:lnTo>
                    <a:pt x="6351" y="0"/>
                  </a:lnTo>
                  <a:lnTo>
                    <a:pt x="6295" y="0"/>
                  </a:lnTo>
                  <a:lnTo>
                    <a:pt x="6295" y="0"/>
                  </a:lnTo>
                  <a:lnTo>
                    <a:pt x="6406" y="0"/>
                  </a:lnTo>
                  <a:lnTo>
                    <a:pt x="6482" y="0"/>
                  </a:lnTo>
                  <a:lnTo>
                    <a:pt x="6482" y="0"/>
                  </a:lnTo>
                  <a:lnTo>
                    <a:pt x="6406" y="0"/>
                  </a:lnTo>
                  <a:lnTo>
                    <a:pt x="6351" y="0"/>
                  </a:lnTo>
                  <a:lnTo>
                    <a:pt x="6351" y="0"/>
                  </a:lnTo>
                  <a:lnTo>
                    <a:pt x="6388" y="0"/>
                  </a:lnTo>
                  <a:lnTo>
                    <a:pt x="6406" y="0"/>
                  </a:lnTo>
                  <a:lnTo>
                    <a:pt x="6388" y="0"/>
                  </a:lnTo>
                  <a:lnTo>
                    <a:pt x="6295" y="0"/>
                  </a:lnTo>
                  <a:lnTo>
                    <a:pt x="6258" y="0"/>
                  </a:lnTo>
                  <a:lnTo>
                    <a:pt x="6277" y="0"/>
                  </a:lnTo>
                  <a:lnTo>
                    <a:pt x="6351" y="0"/>
                  </a:lnTo>
                  <a:lnTo>
                    <a:pt x="6443" y="0"/>
                  </a:lnTo>
                  <a:lnTo>
                    <a:pt x="6575" y="0"/>
                  </a:lnTo>
                  <a:lnTo>
                    <a:pt x="6649" y="0"/>
                  </a:lnTo>
                  <a:lnTo>
                    <a:pt x="6667" y="0"/>
                  </a:lnTo>
                  <a:lnTo>
                    <a:pt x="6649" y="0"/>
                  </a:lnTo>
                  <a:lnTo>
                    <a:pt x="6556" y="0"/>
                  </a:lnTo>
                  <a:lnTo>
                    <a:pt x="6388" y="0"/>
                  </a:lnTo>
                  <a:lnTo>
                    <a:pt x="6314" y="0"/>
                  </a:lnTo>
                  <a:lnTo>
                    <a:pt x="6314" y="0"/>
                  </a:lnTo>
                  <a:lnTo>
                    <a:pt x="6370" y="0"/>
                  </a:lnTo>
                  <a:lnTo>
                    <a:pt x="6443" y="0"/>
                  </a:lnTo>
                  <a:lnTo>
                    <a:pt x="6575" y="0"/>
                  </a:lnTo>
                  <a:lnTo>
                    <a:pt x="6649" y="0"/>
                  </a:lnTo>
                  <a:lnTo>
                    <a:pt x="6649" y="0"/>
                  </a:lnTo>
                  <a:lnTo>
                    <a:pt x="6575" y="0"/>
                  </a:lnTo>
                  <a:lnTo>
                    <a:pt x="6499" y="0"/>
                  </a:lnTo>
                  <a:lnTo>
                    <a:pt x="6482" y="0"/>
                  </a:lnTo>
                  <a:lnTo>
                    <a:pt x="6538" y="0"/>
                  </a:lnTo>
                  <a:lnTo>
                    <a:pt x="6575" y="0"/>
                  </a:lnTo>
                  <a:lnTo>
                    <a:pt x="6593" y="0"/>
                  </a:lnTo>
                  <a:lnTo>
                    <a:pt x="6667" y="0"/>
                  </a:lnTo>
                  <a:lnTo>
                    <a:pt x="6723" y="0"/>
                  </a:lnTo>
                  <a:lnTo>
                    <a:pt x="6723" y="0"/>
                  </a:lnTo>
                  <a:lnTo>
                    <a:pt x="6667" y="0"/>
                  </a:lnTo>
                  <a:lnTo>
                    <a:pt x="6593" y="0"/>
                  </a:lnTo>
                  <a:lnTo>
                    <a:pt x="6593" y="0"/>
                  </a:lnTo>
                  <a:lnTo>
                    <a:pt x="6649" y="0"/>
                  </a:lnTo>
                  <a:lnTo>
                    <a:pt x="6667" y="0"/>
                  </a:lnTo>
                  <a:lnTo>
                    <a:pt x="6723" y="0"/>
                  </a:lnTo>
                  <a:lnTo>
                    <a:pt x="6779" y="0"/>
                  </a:lnTo>
                  <a:lnTo>
                    <a:pt x="6779" y="0"/>
                  </a:lnTo>
                  <a:lnTo>
                    <a:pt x="6686" y="0"/>
                  </a:lnTo>
                  <a:lnTo>
                    <a:pt x="6630" y="0"/>
                  </a:lnTo>
                  <a:lnTo>
                    <a:pt x="6593" y="0"/>
                  </a:lnTo>
                  <a:lnTo>
                    <a:pt x="6649" y="0"/>
                  </a:lnTo>
                  <a:lnTo>
                    <a:pt x="6723" y="0"/>
                  </a:lnTo>
                  <a:lnTo>
                    <a:pt x="6779" y="0"/>
                  </a:lnTo>
                  <a:lnTo>
                    <a:pt x="6834" y="0"/>
                  </a:lnTo>
                  <a:lnTo>
                    <a:pt x="6870" y="0"/>
                  </a:lnTo>
                  <a:lnTo>
                    <a:pt x="6908" y="0"/>
                  </a:lnTo>
                  <a:lnTo>
                    <a:pt x="6908" y="0"/>
                  </a:lnTo>
                  <a:lnTo>
                    <a:pt x="6946" y="0"/>
                  </a:lnTo>
                  <a:lnTo>
                    <a:pt x="6946" y="0"/>
                  </a:lnTo>
                  <a:lnTo>
                    <a:pt x="6926" y="0"/>
                  </a:lnTo>
                  <a:lnTo>
                    <a:pt x="6946" y="0"/>
                  </a:lnTo>
                  <a:lnTo>
                    <a:pt x="6946" y="0"/>
                  </a:lnTo>
                  <a:lnTo>
                    <a:pt x="6870" y="0"/>
                  </a:lnTo>
                  <a:lnTo>
                    <a:pt x="6760" y="0"/>
                  </a:lnTo>
                  <a:lnTo>
                    <a:pt x="6667" y="0"/>
                  </a:lnTo>
                  <a:lnTo>
                    <a:pt x="6630" y="0"/>
                  </a:lnTo>
                  <a:lnTo>
                    <a:pt x="6630" y="0"/>
                  </a:lnTo>
                  <a:lnTo>
                    <a:pt x="6686" y="0"/>
                  </a:lnTo>
                  <a:lnTo>
                    <a:pt x="6742" y="0"/>
                  </a:lnTo>
                  <a:lnTo>
                    <a:pt x="6854" y="0"/>
                  </a:lnTo>
                  <a:lnTo>
                    <a:pt x="6926" y="0"/>
                  </a:lnTo>
                  <a:lnTo>
                    <a:pt x="7002" y="0"/>
                  </a:lnTo>
                  <a:lnTo>
                    <a:pt x="7020" y="0"/>
                  </a:lnTo>
                  <a:lnTo>
                    <a:pt x="7002" y="0"/>
                  </a:lnTo>
                  <a:lnTo>
                    <a:pt x="6946" y="0"/>
                  </a:lnTo>
                  <a:lnTo>
                    <a:pt x="6834" y="0"/>
                  </a:lnTo>
                  <a:lnTo>
                    <a:pt x="6686" y="0"/>
                  </a:lnTo>
                  <a:lnTo>
                    <a:pt x="6649" y="0"/>
                  </a:lnTo>
                  <a:lnTo>
                    <a:pt x="6649" y="0"/>
                  </a:lnTo>
                  <a:lnTo>
                    <a:pt x="6686" y="0"/>
                  </a:lnTo>
                  <a:lnTo>
                    <a:pt x="6742" y="0"/>
                  </a:lnTo>
                  <a:lnTo>
                    <a:pt x="6779" y="0"/>
                  </a:lnTo>
                  <a:lnTo>
                    <a:pt x="6870" y="0"/>
                  </a:lnTo>
                  <a:lnTo>
                    <a:pt x="6926" y="0"/>
                  </a:lnTo>
                  <a:lnTo>
                    <a:pt x="6946" y="0"/>
                  </a:lnTo>
                  <a:lnTo>
                    <a:pt x="6946" y="0"/>
                  </a:lnTo>
                  <a:lnTo>
                    <a:pt x="6964" y="0"/>
                  </a:lnTo>
                  <a:lnTo>
                    <a:pt x="7020" y="0"/>
                  </a:lnTo>
                  <a:lnTo>
                    <a:pt x="7020" y="0"/>
                  </a:lnTo>
                  <a:lnTo>
                    <a:pt x="7020" y="0"/>
                  </a:lnTo>
                  <a:lnTo>
                    <a:pt x="7112" y="0"/>
                  </a:lnTo>
                  <a:lnTo>
                    <a:pt x="7149" y="0"/>
                  </a:lnTo>
                  <a:lnTo>
                    <a:pt x="7205" y="0"/>
                  </a:lnTo>
                  <a:lnTo>
                    <a:pt x="7243" y="0"/>
                  </a:lnTo>
                  <a:lnTo>
                    <a:pt x="7280" y="0"/>
                  </a:lnTo>
                  <a:lnTo>
                    <a:pt x="7317" y="0"/>
                  </a:lnTo>
                  <a:lnTo>
                    <a:pt x="7335" y="0"/>
                  </a:lnTo>
                  <a:lnTo>
                    <a:pt x="7317" y="0"/>
                  </a:lnTo>
                  <a:lnTo>
                    <a:pt x="7243" y="0"/>
                  </a:lnTo>
                  <a:lnTo>
                    <a:pt x="7112" y="0"/>
                  </a:lnTo>
                  <a:lnTo>
                    <a:pt x="7094" y="0"/>
                  </a:lnTo>
                  <a:lnTo>
                    <a:pt x="7094" y="0"/>
                  </a:lnTo>
                  <a:lnTo>
                    <a:pt x="7094" y="0"/>
                  </a:lnTo>
                  <a:lnTo>
                    <a:pt x="7038" y="0"/>
                  </a:lnTo>
                  <a:lnTo>
                    <a:pt x="7038" y="0"/>
                  </a:lnTo>
                  <a:lnTo>
                    <a:pt x="7094" y="0"/>
                  </a:lnTo>
                  <a:lnTo>
                    <a:pt x="7112" y="0"/>
                  </a:lnTo>
                  <a:lnTo>
                    <a:pt x="7149" y="0"/>
                  </a:lnTo>
                  <a:lnTo>
                    <a:pt x="7149" y="0"/>
                  </a:lnTo>
                  <a:lnTo>
                    <a:pt x="7205" y="0"/>
                  </a:lnTo>
                  <a:lnTo>
                    <a:pt x="7317" y="0"/>
                  </a:lnTo>
                  <a:lnTo>
                    <a:pt x="7372" y="0"/>
                  </a:lnTo>
                  <a:lnTo>
                    <a:pt x="7372" y="0"/>
                  </a:lnTo>
                  <a:lnTo>
                    <a:pt x="7335" y="0"/>
                  </a:lnTo>
                  <a:lnTo>
                    <a:pt x="7243" y="0"/>
                  </a:lnTo>
                  <a:lnTo>
                    <a:pt x="7187" y="0"/>
                  </a:lnTo>
                  <a:lnTo>
                    <a:pt x="7149" y="0"/>
                  </a:lnTo>
                  <a:lnTo>
                    <a:pt x="7187" y="0"/>
                  </a:lnTo>
                  <a:lnTo>
                    <a:pt x="7224" y="0"/>
                  </a:lnTo>
                  <a:lnTo>
                    <a:pt x="7317" y="0"/>
                  </a:lnTo>
                  <a:lnTo>
                    <a:pt x="7372" y="0"/>
                  </a:lnTo>
                  <a:lnTo>
                    <a:pt x="7428" y="0"/>
                  </a:lnTo>
                  <a:lnTo>
                    <a:pt x="7465" y="0"/>
                  </a:lnTo>
                  <a:lnTo>
                    <a:pt x="7465" y="0"/>
                  </a:lnTo>
                  <a:lnTo>
                    <a:pt x="7428" y="0"/>
                  </a:lnTo>
                  <a:lnTo>
                    <a:pt x="7335" y="0"/>
                  </a:lnTo>
                  <a:lnTo>
                    <a:pt x="7280" y="0"/>
                  </a:lnTo>
                  <a:lnTo>
                    <a:pt x="7280" y="0"/>
                  </a:lnTo>
                  <a:lnTo>
                    <a:pt x="7317" y="0"/>
                  </a:lnTo>
                  <a:lnTo>
                    <a:pt x="7335" y="0"/>
                  </a:lnTo>
                  <a:lnTo>
                    <a:pt x="7391" y="0"/>
                  </a:lnTo>
                  <a:lnTo>
                    <a:pt x="7409" y="0"/>
                  </a:lnTo>
                  <a:lnTo>
                    <a:pt x="7521" y="0"/>
                  </a:lnTo>
                  <a:lnTo>
                    <a:pt x="7596" y="0"/>
                  </a:lnTo>
                  <a:lnTo>
                    <a:pt x="7652" y="0"/>
                  </a:lnTo>
                  <a:lnTo>
                    <a:pt x="7708" y="0"/>
                  </a:lnTo>
                  <a:lnTo>
                    <a:pt x="7781" y="0"/>
                  </a:lnTo>
                  <a:lnTo>
                    <a:pt x="7801" y="0"/>
                  </a:lnTo>
                  <a:lnTo>
                    <a:pt x="7781" y="0"/>
                  </a:lnTo>
                  <a:lnTo>
                    <a:pt x="7708" y="0"/>
                  </a:lnTo>
                  <a:lnTo>
                    <a:pt x="7652" y="0"/>
                  </a:lnTo>
                  <a:lnTo>
                    <a:pt x="7559" y="0"/>
                  </a:lnTo>
                  <a:lnTo>
                    <a:pt x="7502" y="0"/>
                  </a:lnTo>
                  <a:lnTo>
                    <a:pt x="7428" y="0"/>
                  </a:lnTo>
                  <a:lnTo>
                    <a:pt x="7465" y="0"/>
                  </a:lnTo>
                  <a:lnTo>
                    <a:pt x="7485" y="0"/>
                  </a:lnTo>
                  <a:lnTo>
                    <a:pt x="7559" y="0"/>
                  </a:lnTo>
                  <a:lnTo>
                    <a:pt x="7614" y="0"/>
                  </a:lnTo>
                  <a:lnTo>
                    <a:pt x="7670" y="0"/>
                  </a:lnTo>
                  <a:lnTo>
                    <a:pt x="7708" y="0"/>
                  </a:lnTo>
                  <a:lnTo>
                    <a:pt x="7781" y="0"/>
                  </a:lnTo>
                  <a:lnTo>
                    <a:pt x="7855" y="0"/>
                  </a:lnTo>
                  <a:lnTo>
                    <a:pt x="7893" y="0"/>
                  </a:lnTo>
                  <a:lnTo>
                    <a:pt x="7930" y="0"/>
                  </a:lnTo>
                  <a:lnTo>
                    <a:pt x="7930" y="0"/>
                  </a:lnTo>
                  <a:lnTo>
                    <a:pt x="7930" y="0"/>
                  </a:lnTo>
                  <a:lnTo>
                    <a:pt x="7893" y="0"/>
                  </a:lnTo>
                  <a:lnTo>
                    <a:pt x="7855" y="0"/>
                  </a:lnTo>
                  <a:lnTo>
                    <a:pt x="7855" y="0"/>
                  </a:lnTo>
                  <a:lnTo>
                    <a:pt x="7949" y="0"/>
                  </a:lnTo>
                  <a:lnTo>
                    <a:pt x="7967" y="0"/>
                  </a:lnTo>
                  <a:lnTo>
                    <a:pt x="7967" y="0"/>
                  </a:lnTo>
                  <a:lnTo>
                    <a:pt x="7930" y="0"/>
                  </a:lnTo>
                  <a:lnTo>
                    <a:pt x="7874" y="0"/>
                  </a:lnTo>
                  <a:lnTo>
                    <a:pt x="7837" y="0"/>
                  </a:lnTo>
                  <a:lnTo>
                    <a:pt x="7781" y="0"/>
                  </a:lnTo>
                  <a:lnTo>
                    <a:pt x="7708" y="0"/>
                  </a:lnTo>
                  <a:lnTo>
                    <a:pt x="7596" y="0"/>
                  </a:lnTo>
                  <a:lnTo>
                    <a:pt x="7578" y="0"/>
                  </a:lnTo>
                  <a:lnTo>
                    <a:pt x="7614" y="0"/>
                  </a:lnTo>
                  <a:lnTo>
                    <a:pt x="7708" y="0"/>
                  </a:lnTo>
                  <a:lnTo>
                    <a:pt x="7801" y="0"/>
                  </a:lnTo>
                  <a:lnTo>
                    <a:pt x="7874" y="0"/>
                  </a:lnTo>
                  <a:lnTo>
                    <a:pt x="7893" y="0"/>
                  </a:lnTo>
                  <a:lnTo>
                    <a:pt x="7949" y="0"/>
                  </a:lnTo>
                  <a:lnTo>
                    <a:pt x="8023" y="0"/>
                  </a:lnTo>
                  <a:lnTo>
                    <a:pt x="8042" y="0"/>
                  </a:lnTo>
                  <a:lnTo>
                    <a:pt x="8023" y="0"/>
                  </a:lnTo>
                  <a:lnTo>
                    <a:pt x="7986" y="0"/>
                  </a:lnTo>
                  <a:lnTo>
                    <a:pt x="7949" y="0"/>
                  </a:lnTo>
                  <a:lnTo>
                    <a:pt x="7930" y="0"/>
                  </a:lnTo>
                  <a:lnTo>
                    <a:pt x="7930" y="0"/>
                  </a:lnTo>
                  <a:lnTo>
                    <a:pt x="7967" y="0"/>
                  </a:lnTo>
                  <a:lnTo>
                    <a:pt x="7949" y="0"/>
                  </a:lnTo>
                  <a:lnTo>
                    <a:pt x="7949" y="0"/>
                  </a:lnTo>
                  <a:lnTo>
                    <a:pt x="7967" y="0"/>
                  </a:lnTo>
                  <a:lnTo>
                    <a:pt x="7986" y="0"/>
                  </a:lnTo>
                  <a:lnTo>
                    <a:pt x="8023" y="0"/>
                  </a:lnTo>
                  <a:lnTo>
                    <a:pt x="8078" y="0"/>
                  </a:lnTo>
                  <a:lnTo>
                    <a:pt x="8078" y="0"/>
                  </a:lnTo>
                  <a:lnTo>
                    <a:pt x="8134" y="0"/>
                  </a:lnTo>
                  <a:lnTo>
                    <a:pt x="8172" y="0"/>
                  </a:lnTo>
                  <a:lnTo>
                    <a:pt x="8208" y="0"/>
                  </a:lnTo>
                  <a:lnTo>
                    <a:pt x="8246" y="0"/>
                  </a:lnTo>
                  <a:lnTo>
                    <a:pt x="8319" y="0"/>
                  </a:lnTo>
                  <a:lnTo>
                    <a:pt x="8412" y="0"/>
                  </a:lnTo>
                  <a:lnTo>
                    <a:pt x="8449" y="0"/>
                  </a:lnTo>
                  <a:lnTo>
                    <a:pt x="8449" y="0"/>
                  </a:lnTo>
                  <a:lnTo>
                    <a:pt x="8431" y="0"/>
                  </a:lnTo>
                  <a:lnTo>
                    <a:pt x="8431" y="0"/>
                  </a:lnTo>
                  <a:lnTo>
                    <a:pt x="8488" y="0"/>
                  </a:lnTo>
                  <a:lnTo>
                    <a:pt x="8524" y="0"/>
                  </a:lnTo>
                  <a:lnTo>
                    <a:pt x="8544" y="0"/>
                  </a:lnTo>
                  <a:lnTo>
                    <a:pt x="8579" y="0"/>
                  </a:lnTo>
                  <a:lnTo>
                    <a:pt x="8599" y="0"/>
                  </a:lnTo>
                  <a:lnTo>
                    <a:pt x="8636" y="0"/>
                  </a:lnTo>
                  <a:lnTo>
                    <a:pt x="8710" y="0"/>
                  </a:lnTo>
                  <a:lnTo>
                    <a:pt x="8766" y="0"/>
                  </a:lnTo>
                  <a:lnTo>
                    <a:pt x="8766" y="0"/>
                  </a:lnTo>
                  <a:lnTo>
                    <a:pt x="8766" y="0"/>
                  </a:lnTo>
                  <a:lnTo>
                    <a:pt x="8785" y="0"/>
                  </a:lnTo>
                  <a:lnTo>
                    <a:pt x="8803" y="0"/>
                  </a:lnTo>
                  <a:lnTo>
                    <a:pt x="8821" y="0"/>
                  </a:lnTo>
                  <a:lnTo>
                    <a:pt x="8859" y="0"/>
                  </a:lnTo>
                  <a:lnTo>
                    <a:pt x="8915" y="0"/>
                  </a:lnTo>
                  <a:lnTo>
                    <a:pt x="8971" y="0"/>
                  </a:lnTo>
                  <a:lnTo>
                    <a:pt x="9007" y="0"/>
                  </a:lnTo>
                  <a:lnTo>
                    <a:pt x="9063" y="0"/>
                  </a:lnTo>
                  <a:lnTo>
                    <a:pt x="9137" y="0"/>
                  </a:lnTo>
                  <a:lnTo>
                    <a:pt x="9192" y="0"/>
                  </a:lnTo>
                  <a:lnTo>
                    <a:pt x="9231" y="0"/>
                  </a:lnTo>
                  <a:lnTo>
                    <a:pt x="9248" y="0"/>
                  </a:lnTo>
                  <a:lnTo>
                    <a:pt x="9248" y="0"/>
                  </a:lnTo>
                  <a:lnTo>
                    <a:pt x="9192" y="0"/>
                  </a:lnTo>
                  <a:lnTo>
                    <a:pt x="9155" y="0"/>
                  </a:lnTo>
                  <a:lnTo>
                    <a:pt x="9137" y="0"/>
                  </a:lnTo>
                  <a:lnTo>
                    <a:pt x="9175" y="0"/>
                  </a:lnTo>
                  <a:lnTo>
                    <a:pt x="9192" y="0"/>
                  </a:lnTo>
                  <a:lnTo>
                    <a:pt x="9231" y="0"/>
                  </a:lnTo>
                  <a:lnTo>
                    <a:pt x="9267" y="0"/>
                  </a:lnTo>
                  <a:lnTo>
                    <a:pt x="9341" y="0"/>
                  </a:lnTo>
                  <a:lnTo>
                    <a:pt x="9360" y="0"/>
                  </a:lnTo>
                  <a:lnTo>
                    <a:pt x="9416" y="0"/>
                  </a:lnTo>
                  <a:lnTo>
                    <a:pt x="9434" y="0"/>
                  </a:lnTo>
                  <a:lnTo>
                    <a:pt x="9360" y="0"/>
                  </a:lnTo>
                  <a:lnTo>
                    <a:pt x="9360" y="0"/>
                  </a:lnTo>
                  <a:lnTo>
                    <a:pt x="9416" y="0"/>
                  </a:lnTo>
                  <a:lnTo>
                    <a:pt x="9452" y="0"/>
                  </a:lnTo>
                  <a:lnTo>
                    <a:pt x="9472" y="0"/>
                  </a:lnTo>
                  <a:lnTo>
                    <a:pt x="9472" y="0"/>
                  </a:lnTo>
                  <a:lnTo>
                    <a:pt x="9527" y="0"/>
                  </a:lnTo>
                  <a:lnTo>
                    <a:pt x="9619" y="0"/>
                  </a:lnTo>
                  <a:lnTo>
                    <a:pt x="9658" y="0"/>
                  </a:lnTo>
                  <a:lnTo>
                    <a:pt x="9619" y="0"/>
                  </a:lnTo>
                  <a:lnTo>
                    <a:pt x="9545" y="0"/>
                  </a:lnTo>
                  <a:lnTo>
                    <a:pt x="9508" y="0"/>
                  </a:lnTo>
                  <a:lnTo>
                    <a:pt x="9508" y="0"/>
                  </a:lnTo>
                  <a:lnTo>
                    <a:pt x="9619" y="0"/>
                  </a:lnTo>
                  <a:lnTo>
                    <a:pt x="9658" y="0"/>
                  </a:lnTo>
                  <a:lnTo>
                    <a:pt x="9695" y="0"/>
                  </a:lnTo>
                  <a:lnTo>
                    <a:pt x="9695" y="0"/>
                  </a:lnTo>
                  <a:lnTo>
                    <a:pt x="9714" y="0"/>
                  </a:lnTo>
                  <a:lnTo>
                    <a:pt x="9732" y="0"/>
                  </a:lnTo>
                  <a:lnTo>
                    <a:pt x="9751" y="0"/>
                  </a:lnTo>
                  <a:lnTo>
                    <a:pt x="9787" y="0"/>
                  </a:lnTo>
                  <a:lnTo>
                    <a:pt x="9751" y="0"/>
                  </a:lnTo>
                  <a:lnTo>
                    <a:pt x="9751" y="0"/>
                  </a:lnTo>
                  <a:lnTo>
                    <a:pt x="9806" y="0"/>
                  </a:lnTo>
                  <a:lnTo>
                    <a:pt x="9880" y="0"/>
                  </a:lnTo>
                  <a:lnTo>
                    <a:pt x="9936" y="0"/>
                  </a:lnTo>
                  <a:lnTo>
                    <a:pt x="10010" y="0"/>
                  </a:lnTo>
                  <a:lnTo>
                    <a:pt x="10028" y="0"/>
                  </a:lnTo>
                  <a:lnTo>
                    <a:pt x="10028" y="0"/>
                  </a:lnTo>
                  <a:lnTo>
                    <a:pt x="10066" y="0"/>
                  </a:lnTo>
                  <a:lnTo>
                    <a:pt x="10084" y="0"/>
                  </a:lnTo>
                  <a:lnTo>
                    <a:pt x="10103" y="0"/>
                  </a:lnTo>
                  <a:lnTo>
                    <a:pt x="10084" y="0"/>
                  </a:lnTo>
                  <a:lnTo>
                    <a:pt x="10084" y="0"/>
                  </a:lnTo>
                  <a:lnTo>
                    <a:pt x="10122" y="0"/>
                  </a:lnTo>
                  <a:lnTo>
                    <a:pt x="10195" y="0"/>
                  </a:lnTo>
                  <a:lnTo>
                    <a:pt x="10269" y="0"/>
                  </a:lnTo>
                  <a:lnTo>
                    <a:pt x="10401" y="0"/>
                  </a:lnTo>
                  <a:lnTo>
                    <a:pt x="10455" y="0"/>
                  </a:lnTo>
                  <a:lnTo>
                    <a:pt x="10493" y="0"/>
                  </a:lnTo>
                  <a:lnTo>
                    <a:pt x="10493" y="0"/>
                  </a:lnTo>
                  <a:lnTo>
                    <a:pt x="10455" y="0"/>
                  </a:lnTo>
                  <a:lnTo>
                    <a:pt x="10401" y="0"/>
                  </a:lnTo>
                  <a:lnTo>
                    <a:pt x="10363" y="0"/>
                  </a:lnTo>
                  <a:lnTo>
                    <a:pt x="10381" y="0"/>
                  </a:lnTo>
                  <a:lnTo>
                    <a:pt x="10437" y="0"/>
                  </a:lnTo>
                  <a:lnTo>
                    <a:pt x="10455" y="0"/>
                  </a:lnTo>
                  <a:lnTo>
                    <a:pt x="10548" y="0"/>
                  </a:lnTo>
                  <a:lnTo>
                    <a:pt x="10585" y="0"/>
                  </a:lnTo>
                  <a:lnTo>
                    <a:pt x="10585" y="0"/>
                  </a:lnTo>
                  <a:lnTo>
                    <a:pt x="10641" y="0"/>
                  </a:lnTo>
                  <a:lnTo>
                    <a:pt x="10660" y="0"/>
                  </a:lnTo>
                  <a:lnTo>
                    <a:pt x="10660" y="0"/>
                  </a:lnTo>
                  <a:lnTo>
                    <a:pt x="10678" y="0"/>
                  </a:lnTo>
                  <a:lnTo>
                    <a:pt x="10734" y="0"/>
                  </a:lnTo>
                  <a:lnTo>
                    <a:pt x="10846" y="0"/>
                  </a:lnTo>
                  <a:lnTo>
                    <a:pt x="10865" y="0"/>
                  </a:lnTo>
                  <a:lnTo>
                    <a:pt x="10865" y="0"/>
                  </a:lnTo>
                  <a:lnTo>
                    <a:pt x="10902" y="0"/>
                  </a:lnTo>
                  <a:lnTo>
                    <a:pt x="10921" y="0"/>
                  </a:lnTo>
                  <a:lnTo>
                    <a:pt x="10958" y="0"/>
                  </a:lnTo>
                  <a:lnTo>
                    <a:pt x="10958" y="0"/>
                  </a:lnTo>
                  <a:lnTo>
                    <a:pt x="10939" y="0"/>
                  </a:lnTo>
                  <a:lnTo>
                    <a:pt x="10958" y="0"/>
                  </a:lnTo>
                  <a:lnTo>
                    <a:pt x="10994" y="0"/>
                  </a:lnTo>
                  <a:lnTo>
                    <a:pt x="11032" y="0"/>
                  </a:lnTo>
                  <a:lnTo>
                    <a:pt x="11106" y="0"/>
                  </a:lnTo>
                  <a:lnTo>
                    <a:pt x="11124" y="0"/>
                  </a:lnTo>
                  <a:lnTo>
                    <a:pt x="11106" y="0"/>
                  </a:lnTo>
                  <a:lnTo>
                    <a:pt x="11106" y="0"/>
                  </a:lnTo>
                  <a:lnTo>
                    <a:pt x="11218" y="0"/>
                  </a:lnTo>
                  <a:lnTo>
                    <a:pt x="11292" y="0"/>
                  </a:lnTo>
                  <a:lnTo>
                    <a:pt x="11328" y="0"/>
                  </a:lnTo>
                  <a:lnTo>
                    <a:pt x="11310" y="0"/>
                  </a:lnTo>
                  <a:lnTo>
                    <a:pt x="11292" y="0"/>
                  </a:lnTo>
                  <a:lnTo>
                    <a:pt x="11292" y="0"/>
                  </a:lnTo>
                  <a:lnTo>
                    <a:pt x="11328" y="0"/>
                  </a:lnTo>
                  <a:lnTo>
                    <a:pt x="11384" y="0"/>
                  </a:lnTo>
                  <a:lnTo>
                    <a:pt x="11421" y="0"/>
                  </a:lnTo>
                  <a:lnTo>
                    <a:pt x="11458" y="0"/>
                  </a:lnTo>
                  <a:lnTo>
                    <a:pt x="11421" y="0"/>
                  </a:lnTo>
                  <a:lnTo>
                    <a:pt x="11384" y="0"/>
                  </a:lnTo>
                  <a:lnTo>
                    <a:pt x="11421" y="0"/>
                  </a:lnTo>
                  <a:lnTo>
                    <a:pt x="11477" y="0"/>
                  </a:lnTo>
                  <a:lnTo>
                    <a:pt x="11477" y="0"/>
                  </a:lnTo>
                  <a:lnTo>
                    <a:pt x="11495" y="0"/>
                  </a:lnTo>
                  <a:lnTo>
                    <a:pt x="11569" y="0"/>
                  </a:lnTo>
                  <a:lnTo>
                    <a:pt x="11645" y="0"/>
                  </a:lnTo>
                  <a:lnTo>
                    <a:pt x="11645" y="0"/>
                  </a:lnTo>
                  <a:lnTo>
                    <a:pt x="11645" y="0"/>
                  </a:lnTo>
                  <a:lnTo>
                    <a:pt x="11663" y="0"/>
                  </a:lnTo>
                  <a:lnTo>
                    <a:pt x="11736" y="0"/>
                  </a:lnTo>
                  <a:lnTo>
                    <a:pt x="11774" y="0"/>
                  </a:lnTo>
                  <a:lnTo>
                    <a:pt x="11849" y="0"/>
                  </a:lnTo>
                  <a:lnTo>
                    <a:pt x="11924" y="0"/>
                  </a:lnTo>
                  <a:lnTo>
                    <a:pt x="11961" y="0"/>
                  </a:lnTo>
                  <a:lnTo>
                    <a:pt x="11979" y="0"/>
                  </a:lnTo>
                  <a:lnTo>
                    <a:pt x="12053" y="0"/>
                  </a:lnTo>
                  <a:lnTo>
                    <a:pt x="12109" y="0"/>
                  </a:lnTo>
                  <a:lnTo>
                    <a:pt x="12127" y="0"/>
                  </a:lnTo>
                  <a:lnTo>
                    <a:pt x="12109" y="0"/>
                  </a:lnTo>
                  <a:lnTo>
                    <a:pt x="12053" y="0"/>
                  </a:lnTo>
                  <a:lnTo>
                    <a:pt x="12035" y="0"/>
                  </a:lnTo>
                  <a:lnTo>
                    <a:pt x="12053" y="0"/>
                  </a:lnTo>
                  <a:lnTo>
                    <a:pt x="12053" y="0"/>
                  </a:lnTo>
                  <a:lnTo>
                    <a:pt x="12035" y="0"/>
                  </a:lnTo>
                  <a:lnTo>
                    <a:pt x="11979" y="0"/>
                  </a:lnTo>
                  <a:lnTo>
                    <a:pt x="11961" y="0"/>
                  </a:lnTo>
                  <a:lnTo>
                    <a:pt x="11942" y="0"/>
                  </a:lnTo>
                  <a:lnTo>
                    <a:pt x="11942" y="0"/>
                  </a:lnTo>
                  <a:lnTo>
                    <a:pt x="11979" y="0"/>
                  </a:lnTo>
                  <a:lnTo>
                    <a:pt x="12035" y="0"/>
                  </a:lnTo>
                  <a:lnTo>
                    <a:pt x="12053" y="0"/>
                  </a:lnTo>
                  <a:lnTo>
                    <a:pt x="12109" y="0"/>
                  </a:lnTo>
                  <a:lnTo>
                    <a:pt x="12109" y="0"/>
                  </a:lnTo>
                  <a:lnTo>
                    <a:pt x="12146" y="0"/>
                  </a:lnTo>
                  <a:lnTo>
                    <a:pt x="12201" y="0"/>
                  </a:lnTo>
                  <a:lnTo>
                    <a:pt x="12239" y="0"/>
                  </a:lnTo>
                  <a:lnTo>
                    <a:pt x="12220" y="0"/>
                  </a:lnTo>
                  <a:lnTo>
                    <a:pt x="12239" y="0"/>
                  </a:lnTo>
                  <a:lnTo>
                    <a:pt x="12312" y="0"/>
                  </a:lnTo>
                  <a:lnTo>
                    <a:pt x="12350" y="0"/>
                  </a:lnTo>
                  <a:lnTo>
                    <a:pt x="12350" y="0"/>
                  </a:lnTo>
                  <a:lnTo>
                    <a:pt x="12388" y="0"/>
                  </a:lnTo>
                  <a:lnTo>
                    <a:pt x="12424" y="0"/>
                  </a:lnTo>
                  <a:lnTo>
                    <a:pt x="12479" y="0"/>
                  </a:lnTo>
                  <a:lnTo>
                    <a:pt x="12629" y="0"/>
                  </a:lnTo>
                  <a:lnTo>
                    <a:pt x="12684" y="0"/>
                  </a:lnTo>
                  <a:lnTo>
                    <a:pt x="12702" y="0"/>
                  </a:lnTo>
                  <a:lnTo>
                    <a:pt x="12759" y="0"/>
                  </a:lnTo>
                  <a:lnTo>
                    <a:pt x="12814" y="0"/>
                  </a:lnTo>
                  <a:lnTo>
                    <a:pt x="12851" y="0"/>
                  </a:lnTo>
                  <a:lnTo>
                    <a:pt x="12889" y="0"/>
                  </a:lnTo>
                  <a:lnTo>
                    <a:pt x="12889" y="0"/>
                  </a:lnTo>
                  <a:lnTo>
                    <a:pt x="12943" y="0"/>
                  </a:lnTo>
                  <a:lnTo>
                    <a:pt x="12982" y="0"/>
                  </a:lnTo>
                  <a:lnTo>
                    <a:pt x="13074" y="0"/>
                  </a:lnTo>
                  <a:lnTo>
                    <a:pt x="13093" y="0"/>
                  </a:lnTo>
                  <a:lnTo>
                    <a:pt x="13149" y="0"/>
                  </a:lnTo>
                  <a:lnTo>
                    <a:pt x="13186" y="0"/>
                  </a:lnTo>
                  <a:lnTo>
                    <a:pt x="13242" y="0"/>
                  </a:lnTo>
                  <a:lnTo>
                    <a:pt x="13242" y="0"/>
                  </a:lnTo>
                  <a:lnTo>
                    <a:pt x="13260" y="0"/>
                  </a:lnTo>
                  <a:lnTo>
                    <a:pt x="13279" y="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3372" y="0"/>
                  </a:lnTo>
                  <a:lnTo>
                    <a:pt x="13409" y="0"/>
                  </a:lnTo>
                  <a:lnTo>
                    <a:pt x="13464" y="0"/>
                  </a:lnTo>
                  <a:lnTo>
                    <a:pt x="13502" y="0"/>
                  </a:lnTo>
                  <a:lnTo>
                    <a:pt x="13502" y="0"/>
                  </a:lnTo>
                  <a:lnTo>
                    <a:pt x="13538" y="0"/>
                  </a:lnTo>
                  <a:lnTo>
                    <a:pt x="13614" y="0"/>
                  </a:lnTo>
                  <a:lnTo>
                    <a:pt x="13632" y="0"/>
                  </a:lnTo>
                  <a:lnTo>
                    <a:pt x="13632" y="0"/>
                  </a:lnTo>
                  <a:lnTo>
                    <a:pt x="13650" y="0"/>
                  </a:lnTo>
                  <a:lnTo>
                    <a:pt x="13650" y="0"/>
                  </a:lnTo>
                  <a:lnTo>
                    <a:pt x="13705" y="0"/>
                  </a:lnTo>
                  <a:lnTo>
                    <a:pt x="13743" y="0"/>
                  </a:lnTo>
                  <a:lnTo>
                    <a:pt x="13780" y="0"/>
                  </a:lnTo>
                  <a:lnTo>
                    <a:pt x="13798" y="0"/>
                  </a:lnTo>
                  <a:lnTo>
                    <a:pt x="13835" y="0"/>
                  </a:lnTo>
                  <a:lnTo>
                    <a:pt x="13891" y="0"/>
                  </a:lnTo>
                  <a:lnTo>
                    <a:pt x="13928" y="0"/>
                  </a:lnTo>
                  <a:lnTo>
                    <a:pt x="13965" y="0"/>
                  </a:lnTo>
                  <a:lnTo>
                    <a:pt x="13985" y="0"/>
                  </a:lnTo>
                  <a:lnTo>
                    <a:pt x="14021" y="0"/>
                  </a:lnTo>
                  <a:lnTo>
                    <a:pt x="14077" y="0"/>
                  </a:lnTo>
                  <a:lnTo>
                    <a:pt x="14097" y="0"/>
                  </a:lnTo>
                  <a:lnTo>
                    <a:pt x="14152" y="0"/>
                  </a:lnTo>
                  <a:lnTo>
                    <a:pt x="14206" y="0"/>
                  </a:lnTo>
                  <a:lnTo>
                    <a:pt x="14300" y="0"/>
                  </a:lnTo>
                  <a:lnTo>
                    <a:pt x="14357" y="0"/>
                  </a:lnTo>
                  <a:lnTo>
                    <a:pt x="14375" y="0"/>
                  </a:lnTo>
                  <a:lnTo>
                    <a:pt x="14429" y="0"/>
                  </a:lnTo>
                  <a:lnTo>
                    <a:pt x="14448" y="0"/>
                  </a:lnTo>
                  <a:lnTo>
                    <a:pt x="14486" y="0"/>
                  </a:lnTo>
                  <a:lnTo>
                    <a:pt x="14578" y="0"/>
                  </a:lnTo>
                  <a:lnTo>
                    <a:pt x="14617" y="0"/>
                  </a:lnTo>
                  <a:lnTo>
                    <a:pt x="14708" y="0"/>
                  </a:lnTo>
                  <a:lnTo>
                    <a:pt x="14746" y="0"/>
                  </a:lnTo>
                  <a:lnTo>
                    <a:pt x="14746" y="0"/>
                  </a:lnTo>
                  <a:lnTo>
                    <a:pt x="14708" y="0"/>
                  </a:lnTo>
                  <a:lnTo>
                    <a:pt x="14708" y="0"/>
                  </a:lnTo>
                  <a:lnTo>
                    <a:pt x="14838" y="0"/>
                  </a:lnTo>
                  <a:lnTo>
                    <a:pt x="14912" y="0"/>
                  </a:lnTo>
                  <a:lnTo>
                    <a:pt x="14931" y="0"/>
                  </a:lnTo>
                  <a:lnTo>
                    <a:pt x="14988" y="0"/>
                  </a:lnTo>
                  <a:lnTo>
                    <a:pt x="15080" y="0"/>
                  </a:lnTo>
                  <a:lnTo>
                    <a:pt x="15080" y="0"/>
                  </a:lnTo>
                  <a:lnTo>
                    <a:pt x="15024" y="0"/>
                  </a:lnTo>
                  <a:lnTo>
                    <a:pt x="15024" y="0"/>
                  </a:lnTo>
                  <a:lnTo>
                    <a:pt x="15100" y="0"/>
                  </a:lnTo>
                  <a:lnTo>
                    <a:pt x="15118" y="0"/>
                  </a:lnTo>
                  <a:lnTo>
                    <a:pt x="15191" y="0"/>
                  </a:lnTo>
                  <a:lnTo>
                    <a:pt x="15229" y="0"/>
                  </a:lnTo>
                  <a:lnTo>
                    <a:pt x="15209" y="0"/>
                  </a:lnTo>
                  <a:lnTo>
                    <a:pt x="15209" y="0"/>
                  </a:lnTo>
                  <a:lnTo>
                    <a:pt x="15266" y="0"/>
                  </a:lnTo>
                  <a:lnTo>
                    <a:pt x="15285" y="0"/>
                  </a:lnTo>
                  <a:lnTo>
                    <a:pt x="15360" y="0"/>
                  </a:lnTo>
                  <a:lnTo>
                    <a:pt x="15396" y="0"/>
                  </a:lnTo>
                  <a:lnTo>
                    <a:pt x="15451" y="0"/>
                  </a:lnTo>
                  <a:lnTo>
                    <a:pt x="15489" y="0"/>
                  </a:lnTo>
                  <a:lnTo>
                    <a:pt x="15489" y="0"/>
                  </a:lnTo>
                  <a:lnTo>
                    <a:pt x="15471" y="0"/>
                  </a:lnTo>
                  <a:lnTo>
                    <a:pt x="15489" y="0"/>
                  </a:lnTo>
                  <a:lnTo>
                    <a:pt x="15544" y="0"/>
                  </a:lnTo>
                  <a:lnTo>
                    <a:pt x="15581" y="0"/>
                  </a:lnTo>
                  <a:lnTo>
                    <a:pt x="15655" y="0"/>
                  </a:lnTo>
                  <a:lnTo>
                    <a:pt x="15692" y="0"/>
                  </a:lnTo>
                  <a:lnTo>
                    <a:pt x="15692" y="0"/>
                  </a:lnTo>
                  <a:lnTo>
                    <a:pt x="15674" y="0"/>
                  </a:lnTo>
                  <a:lnTo>
                    <a:pt x="15674" y="0"/>
                  </a:lnTo>
                  <a:lnTo>
                    <a:pt x="15692" y="0"/>
                  </a:lnTo>
                  <a:lnTo>
                    <a:pt x="15786" y="0"/>
                  </a:lnTo>
                  <a:lnTo>
                    <a:pt x="15842" y="0"/>
                  </a:lnTo>
                  <a:lnTo>
                    <a:pt x="15860" y="0"/>
                  </a:lnTo>
                  <a:lnTo>
                    <a:pt x="15879" y="0"/>
                  </a:lnTo>
                  <a:lnTo>
                    <a:pt x="15934" y="0"/>
                  </a:lnTo>
                  <a:lnTo>
                    <a:pt x="15972" y="0"/>
                  </a:lnTo>
                  <a:lnTo>
                    <a:pt x="16027" y="0"/>
                  </a:lnTo>
                  <a:lnTo>
                    <a:pt x="16046" y="0"/>
                  </a:lnTo>
                  <a:lnTo>
                    <a:pt x="16046" y="0"/>
                  </a:lnTo>
                  <a:lnTo>
                    <a:pt x="16008" y="0"/>
                  </a:lnTo>
                  <a:lnTo>
                    <a:pt x="16008" y="0"/>
                  </a:lnTo>
                  <a:lnTo>
                    <a:pt x="16064" y="0"/>
                  </a:lnTo>
                  <a:lnTo>
                    <a:pt x="16120" y="0"/>
                  </a:lnTo>
                  <a:lnTo>
                    <a:pt x="16232" y="0"/>
                  </a:lnTo>
                  <a:lnTo>
                    <a:pt x="16324" y="0"/>
                  </a:lnTo>
                  <a:lnTo>
                    <a:pt x="16380" y="0"/>
                  </a:lnTo>
                  <a:lnTo>
                    <a:pt x="16380" y="0"/>
                  </a:lnTo>
                  <a:lnTo>
                    <a:pt x="16251" y="0"/>
                  </a:lnTo>
                  <a:lnTo>
                    <a:pt x="16138" y="0"/>
                  </a:lnTo>
                  <a:lnTo>
                    <a:pt x="16102" y="0"/>
                  </a:lnTo>
                  <a:lnTo>
                    <a:pt x="15879" y="0"/>
                  </a:lnTo>
                  <a:lnTo>
                    <a:pt x="15767" y="0"/>
                  </a:lnTo>
                  <a:lnTo>
                    <a:pt x="15655" y="0"/>
                  </a:lnTo>
                  <a:lnTo>
                    <a:pt x="15508" y="0"/>
                  </a:lnTo>
                  <a:lnTo>
                    <a:pt x="15377" y="0"/>
                  </a:lnTo>
                  <a:lnTo>
                    <a:pt x="15321" y="0"/>
                  </a:lnTo>
                  <a:lnTo>
                    <a:pt x="15285" y="0"/>
                  </a:lnTo>
                  <a:lnTo>
                    <a:pt x="15173" y="0"/>
                  </a:lnTo>
                  <a:lnTo>
                    <a:pt x="15136" y="0"/>
                  </a:lnTo>
                  <a:lnTo>
                    <a:pt x="15173" y="0"/>
                  </a:lnTo>
                  <a:lnTo>
                    <a:pt x="15173" y="0"/>
                  </a:lnTo>
                  <a:lnTo>
                    <a:pt x="15118" y="0"/>
                  </a:lnTo>
                  <a:lnTo>
                    <a:pt x="14988" y="0"/>
                  </a:lnTo>
                  <a:lnTo>
                    <a:pt x="14912" y="0"/>
                  </a:lnTo>
                  <a:lnTo>
                    <a:pt x="14764" y="0"/>
                  </a:lnTo>
                  <a:lnTo>
                    <a:pt x="14728" y="0"/>
                  </a:lnTo>
                  <a:lnTo>
                    <a:pt x="14671" y="0"/>
                  </a:lnTo>
                  <a:lnTo>
                    <a:pt x="14635" y="0"/>
                  </a:lnTo>
                  <a:cubicBezTo>
                    <a:pt x="14635" y="0"/>
                    <a:pt x="14578" y="0"/>
                    <a:pt x="14560" y="0"/>
                  </a:cubicBezTo>
                  <a:lnTo>
                    <a:pt x="14486" y="0"/>
                  </a:lnTo>
                  <a:lnTo>
                    <a:pt x="14375" y="0"/>
                  </a:lnTo>
                  <a:lnTo>
                    <a:pt x="14337" y="0"/>
                  </a:lnTo>
                  <a:lnTo>
                    <a:pt x="14282" y="0"/>
                  </a:lnTo>
                  <a:lnTo>
                    <a:pt x="14245" y="0"/>
                  </a:lnTo>
                  <a:lnTo>
                    <a:pt x="14077" y="0"/>
                  </a:lnTo>
                  <a:lnTo>
                    <a:pt x="14003" y="0"/>
                  </a:lnTo>
                  <a:lnTo>
                    <a:pt x="13965" y="0"/>
                  </a:lnTo>
                  <a:lnTo>
                    <a:pt x="13909" y="0"/>
                  </a:lnTo>
                  <a:lnTo>
                    <a:pt x="13965" y="0"/>
                  </a:lnTo>
                  <a:lnTo>
                    <a:pt x="14058" y="0"/>
                  </a:lnTo>
                  <a:lnTo>
                    <a:pt x="14097" y="0"/>
                  </a:lnTo>
                  <a:lnTo>
                    <a:pt x="14170" y="0"/>
                  </a:lnTo>
                  <a:lnTo>
                    <a:pt x="14245" y="0"/>
                  </a:lnTo>
                  <a:lnTo>
                    <a:pt x="14357" y="0"/>
                  </a:lnTo>
                  <a:lnTo>
                    <a:pt x="14429" y="0"/>
                  </a:lnTo>
                  <a:lnTo>
                    <a:pt x="14486" y="0"/>
                  </a:lnTo>
                  <a:lnTo>
                    <a:pt x="14578" y="0"/>
                  </a:lnTo>
                  <a:lnTo>
                    <a:pt x="14671" y="0"/>
                  </a:lnTo>
                  <a:lnTo>
                    <a:pt x="14708" y="0"/>
                  </a:lnTo>
                  <a:lnTo>
                    <a:pt x="14671" y="0"/>
                  </a:lnTo>
                  <a:lnTo>
                    <a:pt x="14635" y="0"/>
                  </a:lnTo>
                  <a:lnTo>
                    <a:pt x="14617" y="0"/>
                  </a:lnTo>
                  <a:lnTo>
                    <a:pt x="14560" y="0"/>
                  </a:lnTo>
                  <a:lnTo>
                    <a:pt x="14467" y="0"/>
                  </a:lnTo>
                  <a:lnTo>
                    <a:pt x="14393" y="0"/>
                  </a:lnTo>
                  <a:lnTo>
                    <a:pt x="14245" y="0"/>
                  </a:lnTo>
                  <a:lnTo>
                    <a:pt x="14152" y="0"/>
                  </a:lnTo>
                  <a:lnTo>
                    <a:pt x="14058" y="0"/>
                  </a:lnTo>
                  <a:lnTo>
                    <a:pt x="13928" y="0"/>
                  </a:lnTo>
                  <a:lnTo>
                    <a:pt x="13909" y="0"/>
                  </a:lnTo>
                  <a:lnTo>
                    <a:pt x="13873" y="0"/>
                  </a:lnTo>
                  <a:lnTo>
                    <a:pt x="13780" y="0"/>
                  </a:lnTo>
                  <a:lnTo>
                    <a:pt x="13650" y="0"/>
                  </a:lnTo>
                  <a:lnTo>
                    <a:pt x="13502" y="0"/>
                  </a:lnTo>
                  <a:lnTo>
                    <a:pt x="13464" y="0"/>
                  </a:lnTo>
                  <a:lnTo>
                    <a:pt x="13502" y="0"/>
                  </a:lnTo>
                  <a:lnTo>
                    <a:pt x="13557" y="0"/>
                  </a:lnTo>
                  <a:lnTo>
                    <a:pt x="13725" y="0"/>
                  </a:lnTo>
                  <a:lnTo>
                    <a:pt x="13909" y="0"/>
                  </a:lnTo>
                  <a:lnTo>
                    <a:pt x="13985" y="0"/>
                  </a:lnTo>
                  <a:lnTo>
                    <a:pt x="13985" y="0"/>
                  </a:lnTo>
                  <a:lnTo>
                    <a:pt x="14003" y="0"/>
                  </a:lnTo>
                  <a:lnTo>
                    <a:pt x="14077" y="0"/>
                  </a:lnTo>
                  <a:lnTo>
                    <a:pt x="14115" y="0"/>
                  </a:lnTo>
                  <a:lnTo>
                    <a:pt x="14170" y="0"/>
                  </a:lnTo>
                  <a:lnTo>
                    <a:pt x="14152" y="0"/>
                  </a:lnTo>
                  <a:lnTo>
                    <a:pt x="14097" y="0"/>
                  </a:lnTo>
                  <a:lnTo>
                    <a:pt x="14021" y="0"/>
                  </a:lnTo>
                  <a:lnTo>
                    <a:pt x="14003" y="0"/>
                  </a:lnTo>
                  <a:lnTo>
                    <a:pt x="14077" y="0"/>
                  </a:lnTo>
                  <a:lnTo>
                    <a:pt x="14115" y="0"/>
                  </a:lnTo>
                  <a:lnTo>
                    <a:pt x="14115" y="0"/>
                  </a:lnTo>
                  <a:lnTo>
                    <a:pt x="14188" y="0"/>
                  </a:lnTo>
                  <a:lnTo>
                    <a:pt x="14206" y="0"/>
                  </a:lnTo>
                  <a:lnTo>
                    <a:pt x="14188" y="0"/>
                  </a:lnTo>
                  <a:lnTo>
                    <a:pt x="14170" y="0"/>
                  </a:lnTo>
                  <a:lnTo>
                    <a:pt x="14170" y="0"/>
                  </a:lnTo>
                  <a:lnTo>
                    <a:pt x="14206" y="0"/>
                  </a:lnTo>
                  <a:lnTo>
                    <a:pt x="14245" y="0"/>
                  </a:lnTo>
                  <a:lnTo>
                    <a:pt x="14245" y="0"/>
                  </a:lnTo>
                  <a:lnTo>
                    <a:pt x="14282" y="0"/>
                  </a:lnTo>
                  <a:lnTo>
                    <a:pt x="14357" y="0"/>
                  </a:lnTo>
                  <a:lnTo>
                    <a:pt x="14448" y="0"/>
                  </a:lnTo>
                  <a:lnTo>
                    <a:pt x="14560" y="0"/>
                  </a:lnTo>
                  <a:lnTo>
                    <a:pt x="14820" y="0"/>
                  </a:lnTo>
                  <a:lnTo>
                    <a:pt x="14894" y="0"/>
                  </a:lnTo>
                  <a:lnTo>
                    <a:pt x="14949" y="0"/>
                  </a:lnTo>
                  <a:lnTo>
                    <a:pt x="15005" y="0"/>
                  </a:lnTo>
                  <a:lnTo>
                    <a:pt x="15080" y="0"/>
                  </a:lnTo>
                  <a:lnTo>
                    <a:pt x="15118" y="0"/>
                  </a:lnTo>
                  <a:lnTo>
                    <a:pt x="15080" y="0"/>
                  </a:lnTo>
                  <a:lnTo>
                    <a:pt x="15043" y="0"/>
                  </a:lnTo>
                  <a:lnTo>
                    <a:pt x="15005" y="0"/>
                  </a:lnTo>
                  <a:lnTo>
                    <a:pt x="14912" y="0"/>
                  </a:lnTo>
                  <a:lnTo>
                    <a:pt x="14671" y="0"/>
                  </a:lnTo>
                  <a:lnTo>
                    <a:pt x="14635" y="0"/>
                  </a:lnTo>
                  <a:lnTo>
                    <a:pt x="14541" y="0"/>
                  </a:lnTo>
                  <a:lnTo>
                    <a:pt x="14486" y="0"/>
                  </a:lnTo>
                  <a:lnTo>
                    <a:pt x="14486" y="0"/>
                  </a:lnTo>
                  <a:lnTo>
                    <a:pt x="14467" y="0"/>
                  </a:lnTo>
                  <a:lnTo>
                    <a:pt x="14375" y="0"/>
                  </a:lnTo>
                  <a:lnTo>
                    <a:pt x="14300" y="0"/>
                  </a:lnTo>
                  <a:lnTo>
                    <a:pt x="14206" y="0"/>
                  </a:lnTo>
                  <a:lnTo>
                    <a:pt x="14152" y="0"/>
                  </a:lnTo>
                  <a:lnTo>
                    <a:pt x="14077" y="0"/>
                  </a:lnTo>
                  <a:lnTo>
                    <a:pt x="14077" y="0"/>
                  </a:lnTo>
                  <a:lnTo>
                    <a:pt x="14152" y="0"/>
                  </a:lnTo>
                  <a:lnTo>
                    <a:pt x="14206" y="0"/>
                  </a:lnTo>
                  <a:lnTo>
                    <a:pt x="14263" y="0"/>
                  </a:lnTo>
                  <a:lnTo>
                    <a:pt x="14375" y="0"/>
                  </a:lnTo>
                  <a:lnTo>
                    <a:pt x="14393" y="0"/>
                  </a:lnTo>
                  <a:lnTo>
                    <a:pt x="14357" y="0"/>
                  </a:lnTo>
                  <a:lnTo>
                    <a:pt x="14282" y="0"/>
                  </a:lnTo>
                  <a:lnTo>
                    <a:pt x="14245" y="0"/>
                  </a:lnTo>
                  <a:lnTo>
                    <a:pt x="14152" y="0"/>
                  </a:lnTo>
                  <a:lnTo>
                    <a:pt x="14170" y="0"/>
                  </a:lnTo>
                  <a:lnTo>
                    <a:pt x="14263" y="0"/>
                  </a:lnTo>
                  <a:lnTo>
                    <a:pt x="14263" y="0"/>
                  </a:lnTo>
                  <a:lnTo>
                    <a:pt x="14263" y="0"/>
                  </a:lnTo>
                  <a:lnTo>
                    <a:pt x="14282" y="0"/>
                  </a:lnTo>
                  <a:lnTo>
                    <a:pt x="14337" y="0"/>
                  </a:lnTo>
                  <a:lnTo>
                    <a:pt x="14357" y="0"/>
                  </a:lnTo>
                  <a:lnTo>
                    <a:pt x="14393" y="0"/>
                  </a:lnTo>
                  <a:lnTo>
                    <a:pt x="14393" y="0"/>
                  </a:lnTo>
                  <a:lnTo>
                    <a:pt x="14523" y="0"/>
                  </a:lnTo>
                  <a:lnTo>
                    <a:pt x="14523" y="0"/>
                  </a:lnTo>
                  <a:lnTo>
                    <a:pt x="14578" y="0"/>
                  </a:lnTo>
                  <a:lnTo>
                    <a:pt x="14635" y="0"/>
                  </a:lnTo>
                  <a:lnTo>
                    <a:pt x="14708" y="0"/>
                  </a:lnTo>
                  <a:lnTo>
                    <a:pt x="14746" y="0"/>
                  </a:lnTo>
                  <a:lnTo>
                    <a:pt x="14820" y="0"/>
                  </a:lnTo>
                  <a:lnTo>
                    <a:pt x="14912" y="0"/>
                  </a:lnTo>
                  <a:lnTo>
                    <a:pt x="14988" y="0"/>
                  </a:lnTo>
                  <a:lnTo>
                    <a:pt x="15024" y="0"/>
                  </a:lnTo>
                  <a:lnTo>
                    <a:pt x="15024" y="0"/>
                  </a:lnTo>
                  <a:lnTo>
                    <a:pt x="15191" y="0"/>
                  </a:lnTo>
                  <a:lnTo>
                    <a:pt x="15266" y="0"/>
                  </a:lnTo>
                  <a:lnTo>
                    <a:pt x="15285" y="0"/>
                  </a:lnTo>
                  <a:lnTo>
                    <a:pt x="15377" y="0"/>
                  </a:lnTo>
                  <a:lnTo>
                    <a:pt x="15396" y="0"/>
                  </a:lnTo>
                  <a:lnTo>
                    <a:pt x="15414" y="0"/>
                  </a:lnTo>
                  <a:lnTo>
                    <a:pt x="15396" y="0"/>
                  </a:lnTo>
                  <a:lnTo>
                    <a:pt x="15377" y="0"/>
                  </a:lnTo>
                  <a:lnTo>
                    <a:pt x="15396" y="0"/>
                  </a:lnTo>
                  <a:lnTo>
                    <a:pt x="15451" y="0"/>
                  </a:lnTo>
                  <a:lnTo>
                    <a:pt x="15489" y="0"/>
                  </a:lnTo>
                  <a:lnTo>
                    <a:pt x="15508" y="0"/>
                  </a:lnTo>
                  <a:lnTo>
                    <a:pt x="15563" y="0"/>
                  </a:lnTo>
                  <a:lnTo>
                    <a:pt x="15637" y="0"/>
                  </a:lnTo>
                  <a:lnTo>
                    <a:pt x="15692" y="0"/>
                  </a:lnTo>
                  <a:lnTo>
                    <a:pt x="15823" y="0"/>
                  </a:lnTo>
                  <a:lnTo>
                    <a:pt x="15860" y="0"/>
                  </a:lnTo>
                  <a:lnTo>
                    <a:pt x="15934" y="0"/>
                  </a:lnTo>
                  <a:lnTo>
                    <a:pt x="16008" y="0"/>
                  </a:lnTo>
                  <a:lnTo>
                    <a:pt x="16064" y="0"/>
                  </a:lnTo>
                  <a:lnTo>
                    <a:pt x="16102" y="0"/>
                  </a:lnTo>
                  <a:lnTo>
                    <a:pt x="16102" y="0"/>
                  </a:lnTo>
                  <a:lnTo>
                    <a:pt x="16102" y="0"/>
                  </a:lnTo>
                  <a:lnTo>
                    <a:pt x="16102" y="0"/>
                  </a:lnTo>
                  <a:lnTo>
                    <a:pt x="16120" y="0"/>
                  </a:lnTo>
                  <a:lnTo>
                    <a:pt x="16138" y="0"/>
                  </a:lnTo>
                  <a:lnTo>
                    <a:pt x="16158" y="0"/>
                  </a:lnTo>
                  <a:lnTo>
                    <a:pt x="16194" y="0"/>
                  </a:lnTo>
                  <a:lnTo>
                    <a:pt x="16158" y="0"/>
                  </a:lnTo>
                  <a:lnTo>
                    <a:pt x="16158" y="0"/>
                  </a:lnTo>
                  <a:lnTo>
                    <a:pt x="16212" y="0"/>
                  </a:lnTo>
                  <a:lnTo>
                    <a:pt x="16158" y="0"/>
                  </a:lnTo>
                  <a:lnTo>
                    <a:pt x="16158" y="0"/>
                  </a:lnTo>
                  <a:lnTo>
                    <a:pt x="16212" y="0"/>
                  </a:lnTo>
                  <a:lnTo>
                    <a:pt x="16251" y="0"/>
                  </a:lnTo>
                  <a:lnTo>
                    <a:pt x="16324" y="0"/>
                  </a:lnTo>
                  <a:lnTo>
                    <a:pt x="16380" y="0"/>
                  </a:lnTo>
                  <a:lnTo>
                    <a:pt x="16399" y="0"/>
                  </a:lnTo>
                  <a:lnTo>
                    <a:pt x="16380" y="0"/>
                  </a:lnTo>
                  <a:lnTo>
                    <a:pt x="16399" y="0"/>
                  </a:lnTo>
                  <a:lnTo>
                    <a:pt x="16492" y="0"/>
                  </a:lnTo>
                  <a:lnTo>
                    <a:pt x="16529" y="0"/>
                  </a:lnTo>
                  <a:lnTo>
                    <a:pt x="16529" y="0"/>
                  </a:lnTo>
                  <a:lnTo>
                    <a:pt x="16511" y="0"/>
                  </a:lnTo>
                  <a:lnTo>
                    <a:pt x="16511" y="0"/>
                  </a:lnTo>
                  <a:lnTo>
                    <a:pt x="16529" y="0"/>
                  </a:lnTo>
                  <a:lnTo>
                    <a:pt x="16529" y="0"/>
                  </a:lnTo>
                  <a:lnTo>
                    <a:pt x="16566" y="0"/>
                  </a:lnTo>
                  <a:lnTo>
                    <a:pt x="16529" y="0"/>
                  </a:lnTo>
                  <a:lnTo>
                    <a:pt x="16492" y="0"/>
                  </a:lnTo>
                  <a:lnTo>
                    <a:pt x="16511" y="0"/>
                  </a:lnTo>
                  <a:lnTo>
                    <a:pt x="16529" y="0"/>
                  </a:lnTo>
                  <a:lnTo>
                    <a:pt x="16511" y="0"/>
                  </a:lnTo>
                  <a:lnTo>
                    <a:pt x="16417" y="0"/>
                  </a:lnTo>
                  <a:lnTo>
                    <a:pt x="16417" y="0"/>
                  </a:lnTo>
                  <a:lnTo>
                    <a:pt x="16435" y="0"/>
                  </a:lnTo>
                  <a:lnTo>
                    <a:pt x="16529" y="0"/>
                  </a:lnTo>
                  <a:lnTo>
                    <a:pt x="16583" y="0"/>
                  </a:lnTo>
                  <a:lnTo>
                    <a:pt x="16583" y="0"/>
                  </a:lnTo>
                  <a:lnTo>
                    <a:pt x="16566" y="0"/>
                  </a:lnTo>
                  <a:lnTo>
                    <a:pt x="16511" y="0"/>
                  </a:lnTo>
                  <a:lnTo>
                    <a:pt x="16492" y="0"/>
                  </a:lnTo>
                  <a:lnTo>
                    <a:pt x="16529" y="0"/>
                  </a:lnTo>
                  <a:lnTo>
                    <a:pt x="16583" y="0"/>
                  </a:lnTo>
                  <a:lnTo>
                    <a:pt x="16583" y="0"/>
                  </a:lnTo>
                  <a:lnTo>
                    <a:pt x="16529" y="0"/>
                  </a:lnTo>
                  <a:lnTo>
                    <a:pt x="16474" y="0"/>
                  </a:lnTo>
                  <a:lnTo>
                    <a:pt x="16399" y="0"/>
                  </a:lnTo>
                  <a:lnTo>
                    <a:pt x="16380" y="0"/>
                  </a:lnTo>
                  <a:lnTo>
                    <a:pt x="16324" y="0"/>
                  </a:lnTo>
                  <a:lnTo>
                    <a:pt x="16324" y="0"/>
                  </a:lnTo>
                  <a:lnTo>
                    <a:pt x="16343" y="0"/>
                  </a:lnTo>
                  <a:lnTo>
                    <a:pt x="16343" y="0"/>
                  </a:lnTo>
                  <a:lnTo>
                    <a:pt x="16324" y="0"/>
                  </a:lnTo>
                  <a:lnTo>
                    <a:pt x="16324" y="0"/>
                  </a:lnTo>
                  <a:lnTo>
                    <a:pt x="16343" y="0"/>
                  </a:lnTo>
                  <a:lnTo>
                    <a:pt x="16417" y="0"/>
                  </a:lnTo>
                  <a:lnTo>
                    <a:pt x="16492" y="0"/>
                  </a:lnTo>
                  <a:lnTo>
                    <a:pt x="16511" y="0"/>
                  </a:lnTo>
                  <a:lnTo>
                    <a:pt x="16474" y="0"/>
                  </a:lnTo>
                  <a:lnTo>
                    <a:pt x="16399" y="0"/>
                  </a:lnTo>
                  <a:lnTo>
                    <a:pt x="16343" y="0"/>
                  </a:lnTo>
                  <a:lnTo>
                    <a:pt x="16324" y="0"/>
                  </a:lnTo>
                  <a:lnTo>
                    <a:pt x="16306" y="0"/>
                  </a:lnTo>
                  <a:lnTo>
                    <a:pt x="16324" y="0"/>
                  </a:lnTo>
                  <a:lnTo>
                    <a:pt x="16343" y="0"/>
                  </a:lnTo>
                  <a:lnTo>
                    <a:pt x="16324" y="0"/>
                  </a:lnTo>
                  <a:lnTo>
                    <a:pt x="16288" y="0"/>
                  </a:lnTo>
                  <a:lnTo>
                    <a:pt x="16194" y="0"/>
                  </a:lnTo>
                  <a:lnTo>
                    <a:pt x="16120" y="0"/>
                  </a:lnTo>
                  <a:lnTo>
                    <a:pt x="16120" y="0"/>
                  </a:lnTo>
                  <a:lnTo>
                    <a:pt x="16138" y="0"/>
                  </a:lnTo>
                  <a:lnTo>
                    <a:pt x="16194" y="0"/>
                  </a:lnTo>
                  <a:lnTo>
                    <a:pt x="16232" y="0"/>
                  </a:lnTo>
                  <a:lnTo>
                    <a:pt x="16288" y="0"/>
                  </a:lnTo>
                  <a:lnTo>
                    <a:pt x="16288" y="0"/>
                  </a:lnTo>
                  <a:lnTo>
                    <a:pt x="16232" y="0"/>
                  </a:lnTo>
                  <a:lnTo>
                    <a:pt x="16212" y="0"/>
                  </a:lnTo>
                  <a:lnTo>
                    <a:pt x="16158" y="0"/>
                  </a:lnTo>
                  <a:lnTo>
                    <a:pt x="16120" y="0"/>
                  </a:lnTo>
                  <a:lnTo>
                    <a:pt x="16102" y="0"/>
                  </a:lnTo>
                  <a:lnTo>
                    <a:pt x="16046" y="0"/>
                  </a:lnTo>
                  <a:lnTo>
                    <a:pt x="15972" y="0"/>
                  </a:lnTo>
                  <a:lnTo>
                    <a:pt x="15934" y="0"/>
                  </a:lnTo>
                  <a:lnTo>
                    <a:pt x="15915" y="0"/>
                  </a:lnTo>
                  <a:lnTo>
                    <a:pt x="15860" y="0"/>
                  </a:lnTo>
                  <a:lnTo>
                    <a:pt x="15860" y="0"/>
                  </a:lnTo>
                  <a:lnTo>
                    <a:pt x="15842" y="0"/>
                  </a:lnTo>
                  <a:lnTo>
                    <a:pt x="15674" y="0"/>
                  </a:lnTo>
                  <a:lnTo>
                    <a:pt x="15655" y="0"/>
                  </a:lnTo>
                  <a:lnTo>
                    <a:pt x="15563" y="0"/>
                  </a:lnTo>
                  <a:lnTo>
                    <a:pt x="15471" y="0"/>
                  </a:lnTo>
                  <a:lnTo>
                    <a:pt x="15377" y="0"/>
                  </a:lnTo>
                  <a:lnTo>
                    <a:pt x="15303" y="0"/>
                  </a:lnTo>
                  <a:lnTo>
                    <a:pt x="15303" y="0"/>
                  </a:lnTo>
                  <a:lnTo>
                    <a:pt x="15285" y="0"/>
                  </a:lnTo>
                  <a:lnTo>
                    <a:pt x="15136" y="0"/>
                  </a:lnTo>
                  <a:lnTo>
                    <a:pt x="15043" y="0"/>
                  </a:lnTo>
                  <a:lnTo>
                    <a:pt x="14949" y="0"/>
                  </a:lnTo>
                  <a:lnTo>
                    <a:pt x="14931" y="0"/>
                  </a:lnTo>
                  <a:lnTo>
                    <a:pt x="15005" y="0"/>
                  </a:lnTo>
                  <a:lnTo>
                    <a:pt x="15043" y="0"/>
                  </a:lnTo>
                  <a:lnTo>
                    <a:pt x="15209" y="0"/>
                  </a:lnTo>
                  <a:lnTo>
                    <a:pt x="15285" y="0"/>
                  </a:lnTo>
                  <a:lnTo>
                    <a:pt x="15377" y="0"/>
                  </a:lnTo>
                  <a:lnTo>
                    <a:pt x="15471" y="0"/>
                  </a:lnTo>
                  <a:lnTo>
                    <a:pt x="15508" y="0"/>
                  </a:lnTo>
                  <a:lnTo>
                    <a:pt x="15544" y="0"/>
                  </a:lnTo>
                  <a:lnTo>
                    <a:pt x="15508" y="0"/>
                  </a:lnTo>
                  <a:lnTo>
                    <a:pt x="15489" y="0"/>
                  </a:lnTo>
                  <a:lnTo>
                    <a:pt x="15451" y="0"/>
                  </a:lnTo>
                  <a:lnTo>
                    <a:pt x="15321" y="0"/>
                  </a:lnTo>
                  <a:lnTo>
                    <a:pt x="15285" y="0"/>
                  </a:lnTo>
                  <a:lnTo>
                    <a:pt x="15229" y="0"/>
                  </a:lnTo>
                  <a:lnTo>
                    <a:pt x="15136" y="0"/>
                  </a:lnTo>
                  <a:lnTo>
                    <a:pt x="15100" y="0"/>
                  </a:lnTo>
                  <a:lnTo>
                    <a:pt x="15024" y="0"/>
                  </a:lnTo>
                  <a:lnTo>
                    <a:pt x="14988" y="0"/>
                  </a:lnTo>
                  <a:lnTo>
                    <a:pt x="14949" y="0"/>
                  </a:lnTo>
                  <a:lnTo>
                    <a:pt x="14949" y="0"/>
                  </a:lnTo>
                  <a:lnTo>
                    <a:pt x="14931" y="0"/>
                  </a:lnTo>
                  <a:lnTo>
                    <a:pt x="14894" y="0"/>
                  </a:lnTo>
                  <a:lnTo>
                    <a:pt x="14764" y="0"/>
                  </a:lnTo>
                  <a:lnTo>
                    <a:pt x="14728" y="0"/>
                  </a:lnTo>
                  <a:lnTo>
                    <a:pt x="14671" y="0"/>
                  </a:lnTo>
                  <a:lnTo>
                    <a:pt x="14708" y="0"/>
                  </a:lnTo>
                  <a:lnTo>
                    <a:pt x="14801" y="0"/>
                  </a:lnTo>
                  <a:lnTo>
                    <a:pt x="14894" y="0"/>
                  </a:lnTo>
                  <a:lnTo>
                    <a:pt x="14912" y="0"/>
                  </a:lnTo>
                  <a:lnTo>
                    <a:pt x="14894" y="0"/>
                  </a:lnTo>
                  <a:lnTo>
                    <a:pt x="14838" y="0"/>
                  </a:lnTo>
                  <a:lnTo>
                    <a:pt x="14801" y="0"/>
                  </a:lnTo>
                  <a:lnTo>
                    <a:pt x="14838" y="0"/>
                  </a:lnTo>
                  <a:lnTo>
                    <a:pt x="14894" y="0"/>
                  </a:lnTo>
                  <a:lnTo>
                    <a:pt x="14931" y="0"/>
                  </a:lnTo>
                  <a:lnTo>
                    <a:pt x="15024" y="0"/>
                  </a:lnTo>
                  <a:lnTo>
                    <a:pt x="15100" y="0"/>
                  </a:lnTo>
                  <a:lnTo>
                    <a:pt x="15173" y="0"/>
                  </a:lnTo>
                  <a:lnTo>
                    <a:pt x="15266" y="0"/>
                  </a:lnTo>
                  <a:lnTo>
                    <a:pt x="15414" y="0"/>
                  </a:lnTo>
                  <a:lnTo>
                    <a:pt x="15471" y="0"/>
                  </a:lnTo>
                  <a:lnTo>
                    <a:pt x="15508" y="0"/>
                  </a:lnTo>
                  <a:lnTo>
                    <a:pt x="15544" y="0"/>
                  </a:lnTo>
                  <a:lnTo>
                    <a:pt x="15508" y="0"/>
                  </a:lnTo>
                  <a:lnTo>
                    <a:pt x="15451" y="0"/>
                  </a:lnTo>
                  <a:lnTo>
                    <a:pt x="15321" y="0"/>
                  </a:lnTo>
                  <a:lnTo>
                    <a:pt x="15266" y="0"/>
                  </a:lnTo>
                  <a:lnTo>
                    <a:pt x="15209" y="0"/>
                  </a:lnTo>
                  <a:lnTo>
                    <a:pt x="15118" y="0"/>
                  </a:lnTo>
                  <a:lnTo>
                    <a:pt x="15024" y="0"/>
                  </a:lnTo>
                  <a:lnTo>
                    <a:pt x="14949" y="0"/>
                  </a:lnTo>
                  <a:lnTo>
                    <a:pt x="14931" y="0"/>
                  </a:lnTo>
                  <a:lnTo>
                    <a:pt x="14858" y="0"/>
                  </a:lnTo>
                  <a:lnTo>
                    <a:pt x="14801" y="0"/>
                  </a:lnTo>
                  <a:lnTo>
                    <a:pt x="14728" y="0"/>
                  </a:lnTo>
                  <a:lnTo>
                    <a:pt x="14635" y="0"/>
                  </a:lnTo>
                  <a:lnTo>
                    <a:pt x="14617" y="0"/>
                  </a:lnTo>
                  <a:lnTo>
                    <a:pt x="14578" y="0"/>
                  </a:lnTo>
                  <a:lnTo>
                    <a:pt x="14541" y="0"/>
                  </a:lnTo>
                  <a:lnTo>
                    <a:pt x="14486" y="0"/>
                  </a:lnTo>
                  <a:lnTo>
                    <a:pt x="14467" y="0"/>
                  </a:lnTo>
                  <a:lnTo>
                    <a:pt x="14448" y="0"/>
                  </a:lnTo>
                  <a:lnTo>
                    <a:pt x="14486" y="0"/>
                  </a:lnTo>
                  <a:lnTo>
                    <a:pt x="14578" y="0"/>
                  </a:lnTo>
                  <a:lnTo>
                    <a:pt x="14708" y="0"/>
                  </a:lnTo>
                  <a:lnTo>
                    <a:pt x="14858" y="0"/>
                  </a:lnTo>
                  <a:lnTo>
                    <a:pt x="14912" y="0"/>
                  </a:lnTo>
                  <a:lnTo>
                    <a:pt x="14912" y="0"/>
                  </a:lnTo>
                  <a:lnTo>
                    <a:pt x="14858" y="0"/>
                  </a:lnTo>
                  <a:lnTo>
                    <a:pt x="14764" y="0"/>
                  </a:lnTo>
                  <a:lnTo>
                    <a:pt x="14671" y="0"/>
                  </a:lnTo>
                  <a:lnTo>
                    <a:pt x="14635" y="0"/>
                  </a:lnTo>
                  <a:lnTo>
                    <a:pt x="14635" y="0"/>
                  </a:lnTo>
                  <a:lnTo>
                    <a:pt x="14653" y="0"/>
                  </a:lnTo>
                  <a:lnTo>
                    <a:pt x="14708" y="0"/>
                  </a:lnTo>
                  <a:lnTo>
                    <a:pt x="14728" y="0"/>
                  </a:lnTo>
                  <a:lnTo>
                    <a:pt x="14728" y="0"/>
                  </a:lnTo>
                  <a:lnTo>
                    <a:pt x="14801" y="0"/>
                  </a:lnTo>
                  <a:lnTo>
                    <a:pt x="14912" y="0"/>
                  </a:lnTo>
                  <a:lnTo>
                    <a:pt x="14931" y="0"/>
                  </a:lnTo>
                  <a:lnTo>
                    <a:pt x="14988" y="0"/>
                  </a:lnTo>
                  <a:lnTo>
                    <a:pt x="15024" y="0"/>
                  </a:lnTo>
                  <a:lnTo>
                    <a:pt x="15100" y="0"/>
                  </a:lnTo>
                  <a:lnTo>
                    <a:pt x="15173" y="0"/>
                  </a:lnTo>
                  <a:lnTo>
                    <a:pt x="15266" y="0"/>
                  </a:lnTo>
                  <a:lnTo>
                    <a:pt x="15321" y="0"/>
                  </a:lnTo>
                  <a:lnTo>
                    <a:pt x="15396" y="0"/>
                  </a:lnTo>
                  <a:lnTo>
                    <a:pt x="15451" y="0"/>
                  </a:lnTo>
                  <a:lnTo>
                    <a:pt x="15508" y="0"/>
                  </a:lnTo>
                  <a:lnTo>
                    <a:pt x="15581" y="0"/>
                  </a:lnTo>
                  <a:lnTo>
                    <a:pt x="15627" y="0"/>
                  </a:lnTo>
                  <a:lnTo>
                    <a:pt x="15637" y="0"/>
                  </a:lnTo>
                  <a:lnTo>
                    <a:pt x="15637" y="0"/>
                  </a:lnTo>
                  <a:lnTo>
                    <a:pt x="15637" y="0"/>
                  </a:lnTo>
                  <a:lnTo>
                    <a:pt x="15601" y="0"/>
                  </a:lnTo>
                  <a:lnTo>
                    <a:pt x="15611" y="0"/>
                  </a:lnTo>
                  <a:lnTo>
                    <a:pt x="15508" y="0"/>
                  </a:lnTo>
                  <a:lnTo>
                    <a:pt x="15451" y="0"/>
                  </a:lnTo>
                  <a:lnTo>
                    <a:pt x="15451" y="0"/>
                  </a:lnTo>
                  <a:lnTo>
                    <a:pt x="15471" y="0"/>
                  </a:lnTo>
                  <a:lnTo>
                    <a:pt x="15508" y="0"/>
                  </a:lnTo>
                  <a:lnTo>
                    <a:pt x="15563" y="0"/>
                  </a:lnTo>
                  <a:lnTo>
                    <a:pt x="15563" y="0"/>
                  </a:lnTo>
                  <a:lnTo>
                    <a:pt x="15601" y="0"/>
                  </a:lnTo>
                  <a:lnTo>
                    <a:pt x="15692" y="0"/>
                  </a:lnTo>
                  <a:lnTo>
                    <a:pt x="15860" y="0"/>
                  </a:lnTo>
                  <a:lnTo>
                    <a:pt x="15879" y="0"/>
                  </a:lnTo>
                  <a:lnTo>
                    <a:pt x="15915" y="0"/>
                  </a:lnTo>
                  <a:lnTo>
                    <a:pt x="15915" y="0"/>
                  </a:lnTo>
                  <a:lnTo>
                    <a:pt x="15934" y="0"/>
                  </a:lnTo>
                  <a:lnTo>
                    <a:pt x="15934" y="0"/>
                  </a:lnTo>
                  <a:lnTo>
                    <a:pt x="15972" y="0"/>
                  </a:lnTo>
                  <a:lnTo>
                    <a:pt x="16027" y="0"/>
                  </a:lnTo>
                  <a:lnTo>
                    <a:pt x="16064" y="0"/>
                  </a:lnTo>
                  <a:lnTo>
                    <a:pt x="16064" y="0"/>
                  </a:lnTo>
                  <a:lnTo>
                    <a:pt x="16102" y="0"/>
                  </a:lnTo>
                  <a:lnTo>
                    <a:pt x="16138" y="0"/>
                  </a:lnTo>
                  <a:lnTo>
                    <a:pt x="16306" y="0"/>
                  </a:lnTo>
                  <a:lnTo>
                    <a:pt x="16435" y="0"/>
                  </a:lnTo>
                  <a:lnTo>
                    <a:pt x="16511" y="0"/>
                  </a:lnTo>
                  <a:lnTo>
                    <a:pt x="16566" y="0"/>
                  </a:lnTo>
                  <a:lnTo>
                    <a:pt x="16603" y="0"/>
                  </a:lnTo>
                  <a:lnTo>
                    <a:pt x="16658" y="0"/>
                  </a:lnTo>
                  <a:lnTo>
                    <a:pt x="16658" y="0"/>
                  </a:lnTo>
                  <a:lnTo>
                    <a:pt x="16511" y="0"/>
                  </a:lnTo>
                  <a:lnTo>
                    <a:pt x="16492" y="0"/>
                  </a:lnTo>
                  <a:lnTo>
                    <a:pt x="16399" y="0"/>
                  </a:lnTo>
                  <a:lnTo>
                    <a:pt x="16232" y="0"/>
                  </a:lnTo>
                  <a:lnTo>
                    <a:pt x="16194" y="0"/>
                  </a:lnTo>
                  <a:lnTo>
                    <a:pt x="16158" y="0"/>
                  </a:lnTo>
                  <a:lnTo>
                    <a:pt x="16120" y="0"/>
                  </a:lnTo>
                  <a:lnTo>
                    <a:pt x="16084" y="0"/>
                  </a:lnTo>
                  <a:lnTo>
                    <a:pt x="16084" y="0"/>
                  </a:lnTo>
                  <a:lnTo>
                    <a:pt x="16138" y="0"/>
                  </a:lnTo>
                  <a:lnTo>
                    <a:pt x="16343" y="0"/>
                  </a:lnTo>
                  <a:lnTo>
                    <a:pt x="16435" y="0"/>
                  </a:lnTo>
                  <a:lnTo>
                    <a:pt x="16583" y="0"/>
                  </a:lnTo>
                  <a:lnTo>
                    <a:pt x="16677" y="0"/>
                  </a:lnTo>
                  <a:lnTo>
                    <a:pt x="16715" y="0"/>
                  </a:lnTo>
                  <a:lnTo>
                    <a:pt x="16789" y="0"/>
                  </a:lnTo>
                  <a:lnTo>
                    <a:pt x="16807" y="0"/>
                  </a:lnTo>
                  <a:lnTo>
                    <a:pt x="16863" y="0"/>
                  </a:lnTo>
                  <a:lnTo>
                    <a:pt x="16975" y="0"/>
                  </a:lnTo>
                  <a:lnTo>
                    <a:pt x="17011" y="0"/>
                  </a:lnTo>
                  <a:lnTo>
                    <a:pt x="17011" y="0"/>
                  </a:lnTo>
                  <a:lnTo>
                    <a:pt x="17085" y="0"/>
                  </a:lnTo>
                  <a:lnTo>
                    <a:pt x="17141" y="0"/>
                  </a:lnTo>
                  <a:lnTo>
                    <a:pt x="17197" y="0"/>
                  </a:lnTo>
                  <a:lnTo>
                    <a:pt x="17272" y="0"/>
                  </a:lnTo>
                  <a:lnTo>
                    <a:pt x="17365" y="0"/>
                  </a:lnTo>
                  <a:lnTo>
                    <a:pt x="17458" y="0"/>
                  </a:lnTo>
                  <a:lnTo>
                    <a:pt x="17477" y="0"/>
                  </a:lnTo>
                  <a:lnTo>
                    <a:pt x="17514" y="0"/>
                  </a:lnTo>
                  <a:lnTo>
                    <a:pt x="17514" y="0"/>
                  </a:lnTo>
                  <a:lnTo>
                    <a:pt x="17550" y="0"/>
                  </a:lnTo>
                  <a:lnTo>
                    <a:pt x="17625" y="0"/>
                  </a:lnTo>
                  <a:lnTo>
                    <a:pt x="17625" y="0"/>
                  </a:lnTo>
                  <a:lnTo>
                    <a:pt x="17606" y="0"/>
                  </a:lnTo>
                  <a:lnTo>
                    <a:pt x="17531" y="0"/>
                  </a:lnTo>
                  <a:lnTo>
                    <a:pt x="17438" y="0"/>
                  </a:lnTo>
                  <a:lnTo>
                    <a:pt x="17420" y="0"/>
                  </a:lnTo>
                  <a:lnTo>
                    <a:pt x="17383" y="0"/>
                  </a:lnTo>
                  <a:lnTo>
                    <a:pt x="17346" y="0"/>
                  </a:lnTo>
                  <a:lnTo>
                    <a:pt x="17326" y="0"/>
                  </a:lnTo>
                  <a:lnTo>
                    <a:pt x="17254" y="0"/>
                  </a:lnTo>
                  <a:lnTo>
                    <a:pt x="17197" y="0"/>
                  </a:lnTo>
                  <a:lnTo>
                    <a:pt x="17161" y="0"/>
                  </a:lnTo>
                  <a:lnTo>
                    <a:pt x="17141" y="0"/>
                  </a:lnTo>
                  <a:lnTo>
                    <a:pt x="17105" y="0"/>
                  </a:lnTo>
                  <a:lnTo>
                    <a:pt x="17085" y="0"/>
                  </a:lnTo>
                  <a:lnTo>
                    <a:pt x="17085" y="0"/>
                  </a:lnTo>
                  <a:lnTo>
                    <a:pt x="17141" y="0"/>
                  </a:lnTo>
                  <a:lnTo>
                    <a:pt x="17141" y="0"/>
                  </a:lnTo>
                  <a:lnTo>
                    <a:pt x="17085" y="0"/>
                  </a:lnTo>
                  <a:lnTo>
                    <a:pt x="17066" y="0"/>
                  </a:lnTo>
                  <a:lnTo>
                    <a:pt x="17049" y="0"/>
                  </a:lnTo>
                  <a:lnTo>
                    <a:pt x="17066" y="0"/>
                  </a:lnTo>
                  <a:lnTo>
                    <a:pt x="17049" y="0"/>
                  </a:lnTo>
                  <a:lnTo>
                    <a:pt x="16993" y="0"/>
                  </a:lnTo>
                  <a:lnTo>
                    <a:pt x="16975" y="0"/>
                  </a:lnTo>
                  <a:lnTo>
                    <a:pt x="16918" y="0"/>
                  </a:lnTo>
                  <a:lnTo>
                    <a:pt x="16899" y="0"/>
                  </a:lnTo>
                  <a:lnTo>
                    <a:pt x="16899" y="0"/>
                  </a:lnTo>
                  <a:lnTo>
                    <a:pt x="16955" y="0"/>
                  </a:lnTo>
                  <a:lnTo>
                    <a:pt x="17006" y="0"/>
                  </a:lnTo>
                  <a:lnTo>
                    <a:pt x="16993" y="0"/>
                  </a:lnTo>
                  <a:lnTo>
                    <a:pt x="16955" y="0"/>
                  </a:lnTo>
                  <a:lnTo>
                    <a:pt x="16993" y="0"/>
                  </a:lnTo>
                  <a:lnTo>
                    <a:pt x="17066" y="0"/>
                  </a:lnTo>
                  <a:lnTo>
                    <a:pt x="17105" y="0"/>
                  </a:lnTo>
                  <a:lnTo>
                    <a:pt x="17141" y="0"/>
                  </a:lnTo>
                  <a:lnTo>
                    <a:pt x="17141" y="0"/>
                  </a:lnTo>
                  <a:lnTo>
                    <a:pt x="17105" y="0"/>
                  </a:lnTo>
                  <a:lnTo>
                    <a:pt x="17105" y="0"/>
                  </a:lnTo>
                  <a:lnTo>
                    <a:pt x="17161" y="0"/>
                  </a:lnTo>
                  <a:lnTo>
                    <a:pt x="17197" y="0"/>
                  </a:lnTo>
                  <a:lnTo>
                    <a:pt x="17254" y="0"/>
                  </a:lnTo>
                  <a:lnTo>
                    <a:pt x="17290" y="0"/>
                  </a:lnTo>
                  <a:lnTo>
                    <a:pt x="17365" y="0"/>
                  </a:lnTo>
                  <a:lnTo>
                    <a:pt x="17438" y="0"/>
                  </a:lnTo>
                  <a:lnTo>
                    <a:pt x="17514" y="0"/>
                  </a:lnTo>
                  <a:lnTo>
                    <a:pt x="17568" y="0"/>
                  </a:lnTo>
                  <a:lnTo>
                    <a:pt x="17661" y="0"/>
                  </a:lnTo>
                  <a:lnTo>
                    <a:pt x="17792" y="0"/>
                  </a:lnTo>
                  <a:lnTo>
                    <a:pt x="17792" y="0"/>
                  </a:lnTo>
                  <a:lnTo>
                    <a:pt x="17809" y="0"/>
                  </a:lnTo>
                  <a:lnTo>
                    <a:pt x="17848" y="0"/>
                  </a:lnTo>
                  <a:lnTo>
                    <a:pt x="17884" y="0"/>
                  </a:lnTo>
                  <a:lnTo>
                    <a:pt x="17921" y="0"/>
                  </a:lnTo>
                  <a:lnTo>
                    <a:pt x="18033" y="0"/>
                  </a:lnTo>
                  <a:lnTo>
                    <a:pt x="18125" y="0"/>
                  </a:lnTo>
                  <a:lnTo>
                    <a:pt x="18181" y="0"/>
                  </a:lnTo>
                  <a:lnTo>
                    <a:pt x="18125" y="0"/>
                  </a:lnTo>
                  <a:lnTo>
                    <a:pt x="18107" y="0"/>
                  </a:lnTo>
                  <a:lnTo>
                    <a:pt x="18163" y="0"/>
                  </a:lnTo>
                  <a:lnTo>
                    <a:pt x="18163" y="0"/>
                  </a:lnTo>
                  <a:lnTo>
                    <a:pt x="18069" y="0"/>
                  </a:lnTo>
                  <a:lnTo>
                    <a:pt x="17996" y="0"/>
                  </a:lnTo>
                  <a:lnTo>
                    <a:pt x="17978" y="0"/>
                  </a:lnTo>
                  <a:lnTo>
                    <a:pt x="17848" y="0"/>
                  </a:lnTo>
                  <a:lnTo>
                    <a:pt x="17792" y="0"/>
                  </a:lnTo>
                  <a:lnTo>
                    <a:pt x="17661" y="0"/>
                  </a:lnTo>
                  <a:lnTo>
                    <a:pt x="17625" y="0"/>
                  </a:lnTo>
                  <a:lnTo>
                    <a:pt x="17568" y="0"/>
                  </a:lnTo>
                  <a:lnTo>
                    <a:pt x="17568" y="0"/>
                  </a:lnTo>
                  <a:lnTo>
                    <a:pt x="17625" y="0"/>
                  </a:lnTo>
                  <a:lnTo>
                    <a:pt x="17661" y="0"/>
                  </a:lnTo>
                  <a:lnTo>
                    <a:pt x="17698" y="0"/>
                  </a:lnTo>
                  <a:lnTo>
                    <a:pt x="17718" y="0"/>
                  </a:lnTo>
                  <a:lnTo>
                    <a:pt x="17718" y="0"/>
                  </a:lnTo>
                  <a:lnTo>
                    <a:pt x="17606" y="0"/>
                  </a:lnTo>
                  <a:lnTo>
                    <a:pt x="17550" y="0"/>
                  </a:lnTo>
                  <a:lnTo>
                    <a:pt x="17458" y="0"/>
                  </a:lnTo>
                  <a:lnTo>
                    <a:pt x="17365" y="0"/>
                  </a:lnTo>
                  <a:lnTo>
                    <a:pt x="17272" y="0"/>
                  </a:lnTo>
                  <a:lnTo>
                    <a:pt x="17254" y="0"/>
                  </a:lnTo>
                  <a:lnTo>
                    <a:pt x="17235" y="0"/>
                  </a:lnTo>
                  <a:lnTo>
                    <a:pt x="17197" y="0"/>
                  </a:lnTo>
                  <a:lnTo>
                    <a:pt x="17197" y="0"/>
                  </a:lnTo>
                  <a:lnTo>
                    <a:pt x="17272" y="0"/>
                  </a:lnTo>
                  <a:lnTo>
                    <a:pt x="17290" y="0"/>
                  </a:lnTo>
                  <a:lnTo>
                    <a:pt x="17272" y="0"/>
                  </a:lnTo>
                  <a:lnTo>
                    <a:pt x="17290" y="0"/>
                  </a:lnTo>
                  <a:lnTo>
                    <a:pt x="17365" y="0"/>
                  </a:lnTo>
                  <a:lnTo>
                    <a:pt x="17438" y="0"/>
                  </a:lnTo>
                  <a:lnTo>
                    <a:pt x="17531" y="0"/>
                  </a:lnTo>
                  <a:lnTo>
                    <a:pt x="17606" y="0"/>
                  </a:lnTo>
                  <a:lnTo>
                    <a:pt x="17698" y="0"/>
                  </a:lnTo>
                  <a:lnTo>
                    <a:pt x="17737" y="0"/>
                  </a:lnTo>
                  <a:lnTo>
                    <a:pt x="17792" y="0"/>
                  </a:lnTo>
                  <a:lnTo>
                    <a:pt x="17809" y="0"/>
                  </a:lnTo>
                  <a:lnTo>
                    <a:pt x="17792" y="0"/>
                  </a:lnTo>
                  <a:lnTo>
                    <a:pt x="17606" y="0"/>
                  </a:lnTo>
                  <a:lnTo>
                    <a:pt x="17458" y="0"/>
                  </a:lnTo>
                  <a:lnTo>
                    <a:pt x="17326" y="0"/>
                  </a:lnTo>
                  <a:lnTo>
                    <a:pt x="17179" y="0"/>
                  </a:lnTo>
                  <a:lnTo>
                    <a:pt x="17105" y="0"/>
                  </a:lnTo>
                  <a:lnTo>
                    <a:pt x="17105" y="0"/>
                  </a:lnTo>
                  <a:lnTo>
                    <a:pt x="17105" y="0"/>
                  </a:lnTo>
                  <a:lnTo>
                    <a:pt x="17161" y="0"/>
                  </a:lnTo>
                  <a:lnTo>
                    <a:pt x="17197" y="0"/>
                  </a:lnTo>
                  <a:lnTo>
                    <a:pt x="17272" y="0"/>
                  </a:lnTo>
                  <a:lnTo>
                    <a:pt x="17383" y="0"/>
                  </a:lnTo>
                  <a:lnTo>
                    <a:pt x="17420" y="0"/>
                  </a:lnTo>
                  <a:lnTo>
                    <a:pt x="17420" y="0"/>
                  </a:lnTo>
                  <a:lnTo>
                    <a:pt x="17326" y="0"/>
                  </a:lnTo>
                  <a:lnTo>
                    <a:pt x="17290" y="0"/>
                  </a:lnTo>
                  <a:lnTo>
                    <a:pt x="17290" y="0"/>
                  </a:lnTo>
                  <a:lnTo>
                    <a:pt x="17326" y="0"/>
                  </a:lnTo>
                  <a:lnTo>
                    <a:pt x="17365" y="0"/>
                  </a:lnTo>
                  <a:lnTo>
                    <a:pt x="17477" y="0"/>
                  </a:lnTo>
                  <a:lnTo>
                    <a:pt x="17531" y="0"/>
                  </a:lnTo>
                  <a:lnTo>
                    <a:pt x="17531" y="0"/>
                  </a:lnTo>
                  <a:lnTo>
                    <a:pt x="17625" y="0"/>
                  </a:lnTo>
                  <a:lnTo>
                    <a:pt x="17718" y="0"/>
                  </a:lnTo>
                  <a:lnTo>
                    <a:pt x="17828" y="0"/>
                  </a:lnTo>
                  <a:lnTo>
                    <a:pt x="17902" y="0"/>
                  </a:lnTo>
                  <a:lnTo>
                    <a:pt x="17940" y="0"/>
                  </a:lnTo>
                  <a:lnTo>
                    <a:pt x="17996" y="0"/>
                  </a:lnTo>
                  <a:lnTo>
                    <a:pt x="18014" y="0"/>
                  </a:lnTo>
                  <a:lnTo>
                    <a:pt x="17940" y="0"/>
                  </a:lnTo>
                  <a:lnTo>
                    <a:pt x="17996" y="0"/>
                  </a:lnTo>
                  <a:lnTo>
                    <a:pt x="18033" y="0"/>
                  </a:lnTo>
                  <a:lnTo>
                    <a:pt x="18089" y="0"/>
                  </a:lnTo>
                  <a:lnTo>
                    <a:pt x="18125" y="0"/>
                  </a:lnTo>
                  <a:lnTo>
                    <a:pt x="18181" y="0"/>
                  </a:lnTo>
                  <a:lnTo>
                    <a:pt x="18201" y="0"/>
                  </a:lnTo>
                  <a:lnTo>
                    <a:pt x="18219" y="0"/>
                  </a:lnTo>
                  <a:lnTo>
                    <a:pt x="18201" y="0"/>
                  </a:lnTo>
                  <a:lnTo>
                    <a:pt x="18201" y="0"/>
                  </a:lnTo>
                  <a:lnTo>
                    <a:pt x="18201" y="0"/>
                  </a:lnTo>
                  <a:lnTo>
                    <a:pt x="18163" y="0"/>
                  </a:lnTo>
                  <a:lnTo>
                    <a:pt x="18163" y="0"/>
                  </a:lnTo>
                  <a:lnTo>
                    <a:pt x="18163" y="0"/>
                  </a:lnTo>
                  <a:lnTo>
                    <a:pt x="18201" y="0"/>
                  </a:lnTo>
                  <a:lnTo>
                    <a:pt x="18275" y="0"/>
                  </a:lnTo>
                  <a:lnTo>
                    <a:pt x="18292" y="0"/>
                  </a:lnTo>
                  <a:lnTo>
                    <a:pt x="18275" y="0"/>
                  </a:lnTo>
                  <a:lnTo>
                    <a:pt x="18201" y="0"/>
                  </a:lnTo>
                  <a:lnTo>
                    <a:pt x="18163" y="0"/>
                  </a:lnTo>
                  <a:lnTo>
                    <a:pt x="18107" y="0"/>
                  </a:lnTo>
                  <a:lnTo>
                    <a:pt x="18033" y="0"/>
                  </a:lnTo>
                  <a:lnTo>
                    <a:pt x="17718" y="0"/>
                  </a:lnTo>
                  <a:lnTo>
                    <a:pt x="17680" y="0"/>
                  </a:lnTo>
                  <a:lnTo>
                    <a:pt x="17606" y="0"/>
                  </a:lnTo>
                  <a:lnTo>
                    <a:pt x="17438" y="0"/>
                  </a:lnTo>
                  <a:lnTo>
                    <a:pt x="17365" y="0"/>
                  </a:lnTo>
                  <a:lnTo>
                    <a:pt x="17309" y="0"/>
                  </a:lnTo>
                  <a:lnTo>
                    <a:pt x="17272" y="0"/>
                  </a:lnTo>
                  <a:lnTo>
                    <a:pt x="17254" y="0"/>
                  </a:lnTo>
                  <a:lnTo>
                    <a:pt x="17272" y="0"/>
                  </a:lnTo>
                  <a:lnTo>
                    <a:pt x="17309" y="0"/>
                  </a:lnTo>
                  <a:lnTo>
                    <a:pt x="17346" y="0"/>
                  </a:lnTo>
                  <a:lnTo>
                    <a:pt x="17458" y="0"/>
                  </a:lnTo>
                  <a:lnTo>
                    <a:pt x="17606" y="0"/>
                  </a:lnTo>
                  <a:lnTo>
                    <a:pt x="17643" y="0"/>
                  </a:lnTo>
                  <a:lnTo>
                    <a:pt x="17698" y="0"/>
                  </a:lnTo>
                  <a:lnTo>
                    <a:pt x="17773" y="0"/>
                  </a:lnTo>
                  <a:lnTo>
                    <a:pt x="17828" y="0"/>
                  </a:lnTo>
                  <a:lnTo>
                    <a:pt x="17884" y="0"/>
                  </a:lnTo>
                  <a:lnTo>
                    <a:pt x="17921" y="0"/>
                  </a:lnTo>
                  <a:lnTo>
                    <a:pt x="17959" y="0"/>
                  </a:lnTo>
                  <a:lnTo>
                    <a:pt x="17959" y="0"/>
                  </a:lnTo>
                  <a:lnTo>
                    <a:pt x="17959" y="0"/>
                  </a:lnTo>
                  <a:lnTo>
                    <a:pt x="17959" y="0"/>
                  </a:lnTo>
                  <a:lnTo>
                    <a:pt x="17902" y="0"/>
                  </a:lnTo>
                  <a:lnTo>
                    <a:pt x="17866" y="0"/>
                  </a:lnTo>
                  <a:lnTo>
                    <a:pt x="17809" y="0"/>
                  </a:lnTo>
                  <a:lnTo>
                    <a:pt x="17737" y="0"/>
                  </a:lnTo>
                  <a:lnTo>
                    <a:pt x="17625" y="0"/>
                  </a:lnTo>
                  <a:lnTo>
                    <a:pt x="17586" y="0"/>
                  </a:lnTo>
                  <a:lnTo>
                    <a:pt x="17495" y="0"/>
                  </a:lnTo>
                  <a:lnTo>
                    <a:pt x="17402" y="0"/>
                  </a:lnTo>
                  <a:lnTo>
                    <a:pt x="17365" y="0"/>
                  </a:lnTo>
                  <a:lnTo>
                    <a:pt x="17346" y="0"/>
                  </a:lnTo>
                  <a:lnTo>
                    <a:pt x="17346" y="0"/>
                  </a:lnTo>
                  <a:lnTo>
                    <a:pt x="17346" y="0"/>
                  </a:lnTo>
                  <a:lnTo>
                    <a:pt x="17326" y="0"/>
                  </a:lnTo>
                  <a:lnTo>
                    <a:pt x="17141" y="0"/>
                  </a:lnTo>
                  <a:lnTo>
                    <a:pt x="17066" y="0"/>
                  </a:lnTo>
                  <a:lnTo>
                    <a:pt x="17085" y="0"/>
                  </a:lnTo>
                  <a:lnTo>
                    <a:pt x="17141" y="0"/>
                  </a:lnTo>
                  <a:lnTo>
                    <a:pt x="17235" y="0"/>
                  </a:lnTo>
                  <a:lnTo>
                    <a:pt x="17272" y="0"/>
                  </a:lnTo>
                  <a:lnTo>
                    <a:pt x="17272" y="0"/>
                  </a:lnTo>
                  <a:lnTo>
                    <a:pt x="17254" y="0"/>
                  </a:lnTo>
                  <a:lnTo>
                    <a:pt x="17290" y="0"/>
                  </a:lnTo>
                  <a:lnTo>
                    <a:pt x="17272" y="0"/>
                  </a:lnTo>
                  <a:lnTo>
                    <a:pt x="17254" y="0"/>
                  </a:lnTo>
                  <a:lnTo>
                    <a:pt x="17290" y="0"/>
                  </a:lnTo>
                  <a:lnTo>
                    <a:pt x="17272" y="0"/>
                  </a:lnTo>
                  <a:lnTo>
                    <a:pt x="17272" y="0"/>
                  </a:lnTo>
                  <a:lnTo>
                    <a:pt x="17326" y="0"/>
                  </a:lnTo>
                  <a:lnTo>
                    <a:pt x="17346" y="0"/>
                  </a:lnTo>
                  <a:lnTo>
                    <a:pt x="17346" y="0"/>
                  </a:lnTo>
                  <a:lnTo>
                    <a:pt x="17383" y="0"/>
                  </a:lnTo>
                  <a:lnTo>
                    <a:pt x="17438" y="0"/>
                  </a:lnTo>
                  <a:lnTo>
                    <a:pt x="17514" y="0"/>
                  </a:lnTo>
                  <a:lnTo>
                    <a:pt x="17625" y="0"/>
                  </a:lnTo>
                  <a:lnTo>
                    <a:pt x="17698" y="0"/>
                  </a:lnTo>
                  <a:lnTo>
                    <a:pt x="17698" y="0"/>
                  </a:lnTo>
                  <a:lnTo>
                    <a:pt x="17661" y="0"/>
                  </a:lnTo>
                  <a:lnTo>
                    <a:pt x="17568" y="0"/>
                  </a:lnTo>
                  <a:lnTo>
                    <a:pt x="17514" y="0"/>
                  </a:lnTo>
                  <a:lnTo>
                    <a:pt x="17477" y="0"/>
                  </a:lnTo>
                  <a:lnTo>
                    <a:pt x="17550" y="0"/>
                  </a:lnTo>
                  <a:lnTo>
                    <a:pt x="17643" y="0"/>
                  </a:lnTo>
                  <a:lnTo>
                    <a:pt x="17698" y="0"/>
                  </a:lnTo>
                  <a:lnTo>
                    <a:pt x="17737" y="0"/>
                  </a:lnTo>
                  <a:lnTo>
                    <a:pt x="17737" y="0"/>
                  </a:lnTo>
                  <a:lnTo>
                    <a:pt x="17718" y="0"/>
                  </a:lnTo>
                  <a:lnTo>
                    <a:pt x="17792" y="0"/>
                  </a:lnTo>
                  <a:lnTo>
                    <a:pt x="17884" y="0"/>
                  </a:lnTo>
                  <a:lnTo>
                    <a:pt x="17940" y="0"/>
                  </a:lnTo>
                  <a:lnTo>
                    <a:pt x="17996" y="0"/>
                  </a:lnTo>
                  <a:lnTo>
                    <a:pt x="18033" y="0"/>
                  </a:lnTo>
                  <a:lnTo>
                    <a:pt x="18089" y="0"/>
                  </a:lnTo>
                  <a:lnTo>
                    <a:pt x="18125" y="0"/>
                  </a:lnTo>
                  <a:lnTo>
                    <a:pt x="18107" y="0"/>
                  </a:lnTo>
                  <a:lnTo>
                    <a:pt x="18125" y="0"/>
                  </a:lnTo>
                  <a:lnTo>
                    <a:pt x="18201" y="0"/>
                  </a:lnTo>
                  <a:lnTo>
                    <a:pt x="18219" y="0"/>
                  </a:lnTo>
                  <a:lnTo>
                    <a:pt x="18275" y="0"/>
                  </a:lnTo>
                  <a:lnTo>
                    <a:pt x="18311" y="0"/>
                  </a:lnTo>
                  <a:lnTo>
                    <a:pt x="18441" y="0"/>
                  </a:lnTo>
                  <a:lnTo>
                    <a:pt x="18480" y="0"/>
                  </a:lnTo>
                  <a:lnTo>
                    <a:pt x="18498" y="0"/>
                  </a:lnTo>
                  <a:lnTo>
                    <a:pt x="18534" y="0"/>
                  </a:lnTo>
                  <a:lnTo>
                    <a:pt x="18552" y="0"/>
                  </a:lnTo>
                  <a:lnTo>
                    <a:pt x="18591" y="0"/>
                  </a:lnTo>
                  <a:lnTo>
                    <a:pt x="18646" y="0"/>
                  </a:lnTo>
                  <a:lnTo>
                    <a:pt x="18646" y="0"/>
                  </a:lnTo>
                  <a:lnTo>
                    <a:pt x="18664" y="0"/>
                  </a:lnTo>
                  <a:lnTo>
                    <a:pt x="18683" y="0"/>
                  </a:lnTo>
                  <a:lnTo>
                    <a:pt x="18721" y="0"/>
                  </a:lnTo>
                  <a:lnTo>
                    <a:pt x="18721" y="0"/>
                  </a:lnTo>
                  <a:lnTo>
                    <a:pt x="18683" y="0"/>
                  </a:lnTo>
                  <a:lnTo>
                    <a:pt x="18628" y="0"/>
                  </a:lnTo>
                  <a:lnTo>
                    <a:pt x="18571" y="0"/>
                  </a:lnTo>
                  <a:lnTo>
                    <a:pt x="18534" y="0"/>
                  </a:lnTo>
                  <a:lnTo>
                    <a:pt x="18498" y="0"/>
                  </a:lnTo>
                  <a:lnTo>
                    <a:pt x="18498" y="0"/>
                  </a:lnTo>
                  <a:lnTo>
                    <a:pt x="18423" y="0"/>
                  </a:lnTo>
                  <a:lnTo>
                    <a:pt x="18368" y="0"/>
                  </a:lnTo>
                  <a:lnTo>
                    <a:pt x="18275" y="0"/>
                  </a:lnTo>
                  <a:lnTo>
                    <a:pt x="18201" y="0"/>
                  </a:lnTo>
                  <a:lnTo>
                    <a:pt x="18163" y="0"/>
                  </a:lnTo>
                  <a:lnTo>
                    <a:pt x="18181" y="0"/>
                  </a:lnTo>
                  <a:lnTo>
                    <a:pt x="18181" y="0"/>
                  </a:lnTo>
                  <a:lnTo>
                    <a:pt x="18181" y="0"/>
                  </a:lnTo>
                  <a:lnTo>
                    <a:pt x="18089" y="0"/>
                  </a:lnTo>
                  <a:lnTo>
                    <a:pt x="18014" y="0"/>
                  </a:lnTo>
                  <a:lnTo>
                    <a:pt x="17996" y="0"/>
                  </a:lnTo>
                  <a:lnTo>
                    <a:pt x="18051" y="0"/>
                  </a:lnTo>
                  <a:lnTo>
                    <a:pt x="18051" y="0"/>
                  </a:lnTo>
                  <a:lnTo>
                    <a:pt x="17978" y="0"/>
                  </a:lnTo>
                  <a:lnTo>
                    <a:pt x="17940" y="0"/>
                  </a:lnTo>
                  <a:lnTo>
                    <a:pt x="17978" y="0"/>
                  </a:lnTo>
                  <a:lnTo>
                    <a:pt x="17996" y="0"/>
                  </a:lnTo>
                  <a:lnTo>
                    <a:pt x="18069" y="0"/>
                  </a:lnTo>
                  <a:lnTo>
                    <a:pt x="18069" y="0"/>
                  </a:lnTo>
                  <a:lnTo>
                    <a:pt x="18014" y="0"/>
                  </a:lnTo>
                  <a:lnTo>
                    <a:pt x="17996" y="0"/>
                  </a:lnTo>
                  <a:lnTo>
                    <a:pt x="18014" y="0"/>
                  </a:lnTo>
                  <a:lnTo>
                    <a:pt x="18069" y="0"/>
                  </a:lnTo>
                  <a:lnTo>
                    <a:pt x="18089" y="0"/>
                  </a:lnTo>
                  <a:lnTo>
                    <a:pt x="18144" y="0"/>
                  </a:lnTo>
                  <a:lnTo>
                    <a:pt x="18163" y="0"/>
                  </a:lnTo>
                  <a:lnTo>
                    <a:pt x="18275" y="0"/>
                  </a:lnTo>
                  <a:lnTo>
                    <a:pt x="18348" y="0"/>
                  </a:lnTo>
                  <a:lnTo>
                    <a:pt x="18423" y="0"/>
                  </a:lnTo>
                  <a:lnTo>
                    <a:pt x="18461" y="0"/>
                  </a:lnTo>
                  <a:lnTo>
                    <a:pt x="18423" y="0"/>
                  </a:lnTo>
                  <a:lnTo>
                    <a:pt x="18329" y="0"/>
                  </a:lnTo>
                  <a:lnTo>
                    <a:pt x="18257" y="0"/>
                  </a:lnTo>
                  <a:lnTo>
                    <a:pt x="18163" y="0"/>
                  </a:lnTo>
                  <a:lnTo>
                    <a:pt x="18144" y="0"/>
                  </a:lnTo>
                  <a:lnTo>
                    <a:pt x="18089" y="0"/>
                  </a:lnTo>
                  <a:lnTo>
                    <a:pt x="18051" y="0"/>
                  </a:lnTo>
                  <a:lnTo>
                    <a:pt x="17978" y="0"/>
                  </a:lnTo>
                  <a:lnTo>
                    <a:pt x="17902" y="0"/>
                  </a:lnTo>
                  <a:lnTo>
                    <a:pt x="17902" y="0"/>
                  </a:lnTo>
                  <a:lnTo>
                    <a:pt x="17959" y="0"/>
                  </a:lnTo>
                  <a:lnTo>
                    <a:pt x="17959" y="0"/>
                  </a:lnTo>
                  <a:lnTo>
                    <a:pt x="17921" y="0"/>
                  </a:lnTo>
                  <a:lnTo>
                    <a:pt x="17921" y="0"/>
                  </a:lnTo>
                  <a:lnTo>
                    <a:pt x="17978" y="0"/>
                  </a:lnTo>
                  <a:lnTo>
                    <a:pt x="18014" y="0"/>
                  </a:lnTo>
                  <a:lnTo>
                    <a:pt x="18069" y="0"/>
                  </a:lnTo>
                  <a:lnTo>
                    <a:pt x="18144" y="0"/>
                  </a:lnTo>
                  <a:lnTo>
                    <a:pt x="18181" y="0"/>
                  </a:lnTo>
                  <a:lnTo>
                    <a:pt x="18107" y="0"/>
                  </a:lnTo>
                  <a:lnTo>
                    <a:pt x="18163" y="0"/>
                  </a:lnTo>
                  <a:lnTo>
                    <a:pt x="18238" y="0"/>
                  </a:lnTo>
                  <a:lnTo>
                    <a:pt x="18238" y="0"/>
                  </a:lnTo>
                  <a:lnTo>
                    <a:pt x="18257" y="0"/>
                  </a:lnTo>
                  <a:lnTo>
                    <a:pt x="18329" y="0"/>
                  </a:lnTo>
                  <a:lnTo>
                    <a:pt x="18423" y="0"/>
                  </a:lnTo>
                  <a:lnTo>
                    <a:pt x="18461" y="0"/>
                  </a:lnTo>
                  <a:lnTo>
                    <a:pt x="18480" y="0"/>
                  </a:lnTo>
                  <a:lnTo>
                    <a:pt x="18534" y="0"/>
                  </a:lnTo>
                  <a:lnTo>
                    <a:pt x="18552" y="0"/>
                  </a:lnTo>
                  <a:lnTo>
                    <a:pt x="18534" y="0"/>
                  </a:lnTo>
                  <a:lnTo>
                    <a:pt x="18609" y="0"/>
                  </a:lnTo>
                  <a:lnTo>
                    <a:pt x="18664" y="0"/>
                  </a:lnTo>
                  <a:lnTo>
                    <a:pt x="18702" y="0"/>
                  </a:lnTo>
                  <a:lnTo>
                    <a:pt x="18664" y="0"/>
                  </a:lnTo>
                  <a:lnTo>
                    <a:pt x="18628" y="0"/>
                  </a:lnTo>
                  <a:lnTo>
                    <a:pt x="18664" y="0"/>
                  </a:lnTo>
                  <a:lnTo>
                    <a:pt x="18721" y="0"/>
                  </a:lnTo>
                  <a:lnTo>
                    <a:pt x="18721" y="0"/>
                  </a:lnTo>
                  <a:lnTo>
                    <a:pt x="18794" y="0"/>
                  </a:lnTo>
                  <a:lnTo>
                    <a:pt x="18794" y="0"/>
                  </a:lnTo>
                  <a:lnTo>
                    <a:pt x="18812" y="0"/>
                  </a:lnTo>
                  <a:lnTo>
                    <a:pt x="18812" y="0"/>
                  </a:lnTo>
                  <a:lnTo>
                    <a:pt x="18887" y="0"/>
                  </a:lnTo>
                  <a:lnTo>
                    <a:pt x="18944" y="0"/>
                  </a:lnTo>
                  <a:lnTo>
                    <a:pt x="19110" y="0"/>
                  </a:lnTo>
                  <a:lnTo>
                    <a:pt x="19184" y="0"/>
                  </a:lnTo>
                  <a:lnTo>
                    <a:pt x="19314" y="0"/>
                  </a:lnTo>
                  <a:lnTo>
                    <a:pt x="19370" y="0"/>
                  </a:lnTo>
                  <a:lnTo>
                    <a:pt x="19445" y="0"/>
                  </a:lnTo>
                  <a:lnTo>
                    <a:pt x="19483" y="0"/>
                  </a:lnTo>
                  <a:lnTo>
                    <a:pt x="19593" y="0"/>
                  </a:lnTo>
                  <a:lnTo>
                    <a:pt x="19631" y="0"/>
                  </a:lnTo>
                  <a:lnTo>
                    <a:pt x="19593" y="0"/>
                  </a:lnTo>
                  <a:lnTo>
                    <a:pt x="19537" y="0"/>
                  </a:lnTo>
                  <a:lnTo>
                    <a:pt x="19445" y="0"/>
                  </a:lnTo>
                  <a:lnTo>
                    <a:pt x="19388" y="0"/>
                  </a:lnTo>
                  <a:lnTo>
                    <a:pt x="19351" y="0"/>
                  </a:lnTo>
                  <a:lnTo>
                    <a:pt x="19278" y="0"/>
                  </a:lnTo>
                  <a:lnTo>
                    <a:pt x="19128" y="0"/>
                  </a:lnTo>
                  <a:lnTo>
                    <a:pt x="18999" y="0"/>
                  </a:lnTo>
                  <a:lnTo>
                    <a:pt x="18887" y="0"/>
                  </a:lnTo>
                  <a:lnTo>
                    <a:pt x="18812" y="0"/>
                  </a:lnTo>
                  <a:lnTo>
                    <a:pt x="18721" y="0"/>
                  </a:lnTo>
                  <a:lnTo>
                    <a:pt x="18702" y="0"/>
                  </a:lnTo>
                  <a:lnTo>
                    <a:pt x="18646" y="0"/>
                  </a:lnTo>
                  <a:lnTo>
                    <a:pt x="18552" y="0"/>
                  </a:lnTo>
                  <a:lnTo>
                    <a:pt x="18516" y="0"/>
                  </a:lnTo>
                  <a:lnTo>
                    <a:pt x="18516" y="0"/>
                  </a:lnTo>
                  <a:lnTo>
                    <a:pt x="18571" y="0"/>
                  </a:lnTo>
                  <a:lnTo>
                    <a:pt x="18628" y="0"/>
                  </a:lnTo>
                  <a:lnTo>
                    <a:pt x="18628" y="0"/>
                  </a:lnTo>
                  <a:lnTo>
                    <a:pt x="18609" y="0"/>
                  </a:lnTo>
                  <a:lnTo>
                    <a:pt x="18534" y="0"/>
                  </a:lnTo>
                  <a:lnTo>
                    <a:pt x="18480" y="0"/>
                  </a:lnTo>
                  <a:lnTo>
                    <a:pt x="18552" y="0"/>
                  </a:lnTo>
                  <a:lnTo>
                    <a:pt x="18609" y="0"/>
                  </a:lnTo>
                  <a:lnTo>
                    <a:pt x="18702" y="0"/>
                  </a:lnTo>
                  <a:lnTo>
                    <a:pt x="18757" y="0"/>
                  </a:lnTo>
                  <a:lnTo>
                    <a:pt x="18851" y="0"/>
                  </a:lnTo>
                  <a:lnTo>
                    <a:pt x="18924" y="0"/>
                  </a:lnTo>
                  <a:lnTo>
                    <a:pt x="19035" y="0"/>
                  </a:lnTo>
                  <a:lnTo>
                    <a:pt x="19258" y="0"/>
                  </a:lnTo>
                  <a:lnTo>
                    <a:pt x="19314" y="0"/>
                  </a:lnTo>
                  <a:lnTo>
                    <a:pt x="19500" y="0"/>
                  </a:lnTo>
                  <a:lnTo>
                    <a:pt x="19593" y="0"/>
                  </a:lnTo>
                  <a:lnTo>
                    <a:pt x="19687" y="0"/>
                  </a:lnTo>
                  <a:lnTo>
                    <a:pt x="19872" y="0"/>
                  </a:lnTo>
                  <a:lnTo>
                    <a:pt x="19965" y="0"/>
                  </a:lnTo>
                  <a:lnTo>
                    <a:pt x="19965" y="0"/>
                  </a:lnTo>
                  <a:lnTo>
                    <a:pt x="19947" y="0"/>
                  </a:lnTo>
                  <a:lnTo>
                    <a:pt x="19983" y="0"/>
                  </a:lnTo>
                  <a:lnTo>
                    <a:pt x="20057" y="0"/>
                  </a:lnTo>
                  <a:lnTo>
                    <a:pt x="20131" y="0"/>
                  </a:lnTo>
                  <a:lnTo>
                    <a:pt x="20131" y="0"/>
                  </a:lnTo>
                  <a:lnTo>
                    <a:pt x="20095" y="0"/>
                  </a:lnTo>
                  <a:lnTo>
                    <a:pt x="20001" y="0"/>
                  </a:lnTo>
                  <a:lnTo>
                    <a:pt x="19947" y="0"/>
                  </a:lnTo>
                  <a:lnTo>
                    <a:pt x="19908" y="0"/>
                  </a:lnTo>
                  <a:lnTo>
                    <a:pt x="19835" y="0"/>
                  </a:lnTo>
                  <a:lnTo>
                    <a:pt x="19760" y="0"/>
                  </a:lnTo>
                  <a:lnTo>
                    <a:pt x="19724" y="0"/>
                  </a:lnTo>
                  <a:lnTo>
                    <a:pt x="19648" y="0"/>
                  </a:lnTo>
                  <a:lnTo>
                    <a:pt x="19445" y="0"/>
                  </a:lnTo>
                  <a:lnTo>
                    <a:pt x="19314" y="0"/>
                  </a:lnTo>
                  <a:lnTo>
                    <a:pt x="19222" y="0"/>
                  </a:lnTo>
                  <a:lnTo>
                    <a:pt x="19166" y="0"/>
                  </a:lnTo>
                  <a:lnTo>
                    <a:pt x="19092" y="0"/>
                  </a:lnTo>
                  <a:lnTo>
                    <a:pt x="18812" y="0"/>
                  </a:lnTo>
                  <a:lnTo>
                    <a:pt x="18721" y="0"/>
                  </a:lnTo>
                  <a:lnTo>
                    <a:pt x="18812" y="0"/>
                  </a:lnTo>
                  <a:lnTo>
                    <a:pt x="18906" y="0"/>
                  </a:lnTo>
                  <a:lnTo>
                    <a:pt x="18999" y="0"/>
                  </a:lnTo>
                  <a:lnTo>
                    <a:pt x="19110" y="0"/>
                  </a:lnTo>
                  <a:lnTo>
                    <a:pt x="19204" y="0"/>
                  </a:lnTo>
                  <a:lnTo>
                    <a:pt x="19295" y="0"/>
                  </a:lnTo>
                  <a:lnTo>
                    <a:pt x="19333" y="0"/>
                  </a:lnTo>
                  <a:lnTo>
                    <a:pt x="19388" y="0"/>
                  </a:lnTo>
                  <a:lnTo>
                    <a:pt x="19483" y="0"/>
                  </a:lnTo>
                  <a:lnTo>
                    <a:pt x="19519" y="0"/>
                  </a:lnTo>
                  <a:lnTo>
                    <a:pt x="19575" y="0"/>
                  </a:lnTo>
                  <a:lnTo>
                    <a:pt x="19648" y="0"/>
                  </a:lnTo>
                  <a:lnTo>
                    <a:pt x="19687" y="0"/>
                  </a:lnTo>
                  <a:lnTo>
                    <a:pt x="19705" y="0"/>
                  </a:lnTo>
                  <a:lnTo>
                    <a:pt x="19742" y="0"/>
                  </a:lnTo>
                  <a:lnTo>
                    <a:pt x="19778" y="0"/>
                  </a:lnTo>
                  <a:lnTo>
                    <a:pt x="19797" y="0"/>
                  </a:lnTo>
                  <a:lnTo>
                    <a:pt x="19854" y="0"/>
                  </a:lnTo>
                  <a:lnTo>
                    <a:pt x="19890" y="0"/>
                  </a:lnTo>
                  <a:lnTo>
                    <a:pt x="19983" y="0"/>
                  </a:lnTo>
                  <a:lnTo>
                    <a:pt x="20076" y="0"/>
                  </a:lnTo>
                  <a:lnTo>
                    <a:pt x="20150" y="0"/>
                  </a:lnTo>
                  <a:lnTo>
                    <a:pt x="20318" y="0"/>
                  </a:lnTo>
                  <a:lnTo>
                    <a:pt x="20410" y="0"/>
                  </a:lnTo>
                  <a:lnTo>
                    <a:pt x="20577" y="0"/>
                  </a:lnTo>
                  <a:lnTo>
                    <a:pt x="20708" y="0"/>
                  </a:lnTo>
                  <a:lnTo>
                    <a:pt x="20726" y="0"/>
                  </a:lnTo>
                  <a:lnTo>
                    <a:pt x="20726" y="0"/>
                  </a:lnTo>
                  <a:lnTo>
                    <a:pt x="20690" y="0"/>
                  </a:lnTo>
                  <a:lnTo>
                    <a:pt x="20633" y="0"/>
                  </a:lnTo>
                  <a:lnTo>
                    <a:pt x="20633" y="0"/>
                  </a:lnTo>
                  <a:lnTo>
                    <a:pt x="20615" y="0"/>
                  </a:lnTo>
                  <a:lnTo>
                    <a:pt x="20615" y="0"/>
                  </a:lnTo>
                  <a:lnTo>
                    <a:pt x="20670" y="0"/>
                  </a:lnTo>
                  <a:lnTo>
                    <a:pt x="20726" y="0"/>
                  </a:lnTo>
                  <a:lnTo>
                    <a:pt x="20781" y="0"/>
                  </a:lnTo>
                  <a:lnTo>
                    <a:pt x="20911" y="0"/>
                  </a:lnTo>
                  <a:lnTo>
                    <a:pt x="20986" y="0"/>
                  </a:lnTo>
                  <a:lnTo>
                    <a:pt x="21041" y="0"/>
                  </a:lnTo>
                  <a:lnTo>
                    <a:pt x="21079" y="0"/>
                  </a:lnTo>
                  <a:lnTo>
                    <a:pt x="21173" y="0"/>
                  </a:lnTo>
                  <a:lnTo>
                    <a:pt x="21264" y="0"/>
                  </a:lnTo>
                  <a:lnTo>
                    <a:pt x="21339" y="0"/>
                  </a:lnTo>
                  <a:lnTo>
                    <a:pt x="21357" y="0"/>
                  </a:lnTo>
                  <a:lnTo>
                    <a:pt x="21450" y="0"/>
                  </a:lnTo>
                  <a:lnTo>
                    <a:pt x="21543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543" y="0"/>
                  </a:lnTo>
                  <a:lnTo>
                    <a:pt x="21468" y="0"/>
                  </a:lnTo>
                  <a:lnTo>
                    <a:pt x="21450" y="0"/>
                  </a:lnTo>
                  <a:lnTo>
                    <a:pt x="21321" y="0"/>
                  </a:lnTo>
                  <a:lnTo>
                    <a:pt x="21321" y="0"/>
                  </a:lnTo>
                  <a:lnTo>
                    <a:pt x="21264" y="0"/>
                  </a:lnTo>
                  <a:lnTo>
                    <a:pt x="21173" y="0"/>
                  </a:lnTo>
                  <a:lnTo>
                    <a:pt x="21134" y="0"/>
                  </a:lnTo>
                  <a:lnTo>
                    <a:pt x="21061" y="0"/>
                  </a:lnTo>
                  <a:lnTo>
                    <a:pt x="20968" y="0"/>
                  </a:lnTo>
                  <a:lnTo>
                    <a:pt x="20857" y="0"/>
                  </a:lnTo>
                  <a:lnTo>
                    <a:pt x="20708" y="0"/>
                  </a:lnTo>
                  <a:lnTo>
                    <a:pt x="20577" y="0"/>
                  </a:lnTo>
                  <a:lnTo>
                    <a:pt x="20448" y="0"/>
                  </a:lnTo>
                  <a:lnTo>
                    <a:pt x="20392" y="0"/>
                  </a:lnTo>
                  <a:lnTo>
                    <a:pt x="20261" y="0"/>
                  </a:lnTo>
                  <a:lnTo>
                    <a:pt x="20131" y="0"/>
                  </a:lnTo>
                  <a:lnTo>
                    <a:pt x="20076" y="0"/>
                  </a:lnTo>
                  <a:lnTo>
                    <a:pt x="19983" y="0"/>
                  </a:lnTo>
                  <a:lnTo>
                    <a:pt x="19890" y="0"/>
                  </a:lnTo>
                  <a:lnTo>
                    <a:pt x="19872" y="0"/>
                  </a:lnTo>
                  <a:lnTo>
                    <a:pt x="19835" y="0"/>
                  </a:lnTo>
                  <a:lnTo>
                    <a:pt x="19797" y="0"/>
                  </a:lnTo>
                  <a:lnTo>
                    <a:pt x="19835" y="0"/>
                  </a:lnTo>
                  <a:lnTo>
                    <a:pt x="19835" y="0"/>
                  </a:lnTo>
                  <a:lnTo>
                    <a:pt x="19778" y="0"/>
                  </a:lnTo>
                  <a:lnTo>
                    <a:pt x="19742" y="0"/>
                  </a:lnTo>
                  <a:lnTo>
                    <a:pt x="19742" y="0"/>
                  </a:lnTo>
                  <a:lnTo>
                    <a:pt x="19760" y="0"/>
                  </a:lnTo>
                  <a:lnTo>
                    <a:pt x="19742" y="0"/>
                  </a:lnTo>
                  <a:lnTo>
                    <a:pt x="19648" y="0"/>
                  </a:lnTo>
                  <a:lnTo>
                    <a:pt x="19555" y="0"/>
                  </a:lnTo>
                  <a:lnTo>
                    <a:pt x="19500" y="0"/>
                  </a:lnTo>
                  <a:lnTo>
                    <a:pt x="19500" y="0"/>
                  </a:lnTo>
                  <a:lnTo>
                    <a:pt x="19464" y="0"/>
                  </a:lnTo>
                  <a:lnTo>
                    <a:pt x="19407" y="0"/>
                  </a:lnTo>
                  <a:lnTo>
                    <a:pt x="19407" y="0"/>
                  </a:lnTo>
                  <a:lnTo>
                    <a:pt x="19426" y="0"/>
                  </a:lnTo>
                  <a:lnTo>
                    <a:pt x="19388" y="0"/>
                  </a:lnTo>
                  <a:lnTo>
                    <a:pt x="19370" y="0"/>
                  </a:lnTo>
                  <a:lnTo>
                    <a:pt x="19333" y="0"/>
                  </a:lnTo>
                  <a:lnTo>
                    <a:pt x="19333" y="0"/>
                  </a:lnTo>
                  <a:lnTo>
                    <a:pt x="19370" y="0"/>
                  </a:lnTo>
                  <a:lnTo>
                    <a:pt x="19333" y="0"/>
                  </a:lnTo>
                  <a:lnTo>
                    <a:pt x="19295" y="0"/>
                  </a:lnTo>
                  <a:lnTo>
                    <a:pt x="19314" y="0"/>
                  </a:lnTo>
                  <a:lnTo>
                    <a:pt x="19314" y="0"/>
                  </a:lnTo>
                  <a:lnTo>
                    <a:pt x="19278" y="0"/>
                  </a:lnTo>
                  <a:lnTo>
                    <a:pt x="19278" y="0"/>
                  </a:lnTo>
                  <a:lnTo>
                    <a:pt x="19222" y="0"/>
                  </a:lnTo>
                  <a:lnTo>
                    <a:pt x="19204" y="0"/>
                  </a:lnTo>
                  <a:lnTo>
                    <a:pt x="19128" y="0"/>
                  </a:lnTo>
                  <a:lnTo>
                    <a:pt x="19128" y="0"/>
                  </a:lnTo>
                  <a:lnTo>
                    <a:pt x="19110" y="0"/>
                  </a:lnTo>
                  <a:lnTo>
                    <a:pt x="18962" y="0"/>
                  </a:lnTo>
                  <a:lnTo>
                    <a:pt x="18906" y="0"/>
                  </a:lnTo>
                  <a:lnTo>
                    <a:pt x="18832" y="0"/>
                  </a:lnTo>
                  <a:lnTo>
                    <a:pt x="18775" y="0"/>
                  </a:lnTo>
                  <a:lnTo>
                    <a:pt x="18683" y="0"/>
                  </a:lnTo>
                  <a:lnTo>
                    <a:pt x="18591" y="0"/>
                  </a:lnTo>
                  <a:lnTo>
                    <a:pt x="18498" y="0"/>
                  </a:lnTo>
                  <a:lnTo>
                    <a:pt x="18368" y="0"/>
                  </a:lnTo>
                  <a:lnTo>
                    <a:pt x="18125" y="0"/>
                  </a:lnTo>
                  <a:lnTo>
                    <a:pt x="18125" y="0"/>
                  </a:lnTo>
                  <a:lnTo>
                    <a:pt x="18069" y="0"/>
                  </a:lnTo>
                  <a:lnTo>
                    <a:pt x="17978" y="0"/>
                  </a:lnTo>
                  <a:lnTo>
                    <a:pt x="17902" y="0"/>
                  </a:lnTo>
                  <a:lnTo>
                    <a:pt x="17828" y="0"/>
                  </a:lnTo>
                  <a:lnTo>
                    <a:pt x="17495" y="0"/>
                  </a:lnTo>
                  <a:lnTo>
                    <a:pt x="17326" y="0"/>
                  </a:lnTo>
                  <a:lnTo>
                    <a:pt x="17309" y="0"/>
                  </a:lnTo>
                  <a:lnTo>
                    <a:pt x="17254" y="0"/>
                  </a:lnTo>
                  <a:lnTo>
                    <a:pt x="17066" y="0"/>
                  </a:lnTo>
                  <a:lnTo>
                    <a:pt x="16975" y="0"/>
                  </a:lnTo>
                  <a:lnTo>
                    <a:pt x="16955" y="0"/>
                  </a:lnTo>
                  <a:lnTo>
                    <a:pt x="16937" y="0"/>
                  </a:lnTo>
                  <a:lnTo>
                    <a:pt x="16845" y="0"/>
                  </a:lnTo>
                  <a:lnTo>
                    <a:pt x="16770" y="0"/>
                  </a:lnTo>
                  <a:lnTo>
                    <a:pt x="16677" y="0"/>
                  </a:lnTo>
                  <a:lnTo>
                    <a:pt x="16658" y="0"/>
                  </a:lnTo>
                  <a:lnTo>
                    <a:pt x="16622" y="0"/>
                  </a:lnTo>
                  <a:lnTo>
                    <a:pt x="16603" y="0"/>
                  </a:lnTo>
                  <a:lnTo>
                    <a:pt x="16640" y="0"/>
                  </a:lnTo>
                  <a:lnTo>
                    <a:pt x="16640" y="0"/>
                  </a:lnTo>
                  <a:lnTo>
                    <a:pt x="16640" y="0"/>
                  </a:lnTo>
                  <a:lnTo>
                    <a:pt x="16734" y="0"/>
                  </a:lnTo>
                  <a:lnTo>
                    <a:pt x="16770" y="0"/>
                  </a:lnTo>
                  <a:lnTo>
                    <a:pt x="16881" y="0"/>
                  </a:lnTo>
                  <a:lnTo>
                    <a:pt x="16955" y="0"/>
                  </a:lnTo>
                  <a:lnTo>
                    <a:pt x="17049" y="0"/>
                  </a:lnTo>
                  <a:lnTo>
                    <a:pt x="17179" y="0"/>
                  </a:lnTo>
                  <a:lnTo>
                    <a:pt x="17235" y="0"/>
                  </a:lnTo>
                  <a:lnTo>
                    <a:pt x="17326" y="0"/>
                  </a:lnTo>
                  <a:lnTo>
                    <a:pt x="17420" y="0"/>
                  </a:lnTo>
                  <a:lnTo>
                    <a:pt x="17458" y="0"/>
                  </a:lnTo>
                  <a:lnTo>
                    <a:pt x="17438" y="0"/>
                  </a:lnTo>
                  <a:lnTo>
                    <a:pt x="17458" y="0"/>
                  </a:lnTo>
                  <a:lnTo>
                    <a:pt x="17477" y="0"/>
                  </a:lnTo>
                  <a:lnTo>
                    <a:pt x="17531" y="0"/>
                  </a:lnTo>
                  <a:lnTo>
                    <a:pt x="17606" y="0"/>
                  </a:lnTo>
                  <a:lnTo>
                    <a:pt x="17698" y="0"/>
                  </a:lnTo>
                  <a:lnTo>
                    <a:pt x="17698" y="0"/>
                  </a:lnTo>
                  <a:lnTo>
                    <a:pt x="17755" y="0"/>
                  </a:lnTo>
                  <a:lnTo>
                    <a:pt x="17809" y="0"/>
                  </a:lnTo>
                  <a:lnTo>
                    <a:pt x="17884" y="0"/>
                  </a:lnTo>
                  <a:lnTo>
                    <a:pt x="17940" y="0"/>
                  </a:lnTo>
                  <a:lnTo>
                    <a:pt x="18014" y="0"/>
                  </a:lnTo>
                  <a:lnTo>
                    <a:pt x="18033" y="0"/>
                  </a:lnTo>
                  <a:lnTo>
                    <a:pt x="18107" y="0"/>
                  </a:lnTo>
                  <a:lnTo>
                    <a:pt x="18386" y="0"/>
                  </a:lnTo>
                  <a:lnTo>
                    <a:pt x="18441" y="0"/>
                  </a:lnTo>
                  <a:lnTo>
                    <a:pt x="18461" y="0"/>
                  </a:lnTo>
                  <a:lnTo>
                    <a:pt x="18534" y="0"/>
                  </a:lnTo>
                  <a:lnTo>
                    <a:pt x="18628" y="0"/>
                  </a:lnTo>
                  <a:lnTo>
                    <a:pt x="18628" y="0"/>
                  </a:lnTo>
                  <a:lnTo>
                    <a:pt x="18628" y="0"/>
                  </a:lnTo>
                  <a:lnTo>
                    <a:pt x="18591" y="0"/>
                  </a:lnTo>
                  <a:lnTo>
                    <a:pt x="18534" y="0"/>
                  </a:lnTo>
                  <a:lnTo>
                    <a:pt x="18405" y="0"/>
                  </a:lnTo>
                  <a:lnTo>
                    <a:pt x="18275" y="0"/>
                  </a:lnTo>
                  <a:lnTo>
                    <a:pt x="18163" y="0"/>
                  </a:lnTo>
                  <a:lnTo>
                    <a:pt x="18033" y="0"/>
                  </a:lnTo>
                  <a:lnTo>
                    <a:pt x="17978" y="0"/>
                  </a:lnTo>
                  <a:lnTo>
                    <a:pt x="17940" y="0"/>
                  </a:lnTo>
                  <a:lnTo>
                    <a:pt x="17978" y="0"/>
                  </a:lnTo>
                  <a:lnTo>
                    <a:pt x="17940" y="0"/>
                  </a:lnTo>
                  <a:lnTo>
                    <a:pt x="17940" y="0"/>
                  </a:lnTo>
                  <a:lnTo>
                    <a:pt x="17902" y="0"/>
                  </a:lnTo>
                  <a:lnTo>
                    <a:pt x="17809" y="0"/>
                  </a:lnTo>
                  <a:lnTo>
                    <a:pt x="17755" y="0"/>
                  </a:lnTo>
                  <a:lnTo>
                    <a:pt x="17698" y="0"/>
                  </a:lnTo>
                  <a:lnTo>
                    <a:pt x="17661" y="0"/>
                  </a:lnTo>
                  <a:lnTo>
                    <a:pt x="17625" y="0"/>
                  </a:lnTo>
                  <a:lnTo>
                    <a:pt x="17568" y="0"/>
                  </a:lnTo>
                  <a:lnTo>
                    <a:pt x="17514" y="0"/>
                  </a:lnTo>
                  <a:lnTo>
                    <a:pt x="17458" y="0"/>
                  </a:lnTo>
                  <a:cubicBezTo>
                    <a:pt x="17458" y="0"/>
                    <a:pt x="17290" y="0"/>
                    <a:pt x="17290" y="0"/>
                  </a:cubicBezTo>
                  <a:lnTo>
                    <a:pt x="17105" y="0"/>
                  </a:lnTo>
                  <a:lnTo>
                    <a:pt x="17011" y="0"/>
                  </a:lnTo>
                  <a:lnTo>
                    <a:pt x="16881" y="0"/>
                  </a:lnTo>
                  <a:lnTo>
                    <a:pt x="16770" y="0"/>
                  </a:lnTo>
                  <a:lnTo>
                    <a:pt x="16715" y="0"/>
                  </a:lnTo>
                  <a:lnTo>
                    <a:pt x="16715" y="0"/>
                  </a:lnTo>
                  <a:lnTo>
                    <a:pt x="16734" y="0"/>
                  </a:lnTo>
                  <a:lnTo>
                    <a:pt x="16734" y="0"/>
                  </a:lnTo>
                  <a:lnTo>
                    <a:pt x="16770" y="0"/>
                  </a:lnTo>
                  <a:lnTo>
                    <a:pt x="16789" y="0"/>
                  </a:lnTo>
                  <a:lnTo>
                    <a:pt x="16825" y="0"/>
                  </a:lnTo>
                  <a:lnTo>
                    <a:pt x="16881" y="0"/>
                  </a:lnTo>
                  <a:lnTo>
                    <a:pt x="16993" y="0"/>
                  </a:lnTo>
                  <a:lnTo>
                    <a:pt x="17254" y="0"/>
                  </a:lnTo>
                  <a:lnTo>
                    <a:pt x="17290" y="0"/>
                  </a:lnTo>
                  <a:lnTo>
                    <a:pt x="17346" y="0"/>
                  </a:lnTo>
                  <a:lnTo>
                    <a:pt x="17365" y="0"/>
                  </a:lnTo>
                  <a:lnTo>
                    <a:pt x="17438" y="0"/>
                  </a:lnTo>
                  <a:lnTo>
                    <a:pt x="17458" y="0"/>
                  </a:lnTo>
                  <a:lnTo>
                    <a:pt x="17420" y="0"/>
                  </a:lnTo>
                  <a:lnTo>
                    <a:pt x="17420" y="0"/>
                  </a:lnTo>
                  <a:lnTo>
                    <a:pt x="17141" y="0"/>
                  </a:lnTo>
                  <a:lnTo>
                    <a:pt x="16975" y="0"/>
                  </a:lnTo>
                  <a:lnTo>
                    <a:pt x="16881" y="0"/>
                  </a:lnTo>
                  <a:lnTo>
                    <a:pt x="16807" y="0"/>
                  </a:lnTo>
                  <a:lnTo>
                    <a:pt x="16583" y="0"/>
                  </a:lnTo>
                  <a:lnTo>
                    <a:pt x="16474" y="0"/>
                  </a:lnTo>
                  <a:lnTo>
                    <a:pt x="16380" y="0"/>
                  </a:lnTo>
                  <a:lnTo>
                    <a:pt x="16232" y="0"/>
                  </a:lnTo>
                  <a:lnTo>
                    <a:pt x="16120" y="0"/>
                  </a:lnTo>
                  <a:lnTo>
                    <a:pt x="16064" y="0"/>
                  </a:lnTo>
                  <a:lnTo>
                    <a:pt x="15972" y="0"/>
                  </a:lnTo>
                  <a:lnTo>
                    <a:pt x="15915" y="0"/>
                  </a:lnTo>
                  <a:lnTo>
                    <a:pt x="15842" y="0"/>
                  </a:lnTo>
                  <a:lnTo>
                    <a:pt x="15842" y="0"/>
                  </a:lnTo>
                  <a:lnTo>
                    <a:pt x="15767" y="0"/>
                  </a:lnTo>
                  <a:lnTo>
                    <a:pt x="15749" y="0"/>
                  </a:lnTo>
                  <a:lnTo>
                    <a:pt x="15767" y="0"/>
                  </a:lnTo>
                  <a:lnTo>
                    <a:pt x="15767" y="0"/>
                  </a:lnTo>
                  <a:lnTo>
                    <a:pt x="15692" y="0"/>
                  </a:lnTo>
                  <a:lnTo>
                    <a:pt x="15489" y="0"/>
                  </a:lnTo>
                  <a:lnTo>
                    <a:pt x="15360" y="0"/>
                  </a:lnTo>
                  <a:lnTo>
                    <a:pt x="15285" y="0"/>
                  </a:lnTo>
                  <a:lnTo>
                    <a:pt x="15229" y="0"/>
                  </a:lnTo>
                  <a:lnTo>
                    <a:pt x="15136" y="0"/>
                  </a:lnTo>
                  <a:lnTo>
                    <a:pt x="15043" y="0"/>
                  </a:lnTo>
                  <a:lnTo>
                    <a:pt x="14988" y="0"/>
                  </a:lnTo>
                  <a:lnTo>
                    <a:pt x="14894" y="0"/>
                  </a:lnTo>
                  <a:lnTo>
                    <a:pt x="14820" y="0"/>
                  </a:lnTo>
                  <a:lnTo>
                    <a:pt x="14820" y="0"/>
                  </a:lnTo>
                  <a:lnTo>
                    <a:pt x="14764" y="0"/>
                  </a:lnTo>
                  <a:lnTo>
                    <a:pt x="14728" y="0"/>
                  </a:lnTo>
                  <a:lnTo>
                    <a:pt x="14671" y="0"/>
                  </a:lnTo>
                  <a:lnTo>
                    <a:pt x="14671" y="0"/>
                  </a:lnTo>
                  <a:lnTo>
                    <a:pt x="14653" y="0"/>
                  </a:lnTo>
                  <a:lnTo>
                    <a:pt x="14617" y="0"/>
                  </a:lnTo>
                  <a:lnTo>
                    <a:pt x="14617" y="0"/>
                  </a:lnTo>
                  <a:lnTo>
                    <a:pt x="14653" y="0"/>
                  </a:lnTo>
                  <a:lnTo>
                    <a:pt x="14728" y="0"/>
                  </a:lnTo>
                  <a:lnTo>
                    <a:pt x="14820" y="0"/>
                  </a:lnTo>
                  <a:lnTo>
                    <a:pt x="14912" y="0"/>
                  </a:lnTo>
                  <a:lnTo>
                    <a:pt x="14988" y="0"/>
                  </a:lnTo>
                  <a:lnTo>
                    <a:pt x="15024" y="0"/>
                  </a:lnTo>
                  <a:lnTo>
                    <a:pt x="15100" y="0"/>
                  </a:lnTo>
                  <a:lnTo>
                    <a:pt x="15229" y="0"/>
                  </a:lnTo>
                  <a:lnTo>
                    <a:pt x="15321" y="0"/>
                  </a:lnTo>
                  <a:lnTo>
                    <a:pt x="15396" y="0"/>
                  </a:lnTo>
                  <a:lnTo>
                    <a:pt x="15508" y="0"/>
                  </a:lnTo>
                  <a:lnTo>
                    <a:pt x="15581" y="0"/>
                  </a:lnTo>
                  <a:lnTo>
                    <a:pt x="15601" y="0"/>
                  </a:lnTo>
                  <a:lnTo>
                    <a:pt x="15581" y="0"/>
                  </a:lnTo>
                  <a:lnTo>
                    <a:pt x="15544" y="0"/>
                  </a:lnTo>
                  <a:lnTo>
                    <a:pt x="15396" y="0"/>
                  </a:lnTo>
                  <a:lnTo>
                    <a:pt x="15396" y="0"/>
                  </a:lnTo>
                  <a:lnTo>
                    <a:pt x="15471" y="0"/>
                  </a:lnTo>
                  <a:lnTo>
                    <a:pt x="15489" y="0"/>
                  </a:lnTo>
                  <a:lnTo>
                    <a:pt x="15563" y="0"/>
                  </a:lnTo>
                  <a:lnTo>
                    <a:pt x="15601" y="0"/>
                  </a:lnTo>
                  <a:lnTo>
                    <a:pt x="15637" y="0"/>
                  </a:lnTo>
                  <a:lnTo>
                    <a:pt x="15655" y="0"/>
                  </a:lnTo>
                  <a:lnTo>
                    <a:pt x="15674" y="0"/>
                  </a:lnTo>
                  <a:lnTo>
                    <a:pt x="15767" y="0"/>
                  </a:lnTo>
                  <a:lnTo>
                    <a:pt x="15879" y="0"/>
                  </a:lnTo>
                  <a:lnTo>
                    <a:pt x="15952" y="0"/>
                  </a:lnTo>
                  <a:lnTo>
                    <a:pt x="16027" y="0"/>
                  </a:lnTo>
                  <a:lnTo>
                    <a:pt x="16102" y="0"/>
                  </a:lnTo>
                  <a:lnTo>
                    <a:pt x="16194" y="0"/>
                  </a:lnTo>
                  <a:lnTo>
                    <a:pt x="16288" y="0"/>
                  </a:lnTo>
                  <a:lnTo>
                    <a:pt x="16380" y="0"/>
                  </a:lnTo>
                  <a:lnTo>
                    <a:pt x="16435" y="0"/>
                  </a:lnTo>
                  <a:lnTo>
                    <a:pt x="16511" y="0"/>
                  </a:lnTo>
                  <a:lnTo>
                    <a:pt x="16658" y="0"/>
                  </a:lnTo>
                  <a:lnTo>
                    <a:pt x="16677" y="0"/>
                  </a:lnTo>
                  <a:lnTo>
                    <a:pt x="16715" y="0"/>
                  </a:lnTo>
                  <a:lnTo>
                    <a:pt x="16845" y="0"/>
                  </a:lnTo>
                  <a:lnTo>
                    <a:pt x="16899" y="0"/>
                  </a:lnTo>
                  <a:lnTo>
                    <a:pt x="16993" y="0"/>
                  </a:lnTo>
                  <a:lnTo>
                    <a:pt x="17049" y="0"/>
                  </a:lnTo>
                  <a:lnTo>
                    <a:pt x="17122" y="0"/>
                  </a:lnTo>
                  <a:lnTo>
                    <a:pt x="17179" y="0"/>
                  </a:lnTo>
                  <a:lnTo>
                    <a:pt x="17254" y="0"/>
                  </a:lnTo>
                  <a:lnTo>
                    <a:pt x="17309" y="0"/>
                  </a:lnTo>
                  <a:lnTo>
                    <a:pt x="17365" y="0"/>
                  </a:lnTo>
                  <a:lnTo>
                    <a:pt x="17514" y="0"/>
                  </a:lnTo>
                  <a:lnTo>
                    <a:pt x="17586" y="0"/>
                  </a:lnTo>
                  <a:lnTo>
                    <a:pt x="17680" y="0"/>
                  </a:lnTo>
                  <a:lnTo>
                    <a:pt x="17737" y="0"/>
                  </a:lnTo>
                  <a:lnTo>
                    <a:pt x="17792" y="0"/>
                  </a:lnTo>
                  <a:lnTo>
                    <a:pt x="17866" y="0"/>
                  </a:lnTo>
                  <a:lnTo>
                    <a:pt x="17959" y="0"/>
                  </a:lnTo>
                  <a:lnTo>
                    <a:pt x="18051" y="0"/>
                  </a:lnTo>
                  <a:lnTo>
                    <a:pt x="18051" y="0"/>
                  </a:lnTo>
                  <a:lnTo>
                    <a:pt x="17996" y="0"/>
                  </a:lnTo>
                  <a:lnTo>
                    <a:pt x="17996" y="0"/>
                  </a:lnTo>
                  <a:lnTo>
                    <a:pt x="18014" y="0"/>
                  </a:lnTo>
                  <a:lnTo>
                    <a:pt x="18069" y="0"/>
                  </a:lnTo>
                  <a:lnTo>
                    <a:pt x="18107" y="0"/>
                  </a:lnTo>
                  <a:lnTo>
                    <a:pt x="18181" y="0"/>
                  </a:lnTo>
                  <a:lnTo>
                    <a:pt x="18238" y="0"/>
                  </a:lnTo>
                  <a:lnTo>
                    <a:pt x="18368" y="0"/>
                  </a:lnTo>
                  <a:lnTo>
                    <a:pt x="18552" y="0"/>
                  </a:lnTo>
                  <a:lnTo>
                    <a:pt x="18646" y="0"/>
                  </a:lnTo>
                  <a:lnTo>
                    <a:pt x="18664" y="0"/>
                  </a:lnTo>
                  <a:lnTo>
                    <a:pt x="18664" y="0"/>
                  </a:lnTo>
                  <a:lnTo>
                    <a:pt x="18721" y="0"/>
                  </a:lnTo>
                  <a:lnTo>
                    <a:pt x="18757" y="0"/>
                  </a:lnTo>
                  <a:lnTo>
                    <a:pt x="18832" y="0"/>
                  </a:lnTo>
                  <a:lnTo>
                    <a:pt x="18924" y="0"/>
                  </a:lnTo>
                  <a:lnTo>
                    <a:pt x="18999" y="0"/>
                  </a:lnTo>
                  <a:lnTo>
                    <a:pt x="18999" y="0"/>
                  </a:lnTo>
                  <a:lnTo>
                    <a:pt x="19016" y="0"/>
                  </a:lnTo>
                  <a:lnTo>
                    <a:pt x="19072" y="0"/>
                  </a:lnTo>
                  <a:lnTo>
                    <a:pt x="19072" y="0"/>
                  </a:lnTo>
                  <a:lnTo>
                    <a:pt x="19035" y="0"/>
                  </a:lnTo>
                  <a:lnTo>
                    <a:pt x="18944" y="0"/>
                  </a:lnTo>
                  <a:lnTo>
                    <a:pt x="18832" y="0"/>
                  </a:lnTo>
                  <a:lnTo>
                    <a:pt x="18740" y="0"/>
                  </a:lnTo>
                  <a:lnTo>
                    <a:pt x="18721" y="0"/>
                  </a:lnTo>
                  <a:lnTo>
                    <a:pt x="18664" y="0"/>
                  </a:lnTo>
                  <a:lnTo>
                    <a:pt x="18534" y="0"/>
                  </a:lnTo>
                  <a:lnTo>
                    <a:pt x="18461" y="0"/>
                  </a:lnTo>
                  <a:lnTo>
                    <a:pt x="18441" y="0"/>
                  </a:lnTo>
                  <a:lnTo>
                    <a:pt x="18386" y="0"/>
                  </a:lnTo>
                  <a:lnTo>
                    <a:pt x="18368" y="0"/>
                  </a:lnTo>
                  <a:lnTo>
                    <a:pt x="18292" y="0"/>
                  </a:lnTo>
                  <a:lnTo>
                    <a:pt x="18257" y="0"/>
                  </a:lnTo>
                  <a:lnTo>
                    <a:pt x="18238" y="0"/>
                  </a:lnTo>
                  <a:lnTo>
                    <a:pt x="18181" y="0"/>
                  </a:lnTo>
                  <a:lnTo>
                    <a:pt x="17978" y="0"/>
                  </a:lnTo>
                  <a:lnTo>
                    <a:pt x="17902" y="0"/>
                  </a:lnTo>
                  <a:lnTo>
                    <a:pt x="17902" y="0"/>
                  </a:lnTo>
                  <a:lnTo>
                    <a:pt x="17902" y="0"/>
                  </a:lnTo>
                  <a:lnTo>
                    <a:pt x="17866" y="0"/>
                  </a:lnTo>
                  <a:lnTo>
                    <a:pt x="17809" y="0"/>
                  </a:lnTo>
                  <a:lnTo>
                    <a:pt x="17680" y="0"/>
                  </a:lnTo>
                  <a:lnTo>
                    <a:pt x="17606" y="0"/>
                  </a:lnTo>
                  <a:lnTo>
                    <a:pt x="17495" y="0"/>
                  </a:lnTo>
                  <a:lnTo>
                    <a:pt x="17402" y="0"/>
                  </a:lnTo>
                  <a:lnTo>
                    <a:pt x="17326" y="0"/>
                  </a:lnTo>
                  <a:lnTo>
                    <a:pt x="17272" y="0"/>
                  </a:lnTo>
                  <a:lnTo>
                    <a:pt x="17272" y="0"/>
                  </a:lnTo>
                  <a:lnTo>
                    <a:pt x="17326" y="0"/>
                  </a:lnTo>
                  <a:lnTo>
                    <a:pt x="17365" y="0"/>
                  </a:lnTo>
                  <a:lnTo>
                    <a:pt x="17458" y="0"/>
                  </a:lnTo>
                  <a:lnTo>
                    <a:pt x="17495" y="0"/>
                  </a:lnTo>
                  <a:lnTo>
                    <a:pt x="17495" y="0"/>
                  </a:lnTo>
                  <a:lnTo>
                    <a:pt x="17402" y="0"/>
                  </a:lnTo>
                  <a:lnTo>
                    <a:pt x="17402" y="0"/>
                  </a:lnTo>
                  <a:lnTo>
                    <a:pt x="17420" y="0"/>
                  </a:lnTo>
                  <a:lnTo>
                    <a:pt x="17458" y="0"/>
                  </a:lnTo>
                  <a:lnTo>
                    <a:pt x="17550" y="0"/>
                  </a:lnTo>
                  <a:lnTo>
                    <a:pt x="17625" y="0"/>
                  </a:lnTo>
                  <a:lnTo>
                    <a:pt x="17773" y="0"/>
                  </a:lnTo>
                  <a:lnTo>
                    <a:pt x="17902" y="0"/>
                  </a:lnTo>
                  <a:lnTo>
                    <a:pt x="17902" y="0"/>
                  </a:lnTo>
                  <a:lnTo>
                    <a:pt x="17884" y="0"/>
                  </a:lnTo>
                  <a:lnTo>
                    <a:pt x="17828" y="0"/>
                  </a:lnTo>
                  <a:lnTo>
                    <a:pt x="17828" y="0"/>
                  </a:lnTo>
                  <a:lnTo>
                    <a:pt x="17884" y="0"/>
                  </a:lnTo>
                  <a:lnTo>
                    <a:pt x="17884" y="0"/>
                  </a:lnTo>
                  <a:lnTo>
                    <a:pt x="17792" y="0"/>
                  </a:lnTo>
                  <a:lnTo>
                    <a:pt x="17718" y="0"/>
                  </a:lnTo>
                  <a:lnTo>
                    <a:pt x="17680" y="0"/>
                  </a:lnTo>
                  <a:lnTo>
                    <a:pt x="17625" y="0"/>
                  </a:lnTo>
                  <a:lnTo>
                    <a:pt x="17550" y="0"/>
                  </a:lnTo>
                  <a:lnTo>
                    <a:pt x="17420" y="0"/>
                  </a:lnTo>
                  <a:lnTo>
                    <a:pt x="17254" y="0"/>
                  </a:lnTo>
                  <a:lnTo>
                    <a:pt x="17161" y="0"/>
                  </a:lnTo>
                  <a:lnTo>
                    <a:pt x="17122" y="0"/>
                  </a:lnTo>
                  <a:lnTo>
                    <a:pt x="17066" y="0"/>
                  </a:lnTo>
                  <a:lnTo>
                    <a:pt x="17030" y="0"/>
                  </a:lnTo>
                  <a:lnTo>
                    <a:pt x="16955" y="0"/>
                  </a:lnTo>
                  <a:lnTo>
                    <a:pt x="16881" y="0"/>
                  </a:lnTo>
                  <a:lnTo>
                    <a:pt x="16807" y="0"/>
                  </a:lnTo>
                  <a:lnTo>
                    <a:pt x="16752" y="0"/>
                  </a:lnTo>
                  <a:lnTo>
                    <a:pt x="16658" y="0"/>
                  </a:lnTo>
                  <a:lnTo>
                    <a:pt x="16583" y="0"/>
                  </a:lnTo>
                  <a:lnTo>
                    <a:pt x="16492" y="0"/>
                  </a:lnTo>
                  <a:lnTo>
                    <a:pt x="16399" y="0"/>
                  </a:lnTo>
                  <a:lnTo>
                    <a:pt x="16251" y="0"/>
                  </a:lnTo>
                  <a:lnTo>
                    <a:pt x="16064" y="0"/>
                  </a:lnTo>
                  <a:lnTo>
                    <a:pt x="15972" y="0"/>
                  </a:lnTo>
                  <a:lnTo>
                    <a:pt x="15842" y="0"/>
                  </a:lnTo>
                  <a:lnTo>
                    <a:pt x="15731" y="0"/>
                  </a:lnTo>
                  <a:lnTo>
                    <a:pt x="15601" y="0"/>
                  </a:lnTo>
                  <a:lnTo>
                    <a:pt x="15508" y="0"/>
                  </a:lnTo>
                  <a:lnTo>
                    <a:pt x="15396" y="0"/>
                  </a:lnTo>
                  <a:lnTo>
                    <a:pt x="15377" y="0"/>
                  </a:lnTo>
                  <a:lnTo>
                    <a:pt x="15396" y="0"/>
                  </a:lnTo>
                  <a:lnTo>
                    <a:pt x="15396" y="0"/>
                  </a:lnTo>
                  <a:lnTo>
                    <a:pt x="15360" y="0"/>
                  </a:lnTo>
                  <a:lnTo>
                    <a:pt x="15303" y="0"/>
                  </a:lnTo>
                  <a:lnTo>
                    <a:pt x="15229" y="0"/>
                  </a:lnTo>
                  <a:lnTo>
                    <a:pt x="15209" y="0"/>
                  </a:lnTo>
                  <a:lnTo>
                    <a:pt x="15173" y="0"/>
                  </a:lnTo>
                  <a:lnTo>
                    <a:pt x="15100" y="0"/>
                  </a:lnTo>
                  <a:lnTo>
                    <a:pt x="14820" y="0"/>
                  </a:lnTo>
                  <a:cubicBezTo>
                    <a:pt x="14820" y="0"/>
                    <a:pt x="14728" y="0"/>
                    <a:pt x="14708" y="0"/>
                  </a:cubicBezTo>
                  <a:lnTo>
                    <a:pt x="14635" y="0"/>
                  </a:lnTo>
                  <a:lnTo>
                    <a:pt x="14578" y="0"/>
                  </a:lnTo>
                  <a:lnTo>
                    <a:pt x="14541" y="0"/>
                  </a:lnTo>
                  <a:lnTo>
                    <a:pt x="14523" y="0"/>
                  </a:lnTo>
                  <a:lnTo>
                    <a:pt x="14523" y="0"/>
                  </a:lnTo>
                  <a:lnTo>
                    <a:pt x="14560" y="0"/>
                  </a:lnTo>
                  <a:lnTo>
                    <a:pt x="14578" y="0"/>
                  </a:lnTo>
                  <a:lnTo>
                    <a:pt x="14560" y="0"/>
                  </a:lnTo>
                  <a:lnTo>
                    <a:pt x="14486" y="0"/>
                  </a:lnTo>
                  <a:lnTo>
                    <a:pt x="14375" y="0"/>
                  </a:lnTo>
                  <a:lnTo>
                    <a:pt x="14337" y="0"/>
                  </a:lnTo>
                  <a:lnTo>
                    <a:pt x="14337" y="0"/>
                  </a:lnTo>
                  <a:lnTo>
                    <a:pt x="14300" y="0"/>
                  </a:lnTo>
                  <a:lnTo>
                    <a:pt x="14300" y="0"/>
                  </a:lnTo>
                  <a:lnTo>
                    <a:pt x="14245" y="0"/>
                  </a:lnTo>
                  <a:lnTo>
                    <a:pt x="14206" y="0"/>
                  </a:lnTo>
                  <a:lnTo>
                    <a:pt x="14206" y="0"/>
                  </a:lnTo>
                  <a:lnTo>
                    <a:pt x="14263" y="0"/>
                  </a:lnTo>
                  <a:lnTo>
                    <a:pt x="14263" y="0"/>
                  </a:lnTo>
                  <a:lnTo>
                    <a:pt x="14282" y="0"/>
                  </a:lnTo>
                  <a:lnTo>
                    <a:pt x="14467" y="0"/>
                  </a:lnTo>
                  <a:lnTo>
                    <a:pt x="14578" y="0"/>
                  </a:lnTo>
                  <a:lnTo>
                    <a:pt x="14728" y="0"/>
                  </a:lnTo>
                  <a:lnTo>
                    <a:pt x="14838" y="0"/>
                  </a:lnTo>
                  <a:lnTo>
                    <a:pt x="14931" y="0"/>
                  </a:lnTo>
                  <a:lnTo>
                    <a:pt x="14949" y="0"/>
                  </a:lnTo>
                  <a:lnTo>
                    <a:pt x="15191" y="0"/>
                  </a:lnTo>
                  <a:lnTo>
                    <a:pt x="15266" y="0"/>
                  </a:lnTo>
                  <a:lnTo>
                    <a:pt x="15285" y="0"/>
                  </a:lnTo>
                  <a:lnTo>
                    <a:pt x="15229" y="0"/>
                  </a:lnTo>
                  <a:lnTo>
                    <a:pt x="15173" y="0"/>
                  </a:lnTo>
                  <a:lnTo>
                    <a:pt x="15173" y="0"/>
                  </a:lnTo>
                  <a:lnTo>
                    <a:pt x="15266" y="0"/>
                  </a:lnTo>
                  <a:lnTo>
                    <a:pt x="15321" y="0"/>
                  </a:lnTo>
                  <a:lnTo>
                    <a:pt x="15396" y="0"/>
                  </a:lnTo>
                  <a:lnTo>
                    <a:pt x="15414" y="0"/>
                  </a:lnTo>
                  <a:lnTo>
                    <a:pt x="15396" y="0"/>
                  </a:lnTo>
                  <a:lnTo>
                    <a:pt x="15360" y="0"/>
                  </a:lnTo>
                  <a:lnTo>
                    <a:pt x="15396" y="0"/>
                  </a:lnTo>
                  <a:lnTo>
                    <a:pt x="15396" y="0"/>
                  </a:lnTo>
                  <a:lnTo>
                    <a:pt x="15451" y="0"/>
                  </a:lnTo>
                  <a:lnTo>
                    <a:pt x="15581" y="0"/>
                  </a:lnTo>
                  <a:lnTo>
                    <a:pt x="15692" y="0"/>
                  </a:lnTo>
                  <a:lnTo>
                    <a:pt x="15767" y="0"/>
                  </a:lnTo>
                  <a:lnTo>
                    <a:pt x="15860" y="0"/>
                  </a:lnTo>
                  <a:lnTo>
                    <a:pt x="15934" y="0"/>
                  </a:lnTo>
                  <a:lnTo>
                    <a:pt x="16102" y="0"/>
                  </a:lnTo>
                  <a:lnTo>
                    <a:pt x="16212" y="0"/>
                  </a:lnTo>
                  <a:lnTo>
                    <a:pt x="16251" y="0"/>
                  </a:lnTo>
                  <a:lnTo>
                    <a:pt x="16324" y="0"/>
                  </a:lnTo>
                  <a:lnTo>
                    <a:pt x="16380" y="0"/>
                  </a:lnTo>
                  <a:lnTo>
                    <a:pt x="16492" y="0"/>
                  </a:lnTo>
                  <a:lnTo>
                    <a:pt x="16583" y="0"/>
                  </a:lnTo>
                  <a:lnTo>
                    <a:pt x="16658" y="0"/>
                  </a:lnTo>
                  <a:lnTo>
                    <a:pt x="16734" y="0"/>
                  </a:lnTo>
                  <a:lnTo>
                    <a:pt x="16937" y="0"/>
                  </a:lnTo>
                  <a:lnTo>
                    <a:pt x="17049" y="0"/>
                  </a:lnTo>
                  <a:lnTo>
                    <a:pt x="17141" y="0"/>
                  </a:lnTo>
                  <a:lnTo>
                    <a:pt x="17254" y="0"/>
                  </a:lnTo>
                  <a:lnTo>
                    <a:pt x="17290" y="0"/>
                  </a:lnTo>
                  <a:lnTo>
                    <a:pt x="17365" y="0"/>
                  </a:lnTo>
                  <a:lnTo>
                    <a:pt x="17458" y="0"/>
                  </a:lnTo>
                  <a:lnTo>
                    <a:pt x="17550" y="0"/>
                  </a:lnTo>
                  <a:lnTo>
                    <a:pt x="17606" y="0"/>
                  </a:lnTo>
                  <a:lnTo>
                    <a:pt x="17606" y="0"/>
                  </a:lnTo>
                  <a:lnTo>
                    <a:pt x="17458" y="0"/>
                  </a:lnTo>
                  <a:lnTo>
                    <a:pt x="17383" y="0"/>
                  </a:lnTo>
                  <a:lnTo>
                    <a:pt x="17346" y="0"/>
                  </a:lnTo>
                  <a:lnTo>
                    <a:pt x="17254" y="0"/>
                  </a:lnTo>
                  <a:lnTo>
                    <a:pt x="17085" y="0"/>
                  </a:lnTo>
                  <a:lnTo>
                    <a:pt x="17011" y="0"/>
                  </a:lnTo>
                  <a:lnTo>
                    <a:pt x="16918" y="0"/>
                  </a:lnTo>
                  <a:lnTo>
                    <a:pt x="16825" y="0"/>
                  </a:lnTo>
                  <a:lnTo>
                    <a:pt x="16789" y="0"/>
                  </a:lnTo>
                  <a:lnTo>
                    <a:pt x="16734" y="0"/>
                  </a:lnTo>
                  <a:lnTo>
                    <a:pt x="16622" y="0"/>
                  </a:lnTo>
                  <a:lnTo>
                    <a:pt x="16583" y="0"/>
                  </a:lnTo>
                  <a:lnTo>
                    <a:pt x="16380" y="0"/>
                  </a:lnTo>
                  <a:lnTo>
                    <a:pt x="16251" y="0"/>
                  </a:lnTo>
                  <a:lnTo>
                    <a:pt x="16194" y="0"/>
                  </a:lnTo>
                  <a:lnTo>
                    <a:pt x="16027" y="0"/>
                  </a:lnTo>
                  <a:lnTo>
                    <a:pt x="15972" y="0"/>
                  </a:lnTo>
                  <a:lnTo>
                    <a:pt x="15972" y="0"/>
                  </a:lnTo>
                  <a:lnTo>
                    <a:pt x="15915" y="0"/>
                  </a:lnTo>
                  <a:lnTo>
                    <a:pt x="15767" y="0"/>
                  </a:lnTo>
                  <a:lnTo>
                    <a:pt x="15749" y="0"/>
                  </a:lnTo>
                  <a:lnTo>
                    <a:pt x="15692" y="0"/>
                  </a:lnTo>
                  <a:lnTo>
                    <a:pt x="15619" y="0"/>
                  </a:lnTo>
                  <a:lnTo>
                    <a:pt x="15563" y="0"/>
                  </a:lnTo>
                  <a:lnTo>
                    <a:pt x="15508" y="0"/>
                  </a:lnTo>
                  <a:lnTo>
                    <a:pt x="15321" y="0"/>
                  </a:lnTo>
                  <a:lnTo>
                    <a:pt x="15229" y="0"/>
                  </a:lnTo>
                  <a:lnTo>
                    <a:pt x="15155" y="0"/>
                  </a:lnTo>
                  <a:lnTo>
                    <a:pt x="15118" y="0"/>
                  </a:lnTo>
                  <a:lnTo>
                    <a:pt x="15100" y="0"/>
                  </a:lnTo>
                  <a:lnTo>
                    <a:pt x="15024" y="0"/>
                  </a:lnTo>
                  <a:lnTo>
                    <a:pt x="14858" y="0"/>
                  </a:lnTo>
                  <a:lnTo>
                    <a:pt x="1474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310" name="组合"/>
            <p:cNvGrpSpPr>
              <a:grpSpLocks/>
            </p:cNvGrpSpPr>
            <p:nvPr/>
          </p:nvGrpSpPr>
          <p:grpSpPr>
            <a:xfrm>
              <a:off x="923049" y="1752443"/>
              <a:ext cx="1046589" cy="927640"/>
              <a:chOff x="923049" y="1752443"/>
              <a:chExt cx="1046589" cy="927640"/>
            </a:xfrm>
          </p:grpSpPr>
          <p:sp>
            <p:nvSpPr>
              <p:cNvPr id="294" name="曲线"/>
              <p:cNvSpPr>
                <a:spLocks/>
              </p:cNvSpPr>
              <p:nvPr/>
            </p:nvSpPr>
            <p:spPr>
              <a:xfrm>
                <a:off x="977661" y="2488532"/>
                <a:ext cx="43710" cy="5258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167" y="0"/>
                    </a:moveTo>
                    <a:lnTo>
                      <a:pt x="1950" y="0"/>
                    </a:lnTo>
                    <a:lnTo>
                      <a:pt x="10" y="0"/>
                    </a:lnTo>
                    <a:lnTo>
                      <a:pt x="650" y="0"/>
                    </a:lnTo>
                    <a:lnTo>
                      <a:pt x="1083" y="0"/>
                    </a:lnTo>
                    <a:lnTo>
                      <a:pt x="1733" y="0"/>
                    </a:lnTo>
                    <a:lnTo>
                      <a:pt x="4539" y="0"/>
                    </a:lnTo>
                    <a:lnTo>
                      <a:pt x="3239" y="0"/>
                    </a:lnTo>
                    <a:lnTo>
                      <a:pt x="1950" y="0"/>
                    </a:lnTo>
                    <a:lnTo>
                      <a:pt x="1083" y="0"/>
                    </a:lnTo>
                    <a:lnTo>
                      <a:pt x="1733" y="0"/>
                    </a:lnTo>
                    <a:lnTo>
                      <a:pt x="1083" y="0"/>
                    </a:lnTo>
                    <a:lnTo>
                      <a:pt x="1300" y="0"/>
                    </a:lnTo>
                    <a:lnTo>
                      <a:pt x="2817" y="0"/>
                    </a:lnTo>
                    <a:lnTo>
                      <a:pt x="3022" y="0"/>
                    </a:lnTo>
                    <a:lnTo>
                      <a:pt x="4323" y="0"/>
                    </a:lnTo>
                    <a:lnTo>
                      <a:pt x="4323" y="0"/>
                    </a:lnTo>
                    <a:lnTo>
                      <a:pt x="5406" y="0"/>
                    </a:lnTo>
                    <a:lnTo>
                      <a:pt x="6697" y="0"/>
                    </a:lnTo>
                    <a:lnTo>
                      <a:pt x="5190" y="0"/>
                    </a:lnTo>
                    <a:lnTo>
                      <a:pt x="5623" y="0"/>
                    </a:lnTo>
                    <a:lnTo>
                      <a:pt x="6697" y="0"/>
                    </a:lnTo>
                    <a:lnTo>
                      <a:pt x="6697" y="0"/>
                    </a:lnTo>
                    <a:lnTo>
                      <a:pt x="8430" y="0"/>
                    </a:lnTo>
                    <a:lnTo>
                      <a:pt x="8430" y="0"/>
                    </a:lnTo>
                    <a:lnTo>
                      <a:pt x="7780" y="0"/>
                    </a:lnTo>
                    <a:lnTo>
                      <a:pt x="7130" y="0"/>
                    </a:lnTo>
                    <a:lnTo>
                      <a:pt x="7130" y="0"/>
                    </a:lnTo>
                    <a:lnTo>
                      <a:pt x="7563" y="0"/>
                    </a:lnTo>
                    <a:lnTo>
                      <a:pt x="8213" y="0"/>
                    </a:lnTo>
                    <a:lnTo>
                      <a:pt x="9938" y="0"/>
                    </a:lnTo>
                    <a:lnTo>
                      <a:pt x="9938" y="0"/>
                    </a:lnTo>
                    <a:lnTo>
                      <a:pt x="10805" y="0"/>
                    </a:lnTo>
                    <a:lnTo>
                      <a:pt x="11021" y="0"/>
                    </a:lnTo>
                    <a:lnTo>
                      <a:pt x="10805" y="0"/>
                    </a:lnTo>
                    <a:lnTo>
                      <a:pt x="12094" y="0"/>
                    </a:lnTo>
                    <a:lnTo>
                      <a:pt x="12961" y="0"/>
                    </a:lnTo>
                    <a:lnTo>
                      <a:pt x="13611" y="0"/>
                    </a:lnTo>
                    <a:lnTo>
                      <a:pt x="14685" y="0"/>
                    </a:lnTo>
                    <a:lnTo>
                      <a:pt x="12961" y="0"/>
                    </a:lnTo>
                    <a:lnTo>
                      <a:pt x="15117" y="0"/>
                    </a:lnTo>
                    <a:lnTo>
                      <a:pt x="15985" y="0"/>
                    </a:lnTo>
                    <a:lnTo>
                      <a:pt x="16418" y="0"/>
                    </a:lnTo>
                    <a:lnTo>
                      <a:pt x="20081" y="0"/>
                    </a:lnTo>
                    <a:lnTo>
                      <a:pt x="20515" y="0"/>
                    </a:lnTo>
                    <a:lnTo>
                      <a:pt x="21600" y="0"/>
                    </a:lnTo>
                    <a:lnTo>
                      <a:pt x="20732" y="0"/>
                    </a:lnTo>
                    <a:lnTo>
                      <a:pt x="21165" y="0"/>
                    </a:lnTo>
                    <a:lnTo>
                      <a:pt x="20732" y="0"/>
                    </a:lnTo>
                    <a:lnTo>
                      <a:pt x="20732" y="0"/>
                    </a:lnTo>
                    <a:lnTo>
                      <a:pt x="20081" y="0"/>
                    </a:lnTo>
                    <a:lnTo>
                      <a:pt x="17275" y="0"/>
                    </a:lnTo>
                    <a:lnTo>
                      <a:pt x="17059" y="0"/>
                    </a:lnTo>
                    <a:lnTo>
                      <a:pt x="15769" y="0"/>
                    </a:lnTo>
                    <a:lnTo>
                      <a:pt x="15335" y="0"/>
                    </a:lnTo>
                    <a:lnTo>
                      <a:pt x="14902" y="0"/>
                    </a:lnTo>
                    <a:lnTo>
                      <a:pt x="13611" y="0"/>
                    </a:lnTo>
                    <a:lnTo>
                      <a:pt x="11660" y="0"/>
                    </a:lnTo>
                    <a:lnTo>
                      <a:pt x="10371" y="0"/>
                    </a:lnTo>
                    <a:lnTo>
                      <a:pt x="8854" y="0"/>
                    </a:lnTo>
                    <a:lnTo>
                      <a:pt x="8430" y="0"/>
                    </a:lnTo>
                    <a:lnTo>
                      <a:pt x="6480" y="0"/>
                    </a:lnTo>
                    <a:lnTo>
                      <a:pt x="5623" y="0"/>
                    </a:lnTo>
                    <a:lnTo>
                      <a:pt x="5406" y="0"/>
                    </a:lnTo>
                    <a:lnTo>
                      <a:pt x="4107" y="0"/>
                    </a:lnTo>
                    <a:lnTo>
                      <a:pt x="3239" y="0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95" name="曲线"/>
              <p:cNvSpPr>
                <a:spLocks/>
              </p:cNvSpPr>
              <p:nvPr/>
            </p:nvSpPr>
            <p:spPr>
              <a:xfrm>
                <a:off x="948820" y="2415920"/>
                <a:ext cx="19254" cy="43414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4919" y="0"/>
                    </a:moveTo>
                    <a:lnTo>
                      <a:pt x="490" y="0"/>
                    </a:lnTo>
                    <a:lnTo>
                      <a:pt x="98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59" y="0"/>
                    </a:lnTo>
                    <a:lnTo>
                      <a:pt x="4426" y="0"/>
                    </a:lnTo>
                    <a:lnTo>
                      <a:pt x="4426" y="0"/>
                    </a:lnTo>
                    <a:lnTo>
                      <a:pt x="2951" y="0"/>
                    </a:lnTo>
                    <a:lnTo>
                      <a:pt x="490" y="0"/>
                    </a:lnTo>
                    <a:lnTo>
                      <a:pt x="490" y="0"/>
                    </a:lnTo>
                    <a:lnTo>
                      <a:pt x="2459" y="0"/>
                    </a:lnTo>
                    <a:lnTo>
                      <a:pt x="490" y="0"/>
                    </a:lnTo>
                    <a:lnTo>
                      <a:pt x="2459" y="0"/>
                    </a:lnTo>
                    <a:lnTo>
                      <a:pt x="4919" y="0"/>
                    </a:lnTo>
                    <a:lnTo>
                      <a:pt x="1966" y="0"/>
                    </a:lnTo>
                    <a:lnTo>
                      <a:pt x="490" y="0"/>
                    </a:lnTo>
                    <a:lnTo>
                      <a:pt x="984" y="0"/>
                    </a:lnTo>
                    <a:lnTo>
                      <a:pt x="4919" y="0"/>
                    </a:lnTo>
                    <a:lnTo>
                      <a:pt x="3442" y="0"/>
                    </a:lnTo>
                    <a:lnTo>
                      <a:pt x="4426" y="0"/>
                    </a:lnTo>
                    <a:lnTo>
                      <a:pt x="8338" y="0"/>
                    </a:lnTo>
                    <a:lnTo>
                      <a:pt x="11782" y="0"/>
                    </a:lnTo>
                    <a:lnTo>
                      <a:pt x="13235" y="0"/>
                    </a:lnTo>
                    <a:lnTo>
                      <a:pt x="12275" y="0"/>
                    </a:lnTo>
                    <a:lnTo>
                      <a:pt x="10307" y="0"/>
                    </a:lnTo>
                    <a:lnTo>
                      <a:pt x="9323" y="0"/>
                    </a:lnTo>
                    <a:lnTo>
                      <a:pt x="7847" y="0"/>
                    </a:lnTo>
                    <a:lnTo>
                      <a:pt x="8338" y="0"/>
                    </a:lnTo>
                    <a:lnTo>
                      <a:pt x="7355" y="0"/>
                    </a:lnTo>
                    <a:lnTo>
                      <a:pt x="9323" y="0"/>
                    </a:lnTo>
                    <a:lnTo>
                      <a:pt x="12767" y="0"/>
                    </a:lnTo>
                    <a:lnTo>
                      <a:pt x="12275" y="0"/>
                    </a:lnTo>
                    <a:lnTo>
                      <a:pt x="9815" y="0"/>
                    </a:lnTo>
                    <a:lnTo>
                      <a:pt x="7847" y="0"/>
                    </a:lnTo>
                    <a:lnTo>
                      <a:pt x="5410" y="0"/>
                    </a:lnTo>
                    <a:lnTo>
                      <a:pt x="7355" y="0"/>
                    </a:lnTo>
                    <a:lnTo>
                      <a:pt x="9815" y="0"/>
                    </a:lnTo>
                    <a:lnTo>
                      <a:pt x="12767" y="0"/>
                    </a:lnTo>
                    <a:lnTo>
                      <a:pt x="13235" y="0"/>
                    </a:lnTo>
                    <a:lnTo>
                      <a:pt x="15695" y="0"/>
                    </a:lnTo>
                    <a:lnTo>
                      <a:pt x="16679" y="0"/>
                    </a:lnTo>
                    <a:lnTo>
                      <a:pt x="21576" y="0"/>
                    </a:lnTo>
                    <a:lnTo>
                      <a:pt x="20100" y="0"/>
                    </a:lnTo>
                    <a:lnTo>
                      <a:pt x="15695" y="0"/>
                    </a:lnTo>
                    <a:lnTo>
                      <a:pt x="12767" y="0"/>
                    </a:lnTo>
                    <a:lnTo>
                      <a:pt x="10798" y="0"/>
                    </a:lnTo>
                    <a:lnTo>
                      <a:pt x="7847" y="0"/>
                    </a:lnTo>
                    <a:lnTo>
                      <a:pt x="7847" y="0"/>
                    </a:lnTo>
                    <a:lnTo>
                      <a:pt x="5902" y="0"/>
                    </a:lnTo>
                    <a:lnTo>
                      <a:pt x="10798" y="0"/>
                    </a:lnTo>
                    <a:lnTo>
                      <a:pt x="13235" y="0"/>
                    </a:lnTo>
                    <a:lnTo>
                      <a:pt x="14220" y="0"/>
                    </a:lnTo>
                    <a:lnTo>
                      <a:pt x="14220" y="0"/>
                    </a:lnTo>
                    <a:lnTo>
                      <a:pt x="11782" y="0"/>
                    </a:lnTo>
                    <a:lnTo>
                      <a:pt x="10307" y="0"/>
                    </a:lnTo>
                    <a:lnTo>
                      <a:pt x="8338" y="0"/>
                    </a:lnTo>
                    <a:lnTo>
                      <a:pt x="9323" y="0"/>
                    </a:lnTo>
                    <a:lnTo>
                      <a:pt x="4919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96" name="曲线"/>
              <p:cNvSpPr>
                <a:spLocks/>
              </p:cNvSpPr>
              <p:nvPr/>
            </p:nvSpPr>
            <p:spPr>
              <a:xfrm>
                <a:off x="1448735" y="2131336"/>
                <a:ext cx="40222" cy="3882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5723" y="0"/>
                    </a:moveTo>
                    <a:lnTo>
                      <a:pt x="14084" y="0"/>
                    </a:lnTo>
                    <a:lnTo>
                      <a:pt x="11965" y="0"/>
                    </a:lnTo>
                    <a:lnTo>
                      <a:pt x="11035" y="0"/>
                    </a:lnTo>
                    <a:lnTo>
                      <a:pt x="11730" y="0"/>
                    </a:lnTo>
                    <a:lnTo>
                      <a:pt x="10564" y="0"/>
                    </a:lnTo>
                    <a:lnTo>
                      <a:pt x="10093" y="0"/>
                    </a:lnTo>
                    <a:lnTo>
                      <a:pt x="9621" y="0"/>
                    </a:lnTo>
                    <a:lnTo>
                      <a:pt x="9385" y="0"/>
                    </a:lnTo>
                    <a:lnTo>
                      <a:pt x="8444" y="0"/>
                    </a:lnTo>
                    <a:lnTo>
                      <a:pt x="8914" y="0"/>
                    </a:lnTo>
                    <a:lnTo>
                      <a:pt x="8444" y="0"/>
                    </a:lnTo>
                    <a:lnTo>
                      <a:pt x="7277" y="0"/>
                    </a:lnTo>
                    <a:lnTo>
                      <a:pt x="6571" y="0"/>
                    </a:lnTo>
                    <a:lnTo>
                      <a:pt x="4698" y="0"/>
                    </a:lnTo>
                    <a:lnTo>
                      <a:pt x="3756" y="0"/>
                    </a:lnTo>
                    <a:lnTo>
                      <a:pt x="2813" y="0"/>
                    </a:lnTo>
                    <a:lnTo>
                      <a:pt x="0" y="0"/>
                    </a:lnTo>
                    <a:lnTo>
                      <a:pt x="235" y="0"/>
                    </a:lnTo>
                    <a:lnTo>
                      <a:pt x="1647" y="0"/>
                    </a:lnTo>
                    <a:lnTo>
                      <a:pt x="2578" y="0"/>
                    </a:lnTo>
                    <a:lnTo>
                      <a:pt x="2343" y="0"/>
                    </a:lnTo>
                    <a:lnTo>
                      <a:pt x="2813" y="0"/>
                    </a:lnTo>
                    <a:lnTo>
                      <a:pt x="3991" y="0"/>
                    </a:lnTo>
                    <a:lnTo>
                      <a:pt x="3521" y="0"/>
                    </a:lnTo>
                    <a:lnTo>
                      <a:pt x="4933" y="0"/>
                    </a:lnTo>
                    <a:lnTo>
                      <a:pt x="5864" y="0"/>
                    </a:lnTo>
                    <a:lnTo>
                      <a:pt x="6100" y="0"/>
                    </a:lnTo>
                    <a:lnTo>
                      <a:pt x="5864" y="0"/>
                    </a:lnTo>
                    <a:lnTo>
                      <a:pt x="7277" y="0"/>
                    </a:lnTo>
                    <a:lnTo>
                      <a:pt x="8444" y="0"/>
                    </a:lnTo>
                    <a:lnTo>
                      <a:pt x="8914" y="0"/>
                    </a:lnTo>
                    <a:lnTo>
                      <a:pt x="9856" y="0"/>
                    </a:lnTo>
                    <a:lnTo>
                      <a:pt x="10799" y="0"/>
                    </a:lnTo>
                    <a:lnTo>
                      <a:pt x="11035" y="0"/>
                    </a:lnTo>
                    <a:lnTo>
                      <a:pt x="12437" y="0"/>
                    </a:lnTo>
                    <a:lnTo>
                      <a:pt x="13614" y="0"/>
                    </a:lnTo>
                    <a:lnTo>
                      <a:pt x="14781" y="0"/>
                    </a:lnTo>
                    <a:lnTo>
                      <a:pt x="15959" y="0"/>
                    </a:lnTo>
                    <a:lnTo>
                      <a:pt x="16899" y="0"/>
                    </a:lnTo>
                    <a:lnTo>
                      <a:pt x="18301" y="0"/>
                    </a:lnTo>
                    <a:lnTo>
                      <a:pt x="19008" y="0"/>
                    </a:lnTo>
                    <a:lnTo>
                      <a:pt x="19479" y="0"/>
                    </a:lnTo>
                    <a:lnTo>
                      <a:pt x="21587" y="0"/>
                    </a:lnTo>
                    <a:lnTo>
                      <a:pt x="21587" y="0"/>
                    </a:lnTo>
                    <a:lnTo>
                      <a:pt x="20186" y="0"/>
                    </a:lnTo>
                    <a:lnTo>
                      <a:pt x="19244" y="0"/>
                    </a:lnTo>
                    <a:lnTo>
                      <a:pt x="20646" y="0"/>
                    </a:lnTo>
                    <a:lnTo>
                      <a:pt x="21117" y="0"/>
                    </a:lnTo>
                    <a:lnTo>
                      <a:pt x="19479" y="0"/>
                    </a:lnTo>
                    <a:lnTo>
                      <a:pt x="18772" y="0"/>
                    </a:lnTo>
                    <a:lnTo>
                      <a:pt x="18772" y="0"/>
                    </a:lnTo>
                    <a:lnTo>
                      <a:pt x="19479" y="0"/>
                    </a:lnTo>
                    <a:lnTo>
                      <a:pt x="19008" y="0"/>
                    </a:lnTo>
                    <a:lnTo>
                      <a:pt x="17136" y="0"/>
                    </a:lnTo>
                    <a:lnTo>
                      <a:pt x="17136" y="0"/>
                    </a:lnTo>
                    <a:lnTo>
                      <a:pt x="15959" y="0"/>
                    </a:lnTo>
                    <a:lnTo>
                      <a:pt x="15252" y="0"/>
                    </a:lnTo>
                    <a:lnTo>
                      <a:pt x="15252" y="0"/>
                    </a:lnTo>
                    <a:lnTo>
                      <a:pt x="15959" y="0"/>
                    </a:lnTo>
                    <a:lnTo>
                      <a:pt x="15487" y="0"/>
                    </a:lnTo>
                    <a:lnTo>
                      <a:pt x="15723" y="0"/>
                    </a:lnTo>
                    <a:lnTo>
                      <a:pt x="15723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97" name="曲线"/>
              <p:cNvSpPr>
                <a:spLocks/>
              </p:cNvSpPr>
              <p:nvPr/>
            </p:nvSpPr>
            <p:spPr>
              <a:xfrm>
                <a:off x="1591189" y="1931470"/>
                <a:ext cx="121922" cy="10683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857" y="0"/>
                    </a:moveTo>
                    <a:lnTo>
                      <a:pt x="1627" y="0"/>
                    </a:lnTo>
                    <a:lnTo>
                      <a:pt x="849" y="0"/>
                    </a:lnTo>
                    <a:lnTo>
                      <a:pt x="775" y="0"/>
                    </a:lnTo>
                    <a:lnTo>
                      <a:pt x="543" y="0"/>
                    </a:lnTo>
                    <a:lnTo>
                      <a:pt x="387" y="0"/>
                    </a:lnTo>
                    <a:lnTo>
                      <a:pt x="699" y="0"/>
                    </a:lnTo>
                    <a:lnTo>
                      <a:pt x="849" y="0"/>
                    </a:lnTo>
                    <a:lnTo>
                      <a:pt x="543" y="0"/>
                    </a:lnTo>
                    <a:lnTo>
                      <a:pt x="76" y="0"/>
                    </a:lnTo>
                    <a:lnTo>
                      <a:pt x="0" y="0"/>
                    </a:lnTo>
                    <a:lnTo>
                      <a:pt x="76" y="0"/>
                    </a:lnTo>
                    <a:lnTo>
                      <a:pt x="543" y="0"/>
                    </a:lnTo>
                    <a:lnTo>
                      <a:pt x="927" y="0"/>
                    </a:lnTo>
                    <a:lnTo>
                      <a:pt x="1316" y="0"/>
                    </a:lnTo>
                    <a:lnTo>
                      <a:pt x="1083" y="0"/>
                    </a:lnTo>
                    <a:lnTo>
                      <a:pt x="775" y="0"/>
                    </a:lnTo>
                    <a:lnTo>
                      <a:pt x="699" y="0"/>
                    </a:lnTo>
                    <a:lnTo>
                      <a:pt x="1161" y="0"/>
                    </a:lnTo>
                    <a:lnTo>
                      <a:pt x="1627" y="0"/>
                    </a:lnTo>
                    <a:lnTo>
                      <a:pt x="1550" y="0"/>
                    </a:lnTo>
                    <a:lnTo>
                      <a:pt x="1471" y="0"/>
                    </a:lnTo>
                    <a:lnTo>
                      <a:pt x="775" y="0"/>
                    </a:lnTo>
                    <a:lnTo>
                      <a:pt x="775" y="0"/>
                    </a:lnTo>
                    <a:lnTo>
                      <a:pt x="543" y="0"/>
                    </a:lnTo>
                    <a:lnTo>
                      <a:pt x="387" y="0"/>
                    </a:lnTo>
                    <a:lnTo>
                      <a:pt x="927" y="0"/>
                    </a:lnTo>
                    <a:lnTo>
                      <a:pt x="1239" y="0"/>
                    </a:lnTo>
                    <a:lnTo>
                      <a:pt x="1933" y="0"/>
                    </a:lnTo>
                    <a:lnTo>
                      <a:pt x="2011" y="0"/>
                    </a:lnTo>
                    <a:lnTo>
                      <a:pt x="2400" y="0"/>
                    </a:lnTo>
                    <a:lnTo>
                      <a:pt x="2478" y="0"/>
                    </a:lnTo>
                    <a:lnTo>
                      <a:pt x="3095" y="0"/>
                    </a:lnTo>
                    <a:lnTo>
                      <a:pt x="3251" y="0"/>
                    </a:lnTo>
                    <a:lnTo>
                      <a:pt x="3251" y="0"/>
                    </a:lnTo>
                    <a:lnTo>
                      <a:pt x="3484" y="0"/>
                    </a:lnTo>
                    <a:lnTo>
                      <a:pt x="3870" y="0"/>
                    </a:lnTo>
                    <a:lnTo>
                      <a:pt x="4180" y="0"/>
                    </a:lnTo>
                    <a:lnTo>
                      <a:pt x="4258" y="0"/>
                    </a:lnTo>
                    <a:lnTo>
                      <a:pt x="4180" y="0"/>
                    </a:lnTo>
                    <a:lnTo>
                      <a:pt x="4180" y="0"/>
                    </a:lnTo>
                    <a:lnTo>
                      <a:pt x="3946" y="0"/>
                    </a:lnTo>
                    <a:lnTo>
                      <a:pt x="3946" y="0"/>
                    </a:lnTo>
                    <a:lnTo>
                      <a:pt x="4258" y="0"/>
                    </a:lnTo>
                    <a:lnTo>
                      <a:pt x="4025" y="0"/>
                    </a:lnTo>
                    <a:lnTo>
                      <a:pt x="4025" y="0"/>
                    </a:lnTo>
                    <a:lnTo>
                      <a:pt x="3946" y="0"/>
                    </a:lnTo>
                    <a:lnTo>
                      <a:pt x="3251" y="0"/>
                    </a:lnTo>
                    <a:lnTo>
                      <a:pt x="2788" y="0"/>
                    </a:lnTo>
                    <a:lnTo>
                      <a:pt x="2712" y="0"/>
                    </a:lnTo>
                    <a:lnTo>
                      <a:pt x="2323" y="0"/>
                    </a:lnTo>
                    <a:lnTo>
                      <a:pt x="2323" y="0"/>
                    </a:lnTo>
                    <a:lnTo>
                      <a:pt x="1933" y="0"/>
                    </a:lnTo>
                    <a:lnTo>
                      <a:pt x="1704" y="0"/>
                    </a:lnTo>
                    <a:lnTo>
                      <a:pt x="1704" y="0"/>
                    </a:lnTo>
                    <a:lnTo>
                      <a:pt x="2011" y="0"/>
                    </a:lnTo>
                    <a:lnTo>
                      <a:pt x="2011" y="0"/>
                    </a:lnTo>
                    <a:lnTo>
                      <a:pt x="1627" y="0"/>
                    </a:lnTo>
                    <a:lnTo>
                      <a:pt x="1550" y="0"/>
                    </a:lnTo>
                    <a:lnTo>
                      <a:pt x="1704" y="0"/>
                    </a:lnTo>
                    <a:lnTo>
                      <a:pt x="1471" y="0"/>
                    </a:lnTo>
                    <a:lnTo>
                      <a:pt x="1316" y="0"/>
                    </a:lnTo>
                    <a:lnTo>
                      <a:pt x="1550" y="0"/>
                    </a:lnTo>
                    <a:lnTo>
                      <a:pt x="1857" y="0"/>
                    </a:lnTo>
                    <a:lnTo>
                      <a:pt x="1857" y="0"/>
                    </a:lnTo>
                    <a:lnTo>
                      <a:pt x="2089" y="0"/>
                    </a:lnTo>
                    <a:lnTo>
                      <a:pt x="2323" y="0"/>
                    </a:lnTo>
                    <a:lnTo>
                      <a:pt x="2400" y="0"/>
                    </a:lnTo>
                    <a:lnTo>
                      <a:pt x="2478" y="0"/>
                    </a:lnTo>
                    <a:lnTo>
                      <a:pt x="2712" y="0"/>
                    </a:lnTo>
                    <a:lnTo>
                      <a:pt x="2863" y="0"/>
                    </a:lnTo>
                    <a:lnTo>
                      <a:pt x="3251" y="0"/>
                    </a:lnTo>
                    <a:lnTo>
                      <a:pt x="3484" y="0"/>
                    </a:lnTo>
                    <a:lnTo>
                      <a:pt x="3251" y="0"/>
                    </a:lnTo>
                    <a:lnTo>
                      <a:pt x="2863" y="0"/>
                    </a:lnTo>
                    <a:lnTo>
                      <a:pt x="2788" y="0"/>
                    </a:lnTo>
                    <a:lnTo>
                      <a:pt x="3019" y="0"/>
                    </a:lnTo>
                    <a:lnTo>
                      <a:pt x="3019" y="0"/>
                    </a:lnTo>
                    <a:lnTo>
                      <a:pt x="3407" y="0"/>
                    </a:lnTo>
                    <a:lnTo>
                      <a:pt x="3796" y="0"/>
                    </a:lnTo>
                    <a:lnTo>
                      <a:pt x="3946" y="0"/>
                    </a:lnTo>
                    <a:lnTo>
                      <a:pt x="4412" y="0"/>
                    </a:lnTo>
                    <a:lnTo>
                      <a:pt x="4647" y="0"/>
                    </a:lnTo>
                    <a:lnTo>
                      <a:pt x="5186" y="0"/>
                    </a:lnTo>
                    <a:lnTo>
                      <a:pt x="5108" y="0"/>
                    </a:lnTo>
                    <a:lnTo>
                      <a:pt x="5419" y="0"/>
                    </a:lnTo>
                    <a:lnTo>
                      <a:pt x="5574" y="0"/>
                    </a:lnTo>
                    <a:lnTo>
                      <a:pt x="5574" y="0"/>
                    </a:lnTo>
                    <a:lnTo>
                      <a:pt x="5497" y="0"/>
                    </a:lnTo>
                    <a:lnTo>
                      <a:pt x="5574" y="0"/>
                    </a:lnTo>
                    <a:lnTo>
                      <a:pt x="5807" y="0"/>
                    </a:lnTo>
                    <a:lnTo>
                      <a:pt x="6114" y="0"/>
                    </a:lnTo>
                    <a:lnTo>
                      <a:pt x="6270" y="0"/>
                    </a:lnTo>
                    <a:lnTo>
                      <a:pt x="6349" y="0"/>
                    </a:lnTo>
                    <a:lnTo>
                      <a:pt x="6270" y="0"/>
                    </a:lnTo>
                    <a:lnTo>
                      <a:pt x="5807" y="0"/>
                    </a:lnTo>
                    <a:lnTo>
                      <a:pt x="5497" y="0"/>
                    </a:lnTo>
                    <a:lnTo>
                      <a:pt x="5497" y="0"/>
                    </a:lnTo>
                    <a:lnTo>
                      <a:pt x="5960" y="0"/>
                    </a:lnTo>
                    <a:lnTo>
                      <a:pt x="6270" y="0"/>
                    </a:lnTo>
                    <a:lnTo>
                      <a:pt x="6658" y="0"/>
                    </a:lnTo>
                    <a:lnTo>
                      <a:pt x="6736" y="0"/>
                    </a:lnTo>
                    <a:lnTo>
                      <a:pt x="7277" y="0"/>
                    </a:lnTo>
                    <a:lnTo>
                      <a:pt x="7354" y="0"/>
                    </a:lnTo>
                    <a:lnTo>
                      <a:pt x="7820" y="0"/>
                    </a:lnTo>
                    <a:lnTo>
                      <a:pt x="7666" y="0"/>
                    </a:lnTo>
                    <a:lnTo>
                      <a:pt x="7742" y="0"/>
                    </a:lnTo>
                    <a:lnTo>
                      <a:pt x="8050" y="0"/>
                    </a:lnTo>
                    <a:lnTo>
                      <a:pt x="8284" y="0"/>
                    </a:lnTo>
                    <a:lnTo>
                      <a:pt x="8593" y="0"/>
                    </a:lnTo>
                    <a:lnTo>
                      <a:pt x="8516" y="0"/>
                    </a:lnTo>
                    <a:lnTo>
                      <a:pt x="8438" y="0"/>
                    </a:lnTo>
                    <a:lnTo>
                      <a:pt x="8672" y="0"/>
                    </a:lnTo>
                    <a:lnTo>
                      <a:pt x="8826" y="0"/>
                    </a:lnTo>
                    <a:lnTo>
                      <a:pt x="8672" y="0"/>
                    </a:lnTo>
                    <a:lnTo>
                      <a:pt x="8826" y="0"/>
                    </a:lnTo>
                    <a:lnTo>
                      <a:pt x="9057" y="0"/>
                    </a:lnTo>
                    <a:lnTo>
                      <a:pt x="9212" y="0"/>
                    </a:lnTo>
                    <a:lnTo>
                      <a:pt x="9368" y="0"/>
                    </a:lnTo>
                    <a:lnTo>
                      <a:pt x="9677" y="0"/>
                    </a:lnTo>
                    <a:lnTo>
                      <a:pt x="9677" y="0"/>
                    </a:lnTo>
                    <a:lnTo>
                      <a:pt x="9445" y="0"/>
                    </a:lnTo>
                    <a:lnTo>
                      <a:pt x="9445" y="0"/>
                    </a:lnTo>
                    <a:lnTo>
                      <a:pt x="10063" y="0"/>
                    </a:lnTo>
                    <a:lnTo>
                      <a:pt x="10373" y="0"/>
                    </a:lnTo>
                    <a:lnTo>
                      <a:pt x="10607" y="0"/>
                    </a:lnTo>
                    <a:lnTo>
                      <a:pt x="10762" y="0"/>
                    </a:lnTo>
                    <a:lnTo>
                      <a:pt x="10529" y="0"/>
                    </a:lnTo>
                    <a:lnTo>
                      <a:pt x="10529" y="0"/>
                    </a:lnTo>
                    <a:lnTo>
                      <a:pt x="10992" y="0"/>
                    </a:lnTo>
                    <a:lnTo>
                      <a:pt x="11146" y="0"/>
                    </a:lnTo>
                    <a:lnTo>
                      <a:pt x="11303" y="0"/>
                    </a:lnTo>
                    <a:lnTo>
                      <a:pt x="11303" y="0"/>
                    </a:lnTo>
                    <a:lnTo>
                      <a:pt x="11225" y="0"/>
                    </a:lnTo>
                    <a:lnTo>
                      <a:pt x="11303" y="0"/>
                    </a:lnTo>
                    <a:lnTo>
                      <a:pt x="11691" y="0"/>
                    </a:lnTo>
                    <a:lnTo>
                      <a:pt x="12308" y="0"/>
                    </a:lnTo>
                    <a:lnTo>
                      <a:pt x="12696" y="0"/>
                    </a:lnTo>
                    <a:lnTo>
                      <a:pt x="12930" y="0"/>
                    </a:lnTo>
                    <a:lnTo>
                      <a:pt x="13082" y="0"/>
                    </a:lnTo>
                    <a:lnTo>
                      <a:pt x="13548" y="0"/>
                    </a:lnTo>
                    <a:lnTo>
                      <a:pt x="13858" y="0"/>
                    </a:lnTo>
                    <a:lnTo>
                      <a:pt x="13858" y="0"/>
                    </a:lnTo>
                    <a:lnTo>
                      <a:pt x="14244" y="0"/>
                    </a:lnTo>
                    <a:lnTo>
                      <a:pt x="14399" y="0"/>
                    </a:lnTo>
                    <a:lnTo>
                      <a:pt x="14244" y="0"/>
                    </a:lnTo>
                    <a:lnTo>
                      <a:pt x="14321" y="0"/>
                    </a:lnTo>
                    <a:lnTo>
                      <a:pt x="14476" y="0"/>
                    </a:lnTo>
                    <a:lnTo>
                      <a:pt x="14632" y="0"/>
                    </a:lnTo>
                    <a:lnTo>
                      <a:pt x="14788" y="0"/>
                    </a:lnTo>
                    <a:lnTo>
                      <a:pt x="14788" y="0"/>
                    </a:lnTo>
                    <a:lnTo>
                      <a:pt x="14476" y="0"/>
                    </a:lnTo>
                    <a:lnTo>
                      <a:pt x="14321" y="0"/>
                    </a:lnTo>
                    <a:lnTo>
                      <a:pt x="14399" y="0"/>
                    </a:lnTo>
                    <a:lnTo>
                      <a:pt x="14788" y="0"/>
                    </a:lnTo>
                    <a:lnTo>
                      <a:pt x="15172" y="0"/>
                    </a:lnTo>
                    <a:lnTo>
                      <a:pt x="15250" y="0"/>
                    </a:lnTo>
                    <a:lnTo>
                      <a:pt x="15638" y="0"/>
                    </a:lnTo>
                    <a:lnTo>
                      <a:pt x="15793" y="0"/>
                    </a:lnTo>
                    <a:lnTo>
                      <a:pt x="16179" y="0"/>
                    </a:lnTo>
                    <a:lnTo>
                      <a:pt x="16955" y="0"/>
                    </a:lnTo>
                    <a:lnTo>
                      <a:pt x="17340" y="0"/>
                    </a:lnTo>
                    <a:lnTo>
                      <a:pt x="17962" y="0"/>
                    </a:lnTo>
                    <a:lnTo>
                      <a:pt x="18269" y="0"/>
                    </a:lnTo>
                    <a:lnTo>
                      <a:pt x="18579" y="0"/>
                    </a:lnTo>
                    <a:lnTo>
                      <a:pt x="18736" y="0"/>
                    </a:lnTo>
                    <a:lnTo>
                      <a:pt x="18736" y="0"/>
                    </a:lnTo>
                    <a:lnTo>
                      <a:pt x="19042" y="0"/>
                    </a:lnTo>
                    <a:lnTo>
                      <a:pt x="19353" y="0"/>
                    </a:lnTo>
                    <a:lnTo>
                      <a:pt x="19353" y="0"/>
                    </a:lnTo>
                    <a:lnTo>
                      <a:pt x="19121" y="0"/>
                    </a:lnTo>
                    <a:lnTo>
                      <a:pt x="19121" y="0"/>
                    </a:lnTo>
                    <a:lnTo>
                      <a:pt x="19353" y="0"/>
                    </a:lnTo>
                    <a:lnTo>
                      <a:pt x="19353" y="0"/>
                    </a:lnTo>
                    <a:lnTo>
                      <a:pt x="19742" y="0"/>
                    </a:lnTo>
                    <a:lnTo>
                      <a:pt x="19897" y="0"/>
                    </a:lnTo>
                    <a:lnTo>
                      <a:pt x="20438" y="0"/>
                    </a:lnTo>
                    <a:lnTo>
                      <a:pt x="20592" y="0"/>
                    </a:lnTo>
                    <a:lnTo>
                      <a:pt x="20670" y="0"/>
                    </a:lnTo>
                    <a:lnTo>
                      <a:pt x="20592" y="0"/>
                    </a:lnTo>
                    <a:lnTo>
                      <a:pt x="20592" y="0"/>
                    </a:lnTo>
                    <a:lnTo>
                      <a:pt x="20438" y="0"/>
                    </a:lnTo>
                    <a:lnTo>
                      <a:pt x="19897" y="0"/>
                    </a:lnTo>
                    <a:lnTo>
                      <a:pt x="19430" y="0"/>
                    </a:lnTo>
                    <a:lnTo>
                      <a:pt x="19353" y="0"/>
                    </a:lnTo>
                    <a:lnTo>
                      <a:pt x="19508" y="0"/>
                    </a:lnTo>
                    <a:lnTo>
                      <a:pt x="19742" y="0"/>
                    </a:lnTo>
                    <a:lnTo>
                      <a:pt x="20204" y="0"/>
                    </a:lnTo>
                    <a:lnTo>
                      <a:pt x="20514" y="0"/>
                    </a:lnTo>
                    <a:lnTo>
                      <a:pt x="20670" y="0"/>
                    </a:lnTo>
                    <a:lnTo>
                      <a:pt x="20981" y="0"/>
                    </a:lnTo>
                    <a:lnTo>
                      <a:pt x="21210" y="0"/>
                    </a:lnTo>
                    <a:lnTo>
                      <a:pt x="21055" y="0"/>
                    </a:lnTo>
                    <a:lnTo>
                      <a:pt x="21366" y="0"/>
                    </a:lnTo>
                    <a:lnTo>
                      <a:pt x="21288" y="0"/>
                    </a:lnTo>
                    <a:lnTo>
                      <a:pt x="21444" y="0"/>
                    </a:lnTo>
                    <a:lnTo>
                      <a:pt x="21600" y="0"/>
                    </a:lnTo>
                    <a:lnTo>
                      <a:pt x="21055" y="0"/>
                    </a:lnTo>
                    <a:lnTo>
                      <a:pt x="20592" y="0"/>
                    </a:lnTo>
                    <a:lnTo>
                      <a:pt x="20826" y="0"/>
                    </a:lnTo>
                    <a:lnTo>
                      <a:pt x="21055" y="0"/>
                    </a:lnTo>
                    <a:lnTo>
                      <a:pt x="21055" y="0"/>
                    </a:lnTo>
                    <a:lnTo>
                      <a:pt x="20670" y="0"/>
                    </a:lnTo>
                    <a:lnTo>
                      <a:pt x="19820" y="0"/>
                    </a:lnTo>
                    <a:lnTo>
                      <a:pt x="19742" y="0"/>
                    </a:lnTo>
                    <a:lnTo>
                      <a:pt x="19742" y="0"/>
                    </a:lnTo>
                    <a:lnTo>
                      <a:pt x="19897" y="0"/>
                    </a:lnTo>
                    <a:lnTo>
                      <a:pt x="19820" y="0"/>
                    </a:lnTo>
                    <a:lnTo>
                      <a:pt x="19121" y="0"/>
                    </a:lnTo>
                    <a:lnTo>
                      <a:pt x="18891" y="0"/>
                    </a:lnTo>
                    <a:lnTo>
                      <a:pt x="18503" y="0"/>
                    </a:lnTo>
                    <a:lnTo>
                      <a:pt x="17885" y="0"/>
                    </a:lnTo>
                    <a:lnTo>
                      <a:pt x="17340" y="0"/>
                    </a:lnTo>
                    <a:lnTo>
                      <a:pt x="16568" y="0"/>
                    </a:lnTo>
                    <a:lnTo>
                      <a:pt x="16411" y="0"/>
                    </a:lnTo>
                    <a:lnTo>
                      <a:pt x="16256" y="0"/>
                    </a:lnTo>
                    <a:lnTo>
                      <a:pt x="15872" y="0"/>
                    </a:lnTo>
                    <a:lnTo>
                      <a:pt x="15560" y="0"/>
                    </a:lnTo>
                    <a:lnTo>
                      <a:pt x="15250" y="0"/>
                    </a:lnTo>
                    <a:lnTo>
                      <a:pt x="14866" y="0"/>
                    </a:lnTo>
                    <a:lnTo>
                      <a:pt x="14710" y="0"/>
                    </a:lnTo>
                    <a:lnTo>
                      <a:pt x="14476" y="0"/>
                    </a:lnTo>
                    <a:lnTo>
                      <a:pt x="14088" y="0"/>
                    </a:lnTo>
                    <a:lnTo>
                      <a:pt x="13704" y="0"/>
                    </a:lnTo>
                    <a:lnTo>
                      <a:pt x="13237" y="0"/>
                    </a:lnTo>
                    <a:lnTo>
                      <a:pt x="13237" y="0"/>
                    </a:lnTo>
                    <a:lnTo>
                      <a:pt x="13082" y="0"/>
                    </a:lnTo>
                    <a:lnTo>
                      <a:pt x="13082" y="0"/>
                    </a:lnTo>
                    <a:lnTo>
                      <a:pt x="12853" y="0"/>
                    </a:lnTo>
                    <a:lnTo>
                      <a:pt x="12464" y="0"/>
                    </a:lnTo>
                    <a:lnTo>
                      <a:pt x="11614" y="0"/>
                    </a:lnTo>
                    <a:lnTo>
                      <a:pt x="11380" y="0"/>
                    </a:lnTo>
                    <a:lnTo>
                      <a:pt x="11691" y="0"/>
                    </a:lnTo>
                    <a:lnTo>
                      <a:pt x="11691" y="0"/>
                    </a:lnTo>
                    <a:lnTo>
                      <a:pt x="12076" y="0"/>
                    </a:lnTo>
                    <a:lnTo>
                      <a:pt x="11614" y="0"/>
                    </a:lnTo>
                    <a:lnTo>
                      <a:pt x="11380" y="0"/>
                    </a:lnTo>
                    <a:lnTo>
                      <a:pt x="11146" y="0"/>
                    </a:lnTo>
                    <a:lnTo>
                      <a:pt x="10607" y="0"/>
                    </a:lnTo>
                    <a:lnTo>
                      <a:pt x="10373" y="0"/>
                    </a:lnTo>
                    <a:lnTo>
                      <a:pt x="10839" y="0"/>
                    </a:lnTo>
                    <a:lnTo>
                      <a:pt x="10839" y="0"/>
                    </a:lnTo>
                    <a:lnTo>
                      <a:pt x="10373" y="0"/>
                    </a:lnTo>
                    <a:lnTo>
                      <a:pt x="10451" y="0"/>
                    </a:lnTo>
                    <a:lnTo>
                      <a:pt x="10218" y="0"/>
                    </a:lnTo>
                    <a:lnTo>
                      <a:pt x="9755" y="0"/>
                    </a:lnTo>
                    <a:lnTo>
                      <a:pt x="9834" y="0"/>
                    </a:lnTo>
                    <a:lnTo>
                      <a:pt x="9755" y="0"/>
                    </a:lnTo>
                    <a:lnTo>
                      <a:pt x="9368" y="0"/>
                    </a:lnTo>
                    <a:lnTo>
                      <a:pt x="9600" y="0"/>
                    </a:lnTo>
                    <a:lnTo>
                      <a:pt x="9445" y="0"/>
                    </a:lnTo>
                    <a:lnTo>
                      <a:pt x="9057" y="0"/>
                    </a:lnTo>
                    <a:lnTo>
                      <a:pt x="8901" y="0"/>
                    </a:lnTo>
                    <a:lnTo>
                      <a:pt x="8593" y="0"/>
                    </a:lnTo>
                    <a:lnTo>
                      <a:pt x="8672" y="0"/>
                    </a:lnTo>
                    <a:lnTo>
                      <a:pt x="8672" y="0"/>
                    </a:lnTo>
                    <a:lnTo>
                      <a:pt x="8593" y="0"/>
                    </a:lnTo>
                    <a:lnTo>
                      <a:pt x="8205" y="0"/>
                    </a:lnTo>
                    <a:lnTo>
                      <a:pt x="7742" y="0"/>
                    </a:lnTo>
                    <a:lnTo>
                      <a:pt x="7820" y="0"/>
                    </a:lnTo>
                    <a:lnTo>
                      <a:pt x="7509" y="0"/>
                    </a:lnTo>
                    <a:lnTo>
                      <a:pt x="7354" y="0"/>
                    </a:lnTo>
                    <a:lnTo>
                      <a:pt x="7509" y="0"/>
                    </a:lnTo>
                    <a:lnTo>
                      <a:pt x="7509" y="0"/>
                    </a:lnTo>
                    <a:lnTo>
                      <a:pt x="7742" y="0"/>
                    </a:lnTo>
                    <a:lnTo>
                      <a:pt x="7432" y="0"/>
                    </a:lnTo>
                    <a:lnTo>
                      <a:pt x="6965" y="0"/>
                    </a:lnTo>
                    <a:lnTo>
                      <a:pt x="6965" y="0"/>
                    </a:lnTo>
                    <a:lnTo>
                      <a:pt x="7354" y="0"/>
                    </a:lnTo>
                    <a:lnTo>
                      <a:pt x="7509" y="0"/>
                    </a:lnTo>
                    <a:lnTo>
                      <a:pt x="7432" y="0"/>
                    </a:lnTo>
                    <a:lnTo>
                      <a:pt x="7122" y="0"/>
                    </a:lnTo>
                    <a:lnTo>
                      <a:pt x="6889" y="0"/>
                    </a:lnTo>
                    <a:lnTo>
                      <a:pt x="6658" y="0"/>
                    </a:lnTo>
                    <a:lnTo>
                      <a:pt x="6270" y="0"/>
                    </a:lnTo>
                    <a:lnTo>
                      <a:pt x="6503" y="0"/>
                    </a:lnTo>
                    <a:lnTo>
                      <a:pt x="6503" y="0"/>
                    </a:lnTo>
                    <a:lnTo>
                      <a:pt x="6114" y="0"/>
                    </a:lnTo>
                    <a:lnTo>
                      <a:pt x="5882" y="0"/>
                    </a:lnTo>
                    <a:lnTo>
                      <a:pt x="5342" y="0"/>
                    </a:lnTo>
                    <a:lnTo>
                      <a:pt x="5342" y="0"/>
                    </a:lnTo>
                    <a:lnTo>
                      <a:pt x="5574" y="0"/>
                    </a:lnTo>
                    <a:lnTo>
                      <a:pt x="5807" y="0"/>
                    </a:lnTo>
                    <a:lnTo>
                      <a:pt x="5882" y="0"/>
                    </a:lnTo>
                    <a:lnTo>
                      <a:pt x="6193" y="0"/>
                    </a:lnTo>
                    <a:lnTo>
                      <a:pt x="6581" y="0"/>
                    </a:lnTo>
                    <a:lnTo>
                      <a:pt x="7122" y="0"/>
                    </a:lnTo>
                    <a:lnTo>
                      <a:pt x="7044" y="0"/>
                    </a:lnTo>
                    <a:lnTo>
                      <a:pt x="6658" y="0"/>
                    </a:lnTo>
                    <a:lnTo>
                      <a:pt x="6270" y="0"/>
                    </a:lnTo>
                    <a:lnTo>
                      <a:pt x="6503" y="0"/>
                    </a:lnTo>
                    <a:lnTo>
                      <a:pt x="5960" y="0"/>
                    </a:lnTo>
                    <a:lnTo>
                      <a:pt x="5574" y="0"/>
                    </a:lnTo>
                    <a:lnTo>
                      <a:pt x="5807" y="0"/>
                    </a:lnTo>
                    <a:lnTo>
                      <a:pt x="5882" y="0"/>
                    </a:lnTo>
                    <a:lnTo>
                      <a:pt x="6114" y="0"/>
                    </a:lnTo>
                    <a:lnTo>
                      <a:pt x="6270" y="0"/>
                    </a:lnTo>
                    <a:lnTo>
                      <a:pt x="6658" y="0"/>
                    </a:lnTo>
                    <a:lnTo>
                      <a:pt x="7277" y="0"/>
                    </a:lnTo>
                    <a:lnTo>
                      <a:pt x="7509" y="0"/>
                    </a:lnTo>
                    <a:lnTo>
                      <a:pt x="7820" y="0"/>
                    </a:lnTo>
                    <a:lnTo>
                      <a:pt x="8050" y="0"/>
                    </a:lnTo>
                    <a:lnTo>
                      <a:pt x="8672" y="0"/>
                    </a:lnTo>
                    <a:lnTo>
                      <a:pt x="9057" y="0"/>
                    </a:lnTo>
                    <a:lnTo>
                      <a:pt x="9289" y="0"/>
                    </a:lnTo>
                    <a:lnTo>
                      <a:pt x="9212" y="0"/>
                    </a:lnTo>
                    <a:lnTo>
                      <a:pt x="8284" y="0"/>
                    </a:lnTo>
                    <a:lnTo>
                      <a:pt x="7895" y="0"/>
                    </a:lnTo>
                    <a:lnTo>
                      <a:pt x="7666" y="0"/>
                    </a:lnTo>
                    <a:lnTo>
                      <a:pt x="7509" y="0"/>
                    </a:lnTo>
                    <a:lnTo>
                      <a:pt x="7122" y="0"/>
                    </a:lnTo>
                    <a:lnTo>
                      <a:pt x="6965" y="0"/>
                    </a:lnTo>
                    <a:lnTo>
                      <a:pt x="6736" y="0"/>
                    </a:lnTo>
                    <a:lnTo>
                      <a:pt x="6965" y="0"/>
                    </a:lnTo>
                    <a:lnTo>
                      <a:pt x="7277" y="0"/>
                    </a:lnTo>
                    <a:lnTo>
                      <a:pt x="7509" y="0"/>
                    </a:lnTo>
                    <a:lnTo>
                      <a:pt x="7820" y="0"/>
                    </a:lnTo>
                    <a:lnTo>
                      <a:pt x="7895" y="0"/>
                    </a:lnTo>
                    <a:lnTo>
                      <a:pt x="8127" y="0"/>
                    </a:lnTo>
                    <a:lnTo>
                      <a:pt x="8284" y="0"/>
                    </a:lnTo>
                    <a:lnTo>
                      <a:pt x="8127" y="0"/>
                    </a:lnTo>
                    <a:lnTo>
                      <a:pt x="7666" y="0"/>
                    </a:lnTo>
                    <a:lnTo>
                      <a:pt x="7354" y="0"/>
                    </a:lnTo>
                    <a:lnTo>
                      <a:pt x="7277" y="0"/>
                    </a:lnTo>
                    <a:lnTo>
                      <a:pt x="6736" y="0"/>
                    </a:lnTo>
                    <a:lnTo>
                      <a:pt x="6270" y="0"/>
                    </a:lnTo>
                    <a:lnTo>
                      <a:pt x="5882" y="0"/>
                    </a:lnTo>
                    <a:lnTo>
                      <a:pt x="5497" y="0"/>
                    </a:lnTo>
                    <a:lnTo>
                      <a:pt x="5186" y="0"/>
                    </a:lnTo>
                    <a:lnTo>
                      <a:pt x="5030" y="0"/>
                    </a:lnTo>
                    <a:lnTo>
                      <a:pt x="4569" y="0"/>
                    </a:lnTo>
                    <a:lnTo>
                      <a:pt x="3946" y="0"/>
                    </a:lnTo>
                    <a:lnTo>
                      <a:pt x="3870" y="0"/>
                    </a:lnTo>
                    <a:lnTo>
                      <a:pt x="3562" y="0"/>
                    </a:lnTo>
                    <a:lnTo>
                      <a:pt x="3562" y="0"/>
                    </a:lnTo>
                    <a:lnTo>
                      <a:pt x="3870" y="0"/>
                    </a:lnTo>
                    <a:lnTo>
                      <a:pt x="4025" y="0"/>
                    </a:lnTo>
                    <a:lnTo>
                      <a:pt x="4954" y="0"/>
                    </a:lnTo>
                    <a:lnTo>
                      <a:pt x="5030" y="0"/>
                    </a:lnTo>
                    <a:lnTo>
                      <a:pt x="4801" y="0"/>
                    </a:lnTo>
                    <a:lnTo>
                      <a:pt x="4801" y="0"/>
                    </a:lnTo>
                    <a:lnTo>
                      <a:pt x="4954" y="0"/>
                    </a:lnTo>
                    <a:lnTo>
                      <a:pt x="4647" y="0"/>
                    </a:lnTo>
                    <a:lnTo>
                      <a:pt x="4412" y="0"/>
                    </a:lnTo>
                    <a:lnTo>
                      <a:pt x="4025" y="0"/>
                    </a:lnTo>
                    <a:lnTo>
                      <a:pt x="3796" y="0"/>
                    </a:lnTo>
                    <a:lnTo>
                      <a:pt x="3796" y="0"/>
                    </a:lnTo>
                    <a:lnTo>
                      <a:pt x="3796" y="0"/>
                    </a:lnTo>
                    <a:lnTo>
                      <a:pt x="3019" y="0"/>
                    </a:lnTo>
                    <a:lnTo>
                      <a:pt x="2712" y="0"/>
                    </a:lnTo>
                    <a:lnTo>
                      <a:pt x="2323" y="0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98" name="曲线"/>
              <p:cNvSpPr>
                <a:spLocks/>
              </p:cNvSpPr>
              <p:nvPr/>
            </p:nvSpPr>
            <p:spPr>
              <a:xfrm>
                <a:off x="1561470" y="1979032"/>
                <a:ext cx="27984" cy="30053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831" y="0"/>
                    </a:moveTo>
                    <a:lnTo>
                      <a:pt x="10800" y="0"/>
                    </a:lnTo>
                    <a:lnTo>
                      <a:pt x="9783" y="0"/>
                    </a:lnTo>
                    <a:lnTo>
                      <a:pt x="11137" y="0"/>
                    </a:lnTo>
                    <a:lnTo>
                      <a:pt x="11137" y="0"/>
                    </a:lnTo>
                    <a:lnTo>
                      <a:pt x="10122" y="0"/>
                    </a:lnTo>
                    <a:lnTo>
                      <a:pt x="9106" y="0"/>
                    </a:lnTo>
                    <a:lnTo>
                      <a:pt x="7431" y="0"/>
                    </a:lnTo>
                    <a:lnTo>
                      <a:pt x="6753" y="0"/>
                    </a:lnTo>
                    <a:lnTo>
                      <a:pt x="8445" y="0"/>
                    </a:lnTo>
                    <a:lnTo>
                      <a:pt x="9106" y="0"/>
                    </a:lnTo>
                    <a:lnTo>
                      <a:pt x="8445" y="0"/>
                    </a:lnTo>
                    <a:lnTo>
                      <a:pt x="6415" y="0"/>
                    </a:lnTo>
                    <a:lnTo>
                      <a:pt x="5738" y="0"/>
                    </a:lnTo>
                    <a:lnTo>
                      <a:pt x="6415" y="0"/>
                    </a:lnTo>
                    <a:lnTo>
                      <a:pt x="6753" y="0"/>
                    </a:lnTo>
                    <a:lnTo>
                      <a:pt x="6753" y="0"/>
                    </a:lnTo>
                    <a:lnTo>
                      <a:pt x="4723" y="0"/>
                    </a:lnTo>
                    <a:lnTo>
                      <a:pt x="2707" y="0"/>
                    </a:lnTo>
                    <a:lnTo>
                      <a:pt x="1353" y="0"/>
                    </a:lnTo>
                    <a:lnTo>
                      <a:pt x="67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14" y="0"/>
                    </a:lnTo>
                    <a:lnTo>
                      <a:pt x="675" y="0"/>
                    </a:lnTo>
                    <a:lnTo>
                      <a:pt x="675" y="0"/>
                    </a:lnTo>
                    <a:lnTo>
                      <a:pt x="1014" y="0"/>
                    </a:lnTo>
                    <a:lnTo>
                      <a:pt x="2368" y="0"/>
                    </a:lnTo>
                    <a:lnTo>
                      <a:pt x="2707" y="0"/>
                    </a:lnTo>
                    <a:lnTo>
                      <a:pt x="1691" y="0"/>
                    </a:lnTo>
                    <a:lnTo>
                      <a:pt x="2368" y="0"/>
                    </a:lnTo>
                    <a:lnTo>
                      <a:pt x="3384" y="0"/>
                    </a:lnTo>
                    <a:lnTo>
                      <a:pt x="4383" y="0"/>
                    </a:lnTo>
                    <a:lnTo>
                      <a:pt x="4723" y="0"/>
                    </a:lnTo>
                    <a:lnTo>
                      <a:pt x="5060" y="0"/>
                    </a:lnTo>
                    <a:lnTo>
                      <a:pt x="5738" y="0"/>
                    </a:lnTo>
                    <a:lnTo>
                      <a:pt x="6415" y="0"/>
                    </a:lnTo>
                    <a:lnTo>
                      <a:pt x="7431" y="0"/>
                    </a:lnTo>
                    <a:lnTo>
                      <a:pt x="7431" y="0"/>
                    </a:lnTo>
                    <a:lnTo>
                      <a:pt x="7769" y="0"/>
                    </a:lnTo>
                    <a:lnTo>
                      <a:pt x="9445" y="0"/>
                    </a:lnTo>
                    <a:lnTo>
                      <a:pt x="9783" y="0"/>
                    </a:lnTo>
                    <a:lnTo>
                      <a:pt x="11476" y="0"/>
                    </a:lnTo>
                    <a:lnTo>
                      <a:pt x="13491" y="0"/>
                    </a:lnTo>
                    <a:lnTo>
                      <a:pt x="15183" y="0"/>
                    </a:lnTo>
                    <a:lnTo>
                      <a:pt x="16199" y="0"/>
                    </a:lnTo>
                    <a:lnTo>
                      <a:pt x="16537" y="0"/>
                    </a:lnTo>
                    <a:lnTo>
                      <a:pt x="16199" y="0"/>
                    </a:lnTo>
                    <a:lnTo>
                      <a:pt x="17537" y="0"/>
                    </a:lnTo>
                    <a:lnTo>
                      <a:pt x="18552" y="0"/>
                    </a:lnTo>
                    <a:lnTo>
                      <a:pt x="18215" y="0"/>
                    </a:lnTo>
                    <a:lnTo>
                      <a:pt x="19568" y="0"/>
                    </a:lnTo>
                    <a:lnTo>
                      <a:pt x="19907" y="0"/>
                    </a:lnTo>
                    <a:lnTo>
                      <a:pt x="21260" y="0"/>
                    </a:lnTo>
                    <a:lnTo>
                      <a:pt x="21260" y="0"/>
                    </a:lnTo>
                    <a:lnTo>
                      <a:pt x="21600" y="0"/>
                    </a:lnTo>
                    <a:lnTo>
                      <a:pt x="21260" y="0"/>
                    </a:lnTo>
                    <a:lnTo>
                      <a:pt x="19907" y="0"/>
                    </a:lnTo>
                    <a:lnTo>
                      <a:pt x="19907" y="0"/>
                    </a:lnTo>
                    <a:lnTo>
                      <a:pt x="19230" y="0"/>
                    </a:lnTo>
                    <a:lnTo>
                      <a:pt x="18552" y="0"/>
                    </a:lnTo>
                    <a:lnTo>
                      <a:pt x="16199" y="0"/>
                    </a:lnTo>
                    <a:lnTo>
                      <a:pt x="14506" y="0"/>
                    </a:lnTo>
                    <a:lnTo>
                      <a:pt x="12831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299" name="曲线"/>
              <p:cNvSpPr>
                <a:spLocks/>
              </p:cNvSpPr>
              <p:nvPr/>
            </p:nvSpPr>
            <p:spPr>
              <a:xfrm>
                <a:off x="1492864" y="1840070"/>
                <a:ext cx="35419" cy="2087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9994" y="0"/>
                    </a:moveTo>
                    <a:lnTo>
                      <a:pt x="18925" y="0"/>
                    </a:lnTo>
                    <a:lnTo>
                      <a:pt x="15995" y="0"/>
                    </a:lnTo>
                    <a:lnTo>
                      <a:pt x="14391" y="0"/>
                    </a:lnTo>
                    <a:lnTo>
                      <a:pt x="12264" y="0"/>
                    </a:lnTo>
                    <a:lnTo>
                      <a:pt x="11729" y="0"/>
                    </a:lnTo>
                    <a:lnTo>
                      <a:pt x="10392" y="0"/>
                    </a:lnTo>
                    <a:lnTo>
                      <a:pt x="9067" y="0"/>
                    </a:lnTo>
                    <a:lnTo>
                      <a:pt x="4533" y="0"/>
                    </a:lnTo>
                    <a:lnTo>
                      <a:pt x="1603" y="0"/>
                    </a:lnTo>
                    <a:lnTo>
                      <a:pt x="133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36" y="0"/>
                    </a:lnTo>
                    <a:lnTo>
                      <a:pt x="2941" y="0"/>
                    </a:lnTo>
                    <a:lnTo>
                      <a:pt x="3999" y="0"/>
                    </a:lnTo>
                    <a:lnTo>
                      <a:pt x="5067" y="0"/>
                    </a:lnTo>
                    <a:lnTo>
                      <a:pt x="6404" y="0"/>
                    </a:lnTo>
                    <a:lnTo>
                      <a:pt x="7195" y="0"/>
                    </a:lnTo>
                    <a:lnTo>
                      <a:pt x="6404" y="0"/>
                    </a:lnTo>
                    <a:lnTo>
                      <a:pt x="6927" y="0"/>
                    </a:lnTo>
                    <a:lnTo>
                      <a:pt x="7998" y="0"/>
                    </a:lnTo>
                    <a:lnTo>
                      <a:pt x="9067" y="0"/>
                    </a:lnTo>
                    <a:lnTo>
                      <a:pt x="9067" y="0"/>
                    </a:lnTo>
                    <a:lnTo>
                      <a:pt x="9601" y="0"/>
                    </a:lnTo>
                    <a:lnTo>
                      <a:pt x="10927" y="0"/>
                    </a:lnTo>
                    <a:lnTo>
                      <a:pt x="10658" y="0"/>
                    </a:lnTo>
                    <a:lnTo>
                      <a:pt x="12532" y="0"/>
                    </a:lnTo>
                    <a:lnTo>
                      <a:pt x="13855" y="0"/>
                    </a:lnTo>
                    <a:lnTo>
                      <a:pt x="14658" y="0"/>
                    </a:lnTo>
                    <a:lnTo>
                      <a:pt x="17320" y="0"/>
                    </a:lnTo>
                    <a:lnTo>
                      <a:pt x="18657" y="0"/>
                    </a:lnTo>
                    <a:lnTo>
                      <a:pt x="20261" y="0"/>
                    </a:lnTo>
                    <a:lnTo>
                      <a:pt x="21319" y="0"/>
                    </a:lnTo>
                    <a:lnTo>
                      <a:pt x="20261" y="0"/>
                    </a:lnTo>
                    <a:lnTo>
                      <a:pt x="21586" y="0"/>
                    </a:lnTo>
                    <a:lnTo>
                      <a:pt x="21586" y="0"/>
                    </a:lnTo>
                    <a:lnTo>
                      <a:pt x="20529" y="0"/>
                    </a:lnTo>
                    <a:lnTo>
                      <a:pt x="21051" y="0"/>
                    </a:lnTo>
                    <a:lnTo>
                      <a:pt x="1999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0" name="曲线"/>
              <p:cNvSpPr>
                <a:spLocks/>
              </p:cNvSpPr>
              <p:nvPr/>
            </p:nvSpPr>
            <p:spPr>
              <a:xfrm>
                <a:off x="1357845" y="1861769"/>
                <a:ext cx="91788" cy="4842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0975" y="0"/>
                    </a:moveTo>
                    <a:lnTo>
                      <a:pt x="20567" y="0"/>
                    </a:lnTo>
                    <a:lnTo>
                      <a:pt x="19947" y="0"/>
                    </a:lnTo>
                    <a:lnTo>
                      <a:pt x="19947" y="0"/>
                    </a:lnTo>
                    <a:lnTo>
                      <a:pt x="19845" y="0"/>
                    </a:lnTo>
                    <a:lnTo>
                      <a:pt x="19947" y="0"/>
                    </a:lnTo>
                    <a:lnTo>
                      <a:pt x="19437" y="0"/>
                    </a:lnTo>
                    <a:lnTo>
                      <a:pt x="19334" y="0"/>
                    </a:lnTo>
                    <a:lnTo>
                      <a:pt x="19126" y="0"/>
                    </a:lnTo>
                    <a:lnTo>
                      <a:pt x="19023" y="0"/>
                    </a:lnTo>
                    <a:lnTo>
                      <a:pt x="18817" y="0"/>
                    </a:lnTo>
                    <a:lnTo>
                      <a:pt x="18508" y="0"/>
                    </a:lnTo>
                    <a:lnTo>
                      <a:pt x="18404" y="0"/>
                    </a:lnTo>
                    <a:lnTo>
                      <a:pt x="17893" y="0"/>
                    </a:lnTo>
                    <a:lnTo>
                      <a:pt x="17584" y="0"/>
                    </a:lnTo>
                    <a:lnTo>
                      <a:pt x="17481" y="0"/>
                    </a:lnTo>
                    <a:lnTo>
                      <a:pt x="16866" y="0"/>
                    </a:lnTo>
                    <a:lnTo>
                      <a:pt x="16247" y="0"/>
                    </a:lnTo>
                    <a:lnTo>
                      <a:pt x="15835" y="0"/>
                    </a:lnTo>
                    <a:lnTo>
                      <a:pt x="14704" y="0"/>
                    </a:lnTo>
                    <a:lnTo>
                      <a:pt x="13987" y="0"/>
                    </a:lnTo>
                    <a:lnTo>
                      <a:pt x="13780" y="0"/>
                    </a:lnTo>
                    <a:lnTo>
                      <a:pt x="13471" y="0"/>
                    </a:lnTo>
                    <a:lnTo>
                      <a:pt x="13263" y="0"/>
                    </a:lnTo>
                    <a:lnTo>
                      <a:pt x="12954" y="0"/>
                    </a:lnTo>
                    <a:lnTo>
                      <a:pt x="11617" y="0"/>
                    </a:lnTo>
                    <a:lnTo>
                      <a:pt x="11210" y="0"/>
                    </a:lnTo>
                    <a:lnTo>
                      <a:pt x="10796" y="0"/>
                    </a:lnTo>
                    <a:lnTo>
                      <a:pt x="10079" y="0"/>
                    </a:lnTo>
                    <a:lnTo>
                      <a:pt x="9562" y="0"/>
                    </a:lnTo>
                    <a:lnTo>
                      <a:pt x="9151" y="0"/>
                    </a:lnTo>
                    <a:lnTo>
                      <a:pt x="9046" y="0"/>
                    </a:lnTo>
                    <a:lnTo>
                      <a:pt x="8124" y="0"/>
                    </a:lnTo>
                    <a:lnTo>
                      <a:pt x="7813" y="0"/>
                    </a:lnTo>
                    <a:lnTo>
                      <a:pt x="7198" y="0"/>
                    </a:lnTo>
                    <a:lnTo>
                      <a:pt x="6992" y="0"/>
                    </a:lnTo>
                    <a:lnTo>
                      <a:pt x="6580" y="0"/>
                    </a:lnTo>
                    <a:lnTo>
                      <a:pt x="5656" y="0"/>
                    </a:lnTo>
                    <a:lnTo>
                      <a:pt x="5037" y="0"/>
                    </a:lnTo>
                    <a:lnTo>
                      <a:pt x="4422" y="0"/>
                    </a:lnTo>
                    <a:lnTo>
                      <a:pt x="3907" y="0"/>
                    </a:lnTo>
                    <a:lnTo>
                      <a:pt x="2570" y="0"/>
                    </a:lnTo>
                    <a:lnTo>
                      <a:pt x="1955" y="0"/>
                    </a:lnTo>
                    <a:lnTo>
                      <a:pt x="1543" y="0"/>
                    </a:lnTo>
                    <a:lnTo>
                      <a:pt x="819" y="0"/>
                    </a:lnTo>
                    <a:lnTo>
                      <a:pt x="515" y="0"/>
                    </a:lnTo>
                    <a:lnTo>
                      <a:pt x="1026" y="0"/>
                    </a:lnTo>
                    <a:lnTo>
                      <a:pt x="1335" y="0"/>
                    </a:lnTo>
                    <a:lnTo>
                      <a:pt x="819" y="0"/>
                    </a:lnTo>
                    <a:lnTo>
                      <a:pt x="618" y="0"/>
                    </a:lnTo>
                    <a:lnTo>
                      <a:pt x="1026" y="0"/>
                    </a:lnTo>
                    <a:lnTo>
                      <a:pt x="92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18" y="0"/>
                    </a:lnTo>
                    <a:lnTo>
                      <a:pt x="1129" y="0"/>
                    </a:lnTo>
                    <a:lnTo>
                      <a:pt x="1440" y="0"/>
                    </a:lnTo>
                    <a:lnTo>
                      <a:pt x="1852" y="0"/>
                    </a:lnTo>
                    <a:lnTo>
                      <a:pt x="2362" y="0"/>
                    </a:lnTo>
                    <a:lnTo>
                      <a:pt x="2879" y="0"/>
                    </a:lnTo>
                    <a:lnTo>
                      <a:pt x="2879" y="0"/>
                    </a:lnTo>
                    <a:lnTo>
                      <a:pt x="3396" y="0"/>
                    </a:lnTo>
                    <a:lnTo>
                      <a:pt x="3597" y="0"/>
                    </a:lnTo>
                    <a:lnTo>
                      <a:pt x="3597" y="0"/>
                    </a:lnTo>
                    <a:lnTo>
                      <a:pt x="3700" y="0"/>
                    </a:lnTo>
                    <a:lnTo>
                      <a:pt x="4009" y="0"/>
                    </a:lnTo>
                    <a:lnTo>
                      <a:pt x="4215" y="0"/>
                    </a:lnTo>
                    <a:lnTo>
                      <a:pt x="4933" y="0"/>
                    </a:lnTo>
                    <a:lnTo>
                      <a:pt x="5242" y="0"/>
                    </a:lnTo>
                    <a:lnTo>
                      <a:pt x="5139" y="0"/>
                    </a:lnTo>
                    <a:lnTo>
                      <a:pt x="4628" y="0"/>
                    </a:lnTo>
                    <a:lnTo>
                      <a:pt x="4422" y="0"/>
                    </a:lnTo>
                    <a:lnTo>
                      <a:pt x="4628" y="0"/>
                    </a:lnTo>
                    <a:lnTo>
                      <a:pt x="4215" y="0"/>
                    </a:lnTo>
                    <a:lnTo>
                      <a:pt x="4009" y="0"/>
                    </a:lnTo>
                    <a:lnTo>
                      <a:pt x="4215" y="0"/>
                    </a:lnTo>
                    <a:lnTo>
                      <a:pt x="4525" y="0"/>
                    </a:lnTo>
                    <a:lnTo>
                      <a:pt x="4933" y="0"/>
                    </a:lnTo>
                    <a:lnTo>
                      <a:pt x="4933" y="0"/>
                    </a:lnTo>
                    <a:lnTo>
                      <a:pt x="5139" y="0"/>
                    </a:lnTo>
                    <a:lnTo>
                      <a:pt x="6069" y="0"/>
                    </a:lnTo>
                    <a:lnTo>
                      <a:pt x="6476" y="0"/>
                    </a:lnTo>
                    <a:lnTo>
                      <a:pt x="6786" y="0"/>
                    </a:lnTo>
                    <a:lnTo>
                      <a:pt x="7095" y="0"/>
                    </a:lnTo>
                    <a:lnTo>
                      <a:pt x="7095" y="0"/>
                    </a:lnTo>
                    <a:lnTo>
                      <a:pt x="7503" y="0"/>
                    </a:lnTo>
                    <a:lnTo>
                      <a:pt x="7813" y="0"/>
                    </a:lnTo>
                    <a:lnTo>
                      <a:pt x="7813" y="0"/>
                    </a:lnTo>
                    <a:lnTo>
                      <a:pt x="8124" y="0"/>
                    </a:lnTo>
                    <a:lnTo>
                      <a:pt x="8226" y="0"/>
                    </a:lnTo>
                    <a:lnTo>
                      <a:pt x="8124" y="0"/>
                    </a:lnTo>
                    <a:lnTo>
                      <a:pt x="8226" y="0"/>
                    </a:lnTo>
                    <a:lnTo>
                      <a:pt x="8124" y="0"/>
                    </a:lnTo>
                    <a:lnTo>
                      <a:pt x="8226" y="0"/>
                    </a:lnTo>
                    <a:lnTo>
                      <a:pt x="8535" y="0"/>
                    </a:lnTo>
                    <a:lnTo>
                      <a:pt x="9046" y="0"/>
                    </a:lnTo>
                    <a:lnTo>
                      <a:pt x="9151" y="0"/>
                    </a:lnTo>
                    <a:lnTo>
                      <a:pt x="9253" y="0"/>
                    </a:lnTo>
                    <a:lnTo>
                      <a:pt x="9667" y="0"/>
                    </a:lnTo>
                    <a:lnTo>
                      <a:pt x="10280" y="0"/>
                    </a:lnTo>
                    <a:lnTo>
                      <a:pt x="10384" y="0"/>
                    </a:lnTo>
                    <a:lnTo>
                      <a:pt x="10280" y="0"/>
                    </a:lnTo>
                    <a:lnTo>
                      <a:pt x="10590" y="0"/>
                    </a:lnTo>
                    <a:lnTo>
                      <a:pt x="10796" y="0"/>
                    </a:lnTo>
                    <a:lnTo>
                      <a:pt x="11823" y="0"/>
                    </a:lnTo>
                    <a:lnTo>
                      <a:pt x="12133" y="0"/>
                    </a:lnTo>
                    <a:lnTo>
                      <a:pt x="12237" y="0"/>
                    </a:lnTo>
                    <a:lnTo>
                      <a:pt x="12752" y="0"/>
                    </a:lnTo>
                    <a:lnTo>
                      <a:pt x="12954" y="0"/>
                    </a:lnTo>
                    <a:lnTo>
                      <a:pt x="13366" y="0"/>
                    </a:lnTo>
                    <a:lnTo>
                      <a:pt x="13883" y="0"/>
                    </a:lnTo>
                    <a:lnTo>
                      <a:pt x="14193" y="0"/>
                    </a:lnTo>
                    <a:lnTo>
                      <a:pt x="13883" y="0"/>
                    </a:lnTo>
                    <a:lnTo>
                      <a:pt x="13161" y="0"/>
                    </a:lnTo>
                    <a:lnTo>
                      <a:pt x="12954" y="0"/>
                    </a:lnTo>
                    <a:lnTo>
                      <a:pt x="12649" y="0"/>
                    </a:lnTo>
                    <a:lnTo>
                      <a:pt x="12649" y="0"/>
                    </a:lnTo>
                    <a:lnTo>
                      <a:pt x="12133" y="0"/>
                    </a:lnTo>
                    <a:lnTo>
                      <a:pt x="11416" y="0"/>
                    </a:lnTo>
                    <a:lnTo>
                      <a:pt x="11416" y="0"/>
                    </a:lnTo>
                    <a:lnTo>
                      <a:pt x="11721" y="0"/>
                    </a:lnTo>
                    <a:lnTo>
                      <a:pt x="11617" y="0"/>
                    </a:lnTo>
                    <a:lnTo>
                      <a:pt x="11927" y="0"/>
                    </a:lnTo>
                    <a:lnTo>
                      <a:pt x="12443" y="0"/>
                    </a:lnTo>
                    <a:lnTo>
                      <a:pt x="12855" y="0"/>
                    </a:lnTo>
                    <a:lnTo>
                      <a:pt x="13366" y="0"/>
                    </a:lnTo>
                    <a:lnTo>
                      <a:pt x="13471" y="0"/>
                    </a:lnTo>
                    <a:lnTo>
                      <a:pt x="13471" y="0"/>
                    </a:lnTo>
                    <a:lnTo>
                      <a:pt x="13883" y="0"/>
                    </a:lnTo>
                    <a:lnTo>
                      <a:pt x="14193" y="0"/>
                    </a:lnTo>
                    <a:lnTo>
                      <a:pt x="14498" y="0"/>
                    </a:lnTo>
                    <a:lnTo>
                      <a:pt x="14806" y="0"/>
                    </a:lnTo>
                    <a:lnTo>
                      <a:pt x="15220" y="0"/>
                    </a:lnTo>
                    <a:lnTo>
                      <a:pt x="15731" y="0"/>
                    </a:lnTo>
                    <a:lnTo>
                      <a:pt x="15937" y="0"/>
                    </a:lnTo>
                    <a:lnTo>
                      <a:pt x="16866" y="0"/>
                    </a:lnTo>
                    <a:lnTo>
                      <a:pt x="17275" y="0"/>
                    </a:lnTo>
                    <a:lnTo>
                      <a:pt x="17481" y="0"/>
                    </a:lnTo>
                    <a:lnTo>
                      <a:pt x="17997" y="0"/>
                    </a:lnTo>
                    <a:lnTo>
                      <a:pt x="17997" y="0"/>
                    </a:lnTo>
                    <a:lnTo>
                      <a:pt x="18100" y="0"/>
                    </a:lnTo>
                    <a:lnTo>
                      <a:pt x="18508" y="0"/>
                    </a:lnTo>
                    <a:lnTo>
                      <a:pt x="19023" y="0"/>
                    </a:lnTo>
                    <a:lnTo>
                      <a:pt x="19126" y="0"/>
                    </a:lnTo>
                    <a:lnTo>
                      <a:pt x="19126" y="0"/>
                    </a:lnTo>
                    <a:lnTo>
                      <a:pt x="18610" y="0"/>
                    </a:lnTo>
                    <a:lnTo>
                      <a:pt x="18610" y="0"/>
                    </a:lnTo>
                    <a:lnTo>
                      <a:pt x="19334" y="0"/>
                    </a:lnTo>
                    <a:lnTo>
                      <a:pt x="19845" y="0"/>
                    </a:lnTo>
                    <a:lnTo>
                      <a:pt x="20361" y="0"/>
                    </a:lnTo>
                    <a:lnTo>
                      <a:pt x="20670" y="0"/>
                    </a:lnTo>
                    <a:lnTo>
                      <a:pt x="21078" y="0"/>
                    </a:lnTo>
                    <a:lnTo>
                      <a:pt x="21595" y="0"/>
                    </a:lnTo>
                    <a:lnTo>
                      <a:pt x="21491" y="0"/>
                    </a:lnTo>
                    <a:lnTo>
                      <a:pt x="21387" y="0"/>
                    </a:lnTo>
                    <a:lnTo>
                      <a:pt x="21491" y="0"/>
                    </a:lnTo>
                    <a:lnTo>
                      <a:pt x="21387" y="0"/>
                    </a:lnTo>
                    <a:lnTo>
                      <a:pt x="21387" y="0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1" name="曲线"/>
              <p:cNvSpPr>
                <a:spLocks/>
              </p:cNvSpPr>
              <p:nvPr/>
            </p:nvSpPr>
            <p:spPr>
              <a:xfrm>
                <a:off x="1472753" y="1861769"/>
                <a:ext cx="40222" cy="2590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8926" y="0"/>
                    </a:moveTo>
                    <a:lnTo>
                      <a:pt x="5875" y="0"/>
                    </a:lnTo>
                    <a:lnTo>
                      <a:pt x="4933" y="0"/>
                    </a:lnTo>
                    <a:lnTo>
                      <a:pt x="3767" y="0"/>
                    </a:lnTo>
                    <a:lnTo>
                      <a:pt x="2590" y="0"/>
                    </a:lnTo>
                    <a:lnTo>
                      <a:pt x="2353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11" y="0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1187" y="0"/>
                    </a:lnTo>
                    <a:lnTo>
                      <a:pt x="2590" y="0"/>
                    </a:lnTo>
                    <a:lnTo>
                      <a:pt x="3532" y="0"/>
                    </a:lnTo>
                    <a:lnTo>
                      <a:pt x="2590" y="0"/>
                    </a:lnTo>
                    <a:lnTo>
                      <a:pt x="2826" y="0"/>
                    </a:lnTo>
                    <a:lnTo>
                      <a:pt x="4238" y="0"/>
                    </a:lnTo>
                    <a:lnTo>
                      <a:pt x="5875" y="0"/>
                    </a:lnTo>
                    <a:lnTo>
                      <a:pt x="6347" y="0"/>
                    </a:lnTo>
                    <a:lnTo>
                      <a:pt x="7749" y="0"/>
                    </a:lnTo>
                    <a:lnTo>
                      <a:pt x="9397" y="0"/>
                    </a:lnTo>
                    <a:lnTo>
                      <a:pt x="10575" y="0"/>
                    </a:lnTo>
                    <a:lnTo>
                      <a:pt x="11976" y="0"/>
                    </a:lnTo>
                    <a:lnTo>
                      <a:pt x="12448" y="0"/>
                    </a:lnTo>
                    <a:lnTo>
                      <a:pt x="12448" y="0"/>
                    </a:lnTo>
                    <a:lnTo>
                      <a:pt x="13625" y="0"/>
                    </a:lnTo>
                    <a:lnTo>
                      <a:pt x="14084" y="0"/>
                    </a:lnTo>
                    <a:lnTo>
                      <a:pt x="15734" y="0"/>
                    </a:lnTo>
                    <a:lnTo>
                      <a:pt x="15499" y="0"/>
                    </a:lnTo>
                    <a:lnTo>
                      <a:pt x="14792" y="0"/>
                    </a:lnTo>
                    <a:lnTo>
                      <a:pt x="13625" y="0"/>
                    </a:lnTo>
                    <a:lnTo>
                      <a:pt x="13625" y="0"/>
                    </a:lnTo>
                    <a:lnTo>
                      <a:pt x="15263" y="0"/>
                    </a:lnTo>
                    <a:lnTo>
                      <a:pt x="16440" y="0"/>
                    </a:lnTo>
                    <a:lnTo>
                      <a:pt x="19491" y="0"/>
                    </a:lnTo>
                    <a:lnTo>
                      <a:pt x="20422" y="0"/>
                    </a:lnTo>
                    <a:lnTo>
                      <a:pt x="21600" y="0"/>
                    </a:lnTo>
                    <a:lnTo>
                      <a:pt x="21363" y="0"/>
                    </a:lnTo>
                    <a:lnTo>
                      <a:pt x="19951" y="0"/>
                    </a:lnTo>
                    <a:lnTo>
                      <a:pt x="19256" y="0"/>
                    </a:lnTo>
                    <a:lnTo>
                      <a:pt x="17842" y="0"/>
                    </a:lnTo>
                    <a:lnTo>
                      <a:pt x="15970" y="0"/>
                    </a:lnTo>
                    <a:lnTo>
                      <a:pt x="15734" y="0"/>
                    </a:lnTo>
                    <a:lnTo>
                      <a:pt x="14084" y="0"/>
                    </a:lnTo>
                    <a:lnTo>
                      <a:pt x="13154" y="0"/>
                    </a:lnTo>
                    <a:lnTo>
                      <a:pt x="11741" y="0"/>
                    </a:lnTo>
                    <a:lnTo>
                      <a:pt x="10799" y="0"/>
                    </a:lnTo>
                    <a:lnTo>
                      <a:pt x="9632" y="0"/>
                    </a:lnTo>
                    <a:lnTo>
                      <a:pt x="8926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2" name="曲线"/>
              <p:cNvSpPr>
                <a:spLocks/>
              </p:cNvSpPr>
              <p:nvPr/>
            </p:nvSpPr>
            <p:spPr>
              <a:xfrm>
                <a:off x="1384055" y="1903928"/>
                <a:ext cx="119312" cy="70537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8230" y="0"/>
                    </a:moveTo>
                    <a:lnTo>
                      <a:pt x="7042" y="0"/>
                    </a:lnTo>
                    <a:lnTo>
                      <a:pt x="6805" y="0"/>
                    </a:lnTo>
                    <a:lnTo>
                      <a:pt x="7042" y="0"/>
                    </a:lnTo>
                    <a:lnTo>
                      <a:pt x="7042" y="0"/>
                    </a:lnTo>
                    <a:lnTo>
                      <a:pt x="7515" y="0"/>
                    </a:lnTo>
                    <a:lnTo>
                      <a:pt x="7754" y="0"/>
                    </a:lnTo>
                    <a:lnTo>
                      <a:pt x="7436" y="0"/>
                    </a:lnTo>
                    <a:lnTo>
                      <a:pt x="6964" y="0"/>
                    </a:lnTo>
                    <a:lnTo>
                      <a:pt x="6646" y="0"/>
                    </a:lnTo>
                    <a:lnTo>
                      <a:pt x="6408" y="0"/>
                    </a:lnTo>
                    <a:lnTo>
                      <a:pt x="6015" y="0"/>
                    </a:lnTo>
                    <a:lnTo>
                      <a:pt x="5538" y="0"/>
                    </a:lnTo>
                    <a:lnTo>
                      <a:pt x="5221" y="0"/>
                    </a:lnTo>
                    <a:lnTo>
                      <a:pt x="4985" y="0"/>
                    </a:lnTo>
                    <a:lnTo>
                      <a:pt x="4748" y="0"/>
                    </a:lnTo>
                    <a:lnTo>
                      <a:pt x="4272" y="0"/>
                    </a:lnTo>
                    <a:lnTo>
                      <a:pt x="4590" y="0"/>
                    </a:lnTo>
                    <a:lnTo>
                      <a:pt x="5458" y="0"/>
                    </a:lnTo>
                    <a:lnTo>
                      <a:pt x="5856" y="0"/>
                    </a:lnTo>
                    <a:lnTo>
                      <a:pt x="6248" y="0"/>
                    </a:lnTo>
                    <a:lnTo>
                      <a:pt x="6567" y="0"/>
                    </a:lnTo>
                    <a:lnTo>
                      <a:pt x="6646" y="0"/>
                    </a:lnTo>
                    <a:lnTo>
                      <a:pt x="6408" y="0"/>
                    </a:lnTo>
                    <a:lnTo>
                      <a:pt x="5935" y="0"/>
                    </a:lnTo>
                    <a:lnTo>
                      <a:pt x="4985" y="0"/>
                    </a:lnTo>
                    <a:lnTo>
                      <a:pt x="4191" y="0"/>
                    </a:lnTo>
                    <a:lnTo>
                      <a:pt x="3878" y="0"/>
                    </a:lnTo>
                    <a:lnTo>
                      <a:pt x="3482" y="0"/>
                    </a:lnTo>
                    <a:lnTo>
                      <a:pt x="2850" y="0"/>
                    </a:lnTo>
                    <a:lnTo>
                      <a:pt x="2294" y="0"/>
                    </a:lnTo>
                    <a:lnTo>
                      <a:pt x="2374" y="0"/>
                    </a:lnTo>
                    <a:lnTo>
                      <a:pt x="2850" y="0"/>
                    </a:lnTo>
                    <a:lnTo>
                      <a:pt x="3561" y="0"/>
                    </a:lnTo>
                    <a:lnTo>
                      <a:pt x="4036" y="0"/>
                    </a:lnTo>
                    <a:lnTo>
                      <a:pt x="4590" y="0"/>
                    </a:lnTo>
                    <a:lnTo>
                      <a:pt x="4748" y="0"/>
                    </a:lnTo>
                    <a:lnTo>
                      <a:pt x="5066" y="0"/>
                    </a:lnTo>
                    <a:lnTo>
                      <a:pt x="4590" y="0"/>
                    </a:lnTo>
                    <a:lnTo>
                      <a:pt x="4036" y="0"/>
                    </a:lnTo>
                    <a:lnTo>
                      <a:pt x="3640" y="0"/>
                    </a:lnTo>
                    <a:lnTo>
                      <a:pt x="3164" y="0"/>
                    </a:lnTo>
                    <a:lnTo>
                      <a:pt x="2691" y="0"/>
                    </a:lnTo>
                    <a:lnTo>
                      <a:pt x="1901" y="0"/>
                    </a:lnTo>
                    <a:lnTo>
                      <a:pt x="1584" y="0"/>
                    </a:lnTo>
                    <a:lnTo>
                      <a:pt x="1187" y="0"/>
                    </a:lnTo>
                    <a:lnTo>
                      <a:pt x="317" y="0"/>
                    </a:lnTo>
                    <a:lnTo>
                      <a:pt x="476" y="0"/>
                    </a:lnTo>
                    <a:lnTo>
                      <a:pt x="47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14" y="0"/>
                    </a:lnTo>
                    <a:lnTo>
                      <a:pt x="1187" y="0"/>
                    </a:lnTo>
                    <a:lnTo>
                      <a:pt x="1425" y="0"/>
                    </a:lnTo>
                    <a:lnTo>
                      <a:pt x="1504" y="0"/>
                    </a:lnTo>
                    <a:lnTo>
                      <a:pt x="1821" y="0"/>
                    </a:lnTo>
                    <a:lnTo>
                      <a:pt x="1584" y="0"/>
                    </a:lnTo>
                    <a:lnTo>
                      <a:pt x="2056" y="0"/>
                    </a:lnTo>
                    <a:lnTo>
                      <a:pt x="2056" y="0"/>
                    </a:lnTo>
                    <a:lnTo>
                      <a:pt x="2452" y="0"/>
                    </a:lnTo>
                    <a:lnTo>
                      <a:pt x="2770" y="0"/>
                    </a:lnTo>
                    <a:lnTo>
                      <a:pt x="2770" y="0"/>
                    </a:lnTo>
                    <a:lnTo>
                      <a:pt x="3009" y="0"/>
                    </a:lnTo>
                    <a:lnTo>
                      <a:pt x="3401" y="0"/>
                    </a:lnTo>
                    <a:lnTo>
                      <a:pt x="3164" y="0"/>
                    </a:lnTo>
                    <a:lnTo>
                      <a:pt x="3164" y="0"/>
                    </a:lnTo>
                    <a:lnTo>
                      <a:pt x="3640" y="0"/>
                    </a:lnTo>
                    <a:lnTo>
                      <a:pt x="4036" y="0"/>
                    </a:lnTo>
                    <a:lnTo>
                      <a:pt x="4191" y="0"/>
                    </a:lnTo>
                    <a:lnTo>
                      <a:pt x="4827" y="0"/>
                    </a:lnTo>
                    <a:lnTo>
                      <a:pt x="4985" y="0"/>
                    </a:lnTo>
                    <a:lnTo>
                      <a:pt x="5066" y="0"/>
                    </a:lnTo>
                    <a:lnTo>
                      <a:pt x="5380" y="0"/>
                    </a:lnTo>
                    <a:lnTo>
                      <a:pt x="5538" y="0"/>
                    </a:lnTo>
                    <a:lnTo>
                      <a:pt x="6015" y="0"/>
                    </a:lnTo>
                    <a:lnTo>
                      <a:pt x="6329" y="0"/>
                    </a:lnTo>
                    <a:lnTo>
                      <a:pt x="5856" y="0"/>
                    </a:lnTo>
                    <a:lnTo>
                      <a:pt x="5380" y="0"/>
                    </a:lnTo>
                    <a:lnTo>
                      <a:pt x="5380" y="0"/>
                    </a:lnTo>
                    <a:lnTo>
                      <a:pt x="5935" y="0"/>
                    </a:lnTo>
                    <a:lnTo>
                      <a:pt x="6329" y="0"/>
                    </a:lnTo>
                    <a:lnTo>
                      <a:pt x="6567" y="0"/>
                    </a:lnTo>
                    <a:lnTo>
                      <a:pt x="6964" y="0"/>
                    </a:lnTo>
                    <a:lnTo>
                      <a:pt x="7356" y="0"/>
                    </a:lnTo>
                    <a:lnTo>
                      <a:pt x="7595" y="0"/>
                    </a:lnTo>
                    <a:lnTo>
                      <a:pt x="7912" y="0"/>
                    </a:lnTo>
                    <a:lnTo>
                      <a:pt x="7912" y="0"/>
                    </a:lnTo>
                    <a:lnTo>
                      <a:pt x="8543" y="0"/>
                    </a:lnTo>
                    <a:lnTo>
                      <a:pt x="9099" y="0"/>
                    </a:lnTo>
                    <a:lnTo>
                      <a:pt x="9099" y="0"/>
                    </a:lnTo>
                    <a:lnTo>
                      <a:pt x="9730" y="0"/>
                    </a:lnTo>
                    <a:lnTo>
                      <a:pt x="9970" y="0"/>
                    </a:lnTo>
                    <a:lnTo>
                      <a:pt x="10208" y="0"/>
                    </a:lnTo>
                    <a:lnTo>
                      <a:pt x="9889" y="0"/>
                    </a:lnTo>
                    <a:lnTo>
                      <a:pt x="9811" y="0"/>
                    </a:lnTo>
                    <a:lnTo>
                      <a:pt x="8782" y="0"/>
                    </a:lnTo>
                    <a:lnTo>
                      <a:pt x="8385" y="0"/>
                    </a:lnTo>
                    <a:lnTo>
                      <a:pt x="8151" y="0"/>
                    </a:lnTo>
                    <a:lnTo>
                      <a:pt x="7595" y="0"/>
                    </a:lnTo>
                    <a:lnTo>
                      <a:pt x="6964" y="0"/>
                    </a:lnTo>
                    <a:lnTo>
                      <a:pt x="6248" y="0"/>
                    </a:lnTo>
                    <a:lnTo>
                      <a:pt x="5617" y="0"/>
                    </a:lnTo>
                    <a:lnTo>
                      <a:pt x="5221" y="0"/>
                    </a:lnTo>
                    <a:lnTo>
                      <a:pt x="4748" y="0"/>
                    </a:lnTo>
                    <a:lnTo>
                      <a:pt x="4431" y="0"/>
                    </a:lnTo>
                    <a:lnTo>
                      <a:pt x="3799" y="0"/>
                    </a:lnTo>
                    <a:lnTo>
                      <a:pt x="3164" y="0"/>
                    </a:lnTo>
                    <a:lnTo>
                      <a:pt x="3084" y="0"/>
                    </a:lnTo>
                    <a:lnTo>
                      <a:pt x="3164" y="0"/>
                    </a:lnTo>
                    <a:lnTo>
                      <a:pt x="3009" y="0"/>
                    </a:lnTo>
                    <a:lnTo>
                      <a:pt x="3482" y="0"/>
                    </a:lnTo>
                    <a:lnTo>
                      <a:pt x="3640" y="0"/>
                    </a:lnTo>
                    <a:lnTo>
                      <a:pt x="4272" y="0"/>
                    </a:lnTo>
                    <a:lnTo>
                      <a:pt x="4985" y="0"/>
                    </a:lnTo>
                    <a:lnTo>
                      <a:pt x="5538" y="0"/>
                    </a:lnTo>
                    <a:lnTo>
                      <a:pt x="6174" y="0"/>
                    </a:lnTo>
                    <a:lnTo>
                      <a:pt x="6725" y="0"/>
                    </a:lnTo>
                    <a:lnTo>
                      <a:pt x="6805" y="0"/>
                    </a:lnTo>
                    <a:lnTo>
                      <a:pt x="7356" y="0"/>
                    </a:lnTo>
                    <a:lnTo>
                      <a:pt x="7832" y="0"/>
                    </a:lnTo>
                    <a:lnTo>
                      <a:pt x="7912" y="0"/>
                    </a:lnTo>
                    <a:lnTo>
                      <a:pt x="8385" y="0"/>
                    </a:lnTo>
                    <a:lnTo>
                      <a:pt x="8543" y="0"/>
                    </a:lnTo>
                    <a:lnTo>
                      <a:pt x="9021" y="0"/>
                    </a:lnTo>
                    <a:lnTo>
                      <a:pt x="9179" y="0"/>
                    </a:lnTo>
                    <a:lnTo>
                      <a:pt x="9333" y="0"/>
                    </a:lnTo>
                    <a:lnTo>
                      <a:pt x="9572" y="0"/>
                    </a:lnTo>
                    <a:lnTo>
                      <a:pt x="9889" y="0"/>
                    </a:lnTo>
                    <a:lnTo>
                      <a:pt x="10127" y="0"/>
                    </a:lnTo>
                    <a:lnTo>
                      <a:pt x="10362" y="0"/>
                    </a:lnTo>
                    <a:lnTo>
                      <a:pt x="10998" y="0"/>
                    </a:lnTo>
                    <a:lnTo>
                      <a:pt x="11077" y="0"/>
                    </a:lnTo>
                    <a:lnTo>
                      <a:pt x="11549" y="0"/>
                    </a:lnTo>
                    <a:lnTo>
                      <a:pt x="11787" y="0"/>
                    </a:lnTo>
                    <a:lnTo>
                      <a:pt x="12499" y="0"/>
                    </a:lnTo>
                    <a:lnTo>
                      <a:pt x="12736" y="0"/>
                    </a:lnTo>
                    <a:lnTo>
                      <a:pt x="13054" y="0"/>
                    </a:lnTo>
                    <a:lnTo>
                      <a:pt x="13054" y="0"/>
                    </a:lnTo>
                    <a:lnTo>
                      <a:pt x="13371" y="0"/>
                    </a:lnTo>
                    <a:lnTo>
                      <a:pt x="13448" y="0"/>
                    </a:lnTo>
                    <a:lnTo>
                      <a:pt x="13293" y="0"/>
                    </a:lnTo>
                    <a:lnTo>
                      <a:pt x="13293" y="0"/>
                    </a:lnTo>
                    <a:lnTo>
                      <a:pt x="13845" y="0"/>
                    </a:lnTo>
                    <a:lnTo>
                      <a:pt x="14162" y="0"/>
                    </a:lnTo>
                    <a:lnTo>
                      <a:pt x="14242" y="0"/>
                    </a:lnTo>
                    <a:lnTo>
                      <a:pt x="14715" y="0"/>
                    </a:lnTo>
                    <a:lnTo>
                      <a:pt x="14873" y="0"/>
                    </a:lnTo>
                    <a:lnTo>
                      <a:pt x="14952" y="0"/>
                    </a:lnTo>
                    <a:lnTo>
                      <a:pt x="14634" y="0"/>
                    </a:lnTo>
                    <a:lnTo>
                      <a:pt x="14715" y="0"/>
                    </a:lnTo>
                    <a:lnTo>
                      <a:pt x="15269" y="0"/>
                    </a:lnTo>
                    <a:lnTo>
                      <a:pt x="15901" y="0"/>
                    </a:lnTo>
                    <a:lnTo>
                      <a:pt x="16612" y="0"/>
                    </a:lnTo>
                    <a:lnTo>
                      <a:pt x="16930" y="0"/>
                    </a:lnTo>
                    <a:lnTo>
                      <a:pt x="17326" y="0"/>
                    </a:lnTo>
                    <a:lnTo>
                      <a:pt x="17640" y="0"/>
                    </a:lnTo>
                    <a:lnTo>
                      <a:pt x="17799" y="0"/>
                    </a:lnTo>
                    <a:lnTo>
                      <a:pt x="17799" y="0"/>
                    </a:lnTo>
                    <a:lnTo>
                      <a:pt x="18037" y="0"/>
                    </a:lnTo>
                    <a:lnTo>
                      <a:pt x="18275" y="0"/>
                    </a:lnTo>
                    <a:lnTo>
                      <a:pt x="18434" y="0"/>
                    </a:lnTo>
                    <a:lnTo>
                      <a:pt x="18434" y="0"/>
                    </a:lnTo>
                    <a:lnTo>
                      <a:pt x="18827" y="0"/>
                    </a:lnTo>
                    <a:lnTo>
                      <a:pt x="19224" y="0"/>
                    </a:lnTo>
                    <a:lnTo>
                      <a:pt x="19621" y="0"/>
                    </a:lnTo>
                    <a:lnTo>
                      <a:pt x="19621" y="0"/>
                    </a:lnTo>
                    <a:lnTo>
                      <a:pt x="19698" y="0"/>
                    </a:lnTo>
                    <a:lnTo>
                      <a:pt x="20015" y="0"/>
                    </a:lnTo>
                    <a:lnTo>
                      <a:pt x="20411" y="0"/>
                    </a:lnTo>
                    <a:lnTo>
                      <a:pt x="20884" y="0"/>
                    </a:lnTo>
                    <a:lnTo>
                      <a:pt x="21361" y="0"/>
                    </a:lnTo>
                    <a:lnTo>
                      <a:pt x="21600" y="0"/>
                    </a:lnTo>
                    <a:lnTo>
                      <a:pt x="21361" y="0"/>
                    </a:lnTo>
                    <a:lnTo>
                      <a:pt x="21043" y="0"/>
                    </a:lnTo>
                    <a:lnTo>
                      <a:pt x="20570" y="0"/>
                    </a:lnTo>
                    <a:lnTo>
                      <a:pt x="20253" y="0"/>
                    </a:lnTo>
                    <a:lnTo>
                      <a:pt x="19621" y="0"/>
                    </a:lnTo>
                    <a:lnTo>
                      <a:pt x="19621" y="0"/>
                    </a:lnTo>
                    <a:lnTo>
                      <a:pt x="19305" y="0"/>
                    </a:lnTo>
                    <a:lnTo>
                      <a:pt x="19383" y="0"/>
                    </a:lnTo>
                    <a:lnTo>
                      <a:pt x="19305" y="0"/>
                    </a:lnTo>
                    <a:lnTo>
                      <a:pt x="18987" y="0"/>
                    </a:lnTo>
                    <a:lnTo>
                      <a:pt x="18593" y="0"/>
                    </a:lnTo>
                    <a:lnTo>
                      <a:pt x="18514" y="0"/>
                    </a:lnTo>
                    <a:lnTo>
                      <a:pt x="18827" y="0"/>
                    </a:lnTo>
                    <a:lnTo>
                      <a:pt x="18907" y="0"/>
                    </a:lnTo>
                    <a:lnTo>
                      <a:pt x="18275" y="0"/>
                    </a:lnTo>
                    <a:lnTo>
                      <a:pt x="18037" y="0"/>
                    </a:lnTo>
                    <a:lnTo>
                      <a:pt x="17720" y="0"/>
                    </a:lnTo>
                    <a:lnTo>
                      <a:pt x="17009" y="0"/>
                    </a:lnTo>
                    <a:lnTo>
                      <a:pt x="16850" y="0"/>
                    </a:lnTo>
                    <a:lnTo>
                      <a:pt x="16612" y="0"/>
                    </a:lnTo>
                    <a:lnTo>
                      <a:pt x="16691" y="0"/>
                    </a:lnTo>
                    <a:lnTo>
                      <a:pt x="17326" y="0"/>
                    </a:lnTo>
                    <a:lnTo>
                      <a:pt x="18037" y="0"/>
                    </a:lnTo>
                    <a:lnTo>
                      <a:pt x="18275" y="0"/>
                    </a:lnTo>
                    <a:lnTo>
                      <a:pt x="18196" y="0"/>
                    </a:lnTo>
                    <a:lnTo>
                      <a:pt x="17640" y="0"/>
                    </a:lnTo>
                    <a:lnTo>
                      <a:pt x="17247" y="0"/>
                    </a:lnTo>
                    <a:lnTo>
                      <a:pt x="17009" y="0"/>
                    </a:lnTo>
                    <a:lnTo>
                      <a:pt x="17009" y="0"/>
                    </a:lnTo>
                    <a:lnTo>
                      <a:pt x="17326" y="0"/>
                    </a:lnTo>
                    <a:lnTo>
                      <a:pt x="18037" y="0"/>
                    </a:lnTo>
                    <a:lnTo>
                      <a:pt x="18196" y="0"/>
                    </a:lnTo>
                    <a:lnTo>
                      <a:pt x="18434" y="0"/>
                    </a:lnTo>
                    <a:lnTo>
                      <a:pt x="18434" y="0"/>
                    </a:lnTo>
                    <a:lnTo>
                      <a:pt x="18275" y="0"/>
                    </a:lnTo>
                    <a:lnTo>
                      <a:pt x="18275" y="0"/>
                    </a:lnTo>
                    <a:lnTo>
                      <a:pt x="18434" y="0"/>
                    </a:lnTo>
                    <a:lnTo>
                      <a:pt x="18434" y="0"/>
                    </a:lnTo>
                    <a:lnTo>
                      <a:pt x="18668" y="0"/>
                    </a:lnTo>
                    <a:lnTo>
                      <a:pt x="18987" y="0"/>
                    </a:lnTo>
                    <a:lnTo>
                      <a:pt x="19224" y="0"/>
                    </a:lnTo>
                    <a:lnTo>
                      <a:pt x="18987" y="0"/>
                    </a:lnTo>
                    <a:lnTo>
                      <a:pt x="19065" y="0"/>
                    </a:lnTo>
                    <a:lnTo>
                      <a:pt x="18514" y="0"/>
                    </a:lnTo>
                    <a:lnTo>
                      <a:pt x="18196" y="0"/>
                    </a:lnTo>
                    <a:lnTo>
                      <a:pt x="17247" y="0"/>
                    </a:lnTo>
                    <a:lnTo>
                      <a:pt x="16691" y="0"/>
                    </a:lnTo>
                    <a:lnTo>
                      <a:pt x="16536" y="0"/>
                    </a:lnTo>
                    <a:lnTo>
                      <a:pt x="16612" y="0"/>
                    </a:lnTo>
                    <a:lnTo>
                      <a:pt x="16218" y="0"/>
                    </a:lnTo>
                    <a:lnTo>
                      <a:pt x="16060" y="0"/>
                    </a:lnTo>
                    <a:lnTo>
                      <a:pt x="15663" y="0"/>
                    </a:lnTo>
                    <a:lnTo>
                      <a:pt x="15269" y="0"/>
                    </a:lnTo>
                    <a:lnTo>
                      <a:pt x="15428" y="0"/>
                    </a:lnTo>
                    <a:lnTo>
                      <a:pt x="15428" y="0"/>
                    </a:lnTo>
                    <a:lnTo>
                      <a:pt x="15663" y="0"/>
                    </a:lnTo>
                    <a:lnTo>
                      <a:pt x="15901" y="0"/>
                    </a:lnTo>
                    <a:lnTo>
                      <a:pt x="15663" y="0"/>
                    </a:lnTo>
                    <a:lnTo>
                      <a:pt x="15269" y="0"/>
                    </a:lnTo>
                    <a:lnTo>
                      <a:pt x="14634" y="0"/>
                    </a:lnTo>
                    <a:lnTo>
                      <a:pt x="14320" y="0"/>
                    </a:lnTo>
                    <a:lnTo>
                      <a:pt x="14162" y="0"/>
                    </a:lnTo>
                    <a:lnTo>
                      <a:pt x="14320" y="0"/>
                    </a:lnTo>
                    <a:lnTo>
                      <a:pt x="14320" y="0"/>
                    </a:lnTo>
                    <a:lnTo>
                      <a:pt x="14715" y="0"/>
                    </a:lnTo>
                    <a:lnTo>
                      <a:pt x="14952" y="0"/>
                    </a:lnTo>
                    <a:lnTo>
                      <a:pt x="14242" y="0"/>
                    </a:lnTo>
                    <a:lnTo>
                      <a:pt x="14320" y="0"/>
                    </a:lnTo>
                    <a:lnTo>
                      <a:pt x="14475" y="0"/>
                    </a:lnTo>
                    <a:lnTo>
                      <a:pt x="14162" y="0"/>
                    </a:lnTo>
                    <a:lnTo>
                      <a:pt x="13845" y="0"/>
                    </a:lnTo>
                    <a:lnTo>
                      <a:pt x="13054" y="0"/>
                    </a:lnTo>
                    <a:lnTo>
                      <a:pt x="12895" y="0"/>
                    </a:lnTo>
                    <a:lnTo>
                      <a:pt x="12343" y="0"/>
                    </a:lnTo>
                    <a:lnTo>
                      <a:pt x="12264" y="0"/>
                    </a:lnTo>
                    <a:lnTo>
                      <a:pt x="12105" y="0"/>
                    </a:lnTo>
                    <a:lnTo>
                      <a:pt x="11787" y="0"/>
                    </a:lnTo>
                    <a:lnTo>
                      <a:pt x="11315" y="0"/>
                    </a:lnTo>
                    <a:lnTo>
                      <a:pt x="11077" y="0"/>
                    </a:lnTo>
                    <a:lnTo>
                      <a:pt x="11077" y="0"/>
                    </a:lnTo>
                    <a:lnTo>
                      <a:pt x="11470" y="0"/>
                    </a:lnTo>
                    <a:lnTo>
                      <a:pt x="11787" y="0"/>
                    </a:lnTo>
                    <a:lnTo>
                      <a:pt x="11470" y="0"/>
                    </a:lnTo>
                    <a:lnTo>
                      <a:pt x="10998" y="0"/>
                    </a:lnTo>
                    <a:lnTo>
                      <a:pt x="10601" y="0"/>
                    </a:lnTo>
                    <a:lnTo>
                      <a:pt x="10521" y="0"/>
                    </a:lnTo>
                    <a:lnTo>
                      <a:pt x="10919" y="0"/>
                    </a:lnTo>
                    <a:lnTo>
                      <a:pt x="11315" y="0"/>
                    </a:lnTo>
                    <a:lnTo>
                      <a:pt x="11470" y="0"/>
                    </a:lnTo>
                    <a:lnTo>
                      <a:pt x="11390" y="0"/>
                    </a:lnTo>
                    <a:lnTo>
                      <a:pt x="10998" y="0"/>
                    </a:lnTo>
                    <a:lnTo>
                      <a:pt x="11156" y="0"/>
                    </a:lnTo>
                    <a:lnTo>
                      <a:pt x="11390" y="0"/>
                    </a:lnTo>
                    <a:lnTo>
                      <a:pt x="11470" y="0"/>
                    </a:lnTo>
                    <a:lnTo>
                      <a:pt x="11156" y="0"/>
                    </a:lnTo>
                    <a:lnTo>
                      <a:pt x="11156" y="0"/>
                    </a:lnTo>
                    <a:lnTo>
                      <a:pt x="10998" y="0"/>
                    </a:lnTo>
                    <a:lnTo>
                      <a:pt x="10679" y="0"/>
                    </a:lnTo>
                    <a:lnTo>
                      <a:pt x="10521" y="0"/>
                    </a:lnTo>
                    <a:lnTo>
                      <a:pt x="10208" y="0"/>
                    </a:lnTo>
                    <a:lnTo>
                      <a:pt x="9414" y="0"/>
                    </a:lnTo>
                    <a:lnTo>
                      <a:pt x="9179" y="0"/>
                    </a:lnTo>
                    <a:lnTo>
                      <a:pt x="9572" y="0"/>
                    </a:lnTo>
                    <a:lnTo>
                      <a:pt x="9889" y="0"/>
                    </a:lnTo>
                    <a:lnTo>
                      <a:pt x="9730" y="0"/>
                    </a:lnTo>
                    <a:lnTo>
                      <a:pt x="9333" y="0"/>
                    </a:lnTo>
                    <a:lnTo>
                      <a:pt x="8624" y="0"/>
                    </a:lnTo>
                    <a:lnTo>
                      <a:pt x="823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3" name="曲线"/>
              <p:cNvSpPr>
                <a:spLocks/>
              </p:cNvSpPr>
              <p:nvPr/>
            </p:nvSpPr>
            <p:spPr>
              <a:xfrm>
                <a:off x="1520390" y="1933962"/>
                <a:ext cx="57703" cy="53845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4727" y="0"/>
                    </a:moveTo>
                    <a:lnTo>
                      <a:pt x="13742" y="0"/>
                    </a:lnTo>
                    <a:lnTo>
                      <a:pt x="12930" y="0"/>
                    </a:lnTo>
                    <a:lnTo>
                      <a:pt x="12601" y="0"/>
                    </a:lnTo>
                    <a:lnTo>
                      <a:pt x="11780" y="0"/>
                    </a:lnTo>
                    <a:lnTo>
                      <a:pt x="11124" y="0"/>
                    </a:lnTo>
                    <a:lnTo>
                      <a:pt x="11124" y="0"/>
                    </a:lnTo>
                    <a:lnTo>
                      <a:pt x="10967" y="0"/>
                    </a:lnTo>
                    <a:lnTo>
                      <a:pt x="11124" y="0"/>
                    </a:lnTo>
                    <a:lnTo>
                      <a:pt x="11944" y="0"/>
                    </a:lnTo>
                    <a:lnTo>
                      <a:pt x="12108" y="0"/>
                    </a:lnTo>
                    <a:lnTo>
                      <a:pt x="12108" y="0"/>
                    </a:lnTo>
                    <a:lnTo>
                      <a:pt x="11287" y="0"/>
                    </a:lnTo>
                    <a:lnTo>
                      <a:pt x="10638" y="0"/>
                    </a:lnTo>
                    <a:lnTo>
                      <a:pt x="10474" y="0"/>
                    </a:lnTo>
                    <a:lnTo>
                      <a:pt x="11944" y="0"/>
                    </a:lnTo>
                    <a:lnTo>
                      <a:pt x="11944" y="0"/>
                    </a:lnTo>
                    <a:lnTo>
                      <a:pt x="11124" y="0"/>
                    </a:lnTo>
                    <a:lnTo>
                      <a:pt x="10967" y="0"/>
                    </a:lnTo>
                    <a:lnTo>
                      <a:pt x="11287" y="0"/>
                    </a:lnTo>
                    <a:lnTo>
                      <a:pt x="10474" y="0"/>
                    </a:lnTo>
                    <a:lnTo>
                      <a:pt x="9653" y="0"/>
                    </a:lnTo>
                    <a:lnTo>
                      <a:pt x="9653" y="0"/>
                    </a:lnTo>
                    <a:lnTo>
                      <a:pt x="9817" y="0"/>
                    </a:lnTo>
                    <a:lnTo>
                      <a:pt x="9653" y="0"/>
                    </a:lnTo>
                    <a:lnTo>
                      <a:pt x="8998" y="0"/>
                    </a:lnTo>
                    <a:lnTo>
                      <a:pt x="8840" y="0"/>
                    </a:lnTo>
                    <a:lnTo>
                      <a:pt x="8998" y="0"/>
                    </a:lnTo>
                    <a:lnTo>
                      <a:pt x="8998" y="0"/>
                    </a:lnTo>
                    <a:lnTo>
                      <a:pt x="8677" y="0"/>
                    </a:lnTo>
                    <a:lnTo>
                      <a:pt x="8512" y="0"/>
                    </a:lnTo>
                    <a:lnTo>
                      <a:pt x="8019" y="0"/>
                    </a:lnTo>
                    <a:lnTo>
                      <a:pt x="7034" y="0"/>
                    </a:lnTo>
                    <a:lnTo>
                      <a:pt x="6870" y="0"/>
                    </a:lnTo>
                    <a:lnTo>
                      <a:pt x="6057" y="0"/>
                    </a:lnTo>
                    <a:lnTo>
                      <a:pt x="5730" y="0"/>
                    </a:lnTo>
                    <a:lnTo>
                      <a:pt x="6222" y="0"/>
                    </a:lnTo>
                    <a:lnTo>
                      <a:pt x="6551" y="0"/>
                    </a:lnTo>
                    <a:lnTo>
                      <a:pt x="7034" y="0"/>
                    </a:lnTo>
                    <a:lnTo>
                      <a:pt x="6222" y="0"/>
                    </a:lnTo>
                    <a:lnTo>
                      <a:pt x="6057" y="0"/>
                    </a:lnTo>
                    <a:lnTo>
                      <a:pt x="5236" y="0"/>
                    </a:lnTo>
                    <a:lnTo>
                      <a:pt x="4909" y="0"/>
                    </a:lnTo>
                    <a:lnTo>
                      <a:pt x="5730" y="0"/>
                    </a:lnTo>
                    <a:lnTo>
                      <a:pt x="5730" y="0"/>
                    </a:lnTo>
                    <a:lnTo>
                      <a:pt x="4745" y="0"/>
                    </a:lnTo>
                    <a:lnTo>
                      <a:pt x="4587" y="0"/>
                    </a:lnTo>
                    <a:lnTo>
                      <a:pt x="4909" y="0"/>
                    </a:lnTo>
                    <a:lnTo>
                      <a:pt x="5236" y="0"/>
                    </a:lnTo>
                    <a:lnTo>
                      <a:pt x="4745" y="0"/>
                    </a:lnTo>
                    <a:lnTo>
                      <a:pt x="4423" y="0"/>
                    </a:lnTo>
                    <a:lnTo>
                      <a:pt x="4423" y="0"/>
                    </a:lnTo>
                    <a:lnTo>
                      <a:pt x="3932" y="0"/>
                    </a:lnTo>
                    <a:lnTo>
                      <a:pt x="3932" y="0"/>
                    </a:lnTo>
                    <a:lnTo>
                      <a:pt x="3602" y="0"/>
                    </a:lnTo>
                    <a:lnTo>
                      <a:pt x="2298" y="0"/>
                    </a:lnTo>
                    <a:lnTo>
                      <a:pt x="2134" y="0"/>
                    </a:lnTo>
                    <a:lnTo>
                      <a:pt x="2618" y="0"/>
                    </a:lnTo>
                    <a:lnTo>
                      <a:pt x="1969" y="0"/>
                    </a:lnTo>
                    <a:lnTo>
                      <a:pt x="1312" y="0"/>
                    </a:lnTo>
                    <a:lnTo>
                      <a:pt x="656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92" y="0"/>
                    </a:lnTo>
                    <a:lnTo>
                      <a:pt x="1149" y="0"/>
                    </a:lnTo>
                    <a:lnTo>
                      <a:pt x="1477" y="0"/>
                    </a:lnTo>
                    <a:lnTo>
                      <a:pt x="1969" y="0"/>
                    </a:lnTo>
                    <a:lnTo>
                      <a:pt x="2781" y="0"/>
                    </a:lnTo>
                    <a:lnTo>
                      <a:pt x="3275" y="0"/>
                    </a:lnTo>
                    <a:lnTo>
                      <a:pt x="3932" y="0"/>
                    </a:lnTo>
                    <a:lnTo>
                      <a:pt x="4909" y="0"/>
                    </a:lnTo>
                    <a:lnTo>
                      <a:pt x="6222" y="0"/>
                    </a:lnTo>
                    <a:lnTo>
                      <a:pt x="6870" y="0"/>
                    </a:lnTo>
                    <a:lnTo>
                      <a:pt x="7691" y="0"/>
                    </a:lnTo>
                    <a:lnTo>
                      <a:pt x="11287" y="0"/>
                    </a:lnTo>
                    <a:lnTo>
                      <a:pt x="11780" y="0"/>
                    </a:lnTo>
                    <a:lnTo>
                      <a:pt x="11124" y="0"/>
                    </a:lnTo>
                    <a:lnTo>
                      <a:pt x="10146" y="0"/>
                    </a:lnTo>
                    <a:lnTo>
                      <a:pt x="8998" y="0"/>
                    </a:lnTo>
                    <a:lnTo>
                      <a:pt x="8183" y="0"/>
                    </a:lnTo>
                    <a:lnTo>
                      <a:pt x="6870" y="0"/>
                    </a:lnTo>
                    <a:lnTo>
                      <a:pt x="7200" y="0"/>
                    </a:lnTo>
                    <a:lnTo>
                      <a:pt x="7691" y="0"/>
                    </a:lnTo>
                    <a:lnTo>
                      <a:pt x="7200" y="0"/>
                    </a:lnTo>
                    <a:lnTo>
                      <a:pt x="5894" y="0"/>
                    </a:lnTo>
                    <a:lnTo>
                      <a:pt x="5236" y="0"/>
                    </a:lnTo>
                    <a:lnTo>
                      <a:pt x="4587" y="0"/>
                    </a:lnTo>
                    <a:lnTo>
                      <a:pt x="4745" y="0"/>
                    </a:lnTo>
                    <a:lnTo>
                      <a:pt x="4587" y="0"/>
                    </a:lnTo>
                    <a:lnTo>
                      <a:pt x="4095" y="0"/>
                    </a:lnTo>
                    <a:lnTo>
                      <a:pt x="3767" y="0"/>
                    </a:lnTo>
                    <a:lnTo>
                      <a:pt x="3932" y="0"/>
                    </a:lnTo>
                    <a:lnTo>
                      <a:pt x="3932" y="0"/>
                    </a:lnTo>
                    <a:lnTo>
                      <a:pt x="4423" y="0"/>
                    </a:lnTo>
                    <a:lnTo>
                      <a:pt x="5073" y="0"/>
                    </a:lnTo>
                    <a:lnTo>
                      <a:pt x="4745" y="0"/>
                    </a:lnTo>
                    <a:lnTo>
                      <a:pt x="5236" y="0"/>
                    </a:lnTo>
                    <a:lnTo>
                      <a:pt x="4745" y="0"/>
                    </a:lnTo>
                    <a:lnTo>
                      <a:pt x="4423" y="0"/>
                    </a:lnTo>
                    <a:lnTo>
                      <a:pt x="3932" y="0"/>
                    </a:lnTo>
                    <a:lnTo>
                      <a:pt x="3602" y="0"/>
                    </a:lnTo>
                    <a:lnTo>
                      <a:pt x="3602" y="0"/>
                    </a:lnTo>
                    <a:lnTo>
                      <a:pt x="3439" y="0"/>
                    </a:lnTo>
                    <a:lnTo>
                      <a:pt x="3439" y="0"/>
                    </a:lnTo>
                    <a:lnTo>
                      <a:pt x="3932" y="0"/>
                    </a:lnTo>
                    <a:lnTo>
                      <a:pt x="4745" y="0"/>
                    </a:lnTo>
                    <a:lnTo>
                      <a:pt x="5236" y="0"/>
                    </a:lnTo>
                    <a:lnTo>
                      <a:pt x="5566" y="0"/>
                    </a:lnTo>
                    <a:lnTo>
                      <a:pt x="6057" y="0"/>
                    </a:lnTo>
                    <a:lnTo>
                      <a:pt x="7034" y="0"/>
                    </a:lnTo>
                    <a:lnTo>
                      <a:pt x="6385" y="0"/>
                    </a:lnTo>
                    <a:lnTo>
                      <a:pt x="6714" y="0"/>
                    </a:lnTo>
                    <a:lnTo>
                      <a:pt x="7200" y="0"/>
                    </a:lnTo>
                    <a:lnTo>
                      <a:pt x="7855" y="0"/>
                    </a:lnTo>
                    <a:lnTo>
                      <a:pt x="8019" y="0"/>
                    </a:lnTo>
                    <a:lnTo>
                      <a:pt x="8349" y="0"/>
                    </a:lnTo>
                    <a:lnTo>
                      <a:pt x="10803" y="0"/>
                    </a:lnTo>
                    <a:lnTo>
                      <a:pt x="11287" y="0"/>
                    </a:lnTo>
                    <a:lnTo>
                      <a:pt x="11124" y="0"/>
                    </a:lnTo>
                    <a:lnTo>
                      <a:pt x="11287" y="0"/>
                    </a:lnTo>
                    <a:lnTo>
                      <a:pt x="11780" y="0"/>
                    </a:lnTo>
                    <a:lnTo>
                      <a:pt x="11944" y="0"/>
                    </a:lnTo>
                    <a:lnTo>
                      <a:pt x="11944" y="0"/>
                    </a:lnTo>
                    <a:lnTo>
                      <a:pt x="12272" y="0"/>
                    </a:lnTo>
                    <a:lnTo>
                      <a:pt x="12601" y="0"/>
                    </a:lnTo>
                    <a:lnTo>
                      <a:pt x="12601" y="0"/>
                    </a:lnTo>
                    <a:lnTo>
                      <a:pt x="12601" y="0"/>
                    </a:lnTo>
                    <a:lnTo>
                      <a:pt x="12930" y="0"/>
                    </a:lnTo>
                    <a:lnTo>
                      <a:pt x="13093" y="0"/>
                    </a:lnTo>
                    <a:lnTo>
                      <a:pt x="12272" y="0"/>
                    </a:lnTo>
                    <a:lnTo>
                      <a:pt x="11615" y="0"/>
                    </a:lnTo>
                    <a:lnTo>
                      <a:pt x="11944" y="0"/>
                    </a:lnTo>
                    <a:lnTo>
                      <a:pt x="12765" y="0"/>
                    </a:lnTo>
                    <a:lnTo>
                      <a:pt x="13250" y="0"/>
                    </a:lnTo>
                    <a:lnTo>
                      <a:pt x="13742" y="0"/>
                    </a:lnTo>
                    <a:lnTo>
                      <a:pt x="13742" y="0"/>
                    </a:lnTo>
                    <a:lnTo>
                      <a:pt x="14235" y="0"/>
                    </a:lnTo>
                    <a:lnTo>
                      <a:pt x="14891" y="0"/>
                    </a:lnTo>
                    <a:lnTo>
                      <a:pt x="14891" y="0"/>
                    </a:lnTo>
                    <a:lnTo>
                      <a:pt x="14891" y="0"/>
                    </a:lnTo>
                    <a:lnTo>
                      <a:pt x="15220" y="0"/>
                    </a:lnTo>
                    <a:lnTo>
                      <a:pt x="16197" y="0"/>
                    </a:lnTo>
                    <a:lnTo>
                      <a:pt x="16197" y="0"/>
                    </a:lnTo>
                    <a:lnTo>
                      <a:pt x="15220" y="0"/>
                    </a:lnTo>
                    <a:lnTo>
                      <a:pt x="15220" y="0"/>
                    </a:lnTo>
                    <a:lnTo>
                      <a:pt x="15540" y="0"/>
                    </a:lnTo>
                    <a:lnTo>
                      <a:pt x="16033" y="0"/>
                    </a:lnTo>
                    <a:lnTo>
                      <a:pt x="16690" y="0"/>
                    </a:lnTo>
                    <a:lnTo>
                      <a:pt x="16853" y="0"/>
                    </a:lnTo>
                    <a:lnTo>
                      <a:pt x="16853" y="0"/>
                    </a:lnTo>
                    <a:lnTo>
                      <a:pt x="17667" y="0"/>
                    </a:lnTo>
                    <a:lnTo>
                      <a:pt x="17831" y="0"/>
                    </a:lnTo>
                    <a:lnTo>
                      <a:pt x="18817" y="0"/>
                    </a:lnTo>
                    <a:lnTo>
                      <a:pt x="19628" y="0"/>
                    </a:lnTo>
                    <a:lnTo>
                      <a:pt x="19958" y="0"/>
                    </a:lnTo>
                    <a:lnTo>
                      <a:pt x="19628" y="0"/>
                    </a:lnTo>
                    <a:lnTo>
                      <a:pt x="20450" y="0"/>
                    </a:lnTo>
                    <a:lnTo>
                      <a:pt x="21434" y="0"/>
                    </a:lnTo>
                    <a:lnTo>
                      <a:pt x="21600" y="0"/>
                    </a:lnTo>
                    <a:lnTo>
                      <a:pt x="21106" y="0"/>
                    </a:lnTo>
                    <a:lnTo>
                      <a:pt x="20286" y="0"/>
                    </a:lnTo>
                    <a:lnTo>
                      <a:pt x="19958" y="0"/>
                    </a:lnTo>
                    <a:lnTo>
                      <a:pt x="20286" y="0"/>
                    </a:lnTo>
                    <a:lnTo>
                      <a:pt x="20450" y="0"/>
                    </a:lnTo>
                    <a:lnTo>
                      <a:pt x="20286" y="0"/>
                    </a:lnTo>
                    <a:lnTo>
                      <a:pt x="20450" y="0"/>
                    </a:lnTo>
                    <a:lnTo>
                      <a:pt x="20286" y="0"/>
                    </a:lnTo>
                    <a:lnTo>
                      <a:pt x="19628" y="0"/>
                    </a:lnTo>
                    <a:lnTo>
                      <a:pt x="19958" y="0"/>
                    </a:lnTo>
                    <a:lnTo>
                      <a:pt x="19958" y="0"/>
                    </a:lnTo>
                    <a:lnTo>
                      <a:pt x="19308" y="0"/>
                    </a:lnTo>
                    <a:lnTo>
                      <a:pt x="18651" y="0"/>
                    </a:lnTo>
                    <a:lnTo>
                      <a:pt x="17995" y="0"/>
                    </a:lnTo>
                    <a:lnTo>
                      <a:pt x="17995" y="0"/>
                    </a:lnTo>
                    <a:lnTo>
                      <a:pt x="17667" y="0"/>
                    </a:lnTo>
                    <a:lnTo>
                      <a:pt x="17183" y="0"/>
                    </a:lnTo>
                    <a:lnTo>
                      <a:pt x="16853" y="0"/>
                    </a:lnTo>
                    <a:lnTo>
                      <a:pt x="16362" y="0"/>
                    </a:lnTo>
                    <a:lnTo>
                      <a:pt x="16362" y="0"/>
                    </a:lnTo>
                    <a:lnTo>
                      <a:pt x="17018" y="0"/>
                    </a:lnTo>
                    <a:lnTo>
                      <a:pt x="17346" y="0"/>
                    </a:lnTo>
                    <a:lnTo>
                      <a:pt x="16853" y="0"/>
                    </a:lnTo>
                    <a:lnTo>
                      <a:pt x="16197" y="0"/>
                    </a:lnTo>
                    <a:lnTo>
                      <a:pt x="15540" y="0"/>
                    </a:lnTo>
                    <a:lnTo>
                      <a:pt x="15377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4" name="曲线"/>
              <p:cNvSpPr>
                <a:spLocks/>
              </p:cNvSpPr>
              <p:nvPr/>
            </p:nvSpPr>
            <p:spPr>
              <a:xfrm>
                <a:off x="1560593" y="1832573"/>
                <a:ext cx="52023" cy="7011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8896" y="0"/>
                    </a:moveTo>
                    <a:lnTo>
                      <a:pt x="7985" y="0"/>
                    </a:lnTo>
                    <a:lnTo>
                      <a:pt x="7621" y="0"/>
                    </a:lnTo>
                    <a:lnTo>
                      <a:pt x="6538" y="0"/>
                    </a:lnTo>
                    <a:lnTo>
                      <a:pt x="6356" y="0"/>
                    </a:lnTo>
                    <a:lnTo>
                      <a:pt x="5262" y="0"/>
                    </a:lnTo>
                    <a:lnTo>
                      <a:pt x="5262" y="0"/>
                    </a:lnTo>
                    <a:lnTo>
                      <a:pt x="6172" y="0"/>
                    </a:lnTo>
                    <a:lnTo>
                      <a:pt x="6538" y="0"/>
                    </a:lnTo>
                    <a:lnTo>
                      <a:pt x="7621" y="0"/>
                    </a:lnTo>
                    <a:lnTo>
                      <a:pt x="7985" y="0"/>
                    </a:lnTo>
                    <a:lnTo>
                      <a:pt x="6720" y="0"/>
                    </a:lnTo>
                    <a:lnTo>
                      <a:pt x="5626" y="0"/>
                    </a:lnTo>
                    <a:lnTo>
                      <a:pt x="4724" y="0"/>
                    </a:lnTo>
                    <a:lnTo>
                      <a:pt x="4724" y="0"/>
                    </a:lnTo>
                    <a:lnTo>
                      <a:pt x="6172" y="0"/>
                    </a:lnTo>
                    <a:lnTo>
                      <a:pt x="7439" y="0"/>
                    </a:lnTo>
                    <a:lnTo>
                      <a:pt x="8167" y="0"/>
                    </a:lnTo>
                    <a:lnTo>
                      <a:pt x="8896" y="0"/>
                    </a:lnTo>
                    <a:lnTo>
                      <a:pt x="9260" y="0"/>
                    </a:lnTo>
                    <a:lnTo>
                      <a:pt x="9078" y="0"/>
                    </a:lnTo>
                    <a:lnTo>
                      <a:pt x="8350" y="0"/>
                    </a:lnTo>
                    <a:lnTo>
                      <a:pt x="7265" y="0"/>
                    </a:lnTo>
                    <a:lnTo>
                      <a:pt x="6720" y="0"/>
                    </a:lnTo>
                    <a:lnTo>
                      <a:pt x="7265" y="0"/>
                    </a:lnTo>
                    <a:lnTo>
                      <a:pt x="8532" y="0"/>
                    </a:lnTo>
                    <a:lnTo>
                      <a:pt x="9441" y="0"/>
                    </a:lnTo>
                    <a:lnTo>
                      <a:pt x="8350" y="0"/>
                    </a:lnTo>
                    <a:lnTo>
                      <a:pt x="7083" y="0"/>
                    </a:lnTo>
                    <a:lnTo>
                      <a:pt x="6172" y="0"/>
                    </a:lnTo>
                    <a:lnTo>
                      <a:pt x="6172" y="0"/>
                    </a:lnTo>
                    <a:lnTo>
                      <a:pt x="7265" y="0"/>
                    </a:lnTo>
                    <a:lnTo>
                      <a:pt x="7265" y="0"/>
                    </a:lnTo>
                    <a:lnTo>
                      <a:pt x="5626" y="0"/>
                    </a:lnTo>
                    <a:lnTo>
                      <a:pt x="5262" y="0"/>
                    </a:lnTo>
                    <a:lnTo>
                      <a:pt x="4724" y="0"/>
                    </a:lnTo>
                    <a:lnTo>
                      <a:pt x="3815" y="0"/>
                    </a:lnTo>
                    <a:lnTo>
                      <a:pt x="2904" y="0"/>
                    </a:lnTo>
                    <a:lnTo>
                      <a:pt x="1091" y="0"/>
                    </a:lnTo>
                    <a:lnTo>
                      <a:pt x="1091" y="0"/>
                    </a:lnTo>
                    <a:lnTo>
                      <a:pt x="7" y="0"/>
                    </a:lnTo>
                    <a:lnTo>
                      <a:pt x="909" y="0"/>
                    </a:lnTo>
                    <a:lnTo>
                      <a:pt x="909" y="0"/>
                    </a:lnTo>
                    <a:lnTo>
                      <a:pt x="1638" y="0"/>
                    </a:lnTo>
                    <a:lnTo>
                      <a:pt x="2549" y="0"/>
                    </a:lnTo>
                    <a:lnTo>
                      <a:pt x="3086" y="0"/>
                    </a:lnTo>
                    <a:lnTo>
                      <a:pt x="4724" y="0"/>
                    </a:lnTo>
                    <a:lnTo>
                      <a:pt x="6356" y="0"/>
                    </a:lnTo>
                    <a:lnTo>
                      <a:pt x="6538" y="0"/>
                    </a:lnTo>
                    <a:lnTo>
                      <a:pt x="8167" y="0"/>
                    </a:lnTo>
                    <a:lnTo>
                      <a:pt x="8167" y="0"/>
                    </a:lnTo>
                    <a:lnTo>
                      <a:pt x="7265" y="0"/>
                    </a:lnTo>
                    <a:lnTo>
                      <a:pt x="6720" y="0"/>
                    </a:lnTo>
                    <a:lnTo>
                      <a:pt x="7083" y="0"/>
                    </a:lnTo>
                    <a:lnTo>
                      <a:pt x="8350" y="0"/>
                    </a:lnTo>
                    <a:lnTo>
                      <a:pt x="9441" y="0"/>
                    </a:lnTo>
                    <a:lnTo>
                      <a:pt x="10161" y="0"/>
                    </a:lnTo>
                    <a:lnTo>
                      <a:pt x="10889" y="0"/>
                    </a:lnTo>
                    <a:lnTo>
                      <a:pt x="11254" y="0"/>
                    </a:lnTo>
                    <a:lnTo>
                      <a:pt x="10889" y="0"/>
                    </a:lnTo>
                    <a:lnTo>
                      <a:pt x="10889" y="0"/>
                    </a:lnTo>
                    <a:lnTo>
                      <a:pt x="9260" y="0"/>
                    </a:lnTo>
                    <a:lnTo>
                      <a:pt x="9798" y="0"/>
                    </a:lnTo>
                    <a:lnTo>
                      <a:pt x="10161" y="0"/>
                    </a:lnTo>
                    <a:lnTo>
                      <a:pt x="10889" y="0"/>
                    </a:lnTo>
                    <a:lnTo>
                      <a:pt x="11800" y="0"/>
                    </a:lnTo>
                    <a:lnTo>
                      <a:pt x="12165" y="0"/>
                    </a:lnTo>
                    <a:lnTo>
                      <a:pt x="12884" y="0"/>
                    </a:lnTo>
                    <a:lnTo>
                      <a:pt x="14341" y="0"/>
                    </a:lnTo>
                    <a:lnTo>
                      <a:pt x="14341" y="0"/>
                    </a:lnTo>
                    <a:lnTo>
                      <a:pt x="15243" y="0"/>
                    </a:lnTo>
                    <a:lnTo>
                      <a:pt x="15789" y="0"/>
                    </a:lnTo>
                    <a:lnTo>
                      <a:pt x="16153" y="0"/>
                    </a:lnTo>
                    <a:lnTo>
                      <a:pt x="16335" y="0"/>
                    </a:lnTo>
                    <a:lnTo>
                      <a:pt x="17238" y="0"/>
                    </a:lnTo>
                    <a:lnTo>
                      <a:pt x="16517" y="0"/>
                    </a:lnTo>
                    <a:lnTo>
                      <a:pt x="16517" y="0"/>
                    </a:lnTo>
                    <a:lnTo>
                      <a:pt x="17238" y="0"/>
                    </a:lnTo>
                    <a:lnTo>
                      <a:pt x="17966" y="0"/>
                    </a:lnTo>
                    <a:lnTo>
                      <a:pt x="18512" y="0"/>
                    </a:lnTo>
                    <a:lnTo>
                      <a:pt x="19240" y="0"/>
                    </a:lnTo>
                    <a:lnTo>
                      <a:pt x="20325" y="0"/>
                    </a:lnTo>
                    <a:lnTo>
                      <a:pt x="20688" y="0"/>
                    </a:lnTo>
                    <a:lnTo>
                      <a:pt x="20688" y="0"/>
                    </a:lnTo>
                    <a:lnTo>
                      <a:pt x="21600" y="0"/>
                    </a:lnTo>
                    <a:lnTo>
                      <a:pt x="21600" y="0"/>
                    </a:lnTo>
                    <a:lnTo>
                      <a:pt x="21053" y="0"/>
                    </a:lnTo>
                    <a:lnTo>
                      <a:pt x="20871" y="0"/>
                    </a:lnTo>
                    <a:lnTo>
                      <a:pt x="20325" y="0"/>
                    </a:lnTo>
                    <a:lnTo>
                      <a:pt x="19414" y="0"/>
                    </a:lnTo>
                    <a:lnTo>
                      <a:pt x="18330" y="0"/>
                    </a:lnTo>
                    <a:lnTo>
                      <a:pt x="18148" y="0"/>
                    </a:lnTo>
                    <a:lnTo>
                      <a:pt x="18512" y="0"/>
                    </a:lnTo>
                    <a:lnTo>
                      <a:pt x="19960" y="0"/>
                    </a:lnTo>
                    <a:lnTo>
                      <a:pt x="19960" y="0"/>
                    </a:lnTo>
                    <a:lnTo>
                      <a:pt x="19414" y="0"/>
                    </a:lnTo>
                    <a:lnTo>
                      <a:pt x="19414" y="0"/>
                    </a:lnTo>
                    <a:lnTo>
                      <a:pt x="19778" y="0"/>
                    </a:lnTo>
                    <a:lnTo>
                      <a:pt x="18877" y="0"/>
                    </a:lnTo>
                    <a:lnTo>
                      <a:pt x="18148" y="0"/>
                    </a:lnTo>
                    <a:lnTo>
                      <a:pt x="17056" y="0"/>
                    </a:lnTo>
                    <a:lnTo>
                      <a:pt x="15425" y="0"/>
                    </a:lnTo>
                    <a:lnTo>
                      <a:pt x="15243" y="0"/>
                    </a:lnTo>
                    <a:lnTo>
                      <a:pt x="14523" y="0"/>
                    </a:lnTo>
                    <a:lnTo>
                      <a:pt x="13795" y="0"/>
                    </a:lnTo>
                    <a:lnTo>
                      <a:pt x="13613" y="0"/>
                    </a:lnTo>
                    <a:lnTo>
                      <a:pt x="14697" y="0"/>
                    </a:lnTo>
                    <a:lnTo>
                      <a:pt x="15243" y="0"/>
                    </a:lnTo>
                    <a:lnTo>
                      <a:pt x="15243" y="0"/>
                    </a:lnTo>
                    <a:lnTo>
                      <a:pt x="15607" y="0"/>
                    </a:lnTo>
                    <a:lnTo>
                      <a:pt x="15243" y="0"/>
                    </a:lnTo>
                    <a:lnTo>
                      <a:pt x="14697" y="0"/>
                    </a:lnTo>
                    <a:lnTo>
                      <a:pt x="14341" y="0"/>
                    </a:lnTo>
                    <a:lnTo>
                      <a:pt x="13067" y="0"/>
                    </a:lnTo>
                    <a:lnTo>
                      <a:pt x="12165" y="0"/>
                    </a:lnTo>
                    <a:lnTo>
                      <a:pt x="11072" y="0"/>
                    </a:lnTo>
                    <a:lnTo>
                      <a:pt x="9798" y="0"/>
                    </a:lnTo>
                    <a:lnTo>
                      <a:pt x="9078" y="0"/>
                    </a:lnTo>
                    <a:lnTo>
                      <a:pt x="9078" y="0"/>
                    </a:lnTo>
                    <a:lnTo>
                      <a:pt x="8896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5" name="曲线"/>
              <p:cNvSpPr>
                <a:spLocks/>
              </p:cNvSpPr>
              <p:nvPr/>
            </p:nvSpPr>
            <p:spPr>
              <a:xfrm>
                <a:off x="1654991" y="1788759"/>
                <a:ext cx="80843" cy="126457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3307" y="0"/>
                    </a:moveTo>
                    <a:lnTo>
                      <a:pt x="13307" y="0"/>
                    </a:lnTo>
                    <a:lnTo>
                      <a:pt x="12845" y="0"/>
                    </a:lnTo>
                    <a:lnTo>
                      <a:pt x="13307" y="0"/>
                    </a:lnTo>
                    <a:lnTo>
                      <a:pt x="13893" y="0"/>
                    </a:lnTo>
                    <a:lnTo>
                      <a:pt x="14480" y="0"/>
                    </a:lnTo>
                    <a:lnTo>
                      <a:pt x="15293" y="0"/>
                    </a:lnTo>
                    <a:lnTo>
                      <a:pt x="15527" y="0"/>
                    </a:lnTo>
                    <a:lnTo>
                      <a:pt x="16113" y="0"/>
                    </a:lnTo>
                    <a:lnTo>
                      <a:pt x="16113" y="0"/>
                    </a:lnTo>
                    <a:lnTo>
                      <a:pt x="15059" y="0"/>
                    </a:lnTo>
                    <a:lnTo>
                      <a:pt x="14597" y="0"/>
                    </a:lnTo>
                    <a:lnTo>
                      <a:pt x="13893" y="0"/>
                    </a:lnTo>
                    <a:lnTo>
                      <a:pt x="13307" y="0"/>
                    </a:lnTo>
                    <a:lnTo>
                      <a:pt x="12726" y="0"/>
                    </a:lnTo>
                    <a:lnTo>
                      <a:pt x="12726" y="0"/>
                    </a:lnTo>
                    <a:lnTo>
                      <a:pt x="12962" y="0"/>
                    </a:lnTo>
                    <a:lnTo>
                      <a:pt x="13424" y="0"/>
                    </a:lnTo>
                    <a:lnTo>
                      <a:pt x="12962" y="0"/>
                    </a:lnTo>
                    <a:lnTo>
                      <a:pt x="12375" y="0"/>
                    </a:lnTo>
                    <a:lnTo>
                      <a:pt x="11561" y="0"/>
                    </a:lnTo>
                    <a:lnTo>
                      <a:pt x="10623" y="0"/>
                    </a:lnTo>
                    <a:lnTo>
                      <a:pt x="10389" y="0"/>
                    </a:lnTo>
                    <a:lnTo>
                      <a:pt x="9925" y="0"/>
                    </a:lnTo>
                    <a:lnTo>
                      <a:pt x="9925" y="0"/>
                    </a:lnTo>
                    <a:lnTo>
                      <a:pt x="10506" y="0"/>
                    </a:lnTo>
                    <a:lnTo>
                      <a:pt x="10623" y="0"/>
                    </a:lnTo>
                    <a:lnTo>
                      <a:pt x="11444" y="0"/>
                    </a:lnTo>
                    <a:lnTo>
                      <a:pt x="11444" y="0"/>
                    </a:lnTo>
                    <a:lnTo>
                      <a:pt x="10857" y="0"/>
                    </a:lnTo>
                    <a:lnTo>
                      <a:pt x="10857" y="0"/>
                    </a:lnTo>
                    <a:lnTo>
                      <a:pt x="11091" y="0"/>
                    </a:lnTo>
                    <a:lnTo>
                      <a:pt x="11091" y="0"/>
                    </a:lnTo>
                    <a:lnTo>
                      <a:pt x="10623" y="0"/>
                    </a:lnTo>
                    <a:lnTo>
                      <a:pt x="10272" y="0"/>
                    </a:lnTo>
                    <a:lnTo>
                      <a:pt x="9457" y="0"/>
                    </a:lnTo>
                    <a:lnTo>
                      <a:pt x="8871" y="0"/>
                    </a:lnTo>
                    <a:lnTo>
                      <a:pt x="8526" y="0"/>
                    </a:lnTo>
                    <a:lnTo>
                      <a:pt x="7940" y="0"/>
                    </a:lnTo>
                    <a:lnTo>
                      <a:pt x="7704" y="0"/>
                    </a:lnTo>
                    <a:lnTo>
                      <a:pt x="8173" y="0"/>
                    </a:lnTo>
                    <a:lnTo>
                      <a:pt x="7940" y="0"/>
                    </a:lnTo>
                    <a:lnTo>
                      <a:pt x="7588" y="0"/>
                    </a:lnTo>
                    <a:lnTo>
                      <a:pt x="7588" y="0"/>
                    </a:lnTo>
                    <a:lnTo>
                      <a:pt x="7119" y="0"/>
                    </a:lnTo>
                    <a:lnTo>
                      <a:pt x="6421" y="0"/>
                    </a:lnTo>
                    <a:lnTo>
                      <a:pt x="6187" y="0"/>
                    </a:lnTo>
                    <a:lnTo>
                      <a:pt x="5719" y="0"/>
                    </a:lnTo>
                    <a:lnTo>
                      <a:pt x="5256" y="0"/>
                    </a:lnTo>
                    <a:lnTo>
                      <a:pt x="5139" y="0"/>
                    </a:lnTo>
                    <a:lnTo>
                      <a:pt x="5373" y="0"/>
                    </a:lnTo>
                    <a:lnTo>
                      <a:pt x="5373" y="0"/>
                    </a:lnTo>
                    <a:lnTo>
                      <a:pt x="5601" y="0"/>
                    </a:lnTo>
                    <a:lnTo>
                      <a:pt x="6187" y="0"/>
                    </a:lnTo>
                    <a:lnTo>
                      <a:pt x="6891" y="0"/>
                    </a:lnTo>
                    <a:lnTo>
                      <a:pt x="7119" y="0"/>
                    </a:lnTo>
                    <a:lnTo>
                      <a:pt x="7008" y="0"/>
                    </a:lnTo>
                    <a:lnTo>
                      <a:pt x="6304" y="0"/>
                    </a:lnTo>
                    <a:lnTo>
                      <a:pt x="7008" y="0"/>
                    </a:lnTo>
                    <a:lnTo>
                      <a:pt x="7353" y="0"/>
                    </a:lnTo>
                    <a:lnTo>
                      <a:pt x="7940" y="0"/>
                    </a:lnTo>
                    <a:lnTo>
                      <a:pt x="8636" y="0"/>
                    </a:lnTo>
                    <a:lnTo>
                      <a:pt x="9105" y="0"/>
                    </a:lnTo>
                    <a:lnTo>
                      <a:pt x="9339" y="0"/>
                    </a:lnTo>
                    <a:lnTo>
                      <a:pt x="9339" y="0"/>
                    </a:lnTo>
                    <a:lnTo>
                      <a:pt x="8871" y="0"/>
                    </a:lnTo>
                    <a:lnTo>
                      <a:pt x="8636" y="0"/>
                    </a:lnTo>
                    <a:lnTo>
                      <a:pt x="8290" y="0"/>
                    </a:lnTo>
                    <a:lnTo>
                      <a:pt x="7470" y="0"/>
                    </a:lnTo>
                    <a:lnTo>
                      <a:pt x="5719" y="0"/>
                    </a:lnTo>
                    <a:lnTo>
                      <a:pt x="5139" y="0"/>
                    </a:lnTo>
                    <a:lnTo>
                      <a:pt x="4669" y="0"/>
                    </a:lnTo>
                    <a:lnTo>
                      <a:pt x="4435" y="0"/>
                    </a:lnTo>
                    <a:lnTo>
                      <a:pt x="4200" y="0"/>
                    </a:lnTo>
                    <a:lnTo>
                      <a:pt x="3971" y="0"/>
                    </a:lnTo>
                    <a:lnTo>
                      <a:pt x="3971" y="0"/>
                    </a:lnTo>
                    <a:lnTo>
                      <a:pt x="3621" y="0"/>
                    </a:lnTo>
                    <a:lnTo>
                      <a:pt x="3971" y="0"/>
                    </a:lnTo>
                    <a:lnTo>
                      <a:pt x="3504" y="0"/>
                    </a:lnTo>
                    <a:lnTo>
                      <a:pt x="3034" y="0"/>
                    </a:lnTo>
                    <a:lnTo>
                      <a:pt x="3034" y="0"/>
                    </a:lnTo>
                    <a:lnTo>
                      <a:pt x="2800" y="0"/>
                    </a:lnTo>
                    <a:lnTo>
                      <a:pt x="2800" y="0"/>
                    </a:lnTo>
                    <a:lnTo>
                      <a:pt x="3268" y="0"/>
                    </a:lnTo>
                    <a:lnTo>
                      <a:pt x="4083" y="0"/>
                    </a:lnTo>
                    <a:lnTo>
                      <a:pt x="4669" y="0"/>
                    </a:lnTo>
                    <a:lnTo>
                      <a:pt x="5256" y="0"/>
                    </a:lnTo>
                    <a:lnTo>
                      <a:pt x="5256" y="0"/>
                    </a:lnTo>
                    <a:lnTo>
                      <a:pt x="4786" y="0"/>
                    </a:lnTo>
                    <a:lnTo>
                      <a:pt x="4200" y="0"/>
                    </a:lnTo>
                    <a:lnTo>
                      <a:pt x="3268" y="0"/>
                    </a:lnTo>
                    <a:lnTo>
                      <a:pt x="2917" y="0"/>
                    </a:lnTo>
                    <a:lnTo>
                      <a:pt x="2336" y="0"/>
                    </a:lnTo>
                    <a:lnTo>
                      <a:pt x="1516" y="0"/>
                    </a:lnTo>
                    <a:lnTo>
                      <a:pt x="1282" y="0"/>
                    </a:lnTo>
                    <a:lnTo>
                      <a:pt x="1752" y="0"/>
                    </a:lnTo>
                    <a:lnTo>
                      <a:pt x="1634" y="0"/>
                    </a:lnTo>
                    <a:lnTo>
                      <a:pt x="1165" y="0"/>
                    </a:lnTo>
                    <a:lnTo>
                      <a:pt x="1165" y="0"/>
                    </a:lnTo>
                    <a:lnTo>
                      <a:pt x="1634" y="0"/>
                    </a:lnTo>
                    <a:lnTo>
                      <a:pt x="1869" y="0"/>
                    </a:lnTo>
                    <a:lnTo>
                      <a:pt x="2800" y="0"/>
                    </a:lnTo>
                    <a:lnTo>
                      <a:pt x="3268" y="0"/>
                    </a:lnTo>
                    <a:lnTo>
                      <a:pt x="3504" y="0"/>
                    </a:lnTo>
                    <a:lnTo>
                      <a:pt x="3504" y="0"/>
                    </a:lnTo>
                    <a:lnTo>
                      <a:pt x="2917" y="0"/>
                    </a:lnTo>
                    <a:lnTo>
                      <a:pt x="2455" y="0"/>
                    </a:lnTo>
                    <a:lnTo>
                      <a:pt x="2800" y="0"/>
                    </a:lnTo>
                    <a:lnTo>
                      <a:pt x="3268" y="0"/>
                    </a:lnTo>
                    <a:lnTo>
                      <a:pt x="3855" y="0"/>
                    </a:lnTo>
                    <a:lnTo>
                      <a:pt x="4200" y="0"/>
                    </a:lnTo>
                    <a:lnTo>
                      <a:pt x="4786" y="0"/>
                    </a:lnTo>
                    <a:lnTo>
                      <a:pt x="4786" y="0"/>
                    </a:lnTo>
                    <a:lnTo>
                      <a:pt x="4552" y="0"/>
                    </a:lnTo>
                    <a:lnTo>
                      <a:pt x="4786" y="0"/>
                    </a:lnTo>
                    <a:lnTo>
                      <a:pt x="5835" y="0"/>
                    </a:lnTo>
                    <a:lnTo>
                      <a:pt x="5952" y="0"/>
                    </a:lnTo>
                    <a:lnTo>
                      <a:pt x="5373" y="0"/>
                    </a:lnTo>
                    <a:lnTo>
                      <a:pt x="5373" y="0"/>
                    </a:lnTo>
                    <a:lnTo>
                      <a:pt x="5952" y="0"/>
                    </a:lnTo>
                    <a:lnTo>
                      <a:pt x="6538" y="0"/>
                    </a:lnTo>
                    <a:lnTo>
                      <a:pt x="7353" y="0"/>
                    </a:lnTo>
                    <a:lnTo>
                      <a:pt x="8871" y="0"/>
                    </a:lnTo>
                    <a:lnTo>
                      <a:pt x="9105" y="0"/>
                    </a:lnTo>
                    <a:lnTo>
                      <a:pt x="7704" y="0"/>
                    </a:lnTo>
                    <a:lnTo>
                      <a:pt x="7119" y="0"/>
                    </a:lnTo>
                    <a:lnTo>
                      <a:pt x="6304" y="0"/>
                    </a:lnTo>
                    <a:lnTo>
                      <a:pt x="5373" y="0"/>
                    </a:lnTo>
                    <a:lnTo>
                      <a:pt x="5373" y="0"/>
                    </a:lnTo>
                    <a:lnTo>
                      <a:pt x="6304" y="0"/>
                    </a:lnTo>
                    <a:lnTo>
                      <a:pt x="7470" y="0"/>
                    </a:lnTo>
                    <a:lnTo>
                      <a:pt x="8753" y="0"/>
                    </a:lnTo>
                    <a:lnTo>
                      <a:pt x="9222" y="0"/>
                    </a:lnTo>
                    <a:lnTo>
                      <a:pt x="7940" y="0"/>
                    </a:lnTo>
                    <a:lnTo>
                      <a:pt x="7470" y="0"/>
                    </a:lnTo>
                    <a:lnTo>
                      <a:pt x="6187" y="0"/>
                    </a:lnTo>
                    <a:lnTo>
                      <a:pt x="5256" y="0"/>
                    </a:lnTo>
                    <a:lnTo>
                      <a:pt x="5020" y="0"/>
                    </a:lnTo>
                    <a:lnTo>
                      <a:pt x="4200" y="0"/>
                    </a:lnTo>
                    <a:lnTo>
                      <a:pt x="3387" y="0"/>
                    </a:lnTo>
                    <a:lnTo>
                      <a:pt x="3034" y="0"/>
                    </a:lnTo>
                    <a:lnTo>
                      <a:pt x="2682" y="0"/>
                    </a:lnTo>
                    <a:lnTo>
                      <a:pt x="1634" y="0"/>
                    </a:lnTo>
                    <a:lnTo>
                      <a:pt x="1165" y="0"/>
                    </a:lnTo>
                    <a:lnTo>
                      <a:pt x="1047" y="0"/>
                    </a:lnTo>
                    <a:lnTo>
                      <a:pt x="1752" y="0"/>
                    </a:lnTo>
                    <a:lnTo>
                      <a:pt x="1752" y="0"/>
                    </a:lnTo>
                    <a:lnTo>
                      <a:pt x="1516" y="0"/>
                    </a:lnTo>
                    <a:lnTo>
                      <a:pt x="1047" y="0"/>
                    </a:lnTo>
                    <a:lnTo>
                      <a:pt x="703" y="0"/>
                    </a:lnTo>
                    <a:lnTo>
                      <a:pt x="350" y="0"/>
                    </a:lnTo>
                    <a:lnTo>
                      <a:pt x="467" y="0"/>
                    </a:lnTo>
                    <a:lnTo>
                      <a:pt x="937" y="0"/>
                    </a:lnTo>
                    <a:lnTo>
                      <a:pt x="1047" y="0"/>
                    </a:lnTo>
                    <a:lnTo>
                      <a:pt x="1516" y="0"/>
                    </a:lnTo>
                    <a:lnTo>
                      <a:pt x="1869" y="0"/>
                    </a:lnTo>
                    <a:lnTo>
                      <a:pt x="2336" y="0"/>
                    </a:lnTo>
                    <a:lnTo>
                      <a:pt x="1869" y="0"/>
                    </a:lnTo>
                    <a:lnTo>
                      <a:pt x="1516" y="0"/>
                    </a:lnTo>
                    <a:lnTo>
                      <a:pt x="1047" y="0"/>
                    </a:lnTo>
                    <a:lnTo>
                      <a:pt x="116" y="0"/>
                    </a:lnTo>
                    <a:lnTo>
                      <a:pt x="0" y="0"/>
                    </a:lnTo>
                    <a:lnTo>
                      <a:pt x="350" y="0"/>
                    </a:lnTo>
                    <a:lnTo>
                      <a:pt x="703" y="0"/>
                    </a:lnTo>
                    <a:lnTo>
                      <a:pt x="467" y="0"/>
                    </a:lnTo>
                    <a:lnTo>
                      <a:pt x="467" y="0"/>
                    </a:lnTo>
                    <a:lnTo>
                      <a:pt x="937" y="0"/>
                    </a:lnTo>
                    <a:lnTo>
                      <a:pt x="1282" y="0"/>
                    </a:lnTo>
                    <a:lnTo>
                      <a:pt x="1282" y="0"/>
                    </a:lnTo>
                    <a:lnTo>
                      <a:pt x="2219" y="0"/>
                    </a:lnTo>
                    <a:lnTo>
                      <a:pt x="3504" y="0"/>
                    </a:lnTo>
                    <a:lnTo>
                      <a:pt x="4083" y="0"/>
                    </a:lnTo>
                    <a:lnTo>
                      <a:pt x="4435" y="0"/>
                    </a:lnTo>
                    <a:lnTo>
                      <a:pt x="4200" y="0"/>
                    </a:lnTo>
                    <a:lnTo>
                      <a:pt x="5139" y="0"/>
                    </a:lnTo>
                    <a:lnTo>
                      <a:pt x="5256" y="0"/>
                    </a:lnTo>
                    <a:lnTo>
                      <a:pt x="5139" y="0"/>
                    </a:lnTo>
                    <a:lnTo>
                      <a:pt x="5256" y="0"/>
                    </a:lnTo>
                    <a:lnTo>
                      <a:pt x="5601" y="0"/>
                    </a:lnTo>
                    <a:lnTo>
                      <a:pt x="5952" y="0"/>
                    </a:lnTo>
                    <a:lnTo>
                      <a:pt x="5952" y="0"/>
                    </a:lnTo>
                    <a:lnTo>
                      <a:pt x="6304" y="0"/>
                    </a:lnTo>
                    <a:lnTo>
                      <a:pt x="7008" y="0"/>
                    </a:lnTo>
                    <a:lnTo>
                      <a:pt x="7353" y="0"/>
                    </a:lnTo>
                    <a:lnTo>
                      <a:pt x="7353" y="0"/>
                    </a:lnTo>
                    <a:lnTo>
                      <a:pt x="6538" y="0"/>
                    </a:lnTo>
                    <a:lnTo>
                      <a:pt x="6421" y="0"/>
                    </a:lnTo>
                    <a:lnTo>
                      <a:pt x="6538" y="0"/>
                    </a:lnTo>
                    <a:lnTo>
                      <a:pt x="6304" y="0"/>
                    </a:lnTo>
                    <a:lnTo>
                      <a:pt x="6538" y="0"/>
                    </a:lnTo>
                    <a:lnTo>
                      <a:pt x="6421" y="0"/>
                    </a:lnTo>
                    <a:lnTo>
                      <a:pt x="6774" y="0"/>
                    </a:lnTo>
                    <a:lnTo>
                      <a:pt x="7008" y="0"/>
                    </a:lnTo>
                    <a:lnTo>
                      <a:pt x="7470" y="0"/>
                    </a:lnTo>
                    <a:lnTo>
                      <a:pt x="8526" y="0"/>
                    </a:lnTo>
                    <a:lnTo>
                      <a:pt x="8871" y="0"/>
                    </a:lnTo>
                    <a:lnTo>
                      <a:pt x="9339" y="0"/>
                    </a:lnTo>
                    <a:lnTo>
                      <a:pt x="9339" y="0"/>
                    </a:lnTo>
                    <a:lnTo>
                      <a:pt x="9105" y="0"/>
                    </a:lnTo>
                    <a:lnTo>
                      <a:pt x="9105" y="0"/>
                    </a:lnTo>
                    <a:lnTo>
                      <a:pt x="9692" y="0"/>
                    </a:lnTo>
                    <a:lnTo>
                      <a:pt x="10389" y="0"/>
                    </a:lnTo>
                    <a:lnTo>
                      <a:pt x="10857" y="0"/>
                    </a:lnTo>
                    <a:lnTo>
                      <a:pt x="10857" y="0"/>
                    </a:lnTo>
                    <a:lnTo>
                      <a:pt x="10272" y="0"/>
                    </a:lnTo>
                    <a:lnTo>
                      <a:pt x="10272" y="0"/>
                    </a:lnTo>
                    <a:lnTo>
                      <a:pt x="10857" y="0"/>
                    </a:lnTo>
                    <a:lnTo>
                      <a:pt x="10857" y="0"/>
                    </a:lnTo>
                    <a:lnTo>
                      <a:pt x="10623" y="0"/>
                    </a:lnTo>
                    <a:lnTo>
                      <a:pt x="10623" y="0"/>
                    </a:lnTo>
                    <a:lnTo>
                      <a:pt x="11561" y="0"/>
                    </a:lnTo>
                    <a:lnTo>
                      <a:pt x="11789" y="0"/>
                    </a:lnTo>
                    <a:lnTo>
                      <a:pt x="12375" y="0"/>
                    </a:lnTo>
                    <a:lnTo>
                      <a:pt x="12726" y="0"/>
                    </a:lnTo>
                    <a:lnTo>
                      <a:pt x="12726" y="0"/>
                    </a:lnTo>
                    <a:lnTo>
                      <a:pt x="12726" y="0"/>
                    </a:lnTo>
                    <a:lnTo>
                      <a:pt x="12258" y="0"/>
                    </a:lnTo>
                    <a:lnTo>
                      <a:pt x="11789" y="0"/>
                    </a:lnTo>
                    <a:lnTo>
                      <a:pt x="11444" y="0"/>
                    </a:lnTo>
                    <a:lnTo>
                      <a:pt x="11210" y="0"/>
                    </a:lnTo>
                    <a:lnTo>
                      <a:pt x="11561" y="0"/>
                    </a:lnTo>
                    <a:lnTo>
                      <a:pt x="11673" y="0"/>
                    </a:lnTo>
                    <a:lnTo>
                      <a:pt x="12023" y="0"/>
                    </a:lnTo>
                    <a:lnTo>
                      <a:pt x="12609" y="0"/>
                    </a:lnTo>
                    <a:lnTo>
                      <a:pt x="13775" y="0"/>
                    </a:lnTo>
                    <a:lnTo>
                      <a:pt x="14127" y="0"/>
                    </a:lnTo>
                    <a:lnTo>
                      <a:pt x="14127" y="0"/>
                    </a:lnTo>
                    <a:lnTo>
                      <a:pt x="14597" y="0"/>
                    </a:lnTo>
                    <a:lnTo>
                      <a:pt x="15059" y="0"/>
                    </a:lnTo>
                    <a:lnTo>
                      <a:pt x="15059" y="0"/>
                    </a:lnTo>
                    <a:lnTo>
                      <a:pt x="14942" y="0"/>
                    </a:lnTo>
                    <a:lnTo>
                      <a:pt x="14942" y="0"/>
                    </a:lnTo>
                    <a:lnTo>
                      <a:pt x="15293" y="0"/>
                    </a:lnTo>
                    <a:lnTo>
                      <a:pt x="16113" y="0"/>
                    </a:lnTo>
                    <a:lnTo>
                      <a:pt x="16577" y="0"/>
                    </a:lnTo>
                    <a:lnTo>
                      <a:pt x="17515" y="0"/>
                    </a:lnTo>
                    <a:lnTo>
                      <a:pt x="18563" y="0"/>
                    </a:lnTo>
                    <a:lnTo>
                      <a:pt x="19150" y="0"/>
                    </a:lnTo>
                    <a:lnTo>
                      <a:pt x="19496" y="0"/>
                    </a:lnTo>
                    <a:lnTo>
                      <a:pt x="20198" y="0"/>
                    </a:lnTo>
                    <a:lnTo>
                      <a:pt x="20432" y="0"/>
                    </a:lnTo>
                    <a:lnTo>
                      <a:pt x="20432" y="0"/>
                    </a:lnTo>
                    <a:lnTo>
                      <a:pt x="20551" y="0"/>
                    </a:lnTo>
                    <a:lnTo>
                      <a:pt x="20198" y="0"/>
                    </a:lnTo>
                    <a:lnTo>
                      <a:pt x="20432" y="0"/>
                    </a:lnTo>
                    <a:lnTo>
                      <a:pt x="20432" y="0"/>
                    </a:lnTo>
                    <a:lnTo>
                      <a:pt x="20198" y="0"/>
                    </a:lnTo>
                    <a:lnTo>
                      <a:pt x="19729" y="0"/>
                    </a:lnTo>
                    <a:lnTo>
                      <a:pt x="19033" y="0"/>
                    </a:lnTo>
                    <a:lnTo>
                      <a:pt x="18680" y="0"/>
                    </a:lnTo>
                    <a:lnTo>
                      <a:pt x="18680" y="0"/>
                    </a:lnTo>
                    <a:lnTo>
                      <a:pt x="19150" y="0"/>
                    </a:lnTo>
                    <a:lnTo>
                      <a:pt x="19729" y="0"/>
                    </a:lnTo>
                    <a:lnTo>
                      <a:pt x="19846" y="0"/>
                    </a:lnTo>
                    <a:lnTo>
                      <a:pt x="19150" y="0"/>
                    </a:lnTo>
                    <a:lnTo>
                      <a:pt x="19033" y="0"/>
                    </a:lnTo>
                    <a:lnTo>
                      <a:pt x="18680" y="0"/>
                    </a:lnTo>
                    <a:lnTo>
                      <a:pt x="18446" y="0"/>
                    </a:lnTo>
                    <a:lnTo>
                      <a:pt x="18212" y="0"/>
                    </a:lnTo>
                    <a:lnTo>
                      <a:pt x="17860" y="0"/>
                    </a:lnTo>
                    <a:lnTo>
                      <a:pt x="17281" y="0"/>
                    </a:lnTo>
                    <a:lnTo>
                      <a:pt x="16811" y="0"/>
                    </a:lnTo>
                    <a:lnTo>
                      <a:pt x="16232" y="0"/>
                    </a:lnTo>
                    <a:lnTo>
                      <a:pt x="16459" y="0"/>
                    </a:lnTo>
                    <a:lnTo>
                      <a:pt x="17977" y="0"/>
                    </a:lnTo>
                    <a:lnTo>
                      <a:pt x="18563" y="0"/>
                    </a:lnTo>
                    <a:lnTo>
                      <a:pt x="19729" y="0"/>
                    </a:lnTo>
                    <a:lnTo>
                      <a:pt x="19964" y="0"/>
                    </a:lnTo>
                    <a:lnTo>
                      <a:pt x="20785" y="0"/>
                    </a:lnTo>
                    <a:lnTo>
                      <a:pt x="21013" y="0"/>
                    </a:lnTo>
                    <a:lnTo>
                      <a:pt x="20785" y="0"/>
                    </a:lnTo>
                    <a:lnTo>
                      <a:pt x="20315" y="0"/>
                    </a:lnTo>
                    <a:lnTo>
                      <a:pt x="19964" y="0"/>
                    </a:lnTo>
                    <a:lnTo>
                      <a:pt x="19729" y="0"/>
                    </a:lnTo>
                    <a:lnTo>
                      <a:pt x="19964" y="0"/>
                    </a:lnTo>
                    <a:lnTo>
                      <a:pt x="20315" y="0"/>
                    </a:lnTo>
                    <a:lnTo>
                      <a:pt x="20785" y="0"/>
                    </a:lnTo>
                    <a:lnTo>
                      <a:pt x="21013" y="0"/>
                    </a:lnTo>
                    <a:lnTo>
                      <a:pt x="21013" y="0"/>
                    </a:lnTo>
                    <a:lnTo>
                      <a:pt x="21600" y="0"/>
                    </a:lnTo>
                    <a:lnTo>
                      <a:pt x="21600" y="0"/>
                    </a:lnTo>
                    <a:lnTo>
                      <a:pt x="21481" y="0"/>
                    </a:lnTo>
                    <a:lnTo>
                      <a:pt x="21481" y="0"/>
                    </a:lnTo>
                    <a:lnTo>
                      <a:pt x="20896" y="0"/>
                    </a:lnTo>
                    <a:lnTo>
                      <a:pt x="20315" y="0"/>
                    </a:lnTo>
                    <a:lnTo>
                      <a:pt x="19496" y="0"/>
                    </a:lnTo>
                    <a:lnTo>
                      <a:pt x="19496" y="0"/>
                    </a:lnTo>
                    <a:lnTo>
                      <a:pt x="19846" y="0"/>
                    </a:lnTo>
                    <a:lnTo>
                      <a:pt x="19378" y="0"/>
                    </a:lnTo>
                    <a:lnTo>
                      <a:pt x="19150" y="0"/>
                    </a:lnTo>
                    <a:lnTo>
                      <a:pt x="18797" y="0"/>
                    </a:lnTo>
                    <a:lnTo>
                      <a:pt x="19033" y="0"/>
                    </a:lnTo>
                    <a:lnTo>
                      <a:pt x="18680" y="0"/>
                    </a:lnTo>
                    <a:lnTo>
                      <a:pt x="18680" y="0"/>
                    </a:lnTo>
                    <a:lnTo>
                      <a:pt x="19267" y="0"/>
                    </a:lnTo>
                    <a:lnTo>
                      <a:pt x="19150" y="0"/>
                    </a:lnTo>
                    <a:lnTo>
                      <a:pt x="19267" y="0"/>
                    </a:lnTo>
                    <a:lnTo>
                      <a:pt x="19378" y="0"/>
                    </a:lnTo>
                    <a:lnTo>
                      <a:pt x="19846" y="0"/>
                    </a:lnTo>
                    <a:lnTo>
                      <a:pt x="19729" y="0"/>
                    </a:lnTo>
                    <a:lnTo>
                      <a:pt x="19267" y="0"/>
                    </a:lnTo>
                    <a:lnTo>
                      <a:pt x="18680" y="0"/>
                    </a:lnTo>
                    <a:lnTo>
                      <a:pt x="17977" y="0"/>
                    </a:lnTo>
                    <a:lnTo>
                      <a:pt x="17632" y="0"/>
                    </a:lnTo>
                    <a:lnTo>
                      <a:pt x="17515" y="0"/>
                    </a:lnTo>
                    <a:lnTo>
                      <a:pt x="17398" y="0"/>
                    </a:lnTo>
                    <a:lnTo>
                      <a:pt x="17515" y="0"/>
                    </a:lnTo>
                    <a:lnTo>
                      <a:pt x="17045" y="0"/>
                    </a:lnTo>
                    <a:lnTo>
                      <a:pt x="17281" y="0"/>
                    </a:lnTo>
                    <a:lnTo>
                      <a:pt x="17281" y="0"/>
                    </a:lnTo>
                    <a:lnTo>
                      <a:pt x="17515" y="0"/>
                    </a:lnTo>
                    <a:lnTo>
                      <a:pt x="17632" y="0"/>
                    </a:lnTo>
                    <a:lnTo>
                      <a:pt x="17515" y="0"/>
                    </a:lnTo>
                    <a:lnTo>
                      <a:pt x="18095" y="0"/>
                    </a:lnTo>
                    <a:lnTo>
                      <a:pt x="18095" y="0"/>
                    </a:lnTo>
                    <a:lnTo>
                      <a:pt x="17515" y="0"/>
                    </a:lnTo>
                    <a:lnTo>
                      <a:pt x="17398" y="0"/>
                    </a:lnTo>
                    <a:lnTo>
                      <a:pt x="16459" y="0"/>
                    </a:lnTo>
                    <a:lnTo>
                      <a:pt x="16232" y="0"/>
                    </a:lnTo>
                    <a:lnTo>
                      <a:pt x="15293" y="0"/>
                    </a:lnTo>
                    <a:lnTo>
                      <a:pt x="15059" y="0"/>
                    </a:lnTo>
                    <a:lnTo>
                      <a:pt x="15059" y="0"/>
                    </a:lnTo>
                    <a:lnTo>
                      <a:pt x="14942" y="0"/>
                    </a:lnTo>
                    <a:lnTo>
                      <a:pt x="1401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6" name="曲线"/>
              <p:cNvSpPr>
                <a:spLocks/>
              </p:cNvSpPr>
              <p:nvPr/>
            </p:nvSpPr>
            <p:spPr>
              <a:xfrm>
                <a:off x="1609546" y="1870125"/>
                <a:ext cx="30596" cy="3840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481" y="0"/>
                    </a:moveTo>
                    <a:lnTo>
                      <a:pt x="8640" y="0"/>
                    </a:lnTo>
                    <a:lnTo>
                      <a:pt x="7400" y="0"/>
                    </a:lnTo>
                    <a:lnTo>
                      <a:pt x="7400" y="0"/>
                    </a:lnTo>
                    <a:lnTo>
                      <a:pt x="6176" y="0"/>
                    </a:lnTo>
                    <a:lnTo>
                      <a:pt x="5248" y="0"/>
                    </a:lnTo>
                    <a:lnTo>
                      <a:pt x="4009" y="0"/>
                    </a:lnTo>
                    <a:lnTo>
                      <a:pt x="4009" y="0"/>
                    </a:lnTo>
                    <a:lnTo>
                      <a:pt x="2771" y="0"/>
                    </a:lnTo>
                    <a:lnTo>
                      <a:pt x="4009" y="0"/>
                    </a:lnTo>
                    <a:lnTo>
                      <a:pt x="2167" y="0"/>
                    </a:lnTo>
                    <a:lnTo>
                      <a:pt x="2461" y="0"/>
                    </a:lnTo>
                    <a:lnTo>
                      <a:pt x="4009" y="0"/>
                    </a:lnTo>
                    <a:lnTo>
                      <a:pt x="5867" y="0"/>
                    </a:lnTo>
                    <a:lnTo>
                      <a:pt x="5557" y="0"/>
                    </a:lnTo>
                    <a:lnTo>
                      <a:pt x="5248" y="0"/>
                    </a:lnTo>
                    <a:lnTo>
                      <a:pt x="3081" y="0"/>
                    </a:lnTo>
                    <a:lnTo>
                      <a:pt x="1238" y="0"/>
                    </a:lnTo>
                    <a:lnTo>
                      <a:pt x="927" y="0"/>
                    </a:lnTo>
                    <a:lnTo>
                      <a:pt x="0" y="0"/>
                    </a:lnTo>
                    <a:lnTo>
                      <a:pt x="1546" y="0"/>
                    </a:lnTo>
                    <a:lnTo>
                      <a:pt x="2167" y="0"/>
                    </a:lnTo>
                    <a:lnTo>
                      <a:pt x="2771" y="0"/>
                    </a:lnTo>
                    <a:lnTo>
                      <a:pt x="1546" y="0"/>
                    </a:lnTo>
                    <a:lnTo>
                      <a:pt x="1546" y="0"/>
                    </a:lnTo>
                    <a:lnTo>
                      <a:pt x="3700" y="0"/>
                    </a:lnTo>
                    <a:lnTo>
                      <a:pt x="4009" y="0"/>
                    </a:lnTo>
                    <a:lnTo>
                      <a:pt x="5248" y="0"/>
                    </a:lnTo>
                    <a:lnTo>
                      <a:pt x="5557" y="0"/>
                    </a:lnTo>
                    <a:lnTo>
                      <a:pt x="6782" y="0"/>
                    </a:lnTo>
                    <a:lnTo>
                      <a:pt x="8949" y="0"/>
                    </a:lnTo>
                    <a:lnTo>
                      <a:pt x="10481" y="0"/>
                    </a:lnTo>
                    <a:lnTo>
                      <a:pt x="12340" y="0"/>
                    </a:lnTo>
                    <a:lnTo>
                      <a:pt x="13268" y="0"/>
                    </a:lnTo>
                    <a:lnTo>
                      <a:pt x="13268" y="0"/>
                    </a:lnTo>
                    <a:lnTo>
                      <a:pt x="14492" y="0"/>
                    </a:lnTo>
                    <a:lnTo>
                      <a:pt x="15112" y="0"/>
                    </a:lnTo>
                    <a:lnTo>
                      <a:pt x="18207" y="0"/>
                    </a:lnTo>
                    <a:lnTo>
                      <a:pt x="18207" y="0"/>
                    </a:lnTo>
                    <a:lnTo>
                      <a:pt x="17899" y="0"/>
                    </a:lnTo>
                    <a:lnTo>
                      <a:pt x="16970" y="0"/>
                    </a:lnTo>
                    <a:lnTo>
                      <a:pt x="16350" y="0"/>
                    </a:lnTo>
                    <a:lnTo>
                      <a:pt x="17588" y="0"/>
                    </a:lnTo>
                    <a:lnTo>
                      <a:pt x="19123" y="0"/>
                    </a:lnTo>
                    <a:lnTo>
                      <a:pt x="19741" y="0"/>
                    </a:lnTo>
                    <a:lnTo>
                      <a:pt x="21600" y="0"/>
                    </a:lnTo>
                    <a:lnTo>
                      <a:pt x="20979" y="0"/>
                    </a:lnTo>
                    <a:lnTo>
                      <a:pt x="20052" y="0"/>
                    </a:lnTo>
                    <a:lnTo>
                      <a:pt x="20052" y="0"/>
                    </a:lnTo>
                    <a:lnTo>
                      <a:pt x="18207" y="0"/>
                    </a:lnTo>
                    <a:lnTo>
                      <a:pt x="17588" y="0"/>
                    </a:lnTo>
                    <a:lnTo>
                      <a:pt x="17588" y="0"/>
                    </a:lnTo>
                    <a:lnTo>
                      <a:pt x="16660" y="0"/>
                    </a:lnTo>
                    <a:lnTo>
                      <a:pt x="16350" y="0"/>
                    </a:lnTo>
                    <a:lnTo>
                      <a:pt x="15421" y="0"/>
                    </a:lnTo>
                    <a:lnTo>
                      <a:pt x="14802" y="0"/>
                    </a:lnTo>
                    <a:lnTo>
                      <a:pt x="15112" y="0"/>
                    </a:lnTo>
                    <a:lnTo>
                      <a:pt x="14492" y="0"/>
                    </a:lnTo>
                    <a:lnTo>
                      <a:pt x="1234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7" name="曲线"/>
              <p:cNvSpPr>
                <a:spLocks/>
              </p:cNvSpPr>
              <p:nvPr/>
            </p:nvSpPr>
            <p:spPr>
              <a:xfrm>
                <a:off x="1646679" y="1752443"/>
                <a:ext cx="322959" cy="24120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3444" y="0"/>
                    </a:moveTo>
                    <a:lnTo>
                      <a:pt x="13298" y="0"/>
                    </a:lnTo>
                    <a:lnTo>
                      <a:pt x="13152" y="0"/>
                    </a:lnTo>
                    <a:lnTo>
                      <a:pt x="13064" y="0"/>
                    </a:lnTo>
                    <a:lnTo>
                      <a:pt x="13152" y="0"/>
                    </a:lnTo>
                    <a:lnTo>
                      <a:pt x="13298" y="0"/>
                    </a:lnTo>
                    <a:lnTo>
                      <a:pt x="13385" y="0"/>
                    </a:lnTo>
                    <a:lnTo>
                      <a:pt x="13210" y="0"/>
                    </a:lnTo>
                    <a:lnTo>
                      <a:pt x="13122" y="0"/>
                    </a:lnTo>
                    <a:lnTo>
                      <a:pt x="13210" y="0"/>
                    </a:lnTo>
                    <a:lnTo>
                      <a:pt x="13385" y="0"/>
                    </a:lnTo>
                    <a:lnTo>
                      <a:pt x="13357" y="0"/>
                    </a:lnTo>
                    <a:lnTo>
                      <a:pt x="13298" y="0"/>
                    </a:lnTo>
                    <a:lnTo>
                      <a:pt x="13444" y="0"/>
                    </a:lnTo>
                    <a:lnTo>
                      <a:pt x="13560" y="0"/>
                    </a:lnTo>
                    <a:lnTo>
                      <a:pt x="13560" y="0"/>
                    </a:lnTo>
                    <a:lnTo>
                      <a:pt x="13415" y="0"/>
                    </a:lnTo>
                    <a:lnTo>
                      <a:pt x="13415" y="0"/>
                    </a:lnTo>
                    <a:lnTo>
                      <a:pt x="13122" y="0"/>
                    </a:lnTo>
                    <a:lnTo>
                      <a:pt x="13064" y="0"/>
                    </a:lnTo>
                    <a:lnTo>
                      <a:pt x="13005" y="0"/>
                    </a:lnTo>
                    <a:lnTo>
                      <a:pt x="13005" y="0"/>
                    </a:lnTo>
                    <a:lnTo>
                      <a:pt x="12947" y="0"/>
                    </a:lnTo>
                    <a:lnTo>
                      <a:pt x="12918" y="0"/>
                    </a:lnTo>
                    <a:lnTo>
                      <a:pt x="12947" y="0"/>
                    </a:lnTo>
                    <a:lnTo>
                      <a:pt x="12830" y="0"/>
                    </a:lnTo>
                    <a:lnTo>
                      <a:pt x="12830" y="0"/>
                    </a:lnTo>
                    <a:lnTo>
                      <a:pt x="12742" y="0"/>
                    </a:lnTo>
                    <a:lnTo>
                      <a:pt x="12684" y="0"/>
                    </a:lnTo>
                    <a:lnTo>
                      <a:pt x="12509" y="0"/>
                    </a:lnTo>
                    <a:lnTo>
                      <a:pt x="12392" y="0"/>
                    </a:lnTo>
                    <a:lnTo>
                      <a:pt x="12362" y="0"/>
                    </a:lnTo>
                    <a:lnTo>
                      <a:pt x="12392" y="0"/>
                    </a:lnTo>
                    <a:lnTo>
                      <a:pt x="12362" y="0"/>
                    </a:lnTo>
                    <a:lnTo>
                      <a:pt x="12420" y="0"/>
                    </a:lnTo>
                    <a:lnTo>
                      <a:pt x="12479" y="0"/>
                    </a:lnTo>
                    <a:lnTo>
                      <a:pt x="12479" y="0"/>
                    </a:lnTo>
                    <a:lnTo>
                      <a:pt x="12479" y="0"/>
                    </a:lnTo>
                    <a:lnTo>
                      <a:pt x="12392" y="0"/>
                    </a:lnTo>
                    <a:lnTo>
                      <a:pt x="12332" y="0"/>
                    </a:lnTo>
                    <a:lnTo>
                      <a:pt x="12274" y="0"/>
                    </a:lnTo>
                    <a:lnTo>
                      <a:pt x="12217" y="0"/>
                    </a:lnTo>
                    <a:lnTo>
                      <a:pt x="12217" y="0"/>
                    </a:lnTo>
                    <a:lnTo>
                      <a:pt x="12187" y="0"/>
                    </a:lnTo>
                    <a:lnTo>
                      <a:pt x="12129" y="0"/>
                    </a:lnTo>
                    <a:lnTo>
                      <a:pt x="11837" y="0"/>
                    </a:lnTo>
                    <a:lnTo>
                      <a:pt x="11748" y="0"/>
                    </a:lnTo>
                    <a:lnTo>
                      <a:pt x="11690" y="0"/>
                    </a:lnTo>
                    <a:lnTo>
                      <a:pt x="11660" y="0"/>
                    </a:lnTo>
                    <a:lnTo>
                      <a:pt x="11690" y="0"/>
                    </a:lnTo>
                    <a:lnTo>
                      <a:pt x="11952" y="0"/>
                    </a:lnTo>
                    <a:lnTo>
                      <a:pt x="11952" y="0"/>
                    </a:lnTo>
                    <a:lnTo>
                      <a:pt x="11690" y="0"/>
                    </a:lnTo>
                    <a:lnTo>
                      <a:pt x="11631" y="0"/>
                    </a:lnTo>
                    <a:lnTo>
                      <a:pt x="11514" y="0"/>
                    </a:lnTo>
                    <a:lnTo>
                      <a:pt x="11399" y="0"/>
                    </a:lnTo>
                    <a:lnTo>
                      <a:pt x="11514" y="0"/>
                    </a:lnTo>
                    <a:lnTo>
                      <a:pt x="11487" y="0"/>
                    </a:lnTo>
                    <a:lnTo>
                      <a:pt x="11281" y="0"/>
                    </a:lnTo>
                    <a:lnTo>
                      <a:pt x="11223" y="0"/>
                    </a:lnTo>
                    <a:lnTo>
                      <a:pt x="11107" y="0"/>
                    </a:lnTo>
                    <a:lnTo>
                      <a:pt x="11047" y="0"/>
                    </a:lnTo>
                    <a:lnTo>
                      <a:pt x="11047" y="0"/>
                    </a:lnTo>
                    <a:lnTo>
                      <a:pt x="10959" y="0"/>
                    </a:lnTo>
                    <a:lnTo>
                      <a:pt x="10871" y="0"/>
                    </a:lnTo>
                    <a:lnTo>
                      <a:pt x="10754" y="0"/>
                    </a:lnTo>
                    <a:lnTo>
                      <a:pt x="10727" y="0"/>
                    </a:lnTo>
                    <a:lnTo>
                      <a:pt x="10754" y="0"/>
                    </a:lnTo>
                    <a:lnTo>
                      <a:pt x="10754" y="0"/>
                    </a:lnTo>
                    <a:lnTo>
                      <a:pt x="10463" y="0"/>
                    </a:lnTo>
                    <a:lnTo>
                      <a:pt x="10433" y="0"/>
                    </a:lnTo>
                    <a:lnTo>
                      <a:pt x="10521" y="0"/>
                    </a:lnTo>
                    <a:lnTo>
                      <a:pt x="10551" y="0"/>
                    </a:lnTo>
                    <a:lnTo>
                      <a:pt x="10433" y="0"/>
                    </a:lnTo>
                    <a:lnTo>
                      <a:pt x="10142" y="0"/>
                    </a:lnTo>
                    <a:lnTo>
                      <a:pt x="10082" y="0"/>
                    </a:lnTo>
                    <a:lnTo>
                      <a:pt x="9879" y="0"/>
                    </a:lnTo>
                    <a:lnTo>
                      <a:pt x="9819" y="0"/>
                    </a:lnTo>
                    <a:lnTo>
                      <a:pt x="9937" y="0"/>
                    </a:lnTo>
                    <a:lnTo>
                      <a:pt x="9937" y="0"/>
                    </a:lnTo>
                    <a:lnTo>
                      <a:pt x="9879" y="0"/>
                    </a:lnTo>
                    <a:lnTo>
                      <a:pt x="9731" y="0"/>
                    </a:lnTo>
                    <a:lnTo>
                      <a:pt x="9586" y="0"/>
                    </a:lnTo>
                    <a:lnTo>
                      <a:pt x="9470" y="0"/>
                    </a:lnTo>
                    <a:lnTo>
                      <a:pt x="9294" y="0"/>
                    </a:lnTo>
                    <a:lnTo>
                      <a:pt x="9264" y="0"/>
                    </a:lnTo>
                    <a:lnTo>
                      <a:pt x="9322" y="0"/>
                    </a:lnTo>
                    <a:lnTo>
                      <a:pt x="9411" y="0"/>
                    </a:lnTo>
                    <a:lnTo>
                      <a:pt x="9499" y="0"/>
                    </a:lnTo>
                    <a:lnTo>
                      <a:pt x="9499" y="0"/>
                    </a:lnTo>
                    <a:lnTo>
                      <a:pt x="9586" y="0"/>
                    </a:lnTo>
                    <a:lnTo>
                      <a:pt x="9644" y="0"/>
                    </a:lnTo>
                    <a:lnTo>
                      <a:pt x="9791" y="0"/>
                    </a:lnTo>
                    <a:lnTo>
                      <a:pt x="9791" y="0"/>
                    </a:lnTo>
                    <a:lnTo>
                      <a:pt x="9731" y="0"/>
                    </a:lnTo>
                    <a:lnTo>
                      <a:pt x="9761" y="0"/>
                    </a:lnTo>
                    <a:lnTo>
                      <a:pt x="9703" y="0"/>
                    </a:lnTo>
                    <a:lnTo>
                      <a:pt x="9558" y="0"/>
                    </a:lnTo>
                    <a:lnTo>
                      <a:pt x="9470" y="0"/>
                    </a:lnTo>
                    <a:lnTo>
                      <a:pt x="9470" y="0"/>
                    </a:lnTo>
                    <a:lnTo>
                      <a:pt x="9499" y="0"/>
                    </a:lnTo>
                    <a:lnTo>
                      <a:pt x="9470" y="0"/>
                    </a:lnTo>
                    <a:lnTo>
                      <a:pt x="9411" y="0"/>
                    </a:lnTo>
                    <a:lnTo>
                      <a:pt x="9294" y="0"/>
                    </a:lnTo>
                    <a:lnTo>
                      <a:pt x="9294" y="0"/>
                    </a:lnTo>
                    <a:lnTo>
                      <a:pt x="9206" y="0"/>
                    </a:lnTo>
                    <a:lnTo>
                      <a:pt x="9177" y="0"/>
                    </a:lnTo>
                    <a:lnTo>
                      <a:pt x="9089" y="0"/>
                    </a:lnTo>
                    <a:lnTo>
                      <a:pt x="9147" y="0"/>
                    </a:lnTo>
                    <a:lnTo>
                      <a:pt x="9147" y="0"/>
                    </a:lnTo>
                    <a:lnTo>
                      <a:pt x="9001" y="0"/>
                    </a:lnTo>
                    <a:lnTo>
                      <a:pt x="8913" y="0"/>
                    </a:lnTo>
                    <a:lnTo>
                      <a:pt x="8739" y="0"/>
                    </a:lnTo>
                    <a:lnTo>
                      <a:pt x="8680" y="0"/>
                    </a:lnTo>
                    <a:lnTo>
                      <a:pt x="8680" y="0"/>
                    </a:lnTo>
                    <a:lnTo>
                      <a:pt x="8739" y="0"/>
                    </a:lnTo>
                    <a:lnTo>
                      <a:pt x="8680" y="0"/>
                    </a:lnTo>
                    <a:lnTo>
                      <a:pt x="8562" y="0"/>
                    </a:lnTo>
                    <a:lnTo>
                      <a:pt x="8593" y="0"/>
                    </a:lnTo>
                    <a:lnTo>
                      <a:pt x="8534" y="0"/>
                    </a:lnTo>
                    <a:lnTo>
                      <a:pt x="8562" y="0"/>
                    </a:lnTo>
                    <a:lnTo>
                      <a:pt x="8534" y="0"/>
                    </a:lnTo>
                    <a:lnTo>
                      <a:pt x="8359" y="0"/>
                    </a:lnTo>
                    <a:lnTo>
                      <a:pt x="8359" y="0"/>
                    </a:lnTo>
                    <a:lnTo>
                      <a:pt x="8359" y="0"/>
                    </a:lnTo>
                    <a:lnTo>
                      <a:pt x="8300" y="0"/>
                    </a:lnTo>
                    <a:lnTo>
                      <a:pt x="8095" y="0"/>
                    </a:lnTo>
                    <a:lnTo>
                      <a:pt x="7979" y="0"/>
                    </a:lnTo>
                    <a:lnTo>
                      <a:pt x="7950" y="0"/>
                    </a:lnTo>
                    <a:lnTo>
                      <a:pt x="7979" y="0"/>
                    </a:lnTo>
                    <a:lnTo>
                      <a:pt x="7950" y="0"/>
                    </a:lnTo>
                    <a:lnTo>
                      <a:pt x="7950" y="0"/>
                    </a:lnTo>
                    <a:lnTo>
                      <a:pt x="7832" y="0"/>
                    </a:lnTo>
                    <a:lnTo>
                      <a:pt x="7832" y="0"/>
                    </a:lnTo>
                    <a:lnTo>
                      <a:pt x="7862" y="0"/>
                    </a:lnTo>
                    <a:lnTo>
                      <a:pt x="7832" y="0"/>
                    </a:lnTo>
                    <a:lnTo>
                      <a:pt x="7714" y="0"/>
                    </a:lnTo>
                    <a:lnTo>
                      <a:pt x="7629" y="0"/>
                    </a:lnTo>
                    <a:lnTo>
                      <a:pt x="7540" y="0"/>
                    </a:lnTo>
                    <a:lnTo>
                      <a:pt x="7540" y="0"/>
                    </a:lnTo>
                    <a:lnTo>
                      <a:pt x="7569" y="0"/>
                    </a:lnTo>
                    <a:lnTo>
                      <a:pt x="7569" y="0"/>
                    </a:lnTo>
                    <a:lnTo>
                      <a:pt x="7453" y="0"/>
                    </a:lnTo>
                    <a:lnTo>
                      <a:pt x="7365" y="0"/>
                    </a:lnTo>
                    <a:lnTo>
                      <a:pt x="7014" y="0"/>
                    </a:lnTo>
                    <a:lnTo>
                      <a:pt x="6809" y="0"/>
                    </a:lnTo>
                    <a:lnTo>
                      <a:pt x="6664" y="0"/>
                    </a:lnTo>
                    <a:lnTo>
                      <a:pt x="6488" y="0"/>
                    </a:lnTo>
                    <a:lnTo>
                      <a:pt x="6400" y="0"/>
                    </a:lnTo>
                    <a:lnTo>
                      <a:pt x="6225" y="0"/>
                    </a:lnTo>
                    <a:lnTo>
                      <a:pt x="6080" y="0"/>
                    </a:lnTo>
                    <a:lnTo>
                      <a:pt x="6049" y="0"/>
                    </a:lnTo>
                    <a:lnTo>
                      <a:pt x="5932" y="0"/>
                    </a:lnTo>
                    <a:lnTo>
                      <a:pt x="5904" y="0"/>
                    </a:lnTo>
                    <a:lnTo>
                      <a:pt x="5932" y="0"/>
                    </a:lnTo>
                    <a:lnTo>
                      <a:pt x="5992" y="0"/>
                    </a:lnTo>
                    <a:lnTo>
                      <a:pt x="5961" y="0"/>
                    </a:lnTo>
                    <a:lnTo>
                      <a:pt x="5992" y="0"/>
                    </a:lnTo>
                    <a:lnTo>
                      <a:pt x="6166" y="0"/>
                    </a:lnTo>
                    <a:lnTo>
                      <a:pt x="6254" y="0"/>
                    </a:lnTo>
                    <a:lnTo>
                      <a:pt x="6254" y="0"/>
                    </a:lnTo>
                    <a:lnTo>
                      <a:pt x="6430" y="0"/>
                    </a:lnTo>
                    <a:lnTo>
                      <a:pt x="6518" y="0"/>
                    </a:lnTo>
                    <a:lnTo>
                      <a:pt x="6576" y="0"/>
                    </a:lnTo>
                    <a:lnTo>
                      <a:pt x="6633" y="0"/>
                    </a:lnTo>
                    <a:lnTo>
                      <a:pt x="6721" y="0"/>
                    </a:lnTo>
                    <a:lnTo>
                      <a:pt x="6781" y="0"/>
                    </a:lnTo>
                    <a:lnTo>
                      <a:pt x="6840" y="0"/>
                    </a:lnTo>
                    <a:lnTo>
                      <a:pt x="6809" y="0"/>
                    </a:lnTo>
                    <a:lnTo>
                      <a:pt x="6869" y="0"/>
                    </a:lnTo>
                    <a:lnTo>
                      <a:pt x="7072" y="0"/>
                    </a:lnTo>
                    <a:lnTo>
                      <a:pt x="6897" y="0"/>
                    </a:lnTo>
                    <a:lnTo>
                      <a:pt x="6664" y="0"/>
                    </a:lnTo>
                    <a:lnTo>
                      <a:pt x="6430" y="0"/>
                    </a:lnTo>
                    <a:lnTo>
                      <a:pt x="6254" y="0"/>
                    </a:lnTo>
                    <a:lnTo>
                      <a:pt x="6283" y="0"/>
                    </a:lnTo>
                    <a:lnTo>
                      <a:pt x="6283" y="0"/>
                    </a:lnTo>
                    <a:lnTo>
                      <a:pt x="6400" y="0"/>
                    </a:lnTo>
                    <a:lnTo>
                      <a:pt x="6518" y="0"/>
                    </a:lnTo>
                    <a:lnTo>
                      <a:pt x="6664" y="0"/>
                    </a:lnTo>
                    <a:lnTo>
                      <a:pt x="6869" y="0"/>
                    </a:lnTo>
                    <a:lnTo>
                      <a:pt x="7160" y="0"/>
                    </a:lnTo>
                    <a:lnTo>
                      <a:pt x="7511" y="0"/>
                    </a:lnTo>
                    <a:lnTo>
                      <a:pt x="7569" y="0"/>
                    </a:lnTo>
                    <a:lnTo>
                      <a:pt x="7569" y="0"/>
                    </a:lnTo>
                    <a:lnTo>
                      <a:pt x="7453" y="0"/>
                    </a:lnTo>
                    <a:lnTo>
                      <a:pt x="7365" y="0"/>
                    </a:lnTo>
                    <a:lnTo>
                      <a:pt x="7220" y="0"/>
                    </a:lnTo>
                    <a:lnTo>
                      <a:pt x="7072" y="0"/>
                    </a:lnTo>
                    <a:lnTo>
                      <a:pt x="6809" y="0"/>
                    </a:lnTo>
                    <a:lnTo>
                      <a:pt x="6576" y="0"/>
                    </a:lnTo>
                    <a:lnTo>
                      <a:pt x="6372" y="0"/>
                    </a:lnTo>
                    <a:lnTo>
                      <a:pt x="6342" y="0"/>
                    </a:lnTo>
                    <a:lnTo>
                      <a:pt x="6430" y="0"/>
                    </a:lnTo>
                    <a:lnTo>
                      <a:pt x="6576" y="0"/>
                    </a:lnTo>
                    <a:lnTo>
                      <a:pt x="6721" y="0"/>
                    </a:lnTo>
                    <a:lnTo>
                      <a:pt x="6633" y="0"/>
                    </a:lnTo>
                    <a:lnTo>
                      <a:pt x="6372" y="0"/>
                    </a:lnTo>
                    <a:lnTo>
                      <a:pt x="6254" y="0"/>
                    </a:lnTo>
                    <a:lnTo>
                      <a:pt x="6166" y="0"/>
                    </a:lnTo>
                    <a:lnTo>
                      <a:pt x="6080" y="0"/>
                    </a:lnTo>
                    <a:lnTo>
                      <a:pt x="6080" y="0"/>
                    </a:lnTo>
                    <a:lnTo>
                      <a:pt x="5992" y="0"/>
                    </a:lnTo>
                    <a:lnTo>
                      <a:pt x="6049" y="0"/>
                    </a:lnTo>
                    <a:lnTo>
                      <a:pt x="6166" y="0"/>
                    </a:lnTo>
                    <a:lnTo>
                      <a:pt x="6372" y="0"/>
                    </a:lnTo>
                    <a:lnTo>
                      <a:pt x="6633" y="0"/>
                    </a:lnTo>
                    <a:lnTo>
                      <a:pt x="6840" y="0"/>
                    </a:lnTo>
                    <a:lnTo>
                      <a:pt x="6869" y="0"/>
                    </a:lnTo>
                    <a:lnTo>
                      <a:pt x="7014" y="0"/>
                    </a:lnTo>
                    <a:lnTo>
                      <a:pt x="7220" y="0"/>
                    </a:lnTo>
                    <a:lnTo>
                      <a:pt x="7305" y="0"/>
                    </a:lnTo>
                    <a:lnTo>
                      <a:pt x="7423" y="0"/>
                    </a:lnTo>
                    <a:lnTo>
                      <a:pt x="7629" y="0"/>
                    </a:lnTo>
                    <a:lnTo>
                      <a:pt x="7745" y="0"/>
                    </a:lnTo>
                    <a:lnTo>
                      <a:pt x="7979" y="0"/>
                    </a:lnTo>
                    <a:lnTo>
                      <a:pt x="8300" y="0"/>
                    </a:lnTo>
                    <a:lnTo>
                      <a:pt x="8534" y="0"/>
                    </a:lnTo>
                    <a:lnTo>
                      <a:pt x="8622" y="0"/>
                    </a:lnTo>
                    <a:lnTo>
                      <a:pt x="8710" y="0"/>
                    </a:lnTo>
                    <a:lnTo>
                      <a:pt x="8826" y="0"/>
                    </a:lnTo>
                    <a:lnTo>
                      <a:pt x="8826" y="0"/>
                    </a:lnTo>
                    <a:lnTo>
                      <a:pt x="8768" y="0"/>
                    </a:lnTo>
                    <a:lnTo>
                      <a:pt x="8474" y="0"/>
                    </a:lnTo>
                    <a:lnTo>
                      <a:pt x="8153" y="0"/>
                    </a:lnTo>
                    <a:lnTo>
                      <a:pt x="8038" y="0"/>
                    </a:lnTo>
                    <a:lnTo>
                      <a:pt x="7891" y="0"/>
                    </a:lnTo>
                    <a:lnTo>
                      <a:pt x="7862" y="0"/>
                    </a:lnTo>
                    <a:lnTo>
                      <a:pt x="7629" y="0"/>
                    </a:lnTo>
                    <a:lnTo>
                      <a:pt x="7453" y="0"/>
                    </a:lnTo>
                    <a:lnTo>
                      <a:pt x="7305" y="0"/>
                    </a:lnTo>
                    <a:lnTo>
                      <a:pt x="7248" y="0"/>
                    </a:lnTo>
                    <a:lnTo>
                      <a:pt x="7102" y="0"/>
                    </a:lnTo>
                    <a:lnTo>
                      <a:pt x="6840" y="0"/>
                    </a:lnTo>
                    <a:lnTo>
                      <a:pt x="6372" y="0"/>
                    </a:lnTo>
                    <a:lnTo>
                      <a:pt x="6283" y="0"/>
                    </a:lnTo>
                    <a:lnTo>
                      <a:pt x="6109" y="0"/>
                    </a:lnTo>
                    <a:lnTo>
                      <a:pt x="5961" y="0"/>
                    </a:lnTo>
                    <a:lnTo>
                      <a:pt x="5904" y="0"/>
                    </a:lnTo>
                    <a:lnTo>
                      <a:pt x="5932" y="0"/>
                    </a:lnTo>
                    <a:lnTo>
                      <a:pt x="5992" y="0"/>
                    </a:lnTo>
                    <a:lnTo>
                      <a:pt x="5992" y="0"/>
                    </a:lnTo>
                    <a:lnTo>
                      <a:pt x="6080" y="0"/>
                    </a:lnTo>
                    <a:lnTo>
                      <a:pt x="6137" y="0"/>
                    </a:lnTo>
                    <a:lnTo>
                      <a:pt x="6254" y="0"/>
                    </a:lnTo>
                    <a:lnTo>
                      <a:pt x="6488" y="0"/>
                    </a:lnTo>
                    <a:lnTo>
                      <a:pt x="6576" y="0"/>
                    </a:lnTo>
                    <a:lnTo>
                      <a:pt x="6664" y="0"/>
                    </a:lnTo>
                    <a:lnTo>
                      <a:pt x="6840" y="0"/>
                    </a:lnTo>
                    <a:lnTo>
                      <a:pt x="7132" y="0"/>
                    </a:lnTo>
                    <a:lnTo>
                      <a:pt x="7423" y="0"/>
                    </a:lnTo>
                    <a:lnTo>
                      <a:pt x="7599" y="0"/>
                    </a:lnTo>
                    <a:lnTo>
                      <a:pt x="7686" y="0"/>
                    </a:lnTo>
                    <a:lnTo>
                      <a:pt x="7745" y="0"/>
                    </a:lnTo>
                    <a:lnTo>
                      <a:pt x="8125" y="0"/>
                    </a:lnTo>
                    <a:lnTo>
                      <a:pt x="8417" y="0"/>
                    </a:lnTo>
                    <a:lnTo>
                      <a:pt x="8622" y="0"/>
                    </a:lnTo>
                    <a:lnTo>
                      <a:pt x="8826" y="0"/>
                    </a:lnTo>
                    <a:lnTo>
                      <a:pt x="9177" y="0"/>
                    </a:lnTo>
                    <a:lnTo>
                      <a:pt x="9470" y="0"/>
                    </a:lnTo>
                    <a:lnTo>
                      <a:pt x="9586" y="0"/>
                    </a:lnTo>
                    <a:lnTo>
                      <a:pt x="9558" y="0"/>
                    </a:lnTo>
                    <a:lnTo>
                      <a:pt x="9294" y="0"/>
                    </a:lnTo>
                    <a:lnTo>
                      <a:pt x="9147" y="0"/>
                    </a:lnTo>
                    <a:lnTo>
                      <a:pt x="8884" y="0"/>
                    </a:lnTo>
                    <a:lnTo>
                      <a:pt x="8593" y="0"/>
                    </a:lnTo>
                    <a:lnTo>
                      <a:pt x="8446" y="0"/>
                    </a:lnTo>
                    <a:lnTo>
                      <a:pt x="8329" y="0"/>
                    </a:lnTo>
                    <a:lnTo>
                      <a:pt x="8008" y="0"/>
                    </a:lnTo>
                    <a:lnTo>
                      <a:pt x="7832" y="0"/>
                    </a:lnTo>
                    <a:lnTo>
                      <a:pt x="7745" y="0"/>
                    </a:lnTo>
                    <a:lnTo>
                      <a:pt x="7540" y="0"/>
                    </a:lnTo>
                    <a:lnTo>
                      <a:pt x="7393" y="0"/>
                    </a:lnTo>
                    <a:lnTo>
                      <a:pt x="7132" y="0"/>
                    </a:lnTo>
                    <a:lnTo>
                      <a:pt x="7014" y="0"/>
                    </a:lnTo>
                    <a:lnTo>
                      <a:pt x="6897" y="0"/>
                    </a:lnTo>
                    <a:lnTo>
                      <a:pt x="6869" y="0"/>
                    </a:lnTo>
                    <a:lnTo>
                      <a:pt x="7072" y="0"/>
                    </a:lnTo>
                    <a:lnTo>
                      <a:pt x="7248" y="0"/>
                    </a:lnTo>
                    <a:lnTo>
                      <a:pt x="7248" y="0"/>
                    </a:lnTo>
                    <a:lnTo>
                      <a:pt x="7393" y="0"/>
                    </a:lnTo>
                    <a:lnTo>
                      <a:pt x="7686" y="0"/>
                    </a:lnTo>
                    <a:lnTo>
                      <a:pt x="8038" y="0"/>
                    </a:lnTo>
                    <a:lnTo>
                      <a:pt x="8300" y="0"/>
                    </a:lnTo>
                    <a:lnTo>
                      <a:pt x="8534" y="0"/>
                    </a:lnTo>
                    <a:lnTo>
                      <a:pt x="8562" y="0"/>
                    </a:lnTo>
                    <a:lnTo>
                      <a:pt x="8768" y="0"/>
                    </a:lnTo>
                    <a:lnTo>
                      <a:pt x="8913" y="0"/>
                    </a:lnTo>
                    <a:lnTo>
                      <a:pt x="8739" y="0"/>
                    </a:lnTo>
                    <a:lnTo>
                      <a:pt x="8739" y="0"/>
                    </a:lnTo>
                    <a:lnTo>
                      <a:pt x="8884" y="0"/>
                    </a:lnTo>
                    <a:lnTo>
                      <a:pt x="9089" y="0"/>
                    </a:lnTo>
                    <a:lnTo>
                      <a:pt x="9294" y="0"/>
                    </a:lnTo>
                    <a:lnTo>
                      <a:pt x="9470" y="0"/>
                    </a:lnTo>
                    <a:lnTo>
                      <a:pt x="9615" y="0"/>
                    </a:lnTo>
                    <a:lnTo>
                      <a:pt x="9470" y="0"/>
                    </a:lnTo>
                    <a:lnTo>
                      <a:pt x="9177" y="0"/>
                    </a:lnTo>
                    <a:lnTo>
                      <a:pt x="9031" y="0"/>
                    </a:lnTo>
                    <a:lnTo>
                      <a:pt x="8826" y="0"/>
                    </a:lnTo>
                    <a:lnTo>
                      <a:pt x="8593" y="0"/>
                    </a:lnTo>
                    <a:lnTo>
                      <a:pt x="8622" y="0"/>
                    </a:lnTo>
                    <a:lnTo>
                      <a:pt x="8739" y="0"/>
                    </a:lnTo>
                    <a:lnTo>
                      <a:pt x="9001" y="0"/>
                    </a:lnTo>
                    <a:lnTo>
                      <a:pt x="9177" y="0"/>
                    </a:lnTo>
                    <a:lnTo>
                      <a:pt x="9791" y="0"/>
                    </a:lnTo>
                    <a:lnTo>
                      <a:pt x="9994" y="0"/>
                    </a:lnTo>
                    <a:lnTo>
                      <a:pt x="10551" y="0"/>
                    </a:lnTo>
                    <a:lnTo>
                      <a:pt x="10727" y="0"/>
                    </a:lnTo>
                    <a:lnTo>
                      <a:pt x="11019" y="0"/>
                    </a:lnTo>
                    <a:lnTo>
                      <a:pt x="10959" y="0"/>
                    </a:lnTo>
                    <a:lnTo>
                      <a:pt x="10900" y="0"/>
                    </a:lnTo>
                    <a:lnTo>
                      <a:pt x="11107" y="0"/>
                    </a:lnTo>
                    <a:lnTo>
                      <a:pt x="11251" y="0"/>
                    </a:lnTo>
                    <a:lnTo>
                      <a:pt x="11369" y="0"/>
                    </a:lnTo>
                    <a:lnTo>
                      <a:pt x="11399" y="0"/>
                    </a:lnTo>
                    <a:lnTo>
                      <a:pt x="11487" y="0"/>
                    </a:lnTo>
                    <a:lnTo>
                      <a:pt x="11544" y="0"/>
                    </a:lnTo>
                    <a:lnTo>
                      <a:pt x="11544" y="0"/>
                    </a:lnTo>
                    <a:lnTo>
                      <a:pt x="11983" y="0"/>
                    </a:lnTo>
                    <a:lnTo>
                      <a:pt x="12274" y="0"/>
                    </a:lnTo>
                    <a:lnTo>
                      <a:pt x="12742" y="0"/>
                    </a:lnTo>
                    <a:lnTo>
                      <a:pt x="12742" y="0"/>
                    </a:lnTo>
                    <a:lnTo>
                      <a:pt x="12362" y="0"/>
                    </a:lnTo>
                    <a:lnTo>
                      <a:pt x="12129" y="0"/>
                    </a:lnTo>
                    <a:lnTo>
                      <a:pt x="11690" y="0"/>
                    </a:lnTo>
                    <a:lnTo>
                      <a:pt x="11631" y="0"/>
                    </a:lnTo>
                    <a:lnTo>
                      <a:pt x="11457" y="0"/>
                    </a:lnTo>
                    <a:lnTo>
                      <a:pt x="11251" y="0"/>
                    </a:lnTo>
                    <a:lnTo>
                      <a:pt x="11192" y="0"/>
                    </a:lnTo>
                    <a:lnTo>
                      <a:pt x="11107" y="0"/>
                    </a:lnTo>
                    <a:lnTo>
                      <a:pt x="11107" y="0"/>
                    </a:lnTo>
                    <a:lnTo>
                      <a:pt x="11514" y="0"/>
                    </a:lnTo>
                    <a:lnTo>
                      <a:pt x="11631" y="0"/>
                    </a:lnTo>
                    <a:lnTo>
                      <a:pt x="11807" y="0"/>
                    </a:lnTo>
                    <a:lnTo>
                      <a:pt x="11983" y="0"/>
                    </a:lnTo>
                    <a:lnTo>
                      <a:pt x="11952" y="0"/>
                    </a:lnTo>
                    <a:lnTo>
                      <a:pt x="12099" y="0"/>
                    </a:lnTo>
                    <a:lnTo>
                      <a:pt x="12217" y="0"/>
                    </a:lnTo>
                    <a:lnTo>
                      <a:pt x="12274" y="0"/>
                    </a:lnTo>
                    <a:lnTo>
                      <a:pt x="12099" y="0"/>
                    </a:lnTo>
                    <a:lnTo>
                      <a:pt x="11952" y="0"/>
                    </a:lnTo>
                    <a:lnTo>
                      <a:pt x="11778" y="0"/>
                    </a:lnTo>
                    <a:lnTo>
                      <a:pt x="11487" y="0"/>
                    </a:lnTo>
                    <a:lnTo>
                      <a:pt x="11107" y="0"/>
                    </a:lnTo>
                    <a:lnTo>
                      <a:pt x="10551" y="0"/>
                    </a:lnTo>
                    <a:lnTo>
                      <a:pt x="10347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30" y="0"/>
                    </a:lnTo>
                    <a:lnTo>
                      <a:pt x="10491" y="0"/>
                    </a:lnTo>
                    <a:lnTo>
                      <a:pt x="10727" y="0"/>
                    </a:lnTo>
                    <a:lnTo>
                      <a:pt x="10871" y="0"/>
                    </a:lnTo>
                    <a:lnTo>
                      <a:pt x="10871" y="0"/>
                    </a:lnTo>
                    <a:lnTo>
                      <a:pt x="10667" y="0"/>
                    </a:lnTo>
                    <a:lnTo>
                      <a:pt x="10521" y="0"/>
                    </a:lnTo>
                    <a:lnTo>
                      <a:pt x="10230" y="0"/>
                    </a:lnTo>
                    <a:lnTo>
                      <a:pt x="10082" y="0"/>
                    </a:lnTo>
                    <a:lnTo>
                      <a:pt x="9937" y="0"/>
                    </a:lnTo>
                    <a:lnTo>
                      <a:pt x="9703" y="0"/>
                    </a:lnTo>
                    <a:lnTo>
                      <a:pt x="9351" y="0"/>
                    </a:lnTo>
                    <a:lnTo>
                      <a:pt x="9089" y="0"/>
                    </a:lnTo>
                    <a:lnTo>
                      <a:pt x="8884" y="0"/>
                    </a:lnTo>
                    <a:lnTo>
                      <a:pt x="8680" y="0"/>
                    </a:lnTo>
                    <a:lnTo>
                      <a:pt x="8562" y="0"/>
                    </a:lnTo>
                    <a:lnTo>
                      <a:pt x="8271" y="0"/>
                    </a:lnTo>
                    <a:lnTo>
                      <a:pt x="8183" y="0"/>
                    </a:lnTo>
                    <a:lnTo>
                      <a:pt x="8271" y="0"/>
                    </a:lnTo>
                    <a:lnTo>
                      <a:pt x="8271" y="0"/>
                    </a:lnTo>
                    <a:lnTo>
                      <a:pt x="8300" y="0"/>
                    </a:lnTo>
                    <a:lnTo>
                      <a:pt x="8153" y="0"/>
                    </a:lnTo>
                    <a:lnTo>
                      <a:pt x="8153" y="0"/>
                    </a:lnTo>
                    <a:lnTo>
                      <a:pt x="8271" y="0"/>
                    </a:lnTo>
                    <a:lnTo>
                      <a:pt x="8359" y="0"/>
                    </a:lnTo>
                    <a:lnTo>
                      <a:pt x="8562" y="0"/>
                    </a:lnTo>
                    <a:lnTo>
                      <a:pt x="8710" y="0"/>
                    </a:lnTo>
                    <a:lnTo>
                      <a:pt x="8534" y="0"/>
                    </a:lnTo>
                    <a:lnTo>
                      <a:pt x="8417" y="0"/>
                    </a:lnTo>
                    <a:lnTo>
                      <a:pt x="8359" y="0"/>
                    </a:lnTo>
                    <a:lnTo>
                      <a:pt x="8329" y="0"/>
                    </a:lnTo>
                    <a:lnTo>
                      <a:pt x="8183" y="0"/>
                    </a:lnTo>
                    <a:lnTo>
                      <a:pt x="8125" y="0"/>
                    </a:lnTo>
                    <a:lnTo>
                      <a:pt x="8095" y="0"/>
                    </a:lnTo>
                    <a:lnTo>
                      <a:pt x="7979" y="0"/>
                    </a:lnTo>
                    <a:lnTo>
                      <a:pt x="7950" y="0"/>
                    </a:lnTo>
                    <a:lnTo>
                      <a:pt x="7950" y="0"/>
                    </a:lnTo>
                    <a:lnTo>
                      <a:pt x="7862" y="0"/>
                    </a:lnTo>
                    <a:lnTo>
                      <a:pt x="7686" y="0"/>
                    </a:lnTo>
                    <a:lnTo>
                      <a:pt x="7686" y="0"/>
                    </a:lnTo>
                    <a:lnTo>
                      <a:pt x="7305" y="0"/>
                    </a:lnTo>
                    <a:lnTo>
                      <a:pt x="7220" y="0"/>
                    </a:lnTo>
                    <a:lnTo>
                      <a:pt x="6985" y="0"/>
                    </a:lnTo>
                    <a:lnTo>
                      <a:pt x="6955" y="0"/>
                    </a:lnTo>
                    <a:lnTo>
                      <a:pt x="6809" y="0"/>
                    </a:lnTo>
                    <a:lnTo>
                      <a:pt x="6576" y="0"/>
                    </a:lnTo>
                    <a:lnTo>
                      <a:pt x="6080" y="0"/>
                    </a:lnTo>
                    <a:lnTo>
                      <a:pt x="5992" y="0"/>
                    </a:lnTo>
                    <a:lnTo>
                      <a:pt x="5992" y="0"/>
                    </a:lnTo>
                    <a:lnTo>
                      <a:pt x="6109" y="0"/>
                    </a:lnTo>
                    <a:lnTo>
                      <a:pt x="6283" y="0"/>
                    </a:lnTo>
                    <a:lnTo>
                      <a:pt x="6372" y="0"/>
                    </a:lnTo>
                    <a:lnTo>
                      <a:pt x="6372" y="0"/>
                    </a:lnTo>
                    <a:lnTo>
                      <a:pt x="6342" y="0"/>
                    </a:lnTo>
                    <a:lnTo>
                      <a:pt x="6225" y="0"/>
                    </a:lnTo>
                    <a:lnTo>
                      <a:pt x="6109" y="0"/>
                    </a:lnTo>
                    <a:lnTo>
                      <a:pt x="5992" y="0"/>
                    </a:lnTo>
                    <a:lnTo>
                      <a:pt x="5932" y="0"/>
                    </a:lnTo>
                    <a:lnTo>
                      <a:pt x="5816" y="0"/>
                    </a:lnTo>
                    <a:lnTo>
                      <a:pt x="5785" y="0"/>
                    </a:lnTo>
                    <a:lnTo>
                      <a:pt x="5845" y="0"/>
                    </a:lnTo>
                    <a:lnTo>
                      <a:pt x="5961" y="0"/>
                    </a:lnTo>
                    <a:lnTo>
                      <a:pt x="6049" y="0"/>
                    </a:lnTo>
                    <a:lnTo>
                      <a:pt x="6080" y="0"/>
                    </a:lnTo>
                    <a:lnTo>
                      <a:pt x="5961" y="0"/>
                    </a:lnTo>
                    <a:lnTo>
                      <a:pt x="5961" y="0"/>
                    </a:lnTo>
                    <a:lnTo>
                      <a:pt x="5845" y="0"/>
                    </a:lnTo>
                    <a:lnTo>
                      <a:pt x="5845" y="0"/>
                    </a:lnTo>
                    <a:lnTo>
                      <a:pt x="5904" y="0"/>
                    </a:lnTo>
                    <a:lnTo>
                      <a:pt x="5992" y="0"/>
                    </a:lnTo>
                    <a:lnTo>
                      <a:pt x="5992" y="0"/>
                    </a:lnTo>
                    <a:lnTo>
                      <a:pt x="5961" y="0"/>
                    </a:lnTo>
                    <a:lnTo>
                      <a:pt x="5845" y="0"/>
                    </a:lnTo>
                    <a:lnTo>
                      <a:pt x="5785" y="0"/>
                    </a:lnTo>
                    <a:lnTo>
                      <a:pt x="5758" y="0"/>
                    </a:lnTo>
                    <a:lnTo>
                      <a:pt x="5612" y="0"/>
                    </a:lnTo>
                    <a:lnTo>
                      <a:pt x="5494" y="0"/>
                    </a:lnTo>
                    <a:lnTo>
                      <a:pt x="5494" y="0"/>
                    </a:lnTo>
                    <a:lnTo>
                      <a:pt x="5700" y="0"/>
                    </a:lnTo>
                    <a:lnTo>
                      <a:pt x="5932" y="0"/>
                    </a:lnTo>
                    <a:lnTo>
                      <a:pt x="6080" y="0"/>
                    </a:lnTo>
                    <a:lnTo>
                      <a:pt x="6137" y="0"/>
                    </a:lnTo>
                    <a:lnTo>
                      <a:pt x="6400" y="0"/>
                    </a:lnTo>
                    <a:lnTo>
                      <a:pt x="6692" y="0"/>
                    </a:lnTo>
                    <a:lnTo>
                      <a:pt x="6809" y="0"/>
                    </a:lnTo>
                    <a:lnTo>
                      <a:pt x="6985" y="0"/>
                    </a:lnTo>
                    <a:lnTo>
                      <a:pt x="6985" y="0"/>
                    </a:lnTo>
                    <a:lnTo>
                      <a:pt x="7102" y="0"/>
                    </a:lnTo>
                    <a:lnTo>
                      <a:pt x="7102" y="0"/>
                    </a:lnTo>
                    <a:lnTo>
                      <a:pt x="7014" y="0"/>
                    </a:lnTo>
                    <a:lnTo>
                      <a:pt x="7014" y="0"/>
                    </a:lnTo>
                    <a:lnTo>
                      <a:pt x="6955" y="0"/>
                    </a:lnTo>
                    <a:lnTo>
                      <a:pt x="6809" y="0"/>
                    </a:lnTo>
                    <a:lnTo>
                      <a:pt x="6488" y="0"/>
                    </a:lnTo>
                    <a:lnTo>
                      <a:pt x="6342" y="0"/>
                    </a:lnTo>
                    <a:lnTo>
                      <a:pt x="6342" y="0"/>
                    </a:lnTo>
                    <a:lnTo>
                      <a:pt x="6400" y="0"/>
                    </a:lnTo>
                    <a:lnTo>
                      <a:pt x="6576" y="0"/>
                    </a:lnTo>
                    <a:lnTo>
                      <a:pt x="6633" y="0"/>
                    </a:lnTo>
                    <a:lnTo>
                      <a:pt x="6488" y="0"/>
                    </a:lnTo>
                    <a:lnTo>
                      <a:pt x="6488" y="0"/>
                    </a:lnTo>
                    <a:lnTo>
                      <a:pt x="6254" y="0"/>
                    </a:lnTo>
                    <a:lnTo>
                      <a:pt x="6137" y="0"/>
                    </a:lnTo>
                    <a:lnTo>
                      <a:pt x="6080" y="0"/>
                    </a:lnTo>
                    <a:lnTo>
                      <a:pt x="5992" y="0"/>
                    </a:lnTo>
                    <a:lnTo>
                      <a:pt x="5640" y="0"/>
                    </a:lnTo>
                    <a:lnTo>
                      <a:pt x="5552" y="0"/>
                    </a:lnTo>
                    <a:lnTo>
                      <a:pt x="5349" y="0"/>
                    </a:lnTo>
                    <a:lnTo>
                      <a:pt x="5349" y="0"/>
                    </a:lnTo>
                    <a:lnTo>
                      <a:pt x="5202" y="0"/>
                    </a:lnTo>
                    <a:lnTo>
                      <a:pt x="5056" y="0"/>
                    </a:lnTo>
                    <a:lnTo>
                      <a:pt x="4911" y="0"/>
                    </a:lnTo>
                    <a:lnTo>
                      <a:pt x="4792" y="0"/>
                    </a:lnTo>
                    <a:lnTo>
                      <a:pt x="4589" y="0"/>
                    </a:lnTo>
                    <a:lnTo>
                      <a:pt x="4237" y="0"/>
                    </a:lnTo>
                    <a:lnTo>
                      <a:pt x="4151" y="0"/>
                    </a:lnTo>
                    <a:lnTo>
                      <a:pt x="3886" y="0"/>
                    </a:lnTo>
                    <a:lnTo>
                      <a:pt x="3770" y="0"/>
                    </a:lnTo>
                    <a:lnTo>
                      <a:pt x="3770" y="0"/>
                    </a:lnTo>
                    <a:lnTo>
                      <a:pt x="3624" y="0"/>
                    </a:lnTo>
                    <a:lnTo>
                      <a:pt x="3478" y="0"/>
                    </a:lnTo>
                    <a:lnTo>
                      <a:pt x="3302" y="0"/>
                    </a:lnTo>
                    <a:lnTo>
                      <a:pt x="3274" y="0"/>
                    </a:lnTo>
                    <a:lnTo>
                      <a:pt x="3069" y="0"/>
                    </a:lnTo>
                    <a:lnTo>
                      <a:pt x="3040" y="0"/>
                    </a:lnTo>
                    <a:lnTo>
                      <a:pt x="3155" y="0"/>
                    </a:lnTo>
                    <a:lnTo>
                      <a:pt x="3186" y="0"/>
                    </a:lnTo>
                    <a:lnTo>
                      <a:pt x="3040" y="0"/>
                    </a:lnTo>
                    <a:lnTo>
                      <a:pt x="2922" y="0"/>
                    </a:lnTo>
                    <a:lnTo>
                      <a:pt x="3155" y="0"/>
                    </a:lnTo>
                    <a:lnTo>
                      <a:pt x="3361" y="0"/>
                    </a:lnTo>
                    <a:lnTo>
                      <a:pt x="3506" y="0"/>
                    </a:lnTo>
                    <a:lnTo>
                      <a:pt x="3478" y="0"/>
                    </a:lnTo>
                    <a:lnTo>
                      <a:pt x="3712" y="0"/>
                    </a:lnTo>
                    <a:lnTo>
                      <a:pt x="3945" y="0"/>
                    </a:lnTo>
                    <a:lnTo>
                      <a:pt x="3945" y="0"/>
                    </a:lnTo>
                    <a:lnTo>
                      <a:pt x="3770" y="0"/>
                    </a:lnTo>
                    <a:lnTo>
                      <a:pt x="3654" y="0"/>
                    </a:lnTo>
                    <a:lnTo>
                      <a:pt x="3654" y="0"/>
                    </a:lnTo>
                    <a:lnTo>
                      <a:pt x="3886" y="0"/>
                    </a:lnTo>
                    <a:lnTo>
                      <a:pt x="4032" y="0"/>
                    </a:lnTo>
                    <a:lnTo>
                      <a:pt x="4208" y="0"/>
                    </a:lnTo>
                    <a:lnTo>
                      <a:pt x="4472" y="0"/>
                    </a:lnTo>
                    <a:lnTo>
                      <a:pt x="4619" y="0"/>
                    </a:lnTo>
                    <a:lnTo>
                      <a:pt x="4822" y="0"/>
                    </a:lnTo>
                    <a:lnTo>
                      <a:pt x="4968" y="0"/>
                    </a:lnTo>
                    <a:lnTo>
                      <a:pt x="4968" y="0"/>
                    </a:lnTo>
                    <a:lnTo>
                      <a:pt x="4940" y="0"/>
                    </a:lnTo>
                    <a:lnTo>
                      <a:pt x="4822" y="0"/>
                    </a:lnTo>
                    <a:lnTo>
                      <a:pt x="4619" y="0"/>
                    </a:lnTo>
                    <a:lnTo>
                      <a:pt x="4675" y="0"/>
                    </a:lnTo>
                    <a:lnTo>
                      <a:pt x="4530" y="0"/>
                    </a:lnTo>
                    <a:lnTo>
                      <a:pt x="4442" y="0"/>
                    </a:lnTo>
                    <a:lnTo>
                      <a:pt x="4472" y="0"/>
                    </a:lnTo>
                    <a:lnTo>
                      <a:pt x="4589" y="0"/>
                    </a:lnTo>
                    <a:lnTo>
                      <a:pt x="4501" y="0"/>
                    </a:lnTo>
                    <a:lnTo>
                      <a:pt x="4384" y="0"/>
                    </a:lnTo>
                    <a:lnTo>
                      <a:pt x="4237" y="0"/>
                    </a:lnTo>
                    <a:lnTo>
                      <a:pt x="4296" y="0"/>
                    </a:lnTo>
                    <a:lnTo>
                      <a:pt x="4472" y="0"/>
                    </a:lnTo>
                    <a:lnTo>
                      <a:pt x="4354" y="0"/>
                    </a:lnTo>
                    <a:lnTo>
                      <a:pt x="4180" y="0"/>
                    </a:lnTo>
                    <a:lnTo>
                      <a:pt x="4032" y="0"/>
                    </a:lnTo>
                    <a:lnTo>
                      <a:pt x="3915" y="0"/>
                    </a:lnTo>
                    <a:lnTo>
                      <a:pt x="3800" y="0"/>
                    </a:lnTo>
                    <a:lnTo>
                      <a:pt x="3741" y="0"/>
                    </a:lnTo>
                    <a:lnTo>
                      <a:pt x="3800" y="0"/>
                    </a:lnTo>
                    <a:lnTo>
                      <a:pt x="3915" y="0"/>
                    </a:lnTo>
                    <a:lnTo>
                      <a:pt x="4003" y="0"/>
                    </a:lnTo>
                    <a:lnTo>
                      <a:pt x="4062" y="0"/>
                    </a:lnTo>
                    <a:lnTo>
                      <a:pt x="4208" y="0"/>
                    </a:lnTo>
                    <a:lnTo>
                      <a:pt x="4208" y="0"/>
                    </a:lnTo>
                    <a:lnTo>
                      <a:pt x="4092" y="0"/>
                    </a:lnTo>
                    <a:lnTo>
                      <a:pt x="3945" y="0"/>
                    </a:lnTo>
                    <a:lnTo>
                      <a:pt x="3886" y="0"/>
                    </a:lnTo>
                    <a:lnTo>
                      <a:pt x="3886" y="0"/>
                    </a:lnTo>
                    <a:lnTo>
                      <a:pt x="4032" y="0"/>
                    </a:lnTo>
                    <a:lnTo>
                      <a:pt x="4003" y="0"/>
                    </a:lnTo>
                    <a:lnTo>
                      <a:pt x="3886" y="0"/>
                    </a:lnTo>
                    <a:lnTo>
                      <a:pt x="3770" y="0"/>
                    </a:lnTo>
                    <a:lnTo>
                      <a:pt x="3770" y="0"/>
                    </a:lnTo>
                    <a:lnTo>
                      <a:pt x="3886" y="0"/>
                    </a:lnTo>
                    <a:lnTo>
                      <a:pt x="4003" y="0"/>
                    </a:lnTo>
                    <a:lnTo>
                      <a:pt x="4062" y="0"/>
                    </a:lnTo>
                    <a:lnTo>
                      <a:pt x="4237" y="0"/>
                    </a:lnTo>
                    <a:lnTo>
                      <a:pt x="4208" y="0"/>
                    </a:lnTo>
                    <a:lnTo>
                      <a:pt x="4062" y="0"/>
                    </a:lnTo>
                    <a:lnTo>
                      <a:pt x="3945" y="0"/>
                    </a:lnTo>
                    <a:lnTo>
                      <a:pt x="3915" y="0"/>
                    </a:lnTo>
                    <a:lnTo>
                      <a:pt x="4151" y="0"/>
                    </a:lnTo>
                    <a:lnTo>
                      <a:pt x="4325" y="0"/>
                    </a:lnTo>
                    <a:lnTo>
                      <a:pt x="4354" y="0"/>
                    </a:lnTo>
                    <a:lnTo>
                      <a:pt x="4442" y="0"/>
                    </a:lnTo>
                    <a:lnTo>
                      <a:pt x="4530" y="0"/>
                    </a:lnTo>
                    <a:lnTo>
                      <a:pt x="4792" y="0"/>
                    </a:lnTo>
                    <a:lnTo>
                      <a:pt x="5056" y="0"/>
                    </a:lnTo>
                    <a:lnTo>
                      <a:pt x="5056" y="0"/>
                    </a:lnTo>
                    <a:lnTo>
                      <a:pt x="5202" y="0"/>
                    </a:lnTo>
                    <a:lnTo>
                      <a:pt x="5494" y="0"/>
                    </a:lnTo>
                    <a:lnTo>
                      <a:pt x="5494" y="0"/>
                    </a:lnTo>
                    <a:lnTo>
                      <a:pt x="5612" y="0"/>
                    </a:lnTo>
                    <a:lnTo>
                      <a:pt x="5700" y="0"/>
                    </a:lnTo>
                    <a:lnTo>
                      <a:pt x="5612" y="0"/>
                    </a:lnTo>
                    <a:lnTo>
                      <a:pt x="5552" y="0"/>
                    </a:lnTo>
                    <a:lnTo>
                      <a:pt x="5320" y="0"/>
                    </a:lnTo>
                    <a:lnTo>
                      <a:pt x="5026" y="0"/>
                    </a:lnTo>
                    <a:lnTo>
                      <a:pt x="4822" y="0"/>
                    </a:lnTo>
                    <a:lnTo>
                      <a:pt x="4619" y="0"/>
                    </a:lnTo>
                    <a:lnTo>
                      <a:pt x="4501" y="0"/>
                    </a:lnTo>
                    <a:lnTo>
                      <a:pt x="4589" y="0"/>
                    </a:lnTo>
                    <a:lnTo>
                      <a:pt x="4501" y="0"/>
                    </a:lnTo>
                    <a:lnTo>
                      <a:pt x="4296" y="0"/>
                    </a:lnTo>
                    <a:lnTo>
                      <a:pt x="3945" y="0"/>
                    </a:lnTo>
                    <a:lnTo>
                      <a:pt x="3945" y="0"/>
                    </a:lnTo>
                    <a:lnTo>
                      <a:pt x="3886" y="0"/>
                    </a:lnTo>
                    <a:lnTo>
                      <a:pt x="3770" y="0"/>
                    </a:lnTo>
                    <a:lnTo>
                      <a:pt x="3478" y="0"/>
                    </a:lnTo>
                    <a:lnTo>
                      <a:pt x="3361" y="0"/>
                    </a:lnTo>
                    <a:lnTo>
                      <a:pt x="3302" y="0"/>
                    </a:lnTo>
                    <a:lnTo>
                      <a:pt x="3361" y="0"/>
                    </a:lnTo>
                    <a:lnTo>
                      <a:pt x="3361" y="0"/>
                    </a:lnTo>
                    <a:lnTo>
                      <a:pt x="3302" y="0"/>
                    </a:lnTo>
                    <a:lnTo>
                      <a:pt x="3126" y="0"/>
                    </a:lnTo>
                    <a:lnTo>
                      <a:pt x="3010" y="0"/>
                    </a:lnTo>
                    <a:lnTo>
                      <a:pt x="2834" y="0"/>
                    </a:lnTo>
                    <a:lnTo>
                      <a:pt x="2718" y="0"/>
                    </a:lnTo>
                    <a:lnTo>
                      <a:pt x="2543" y="0"/>
                    </a:lnTo>
                    <a:lnTo>
                      <a:pt x="2426" y="0"/>
                    </a:lnTo>
                    <a:lnTo>
                      <a:pt x="2280" y="0"/>
                    </a:lnTo>
                    <a:lnTo>
                      <a:pt x="2280" y="0"/>
                    </a:lnTo>
                    <a:lnTo>
                      <a:pt x="2309" y="0"/>
                    </a:lnTo>
                    <a:lnTo>
                      <a:pt x="2280" y="0"/>
                    </a:lnTo>
                    <a:lnTo>
                      <a:pt x="2250" y="0"/>
                    </a:lnTo>
                    <a:lnTo>
                      <a:pt x="2309" y="0"/>
                    </a:lnTo>
                    <a:lnTo>
                      <a:pt x="2395" y="0"/>
                    </a:lnTo>
                    <a:lnTo>
                      <a:pt x="2395" y="0"/>
                    </a:lnTo>
                    <a:lnTo>
                      <a:pt x="2250" y="0"/>
                    </a:lnTo>
                    <a:lnTo>
                      <a:pt x="2192" y="0"/>
                    </a:lnTo>
                    <a:lnTo>
                      <a:pt x="2309" y="0"/>
                    </a:lnTo>
                    <a:lnTo>
                      <a:pt x="2426" y="0"/>
                    </a:lnTo>
                    <a:lnTo>
                      <a:pt x="2454" y="0"/>
                    </a:lnTo>
                    <a:lnTo>
                      <a:pt x="2631" y="0"/>
                    </a:lnTo>
                    <a:lnTo>
                      <a:pt x="2601" y="0"/>
                    </a:lnTo>
                    <a:lnTo>
                      <a:pt x="2426" y="0"/>
                    </a:lnTo>
                    <a:lnTo>
                      <a:pt x="2426" y="0"/>
                    </a:lnTo>
                    <a:lnTo>
                      <a:pt x="2543" y="0"/>
                    </a:lnTo>
                    <a:lnTo>
                      <a:pt x="2543" y="0"/>
                    </a:lnTo>
                    <a:lnTo>
                      <a:pt x="2426" y="0"/>
                    </a:lnTo>
                    <a:lnTo>
                      <a:pt x="2395" y="0"/>
                    </a:lnTo>
                    <a:lnTo>
                      <a:pt x="2483" y="0"/>
                    </a:lnTo>
                    <a:lnTo>
                      <a:pt x="2572" y="0"/>
                    </a:lnTo>
                    <a:lnTo>
                      <a:pt x="2718" y="0"/>
                    </a:lnTo>
                    <a:lnTo>
                      <a:pt x="2746" y="0"/>
                    </a:lnTo>
                    <a:lnTo>
                      <a:pt x="2689" y="0"/>
                    </a:lnTo>
                    <a:lnTo>
                      <a:pt x="2543" y="0"/>
                    </a:lnTo>
                    <a:lnTo>
                      <a:pt x="2483" y="0"/>
                    </a:lnTo>
                    <a:lnTo>
                      <a:pt x="2309" y="0"/>
                    </a:lnTo>
                    <a:lnTo>
                      <a:pt x="2250" y="0"/>
                    </a:lnTo>
                    <a:lnTo>
                      <a:pt x="2192" y="0"/>
                    </a:lnTo>
                    <a:lnTo>
                      <a:pt x="2104" y="0"/>
                    </a:lnTo>
                    <a:lnTo>
                      <a:pt x="2016" y="0"/>
                    </a:lnTo>
                    <a:lnTo>
                      <a:pt x="1901" y="0"/>
                    </a:lnTo>
                    <a:lnTo>
                      <a:pt x="1813" y="0"/>
                    </a:lnTo>
                    <a:lnTo>
                      <a:pt x="1549" y="0"/>
                    </a:lnTo>
                    <a:lnTo>
                      <a:pt x="1373" y="0"/>
                    </a:lnTo>
                    <a:lnTo>
                      <a:pt x="1226" y="0"/>
                    </a:lnTo>
                    <a:lnTo>
                      <a:pt x="1141" y="0"/>
                    </a:lnTo>
                    <a:lnTo>
                      <a:pt x="1141" y="0"/>
                    </a:lnTo>
                    <a:lnTo>
                      <a:pt x="1023" y="0"/>
                    </a:lnTo>
                    <a:lnTo>
                      <a:pt x="877" y="0"/>
                    </a:lnTo>
                    <a:lnTo>
                      <a:pt x="818" y="0"/>
                    </a:lnTo>
                    <a:lnTo>
                      <a:pt x="584" y="0"/>
                    </a:lnTo>
                    <a:lnTo>
                      <a:pt x="526" y="0"/>
                    </a:lnTo>
                    <a:lnTo>
                      <a:pt x="381" y="0"/>
                    </a:lnTo>
                    <a:lnTo>
                      <a:pt x="263" y="0"/>
                    </a:lnTo>
                    <a:lnTo>
                      <a:pt x="233" y="0"/>
                    </a:lnTo>
                    <a:lnTo>
                      <a:pt x="233" y="0"/>
                    </a:lnTo>
                    <a:lnTo>
                      <a:pt x="205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87" y="0"/>
                    </a:lnTo>
                    <a:lnTo>
                      <a:pt x="263" y="0"/>
                    </a:lnTo>
                    <a:lnTo>
                      <a:pt x="351" y="0"/>
                    </a:lnTo>
                    <a:lnTo>
                      <a:pt x="409" y="0"/>
                    </a:lnTo>
                    <a:lnTo>
                      <a:pt x="381" y="0"/>
                    </a:lnTo>
                    <a:lnTo>
                      <a:pt x="293" y="0"/>
                    </a:lnTo>
                    <a:lnTo>
                      <a:pt x="381" y="0"/>
                    </a:lnTo>
                    <a:lnTo>
                      <a:pt x="496" y="0"/>
                    </a:lnTo>
                    <a:lnTo>
                      <a:pt x="496" y="0"/>
                    </a:lnTo>
                    <a:lnTo>
                      <a:pt x="554" y="0"/>
                    </a:lnTo>
                    <a:lnTo>
                      <a:pt x="673" y="0"/>
                    </a:lnTo>
                    <a:lnTo>
                      <a:pt x="789" y="0"/>
                    </a:lnTo>
                    <a:lnTo>
                      <a:pt x="584" y="0"/>
                    </a:lnTo>
                    <a:lnTo>
                      <a:pt x="584" y="0"/>
                    </a:lnTo>
                    <a:lnTo>
                      <a:pt x="554" y="0"/>
                    </a:lnTo>
                    <a:lnTo>
                      <a:pt x="526" y="0"/>
                    </a:lnTo>
                    <a:lnTo>
                      <a:pt x="438" y="0"/>
                    </a:lnTo>
                    <a:lnTo>
                      <a:pt x="526" y="0"/>
                    </a:lnTo>
                    <a:lnTo>
                      <a:pt x="584" y="0"/>
                    </a:lnTo>
                    <a:lnTo>
                      <a:pt x="701" y="0"/>
                    </a:lnTo>
                    <a:lnTo>
                      <a:pt x="846" y="0"/>
                    </a:lnTo>
                    <a:lnTo>
                      <a:pt x="877" y="0"/>
                    </a:lnTo>
                    <a:lnTo>
                      <a:pt x="846" y="0"/>
                    </a:lnTo>
                    <a:lnTo>
                      <a:pt x="935" y="0"/>
                    </a:lnTo>
                    <a:lnTo>
                      <a:pt x="965" y="0"/>
                    </a:lnTo>
                    <a:lnTo>
                      <a:pt x="1023" y="0"/>
                    </a:lnTo>
                    <a:lnTo>
                      <a:pt x="1023" y="0"/>
                    </a:lnTo>
                    <a:lnTo>
                      <a:pt x="1081" y="0"/>
                    </a:lnTo>
                    <a:lnTo>
                      <a:pt x="993" y="0"/>
                    </a:lnTo>
                    <a:lnTo>
                      <a:pt x="993" y="0"/>
                    </a:lnTo>
                    <a:lnTo>
                      <a:pt x="993" y="0"/>
                    </a:lnTo>
                    <a:lnTo>
                      <a:pt x="1111" y="0"/>
                    </a:lnTo>
                    <a:lnTo>
                      <a:pt x="1169" y="0"/>
                    </a:lnTo>
                    <a:lnTo>
                      <a:pt x="1286" y="0"/>
                    </a:lnTo>
                    <a:lnTo>
                      <a:pt x="1256" y="0"/>
                    </a:lnTo>
                    <a:lnTo>
                      <a:pt x="1256" y="0"/>
                    </a:lnTo>
                    <a:lnTo>
                      <a:pt x="1286" y="0"/>
                    </a:lnTo>
                    <a:lnTo>
                      <a:pt x="1402" y="0"/>
                    </a:lnTo>
                    <a:lnTo>
                      <a:pt x="1461" y="0"/>
                    </a:lnTo>
                    <a:lnTo>
                      <a:pt x="1432" y="0"/>
                    </a:lnTo>
                    <a:lnTo>
                      <a:pt x="1373" y="0"/>
                    </a:lnTo>
                    <a:lnTo>
                      <a:pt x="1373" y="0"/>
                    </a:lnTo>
                    <a:lnTo>
                      <a:pt x="1432" y="0"/>
                    </a:lnTo>
                    <a:lnTo>
                      <a:pt x="1549" y="0"/>
                    </a:lnTo>
                    <a:lnTo>
                      <a:pt x="1549" y="0"/>
                    </a:lnTo>
                    <a:lnTo>
                      <a:pt x="1461" y="0"/>
                    </a:lnTo>
                    <a:lnTo>
                      <a:pt x="1402" y="0"/>
                    </a:lnTo>
                    <a:lnTo>
                      <a:pt x="1314" y="0"/>
                    </a:lnTo>
                    <a:lnTo>
                      <a:pt x="1373" y="0"/>
                    </a:lnTo>
                    <a:lnTo>
                      <a:pt x="1432" y="0"/>
                    </a:lnTo>
                    <a:lnTo>
                      <a:pt x="1521" y="0"/>
                    </a:lnTo>
                    <a:lnTo>
                      <a:pt x="1549" y="0"/>
                    </a:lnTo>
                    <a:lnTo>
                      <a:pt x="1606" y="0"/>
                    </a:lnTo>
                    <a:lnTo>
                      <a:pt x="1871" y="0"/>
                    </a:lnTo>
                    <a:lnTo>
                      <a:pt x="1958" y="0"/>
                    </a:lnTo>
                    <a:lnTo>
                      <a:pt x="1958" y="0"/>
                    </a:lnTo>
                    <a:lnTo>
                      <a:pt x="2250" y="0"/>
                    </a:lnTo>
                    <a:lnTo>
                      <a:pt x="2338" y="0"/>
                    </a:lnTo>
                    <a:lnTo>
                      <a:pt x="2426" y="0"/>
                    </a:lnTo>
                    <a:lnTo>
                      <a:pt x="2483" y="0"/>
                    </a:lnTo>
                    <a:lnTo>
                      <a:pt x="2395" y="0"/>
                    </a:lnTo>
                    <a:lnTo>
                      <a:pt x="2309" y="0"/>
                    </a:lnTo>
                    <a:lnTo>
                      <a:pt x="2395" y="0"/>
                    </a:lnTo>
                    <a:lnTo>
                      <a:pt x="2454" y="0"/>
                    </a:lnTo>
                    <a:lnTo>
                      <a:pt x="2483" y="0"/>
                    </a:lnTo>
                    <a:lnTo>
                      <a:pt x="2543" y="0"/>
                    </a:lnTo>
                    <a:lnTo>
                      <a:pt x="2543" y="0"/>
                    </a:lnTo>
                    <a:lnTo>
                      <a:pt x="2572" y="0"/>
                    </a:lnTo>
                    <a:lnTo>
                      <a:pt x="2689" y="0"/>
                    </a:lnTo>
                    <a:lnTo>
                      <a:pt x="2718" y="0"/>
                    </a:lnTo>
                    <a:lnTo>
                      <a:pt x="2834" y="0"/>
                    </a:lnTo>
                    <a:lnTo>
                      <a:pt x="2864" y="0"/>
                    </a:lnTo>
                    <a:lnTo>
                      <a:pt x="2894" y="0"/>
                    </a:lnTo>
                    <a:lnTo>
                      <a:pt x="2981" y="0"/>
                    </a:lnTo>
                    <a:lnTo>
                      <a:pt x="3010" y="0"/>
                    </a:lnTo>
                    <a:lnTo>
                      <a:pt x="3040" y="0"/>
                    </a:lnTo>
                    <a:lnTo>
                      <a:pt x="3069" y="0"/>
                    </a:lnTo>
                    <a:lnTo>
                      <a:pt x="3155" y="0"/>
                    </a:lnTo>
                    <a:lnTo>
                      <a:pt x="3126" y="0"/>
                    </a:lnTo>
                    <a:lnTo>
                      <a:pt x="3040" y="0"/>
                    </a:lnTo>
                    <a:lnTo>
                      <a:pt x="3010" y="0"/>
                    </a:lnTo>
                    <a:lnTo>
                      <a:pt x="3069" y="0"/>
                    </a:lnTo>
                    <a:lnTo>
                      <a:pt x="3069" y="0"/>
                    </a:lnTo>
                    <a:lnTo>
                      <a:pt x="3214" y="0"/>
                    </a:lnTo>
                    <a:lnTo>
                      <a:pt x="3332" y="0"/>
                    </a:lnTo>
                    <a:lnTo>
                      <a:pt x="3478" y="0"/>
                    </a:lnTo>
                    <a:lnTo>
                      <a:pt x="3420" y="0"/>
                    </a:lnTo>
                    <a:lnTo>
                      <a:pt x="3449" y="0"/>
                    </a:lnTo>
                    <a:lnTo>
                      <a:pt x="3594" y="0"/>
                    </a:lnTo>
                    <a:lnTo>
                      <a:pt x="3741" y="0"/>
                    </a:lnTo>
                    <a:lnTo>
                      <a:pt x="3594" y="0"/>
                    </a:lnTo>
                    <a:lnTo>
                      <a:pt x="3566" y="0"/>
                    </a:lnTo>
                    <a:lnTo>
                      <a:pt x="3624" y="0"/>
                    </a:lnTo>
                    <a:lnTo>
                      <a:pt x="3506" y="0"/>
                    </a:lnTo>
                    <a:lnTo>
                      <a:pt x="3506" y="0"/>
                    </a:lnTo>
                    <a:lnTo>
                      <a:pt x="3624" y="0"/>
                    </a:lnTo>
                    <a:lnTo>
                      <a:pt x="3770" y="0"/>
                    </a:lnTo>
                    <a:lnTo>
                      <a:pt x="3886" y="0"/>
                    </a:lnTo>
                    <a:lnTo>
                      <a:pt x="4003" y="0"/>
                    </a:lnTo>
                    <a:lnTo>
                      <a:pt x="4003" y="0"/>
                    </a:lnTo>
                    <a:lnTo>
                      <a:pt x="4092" y="0"/>
                    </a:lnTo>
                    <a:lnTo>
                      <a:pt x="4062" y="0"/>
                    </a:lnTo>
                    <a:lnTo>
                      <a:pt x="3945" y="0"/>
                    </a:lnTo>
                    <a:lnTo>
                      <a:pt x="4062" y="0"/>
                    </a:lnTo>
                    <a:lnTo>
                      <a:pt x="4062" y="0"/>
                    </a:lnTo>
                    <a:lnTo>
                      <a:pt x="4151" y="0"/>
                    </a:lnTo>
                    <a:lnTo>
                      <a:pt x="4092" y="0"/>
                    </a:lnTo>
                    <a:lnTo>
                      <a:pt x="4062" y="0"/>
                    </a:lnTo>
                    <a:lnTo>
                      <a:pt x="4180" y="0"/>
                    </a:lnTo>
                    <a:lnTo>
                      <a:pt x="4296" y="0"/>
                    </a:lnTo>
                    <a:lnTo>
                      <a:pt x="4354" y="0"/>
                    </a:lnTo>
                    <a:lnTo>
                      <a:pt x="4237" y="0"/>
                    </a:lnTo>
                    <a:lnTo>
                      <a:pt x="4180" y="0"/>
                    </a:lnTo>
                    <a:lnTo>
                      <a:pt x="4208" y="0"/>
                    </a:lnTo>
                    <a:lnTo>
                      <a:pt x="4442" y="0"/>
                    </a:lnTo>
                    <a:lnTo>
                      <a:pt x="4530" y="0"/>
                    </a:lnTo>
                    <a:lnTo>
                      <a:pt x="4675" y="0"/>
                    </a:lnTo>
                    <a:lnTo>
                      <a:pt x="4675" y="0"/>
                    </a:lnTo>
                    <a:lnTo>
                      <a:pt x="4589" y="0"/>
                    </a:lnTo>
                    <a:lnTo>
                      <a:pt x="4442" y="0"/>
                    </a:lnTo>
                    <a:lnTo>
                      <a:pt x="4501" y="0"/>
                    </a:lnTo>
                    <a:lnTo>
                      <a:pt x="4589" y="0"/>
                    </a:lnTo>
                    <a:lnTo>
                      <a:pt x="4705" y="0"/>
                    </a:lnTo>
                    <a:lnTo>
                      <a:pt x="4880" y="0"/>
                    </a:lnTo>
                    <a:lnTo>
                      <a:pt x="4940" y="0"/>
                    </a:lnTo>
                    <a:lnTo>
                      <a:pt x="5202" y="0"/>
                    </a:lnTo>
                    <a:lnTo>
                      <a:pt x="5349" y="0"/>
                    </a:lnTo>
                    <a:lnTo>
                      <a:pt x="5406" y="0"/>
                    </a:lnTo>
                    <a:lnTo>
                      <a:pt x="5640" y="0"/>
                    </a:lnTo>
                    <a:lnTo>
                      <a:pt x="5758" y="0"/>
                    </a:lnTo>
                    <a:lnTo>
                      <a:pt x="5904" y="0"/>
                    </a:lnTo>
                    <a:lnTo>
                      <a:pt x="5992" y="0"/>
                    </a:lnTo>
                    <a:lnTo>
                      <a:pt x="6049" y="0"/>
                    </a:lnTo>
                    <a:lnTo>
                      <a:pt x="5992" y="0"/>
                    </a:lnTo>
                    <a:lnTo>
                      <a:pt x="5961" y="0"/>
                    </a:lnTo>
                    <a:lnTo>
                      <a:pt x="5992" y="0"/>
                    </a:lnTo>
                    <a:lnTo>
                      <a:pt x="6137" y="0"/>
                    </a:lnTo>
                    <a:lnTo>
                      <a:pt x="6254" y="0"/>
                    </a:lnTo>
                    <a:lnTo>
                      <a:pt x="6400" y="0"/>
                    </a:lnTo>
                    <a:lnTo>
                      <a:pt x="6545" y="0"/>
                    </a:lnTo>
                    <a:lnTo>
                      <a:pt x="6721" y="0"/>
                    </a:lnTo>
                    <a:lnTo>
                      <a:pt x="6809" y="0"/>
                    </a:lnTo>
                    <a:lnTo>
                      <a:pt x="6781" y="0"/>
                    </a:lnTo>
                    <a:lnTo>
                      <a:pt x="6809" y="0"/>
                    </a:lnTo>
                    <a:lnTo>
                      <a:pt x="6692" y="0"/>
                    </a:lnTo>
                    <a:lnTo>
                      <a:pt x="6633" y="0"/>
                    </a:lnTo>
                    <a:lnTo>
                      <a:pt x="6518" y="0"/>
                    </a:lnTo>
                    <a:lnTo>
                      <a:pt x="6342" y="0"/>
                    </a:lnTo>
                    <a:lnTo>
                      <a:pt x="6254" y="0"/>
                    </a:lnTo>
                    <a:lnTo>
                      <a:pt x="6109" y="0"/>
                    </a:lnTo>
                    <a:lnTo>
                      <a:pt x="6225" y="0"/>
                    </a:lnTo>
                    <a:lnTo>
                      <a:pt x="6254" y="0"/>
                    </a:lnTo>
                    <a:lnTo>
                      <a:pt x="6109" y="0"/>
                    </a:lnTo>
                    <a:lnTo>
                      <a:pt x="6080" y="0"/>
                    </a:lnTo>
                    <a:lnTo>
                      <a:pt x="6109" y="0"/>
                    </a:lnTo>
                    <a:lnTo>
                      <a:pt x="6225" y="0"/>
                    </a:lnTo>
                    <a:lnTo>
                      <a:pt x="6283" y="0"/>
                    </a:lnTo>
                    <a:lnTo>
                      <a:pt x="6372" y="0"/>
                    </a:lnTo>
                    <a:lnTo>
                      <a:pt x="6342" y="0"/>
                    </a:lnTo>
                    <a:lnTo>
                      <a:pt x="6137" y="0"/>
                    </a:lnTo>
                    <a:lnTo>
                      <a:pt x="5845" y="0"/>
                    </a:lnTo>
                    <a:lnTo>
                      <a:pt x="5670" y="0"/>
                    </a:lnTo>
                    <a:lnTo>
                      <a:pt x="5758" y="0"/>
                    </a:lnTo>
                    <a:lnTo>
                      <a:pt x="5640" y="0"/>
                    </a:lnTo>
                    <a:lnTo>
                      <a:pt x="5435" y="0"/>
                    </a:lnTo>
                    <a:lnTo>
                      <a:pt x="5349" y="0"/>
                    </a:lnTo>
                    <a:lnTo>
                      <a:pt x="5261" y="0"/>
                    </a:lnTo>
                    <a:lnTo>
                      <a:pt x="5202" y="0"/>
                    </a:lnTo>
                    <a:lnTo>
                      <a:pt x="5026" y="0"/>
                    </a:lnTo>
                    <a:lnTo>
                      <a:pt x="4880" y="0"/>
                    </a:lnTo>
                    <a:lnTo>
                      <a:pt x="4968" y="0"/>
                    </a:lnTo>
                    <a:lnTo>
                      <a:pt x="4822" y="0"/>
                    </a:lnTo>
                    <a:lnTo>
                      <a:pt x="5320" y="0"/>
                    </a:lnTo>
                    <a:lnTo>
                      <a:pt x="5349" y="0"/>
                    </a:lnTo>
                    <a:lnTo>
                      <a:pt x="5202" y="0"/>
                    </a:lnTo>
                    <a:lnTo>
                      <a:pt x="5261" y="0"/>
                    </a:lnTo>
                    <a:lnTo>
                      <a:pt x="5349" y="0"/>
                    </a:lnTo>
                    <a:lnTo>
                      <a:pt x="5349" y="0"/>
                    </a:lnTo>
                    <a:lnTo>
                      <a:pt x="5494" y="0"/>
                    </a:lnTo>
                    <a:lnTo>
                      <a:pt x="5494" y="0"/>
                    </a:lnTo>
                    <a:lnTo>
                      <a:pt x="5523" y="0"/>
                    </a:lnTo>
                    <a:lnTo>
                      <a:pt x="5494" y="0"/>
                    </a:lnTo>
                    <a:lnTo>
                      <a:pt x="5406" y="0"/>
                    </a:lnTo>
                    <a:lnTo>
                      <a:pt x="5494" y="0"/>
                    </a:lnTo>
                    <a:lnTo>
                      <a:pt x="5816" y="0"/>
                    </a:lnTo>
                    <a:lnTo>
                      <a:pt x="6049" y="0"/>
                    </a:lnTo>
                    <a:lnTo>
                      <a:pt x="6080" y="0"/>
                    </a:lnTo>
                    <a:lnTo>
                      <a:pt x="6254" y="0"/>
                    </a:lnTo>
                    <a:lnTo>
                      <a:pt x="6664" y="0"/>
                    </a:lnTo>
                    <a:lnTo>
                      <a:pt x="6721" y="0"/>
                    </a:lnTo>
                    <a:lnTo>
                      <a:pt x="6840" y="0"/>
                    </a:lnTo>
                    <a:lnTo>
                      <a:pt x="6955" y="0"/>
                    </a:lnTo>
                    <a:lnTo>
                      <a:pt x="7014" y="0"/>
                    </a:lnTo>
                    <a:lnTo>
                      <a:pt x="6955" y="0"/>
                    </a:lnTo>
                    <a:lnTo>
                      <a:pt x="7072" y="0"/>
                    </a:lnTo>
                    <a:lnTo>
                      <a:pt x="7220" y="0"/>
                    </a:lnTo>
                    <a:lnTo>
                      <a:pt x="7248" y="0"/>
                    </a:lnTo>
                    <a:lnTo>
                      <a:pt x="7278" y="0"/>
                    </a:lnTo>
                    <a:lnTo>
                      <a:pt x="7365" y="0"/>
                    </a:lnTo>
                    <a:lnTo>
                      <a:pt x="7540" y="0"/>
                    </a:lnTo>
                    <a:lnTo>
                      <a:pt x="7540" y="0"/>
                    </a:lnTo>
                    <a:lnTo>
                      <a:pt x="7745" y="0"/>
                    </a:lnTo>
                    <a:lnTo>
                      <a:pt x="7745" y="0"/>
                    </a:lnTo>
                    <a:lnTo>
                      <a:pt x="7714" y="0"/>
                    </a:lnTo>
                    <a:lnTo>
                      <a:pt x="7569" y="0"/>
                    </a:lnTo>
                    <a:lnTo>
                      <a:pt x="7714" y="0"/>
                    </a:lnTo>
                    <a:lnTo>
                      <a:pt x="7745" y="0"/>
                    </a:lnTo>
                    <a:lnTo>
                      <a:pt x="7979" y="0"/>
                    </a:lnTo>
                    <a:lnTo>
                      <a:pt x="8300" y="0"/>
                    </a:lnTo>
                    <a:lnTo>
                      <a:pt x="8417" y="0"/>
                    </a:lnTo>
                    <a:lnTo>
                      <a:pt x="8622" y="0"/>
                    </a:lnTo>
                    <a:lnTo>
                      <a:pt x="8768" y="0"/>
                    </a:lnTo>
                    <a:lnTo>
                      <a:pt x="8913" y="0"/>
                    </a:lnTo>
                    <a:lnTo>
                      <a:pt x="9031" y="0"/>
                    </a:lnTo>
                    <a:lnTo>
                      <a:pt x="9177" y="0"/>
                    </a:lnTo>
                    <a:lnTo>
                      <a:pt x="9322" y="0"/>
                    </a:lnTo>
                    <a:lnTo>
                      <a:pt x="9439" y="0"/>
                    </a:lnTo>
                    <a:lnTo>
                      <a:pt x="9439" y="0"/>
                    </a:lnTo>
                    <a:lnTo>
                      <a:pt x="9264" y="0"/>
                    </a:lnTo>
                    <a:lnTo>
                      <a:pt x="8768" y="0"/>
                    </a:lnTo>
                    <a:lnTo>
                      <a:pt x="8739" y="0"/>
                    </a:lnTo>
                    <a:lnTo>
                      <a:pt x="8855" y="0"/>
                    </a:lnTo>
                    <a:lnTo>
                      <a:pt x="9001" y="0"/>
                    </a:lnTo>
                    <a:lnTo>
                      <a:pt x="9060" y="0"/>
                    </a:lnTo>
                    <a:lnTo>
                      <a:pt x="9206" y="0"/>
                    </a:lnTo>
                    <a:lnTo>
                      <a:pt x="9470" y="0"/>
                    </a:lnTo>
                    <a:lnTo>
                      <a:pt x="9586" y="0"/>
                    </a:lnTo>
                    <a:lnTo>
                      <a:pt x="9761" y="0"/>
                    </a:lnTo>
                    <a:lnTo>
                      <a:pt x="9879" y="0"/>
                    </a:lnTo>
                    <a:lnTo>
                      <a:pt x="9937" y="0"/>
                    </a:lnTo>
                    <a:lnTo>
                      <a:pt x="9907" y="0"/>
                    </a:lnTo>
                    <a:lnTo>
                      <a:pt x="9731" y="0"/>
                    </a:lnTo>
                    <a:lnTo>
                      <a:pt x="9615" y="0"/>
                    </a:lnTo>
                    <a:lnTo>
                      <a:pt x="9586" y="0"/>
                    </a:lnTo>
                    <a:lnTo>
                      <a:pt x="9411" y="0"/>
                    </a:lnTo>
                    <a:lnTo>
                      <a:pt x="9411" y="0"/>
                    </a:lnTo>
                    <a:lnTo>
                      <a:pt x="9586" y="0"/>
                    </a:lnTo>
                    <a:lnTo>
                      <a:pt x="9703" y="0"/>
                    </a:lnTo>
                    <a:lnTo>
                      <a:pt x="9731" y="0"/>
                    </a:lnTo>
                    <a:lnTo>
                      <a:pt x="9819" y="0"/>
                    </a:lnTo>
                    <a:lnTo>
                      <a:pt x="9994" y="0"/>
                    </a:lnTo>
                    <a:lnTo>
                      <a:pt x="10054" y="0"/>
                    </a:lnTo>
                    <a:lnTo>
                      <a:pt x="10318" y="0"/>
                    </a:lnTo>
                    <a:lnTo>
                      <a:pt x="10375" y="0"/>
                    </a:lnTo>
                    <a:lnTo>
                      <a:pt x="10433" y="0"/>
                    </a:lnTo>
                    <a:lnTo>
                      <a:pt x="10609" y="0"/>
                    </a:lnTo>
                    <a:lnTo>
                      <a:pt x="10609" y="0"/>
                    </a:lnTo>
                    <a:lnTo>
                      <a:pt x="10491" y="0"/>
                    </a:lnTo>
                    <a:lnTo>
                      <a:pt x="10318" y="0"/>
                    </a:lnTo>
                    <a:lnTo>
                      <a:pt x="10054" y="0"/>
                    </a:lnTo>
                    <a:lnTo>
                      <a:pt x="9907" y="0"/>
                    </a:lnTo>
                    <a:lnTo>
                      <a:pt x="9907" y="0"/>
                    </a:lnTo>
                    <a:lnTo>
                      <a:pt x="10082" y="0"/>
                    </a:lnTo>
                    <a:lnTo>
                      <a:pt x="10287" y="0"/>
                    </a:lnTo>
                    <a:lnTo>
                      <a:pt x="10318" y="0"/>
                    </a:lnTo>
                    <a:lnTo>
                      <a:pt x="10054" y="0"/>
                    </a:lnTo>
                    <a:lnTo>
                      <a:pt x="9937" y="0"/>
                    </a:lnTo>
                    <a:lnTo>
                      <a:pt x="9791" y="0"/>
                    </a:lnTo>
                    <a:lnTo>
                      <a:pt x="9731" y="0"/>
                    </a:lnTo>
                    <a:lnTo>
                      <a:pt x="9703" y="0"/>
                    </a:lnTo>
                    <a:lnTo>
                      <a:pt x="9558" y="0"/>
                    </a:lnTo>
                    <a:lnTo>
                      <a:pt x="9499" y="0"/>
                    </a:lnTo>
                    <a:lnTo>
                      <a:pt x="9470" y="0"/>
                    </a:lnTo>
                    <a:lnTo>
                      <a:pt x="9322" y="0"/>
                    </a:lnTo>
                    <a:lnTo>
                      <a:pt x="9322" y="0"/>
                    </a:lnTo>
                    <a:lnTo>
                      <a:pt x="9351" y="0"/>
                    </a:lnTo>
                    <a:lnTo>
                      <a:pt x="9060" y="0"/>
                    </a:lnTo>
                    <a:lnTo>
                      <a:pt x="9031" y="0"/>
                    </a:lnTo>
                    <a:lnTo>
                      <a:pt x="9031" y="0"/>
                    </a:lnTo>
                    <a:lnTo>
                      <a:pt x="9177" y="0"/>
                    </a:lnTo>
                    <a:lnTo>
                      <a:pt x="9439" y="0"/>
                    </a:lnTo>
                    <a:lnTo>
                      <a:pt x="9558" y="0"/>
                    </a:lnTo>
                    <a:lnTo>
                      <a:pt x="9499" y="0"/>
                    </a:lnTo>
                    <a:lnTo>
                      <a:pt x="9499" y="0"/>
                    </a:lnTo>
                    <a:lnTo>
                      <a:pt x="9761" y="0"/>
                    </a:lnTo>
                    <a:lnTo>
                      <a:pt x="10054" y="0"/>
                    </a:lnTo>
                    <a:lnTo>
                      <a:pt x="10230" y="0"/>
                    </a:lnTo>
                    <a:lnTo>
                      <a:pt x="10287" y="0"/>
                    </a:lnTo>
                    <a:lnTo>
                      <a:pt x="10318" y="0"/>
                    </a:lnTo>
                    <a:lnTo>
                      <a:pt x="9937" y="0"/>
                    </a:lnTo>
                    <a:lnTo>
                      <a:pt x="9644" y="0"/>
                    </a:lnTo>
                    <a:lnTo>
                      <a:pt x="9439" y="0"/>
                    </a:lnTo>
                    <a:lnTo>
                      <a:pt x="9470" y="0"/>
                    </a:lnTo>
                    <a:lnTo>
                      <a:pt x="9615" y="0"/>
                    </a:lnTo>
                    <a:lnTo>
                      <a:pt x="9761" y="0"/>
                    </a:lnTo>
                    <a:lnTo>
                      <a:pt x="10082" y="0"/>
                    </a:lnTo>
                    <a:lnTo>
                      <a:pt x="10347" y="0"/>
                    </a:lnTo>
                    <a:lnTo>
                      <a:pt x="10433" y="0"/>
                    </a:lnTo>
                    <a:lnTo>
                      <a:pt x="10433" y="0"/>
                    </a:lnTo>
                    <a:lnTo>
                      <a:pt x="10463" y="0"/>
                    </a:lnTo>
                    <a:lnTo>
                      <a:pt x="10667" y="0"/>
                    </a:lnTo>
                    <a:lnTo>
                      <a:pt x="10900" y="0"/>
                    </a:lnTo>
                    <a:lnTo>
                      <a:pt x="11019" y="0"/>
                    </a:lnTo>
                    <a:lnTo>
                      <a:pt x="11047" y="0"/>
                    </a:lnTo>
                    <a:lnTo>
                      <a:pt x="11164" y="0"/>
                    </a:lnTo>
                    <a:lnTo>
                      <a:pt x="11107" y="0"/>
                    </a:lnTo>
                    <a:lnTo>
                      <a:pt x="11164" y="0"/>
                    </a:lnTo>
                    <a:lnTo>
                      <a:pt x="11107" y="0"/>
                    </a:lnTo>
                    <a:lnTo>
                      <a:pt x="11251" y="0"/>
                    </a:lnTo>
                    <a:lnTo>
                      <a:pt x="11164" y="0"/>
                    </a:lnTo>
                    <a:lnTo>
                      <a:pt x="10727" y="0"/>
                    </a:lnTo>
                    <a:lnTo>
                      <a:pt x="10551" y="0"/>
                    </a:lnTo>
                    <a:lnTo>
                      <a:pt x="10491" y="0"/>
                    </a:lnTo>
                    <a:lnTo>
                      <a:pt x="10347" y="0"/>
                    </a:lnTo>
                    <a:lnTo>
                      <a:pt x="10170" y="0"/>
                    </a:lnTo>
                    <a:lnTo>
                      <a:pt x="10054" y="0"/>
                    </a:lnTo>
                    <a:lnTo>
                      <a:pt x="9937" y="0"/>
                    </a:lnTo>
                    <a:lnTo>
                      <a:pt x="9879" y="0"/>
                    </a:lnTo>
                    <a:lnTo>
                      <a:pt x="9761" y="0"/>
                    </a:lnTo>
                    <a:lnTo>
                      <a:pt x="9791" y="0"/>
                    </a:lnTo>
                    <a:lnTo>
                      <a:pt x="9586" y="0"/>
                    </a:lnTo>
                    <a:lnTo>
                      <a:pt x="9558" y="0"/>
                    </a:lnTo>
                    <a:lnTo>
                      <a:pt x="9703" y="0"/>
                    </a:lnTo>
                    <a:lnTo>
                      <a:pt x="9761" y="0"/>
                    </a:lnTo>
                    <a:lnTo>
                      <a:pt x="9907" y="0"/>
                    </a:lnTo>
                    <a:lnTo>
                      <a:pt x="9994" y="0"/>
                    </a:lnTo>
                    <a:lnTo>
                      <a:pt x="9937" y="0"/>
                    </a:lnTo>
                    <a:lnTo>
                      <a:pt x="9994" y="0"/>
                    </a:lnTo>
                    <a:lnTo>
                      <a:pt x="10082" y="0"/>
                    </a:lnTo>
                    <a:lnTo>
                      <a:pt x="10082" y="0"/>
                    </a:lnTo>
                    <a:lnTo>
                      <a:pt x="10230" y="0"/>
                    </a:lnTo>
                    <a:lnTo>
                      <a:pt x="10667" y="0"/>
                    </a:lnTo>
                    <a:lnTo>
                      <a:pt x="10754" y="0"/>
                    </a:lnTo>
                    <a:lnTo>
                      <a:pt x="10551" y="0"/>
                    </a:lnTo>
                    <a:lnTo>
                      <a:pt x="10347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30" y="0"/>
                    </a:lnTo>
                    <a:lnTo>
                      <a:pt x="10347" y="0"/>
                    </a:lnTo>
                    <a:lnTo>
                      <a:pt x="10551" y="0"/>
                    </a:lnTo>
                    <a:lnTo>
                      <a:pt x="10667" y="0"/>
                    </a:lnTo>
                    <a:lnTo>
                      <a:pt x="10727" y="0"/>
                    </a:lnTo>
                    <a:lnTo>
                      <a:pt x="10784" y="0"/>
                    </a:lnTo>
                    <a:lnTo>
                      <a:pt x="10900" y="0"/>
                    </a:lnTo>
                    <a:lnTo>
                      <a:pt x="11047" y="0"/>
                    </a:lnTo>
                    <a:lnTo>
                      <a:pt x="11107" y="0"/>
                    </a:lnTo>
                    <a:lnTo>
                      <a:pt x="11192" y="0"/>
                    </a:lnTo>
                    <a:lnTo>
                      <a:pt x="11281" y="0"/>
                    </a:lnTo>
                    <a:lnTo>
                      <a:pt x="11457" y="0"/>
                    </a:lnTo>
                    <a:lnTo>
                      <a:pt x="11602" y="0"/>
                    </a:lnTo>
                    <a:lnTo>
                      <a:pt x="11660" y="0"/>
                    </a:lnTo>
                    <a:lnTo>
                      <a:pt x="11660" y="0"/>
                    </a:lnTo>
                    <a:lnTo>
                      <a:pt x="11748" y="0"/>
                    </a:lnTo>
                    <a:lnTo>
                      <a:pt x="11895" y="0"/>
                    </a:lnTo>
                    <a:lnTo>
                      <a:pt x="12071" y="0"/>
                    </a:lnTo>
                    <a:lnTo>
                      <a:pt x="12129" y="0"/>
                    </a:lnTo>
                    <a:lnTo>
                      <a:pt x="12129" y="0"/>
                    </a:lnTo>
                    <a:lnTo>
                      <a:pt x="11778" y="0"/>
                    </a:lnTo>
                    <a:lnTo>
                      <a:pt x="11660" y="0"/>
                    </a:lnTo>
                    <a:lnTo>
                      <a:pt x="11602" y="0"/>
                    </a:lnTo>
                    <a:lnTo>
                      <a:pt x="11487" y="0"/>
                    </a:lnTo>
                    <a:lnTo>
                      <a:pt x="11514" y="0"/>
                    </a:lnTo>
                    <a:lnTo>
                      <a:pt x="11778" y="0"/>
                    </a:lnTo>
                    <a:lnTo>
                      <a:pt x="11895" y="0"/>
                    </a:lnTo>
                    <a:lnTo>
                      <a:pt x="11952" y="0"/>
                    </a:lnTo>
                    <a:lnTo>
                      <a:pt x="12071" y="0"/>
                    </a:lnTo>
                    <a:lnTo>
                      <a:pt x="12071" y="0"/>
                    </a:lnTo>
                    <a:lnTo>
                      <a:pt x="12129" y="0"/>
                    </a:lnTo>
                    <a:lnTo>
                      <a:pt x="12362" y="0"/>
                    </a:lnTo>
                    <a:lnTo>
                      <a:pt x="12362" y="0"/>
                    </a:lnTo>
                    <a:lnTo>
                      <a:pt x="12420" y="0"/>
                    </a:lnTo>
                    <a:lnTo>
                      <a:pt x="12567" y="0"/>
                    </a:lnTo>
                    <a:lnTo>
                      <a:pt x="12653" y="0"/>
                    </a:lnTo>
                    <a:lnTo>
                      <a:pt x="13064" y="0"/>
                    </a:lnTo>
                    <a:lnTo>
                      <a:pt x="13269" y="0"/>
                    </a:lnTo>
                    <a:lnTo>
                      <a:pt x="13532" y="0"/>
                    </a:lnTo>
                    <a:lnTo>
                      <a:pt x="13560" y="0"/>
                    </a:lnTo>
                    <a:lnTo>
                      <a:pt x="13415" y="0"/>
                    </a:lnTo>
                    <a:lnTo>
                      <a:pt x="13357" y="0"/>
                    </a:lnTo>
                    <a:lnTo>
                      <a:pt x="13269" y="0"/>
                    </a:lnTo>
                    <a:lnTo>
                      <a:pt x="13357" y="0"/>
                    </a:lnTo>
                    <a:lnTo>
                      <a:pt x="13560" y="0"/>
                    </a:lnTo>
                    <a:lnTo>
                      <a:pt x="13737" y="0"/>
                    </a:lnTo>
                    <a:lnTo>
                      <a:pt x="13940" y="0"/>
                    </a:lnTo>
                    <a:lnTo>
                      <a:pt x="13970" y="0"/>
                    </a:lnTo>
                    <a:lnTo>
                      <a:pt x="13852" y="0"/>
                    </a:lnTo>
                    <a:lnTo>
                      <a:pt x="13444" y="0"/>
                    </a:lnTo>
                    <a:lnTo>
                      <a:pt x="13122" y="0"/>
                    </a:lnTo>
                    <a:lnTo>
                      <a:pt x="13152" y="0"/>
                    </a:lnTo>
                    <a:lnTo>
                      <a:pt x="13298" y="0"/>
                    </a:lnTo>
                    <a:lnTo>
                      <a:pt x="13357" y="0"/>
                    </a:lnTo>
                    <a:lnTo>
                      <a:pt x="13415" y="0"/>
                    </a:lnTo>
                    <a:lnTo>
                      <a:pt x="13444" y="0"/>
                    </a:lnTo>
                    <a:lnTo>
                      <a:pt x="13560" y="0"/>
                    </a:lnTo>
                    <a:lnTo>
                      <a:pt x="13649" y="0"/>
                    </a:lnTo>
                    <a:lnTo>
                      <a:pt x="13940" y="0"/>
                    </a:lnTo>
                    <a:lnTo>
                      <a:pt x="14029" y="0"/>
                    </a:lnTo>
                    <a:lnTo>
                      <a:pt x="14175" y="0"/>
                    </a:lnTo>
                    <a:lnTo>
                      <a:pt x="14262" y="0"/>
                    </a:lnTo>
                    <a:lnTo>
                      <a:pt x="14408" y="0"/>
                    </a:lnTo>
                    <a:lnTo>
                      <a:pt x="14378" y="0"/>
                    </a:lnTo>
                    <a:lnTo>
                      <a:pt x="14175" y="0"/>
                    </a:lnTo>
                    <a:lnTo>
                      <a:pt x="14262" y="0"/>
                    </a:lnTo>
                    <a:lnTo>
                      <a:pt x="14320" y="0"/>
                    </a:lnTo>
                    <a:lnTo>
                      <a:pt x="14290" y="0"/>
                    </a:lnTo>
                    <a:lnTo>
                      <a:pt x="14408" y="0"/>
                    </a:lnTo>
                    <a:lnTo>
                      <a:pt x="14408" y="0"/>
                    </a:lnTo>
                    <a:lnTo>
                      <a:pt x="14320" y="0"/>
                    </a:lnTo>
                    <a:lnTo>
                      <a:pt x="14378" y="0"/>
                    </a:lnTo>
                    <a:lnTo>
                      <a:pt x="14466" y="0"/>
                    </a:lnTo>
                    <a:lnTo>
                      <a:pt x="14582" y="0"/>
                    </a:lnTo>
                    <a:lnTo>
                      <a:pt x="14992" y="0"/>
                    </a:lnTo>
                    <a:lnTo>
                      <a:pt x="15050" y="0"/>
                    </a:lnTo>
                    <a:lnTo>
                      <a:pt x="15257" y="0"/>
                    </a:lnTo>
                    <a:lnTo>
                      <a:pt x="15198" y="0"/>
                    </a:lnTo>
                    <a:lnTo>
                      <a:pt x="15286" y="0"/>
                    </a:lnTo>
                    <a:lnTo>
                      <a:pt x="15430" y="0"/>
                    </a:lnTo>
                    <a:lnTo>
                      <a:pt x="15549" y="0"/>
                    </a:lnTo>
                    <a:lnTo>
                      <a:pt x="15665" y="0"/>
                    </a:lnTo>
                    <a:lnTo>
                      <a:pt x="15782" y="0"/>
                    </a:lnTo>
                    <a:lnTo>
                      <a:pt x="16131" y="0"/>
                    </a:lnTo>
                    <a:lnTo>
                      <a:pt x="16219" y="0"/>
                    </a:lnTo>
                    <a:lnTo>
                      <a:pt x="16512" y="0"/>
                    </a:lnTo>
                    <a:lnTo>
                      <a:pt x="16658" y="0"/>
                    </a:lnTo>
                    <a:lnTo>
                      <a:pt x="16863" y="0"/>
                    </a:lnTo>
                    <a:lnTo>
                      <a:pt x="16951" y="0"/>
                    </a:lnTo>
                    <a:lnTo>
                      <a:pt x="17127" y="0"/>
                    </a:lnTo>
                    <a:lnTo>
                      <a:pt x="17360" y="0"/>
                    </a:lnTo>
                    <a:lnTo>
                      <a:pt x="17536" y="0"/>
                    </a:lnTo>
                    <a:lnTo>
                      <a:pt x="17681" y="0"/>
                    </a:lnTo>
                    <a:lnTo>
                      <a:pt x="17798" y="0"/>
                    </a:lnTo>
                    <a:lnTo>
                      <a:pt x="18091" y="0"/>
                    </a:lnTo>
                    <a:lnTo>
                      <a:pt x="18208" y="0"/>
                    </a:lnTo>
                    <a:lnTo>
                      <a:pt x="18471" y="0"/>
                    </a:lnTo>
                    <a:lnTo>
                      <a:pt x="18587" y="0"/>
                    </a:lnTo>
                    <a:lnTo>
                      <a:pt x="18675" y="0"/>
                    </a:lnTo>
                    <a:lnTo>
                      <a:pt x="18411" y="0"/>
                    </a:lnTo>
                    <a:lnTo>
                      <a:pt x="18237" y="0"/>
                    </a:lnTo>
                    <a:lnTo>
                      <a:pt x="18120" y="0"/>
                    </a:lnTo>
                    <a:lnTo>
                      <a:pt x="17946" y="0"/>
                    </a:lnTo>
                    <a:lnTo>
                      <a:pt x="17681" y="0"/>
                    </a:lnTo>
                    <a:lnTo>
                      <a:pt x="17302" y="0"/>
                    </a:lnTo>
                    <a:lnTo>
                      <a:pt x="16658" y="0"/>
                    </a:lnTo>
                    <a:lnTo>
                      <a:pt x="16483" y="0"/>
                    </a:lnTo>
                    <a:lnTo>
                      <a:pt x="16046" y="0"/>
                    </a:lnTo>
                    <a:lnTo>
                      <a:pt x="15782" y="0"/>
                    </a:lnTo>
                    <a:lnTo>
                      <a:pt x="15782" y="0"/>
                    </a:lnTo>
                    <a:lnTo>
                      <a:pt x="15607" y="0"/>
                    </a:lnTo>
                    <a:lnTo>
                      <a:pt x="15665" y="0"/>
                    </a:lnTo>
                    <a:lnTo>
                      <a:pt x="15870" y="0"/>
                    </a:lnTo>
                    <a:lnTo>
                      <a:pt x="15986" y="0"/>
                    </a:lnTo>
                    <a:lnTo>
                      <a:pt x="16131" y="0"/>
                    </a:lnTo>
                    <a:lnTo>
                      <a:pt x="16162" y="0"/>
                    </a:lnTo>
                    <a:lnTo>
                      <a:pt x="16367" y="0"/>
                    </a:lnTo>
                    <a:lnTo>
                      <a:pt x="16630" y="0"/>
                    </a:lnTo>
                    <a:lnTo>
                      <a:pt x="16806" y="0"/>
                    </a:lnTo>
                    <a:lnTo>
                      <a:pt x="17243" y="0"/>
                    </a:lnTo>
                    <a:lnTo>
                      <a:pt x="17946" y="0"/>
                    </a:lnTo>
                    <a:lnTo>
                      <a:pt x="18060" y="0"/>
                    </a:lnTo>
                    <a:lnTo>
                      <a:pt x="17946" y="0"/>
                    </a:lnTo>
                    <a:lnTo>
                      <a:pt x="17651" y="0"/>
                    </a:lnTo>
                    <a:lnTo>
                      <a:pt x="17127" y="0"/>
                    </a:lnTo>
                    <a:lnTo>
                      <a:pt x="17038" y="0"/>
                    </a:lnTo>
                    <a:lnTo>
                      <a:pt x="17038" y="0"/>
                    </a:lnTo>
                    <a:lnTo>
                      <a:pt x="17243" y="0"/>
                    </a:lnTo>
                    <a:lnTo>
                      <a:pt x="17390" y="0"/>
                    </a:lnTo>
                    <a:lnTo>
                      <a:pt x="17390" y="0"/>
                    </a:lnTo>
                    <a:lnTo>
                      <a:pt x="17215" y="0"/>
                    </a:lnTo>
                    <a:lnTo>
                      <a:pt x="17186" y="0"/>
                    </a:lnTo>
                    <a:lnTo>
                      <a:pt x="17330" y="0"/>
                    </a:lnTo>
                    <a:lnTo>
                      <a:pt x="17594" y="0"/>
                    </a:lnTo>
                    <a:lnTo>
                      <a:pt x="17651" y="0"/>
                    </a:lnTo>
                    <a:lnTo>
                      <a:pt x="17769" y="0"/>
                    </a:lnTo>
                    <a:lnTo>
                      <a:pt x="17827" y="0"/>
                    </a:lnTo>
                    <a:lnTo>
                      <a:pt x="18120" y="0"/>
                    </a:lnTo>
                    <a:lnTo>
                      <a:pt x="18237" y="0"/>
                    </a:lnTo>
                    <a:lnTo>
                      <a:pt x="18354" y="0"/>
                    </a:lnTo>
                    <a:lnTo>
                      <a:pt x="18558" y="0"/>
                    </a:lnTo>
                    <a:lnTo>
                      <a:pt x="18675" y="0"/>
                    </a:lnTo>
                    <a:lnTo>
                      <a:pt x="18587" y="0"/>
                    </a:lnTo>
                    <a:lnTo>
                      <a:pt x="18384" y="0"/>
                    </a:lnTo>
                    <a:lnTo>
                      <a:pt x="18384" y="0"/>
                    </a:lnTo>
                    <a:lnTo>
                      <a:pt x="18646" y="0"/>
                    </a:lnTo>
                    <a:lnTo>
                      <a:pt x="18820" y="0"/>
                    </a:lnTo>
                    <a:lnTo>
                      <a:pt x="18997" y="0"/>
                    </a:lnTo>
                    <a:lnTo>
                      <a:pt x="19085" y="0"/>
                    </a:lnTo>
                    <a:lnTo>
                      <a:pt x="19144" y="0"/>
                    </a:lnTo>
                    <a:lnTo>
                      <a:pt x="19289" y="0"/>
                    </a:lnTo>
                    <a:lnTo>
                      <a:pt x="19523" y="0"/>
                    </a:lnTo>
                    <a:lnTo>
                      <a:pt x="19728" y="0"/>
                    </a:lnTo>
                    <a:lnTo>
                      <a:pt x="19873" y="0"/>
                    </a:lnTo>
                    <a:lnTo>
                      <a:pt x="20049" y="0"/>
                    </a:lnTo>
                    <a:lnTo>
                      <a:pt x="20545" y="0"/>
                    </a:lnTo>
                    <a:lnTo>
                      <a:pt x="20664" y="0"/>
                    </a:lnTo>
                    <a:lnTo>
                      <a:pt x="20664" y="0"/>
                    </a:lnTo>
                    <a:lnTo>
                      <a:pt x="20779" y="0"/>
                    </a:lnTo>
                    <a:lnTo>
                      <a:pt x="20955" y="0"/>
                    </a:lnTo>
                    <a:lnTo>
                      <a:pt x="21014" y="0"/>
                    </a:lnTo>
                    <a:lnTo>
                      <a:pt x="21336" y="0"/>
                    </a:lnTo>
                    <a:lnTo>
                      <a:pt x="21509" y="0"/>
                    </a:lnTo>
                    <a:lnTo>
                      <a:pt x="21597" y="0"/>
                    </a:lnTo>
                    <a:lnTo>
                      <a:pt x="21569" y="0"/>
                    </a:lnTo>
                    <a:lnTo>
                      <a:pt x="21481" y="0"/>
                    </a:lnTo>
                    <a:lnTo>
                      <a:pt x="21276" y="0"/>
                    </a:lnTo>
                    <a:lnTo>
                      <a:pt x="21160" y="0"/>
                    </a:lnTo>
                    <a:lnTo>
                      <a:pt x="21129" y="0"/>
                    </a:lnTo>
                    <a:lnTo>
                      <a:pt x="20985" y="0"/>
                    </a:lnTo>
                    <a:lnTo>
                      <a:pt x="20897" y="0"/>
                    </a:lnTo>
                    <a:lnTo>
                      <a:pt x="20779" y="0"/>
                    </a:lnTo>
                    <a:lnTo>
                      <a:pt x="20721" y="0"/>
                    </a:lnTo>
                    <a:lnTo>
                      <a:pt x="20897" y="0"/>
                    </a:lnTo>
                    <a:lnTo>
                      <a:pt x="20955" y="0"/>
                    </a:lnTo>
                    <a:lnTo>
                      <a:pt x="21100" y="0"/>
                    </a:lnTo>
                    <a:lnTo>
                      <a:pt x="21129" y="0"/>
                    </a:lnTo>
                    <a:lnTo>
                      <a:pt x="21043" y="0"/>
                    </a:lnTo>
                    <a:lnTo>
                      <a:pt x="20985" y="0"/>
                    </a:lnTo>
                    <a:lnTo>
                      <a:pt x="21100" y="0"/>
                    </a:lnTo>
                    <a:lnTo>
                      <a:pt x="21188" y="0"/>
                    </a:lnTo>
                    <a:lnTo>
                      <a:pt x="21043" y="0"/>
                    </a:lnTo>
                    <a:lnTo>
                      <a:pt x="20867" y="0"/>
                    </a:lnTo>
                    <a:lnTo>
                      <a:pt x="20837" y="0"/>
                    </a:lnTo>
                    <a:lnTo>
                      <a:pt x="20749" y="0"/>
                    </a:lnTo>
                    <a:lnTo>
                      <a:pt x="20664" y="0"/>
                    </a:lnTo>
                    <a:lnTo>
                      <a:pt x="20576" y="0"/>
                    </a:lnTo>
                    <a:lnTo>
                      <a:pt x="20664" y="0"/>
                    </a:lnTo>
                    <a:lnTo>
                      <a:pt x="20664" y="0"/>
                    </a:lnTo>
                    <a:lnTo>
                      <a:pt x="20721" y="0"/>
                    </a:lnTo>
                    <a:lnTo>
                      <a:pt x="20691" y="0"/>
                    </a:lnTo>
                    <a:lnTo>
                      <a:pt x="20516" y="0"/>
                    </a:lnTo>
                    <a:lnTo>
                      <a:pt x="20428" y="0"/>
                    </a:lnTo>
                    <a:lnTo>
                      <a:pt x="20369" y="0"/>
                    </a:lnTo>
                    <a:lnTo>
                      <a:pt x="20283" y="0"/>
                    </a:lnTo>
                    <a:lnTo>
                      <a:pt x="20369" y="0"/>
                    </a:lnTo>
                    <a:lnTo>
                      <a:pt x="20312" y="0"/>
                    </a:lnTo>
                    <a:lnTo>
                      <a:pt x="20137" y="0"/>
                    </a:lnTo>
                    <a:lnTo>
                      <a:pt x="19931" y="0"/>
                    </a:lnTo>
                    <a:lnTo>
                      <a:pt x="19845" y="0"/>
                    </a:lnTo>
                    <a:lnTo>
                      <a:pt x="19668" y="0"/>
                    </a:lnTo>
                    <a:lnTo>
                      <a:pt x="19580" y="0"/>
                    </a:lnTo>
                    <a:lnTo>
                      <a:pt x="19523" y="0"/>
                    </a:lnTo>
                    <a:lnTo>
                      <a:pt x="19406" y="0"/>
                    </a:lnTo>
                    <a:lnTo>
                      <a:pt x="19259" y="0"/>
                    </a:lnTo>
                    <a:lnTo>
                      <a:pt x="18968" y="0"/>
                    </a:lnTo>
                    <a:lnTo>
                      <a:pt x="18587" y="0"/>
                    </a:lnTo>
                    <a:lnTo>
                      <a:pt x="18851" y="0"/>
                    </a:lnTo>
                    <a:lnTo>
                      <a:pt x="18939" y="0"/>
                    </a:lnTo>
                    <a:lnTo>
                      <a:pt x="19056" y="0"/>
                    </a:lnTo>
                    <a:lnTo>
                      <a:pt x="19201" y="0"/>
                    </a:lnTo>
                    <a:lnTo>
                      <a:pt x="19406" y="0"/>
                    </a:lnTo>
                    <a:lnTo>
                      <a:pt x="19580" y="0"/>
                    </a:lnTo>
                    <a:lnTo>
                      <a:pt x="19728" y="0"/>
                    </a:lnTo>
                    <a:lnTo>
                      <a:pt x="20019" y="0"/>
                    </a:lnTo>
                    <a:lnTo>
                      <a:pt x="20107" y="0"/>
                    </a:lnTo>
                    <a:lnTo>
                      <a:pt x="20049" y="0"/>
                    </a:lnTo>
                    <a:lnTo>
                      <a:pt x="19931" y="0"/>
                    </a:lnTo>
                    <a:lnTo>
                      <a:pt x="19640" y="0"/>
                    </a:lnTo>
                    <a:lnTo>
                      <a:pt x="19580" y="0"/>
                    </a:lnTo>
                    <a:lnTo>
                      <a:pt x="19523" y="0"/>
                    </a:lnTo>
                    <a:lnTo>
                      <a:pt x="19377" y="0"/>
                    </a:lnTo>
                    <a:lnTo>
                      <a:pt x="19289" y="0"/>
                    </a:lnTo>
                    <a:lnTo>
                      <a:pt x="19201" y="0"/>
                    </a:lnTo>
                    <a:lnTo>
                      <a:pt x="19144" y="0"/>
                    </a:lnTo>
                    <a:lnTo>
                      <a:pt x="19259" y="0"/>
                    </a:lnTo>
                    <a:lnTo>
                      <a:pt x="19231" y="0"/>
                    </a:lnTo>
                    <a:lnTo>
                      <a:pt x="18997" y="0"/>
                    </a:lnTo>
                    <a:lnTo>
                      <a:pt x="18908" y="0"/>
                    </a:lnTo>
                    <a:lnTo>
                      <a:pt x="18792" y="0"/>
                    </a:lnTo>
                    <a:lnTo>
                      <a:pt x="18792" y="0"/>
                    </a:lnTo>
                    <a:lnTo>
                      <a:pt x="18587" y="0"/>
                    </a:lnTo>
                    <a:lnTo>
                      <a:pt x="18529" y="0"/>
                    </a:lnTo>
                    <a:lnTo>
                      <a:pt x="18471" y="0"/>
                    </a:lnTo>
                    <a:lnTo>
                      <a:pt x="18558" y="0"/>
                    </a:lnTo>
                    <a:lnTo>
                      <a:pt x="18499" y="0"/>
                    </a:lnTo>
                    <a:lnTo>
                      <a:pt x="18587" y="0"/>
                    </a:lnTo>
                    <a:lnTo>
                      <a:pt x="18675" y="0"/>
                    </a:lnTo>
                    <a:lnTo>
                      <a:pt x="18558" y="0"/>
                    </a:lnTo>
                    <a:lnTo>
                      <a:pt x="18266" y="0"/>
                    </a:lnTo>
                    <a:lnTo>
                      <a:pt x="18032" y="0"/>
                    </a:lnTo>
                    <a:lnTo>
                      <a:pt x="17858" y="0"/>
                    </a:lnTo>
                    <a:lnTo>
                      <a:pt x="17681" y="0"/>
                    </a:lnTo>
                    <a:lnTo>
                      <a:pt x="17651" y="0"/>
                    </a:lnTo>
                    <a:lnTo>
                      <a:pt x="17594" y="0"/>
                    </a:lnTo>
                    <a:lnTo>
                      <a:pt x="17478" y="0"/>
                    </a:lnTo>
                    <a:lnTo>
                      <a:pt x="17651" y="0"/>
                    </a:lnTo>
                    <a:lnTo>
                      <a:pt x="17681" y="0"/>
                    </a:lnTo>
                    <a:lnTo>
                      <a:pt x="17478" y="0"/>
                    </a:lnTo>
                    <a:lnTo>
                      <a:pt x="17302" y="0"/>
                    </a:lnTo>
                    <a:lnTo>
                      <a:pt x="17127" y="0"/>
                    </a:lnTo>
                    <a:lnTo>
                      <a:pt x="17038" y="0"/>
                    </a:lnTo>
                    <a:lnTo>
                      <a:pt x="16776" y="0"/>
                    </a:lnTo>
                    <a:lnTo>
                      <a:pt x="16600" y="0"/>
                    </a:lnTo>
                    <a:lnTo>
                      <a:pt x="16483" y="0"/>
                    </a:lnTo>
                    <a:lnTo>
                      <a:pt x="16455" y="0"/>
                    </a:lnTo>
                    <a:lnTo>
                      <a:pt x="16512" y="0"/>
                    </a:lnTo>
                    <a:lnTo>
                      <a:pt x="16512" y="0"/>
                    </a:lnTo>
                    <a:lnTo>
                      <a:pt x="16455" y="0"/>
                    </a:lnTo>
                    <a:lnTo>
                      <a:pt x="16395" y="0"/>
                    </a:lnTo>
                    <a:lnTo>
                      <a:pt x="16191" y="0"/>
                    </a:lnTo>
                    <a:lnTo>
                      <a:pt x="16017" y="0"/>
                    </a:lnTo>
                    <a:lnTo>
                      <a:pt x="15840" y="0"/>
                    </a:lnTo>
                    <a:lnTo>
                      <a:pt x="15752" y="0"/>
                    </a:lnTo>
                    <a:lnTo>
                      <a:pt x="15578" y="0"/>
                    </a:lnTo>
                    <a:lnTo>
                      <a:pt x="15342" y="0"/>
                    </a:lnTo>
                    <a:lnTo>
                      <a:pt x="15198" y="0"/>
                    </a:lnTo>
                    <a:lnTo>
                      <a:pt x="15110" y="0"/>
                    </a:lnTo>
                    <a:lnTo>
                      <a:pt x="14992" y="0"/>
                    </a:lnTo>
                    <a:lnTo>
                      <a:pt x="14877" y="0"/>
                    </a:lnTo>
                    <a:lnTo>
                      <a:pt x="14847" y="0"/>
                    </a:lnTo>
                    <a:lnTo>
                      <a:pt x="14992" y="0"/>
                    </a:lnTo>
                    <a:lnTo>
                      <a:pt x="14877" y="0"/>
                    </a:lnTo>
                    <a:lnTo>
                      <a:pt x="14877" y="0"/>
                    </a:lnTo>
                    <a:lnTo>
                      <a:pt x="14818" y="0"/>
                    </a:lnTo>
                    <a:lnTo>
                      <a:pt x="14700" y="0"/>
                    </a:lnTo>
                    <a:lnTo>
                      <a:pt x="14526" y="0"/>
                    </a:lnTo>
                    <a:lnTo>
                      <a:pt x="14438" y="0"/>
                    </a:lnTo>
                    <a:lnTo>
                      <a:pt x="14554" y="0"/>
                    </a:lnTo>
                    <a:lnTo>
                      <a:pt x="14466" y="0"/>
                    </a:lnTo>
                    <a:lnTo>
                      <a:pt x="14554" y="0"/>
                    </a:lnTo>
                    <a:lnTo>
                      <a:pt x="14582" y="0"/>
                    </a:lnTo>
                    <a:lnTo>
                      <a:pt x="14526" y="0"/>
                    </a:lnTo>
                    <a:lnTo>
                      <a:pt x="14290" y="0"/>
                    </a:lnTo>
                    <a:lnTo>
                      <a:pt x="14290" y="0"/>
                    </a:lnTo>
                    <a:lnTo>
                      <a:pt x="14175" y="0"/>
                    </a:lnTo>
                    <a:lnTo>
                      <a:pt x="14117" y="0"/>
                    </a:lnTo>
                    <a:lnTo>
                      <a:pt x="14175" y="0"/>
                    </a:lnTo>
                    <a:lnTo>
                      <a:pt x="14117" y="0"/>
                    </a:lnTo>
                    <a:lnTo>
                      <a:pt x="14029" y="0"/>
                    </a:lnTo>
                    <a:lnTo>
                      <a:pt x="13940" y="0"/>
                    </a:lnTo>
                    <a:lnTo>
                      <a:pt x="13824" y="0"/>
                    </a:lnTo>
                    <a:lnTo>
                      <a:pt x="13795" y="0"/>
                    </a:lnTo>
                    <a:lnTo>
                      <a:pt x="13852" y="0"/>
                    </a:lnTo>
                    <a:lnTo>
                      <a:pt x="13852" y="0"/>
                    </a:lnTo>
                    <a:lnTo>
                      <a:pt x="13824" y="0"/>
                    </a:lnTo>
                    <a:lnTo>
                      <a:pt x="1344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8" name="曲线"/>
              <p:cNvSpPr>
                <a:spLocks/>
              </p:cNvSpPr>
              <p:nvPr/>
            </p:nvSpPr>
            <p:spPr>
              <a:xfrm>
                <a:off x="1743688" y="2543196"/>
                <a:ext cx="76499" cy="78873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7152" y="0"/>
                    </a:moveTo>
                    <a:lnTo>
                      <a:pt x="16935" y="0"/>
                    </a:lnTo>
                    <a:lnTo>
                      <a:pt x="16935" y="0"/>
                    </a:lnTo>
                    <a:lnTo>
                      <a:pt x="16970" y="0"/>
                    </a:lnTo>
                    <a:lnTo>
                      <a:pt x="16970" y="0"/>
                    </a:lnTo>
                    <a:lnTo>
                      <a:pt x="17277" y="0"/>
                    </a:lnTo>
                  </a:path>
                  <a:path w="21600" h="21600">
                    <a:moveTo>
                      <a:pt x="13698" y="0"/>
                    </a:moveTo>
                    <a:lnTo>
                      <a:pt x="13326" y="0"/>
                    </a:lnTo>
                    <a:lnTo>
                      <a:pt x="13084" y="0"/>
                    </a:lnTo>
                    <a:lnTo>
                      <a:pt x="12588" y="0"/>
                    </a:lnTo>
                    <a:lnTo>
                      <a:pt x="12218" y="0"/>
                    </a:lnTo>
                    <a:lnTo>
                      <a:pt x="11846" y="0"/>
                    </a:lnTo>
                    <a:lnTo>
                      <a:pt x="11232" y="0"/>
                    </a:lnTo>
                    <a:lnTo>
                      <a:pt x="10490" y="0"/>
                    </a:lnTo>
                    <a:lnTo>
                      <a:pt x="9877" y="0"/>
                    </a:lnTo>
                    <a:lnTo>
                      <a:pt x="9877" y="0"/>
                    </a:lnTo>
                    <a:lnTo>
                      <a:pt x="9504" y="0"/>
                    </a:lnTo>
                    <a:lnTo>
                      <a:pt x="9257" y="0"/>
                    </a:lnTo>
                    <a:lnTo>
                      <a:pt x="9257" y="0"/>
                    </a:lnTo>
                    <a:lnTo>
                      <a:pt x="9380" y="0"/>
                    </a:lnTo>
                    <a:lnTo>
                      <a:pt x="9380" y="0"/>
                    </a:lnTo>
                    <a:lnTo>
                      <a:pt x="9009" y="0"/>
                    </a:lnTo>
                    <a:lnTo>
                      <a:pt x="8390" y="0"/>
                    </a:lnTo>
                    <a:lnTo>
                      <a:pt x="8148" y="0"/>
                    </a:lnTo>
                    <a:lnTo>
                      <a:pt x="8267" y="0"/>
                    </a:lnTo>
                    <a:lnTo>
                      <a:pt x="8148" y="0"/>
                    </a:lnTo>
                    <a:lnTo>
                      <a:pt x="7777" y="0"/>
                    </a:lnTo>
                    <a:lnTo>
                      <a:pt x="7777" y="0"/>
                    </a:lnTo>
                    <a:lnTo>
                      <a:pt x="8148" y="0"/>
                    </a:lnTo>
                    <a:lnTo>
                      <a:pt x="7777" y="0"/>
                    </a:lnTo>
                    <a:lnTo>
                      <a:pt x="7406" y="0"/>
                    </a:lnTo>
                    <a:lnTo>
                      <a:pt x="7033" y="0"/>
                    </a:lnTo>
                    <a:lnTo>
                      <a:pt x="7033" y="0"/>
                    </a:lnTo>
                    <a:lnTo>
                      <a:pt x="7158" y="0"/>
                    </a:lnTo>
                    <a:lnTo>
                      <a:pt x="7406" y="0"/>
                    </a:lnTo>
                    <a:lnTo>
                      <a:pt x="7033" y="0"/>
                    </a:lnTo>
                    <a:lnTo>
                      <a:pt x="6786" y="0"/>
                    </a:lnTo>
                    <a:lnTo>
                      <a:pt x="6420" y="0"/>
                    </a:lnTo>
                    <a:lnTo>
                      <a:pt x="6297" y="0"/>
                    </a:lnTo>
                    <a:lnTo>
                      <a:pt x="5553" y="0"/>
                    </a:lnTo>
                    <a:lnTo>
                      <a:pt x="5553" y="0"/>
                    </a:lnTo>
                    <a:lnTo>
                      <a:pt x="5801" y="0"/>
                    </a:lnTo>
                    <a:lnTo>
                      <a:pt x="5801" y="0"/>
                    </a:lnTo>
                    <a:lnTo>
                      <a:pt x="5678" y="0"/>
                    </a:lnTo>
                    <a:lnTo>
                      <a:pt x="5553" y="0"/>
                    </a:lnTo>
                    <a:lnTo>
                      <a:pt x="5307" y="0"/>
                    </a:lnTo>
                    <a:lnTo>
                      <a:pt x="4692" y="0"/>
                    </a:lnTo>
                    <a:lnTo>
                      <a:pt x="4445" y="0"/>
                    </a:lnTo>
                    <a:lnTo>
                      <a:pt x="4445" y="0"/>
                    </a:lnTo>
                    <a:lnTo>
                      <a:pt x="4692" y="0"/>
                    </a:lnTo>
                    <a:lnTo>
                      <a:pt x="5058" y="0"/>
                    </a:lnTo>
                    <a:lnTo>
                      <a:pt x="4941" y="0"/>
                    </a:lnTo>
                    <a:lnTo>
                      <a:pt x="4941" y="0"/>
                    </a:lnTo>
                    <a:lnTo>
                      <a:pt x="4569" y="0"/>
                    </a:lnTo>
                    <a:lnTo>
                      <a:pt x="3826" y="0"/>
                    </a:lnTo>
                    <a:lnTo>
                      <a:pt x="3702" y="0"/>
                    </a:lnTo>
                    <a:lnTo>
                      <a:pt x="3702" y="0"/>
                    </a:lnTo>
                    <a:lnTo>
                      <a:pt x="3212" y="0"/>
                    </a:lnTo>
                    <a:lnTo>
                      <a:pt x="2841" y="0"/>
                    </a:lnTo>
                    <a:lnTo>
                      <a:pt x="2594" y="0"/>
                    </a:lnTo>
                    <a:lnTo>
                      <a:pt x="2469" y="0"/>
                    </a:lnTo>
                    <a:lnTo>
                      <a:pt x="2469" y="0"/>
                    </a:lnTo>
                    <a:lnTo>
                      <a:pt x="2222" y="0"/>
                    </a:lnTo>
                    <a:lnTo>
                      <a:pt x="1975" y="0"/>
                    </a:lnTo>
                    <a:lnTo>
                      <a:pt x="2099" y="0"/>
                    </a:lnTo>
                    <a:lnTo>
                      <a:pt x="2594" y="0"/>
                    </a:lnTo>
                    <a:lnTo>
                      <a:pt x="2718" y="0"/>
                    </a:lnTo>
                    <a:lnTo>
                      <a:pt x="2594" y="0"/>
                    </a:lnTo>
                    <a:lnTo>
                      <a:pt x="2099" y="0"/>
                    </a:lnTo>
                    <a:lnTo>
                      <a:pt x="1362" y="0"/>
                    </a:lnTo>
                    <a:lnTo>
                      <a:pt x="990" y="0"/>
                    </a:lnTo>
                    <a:lnTo>
                      <a:pt x="1362" y="0"/>
                    </a:lnTo>
                    <a:lnTo>
                      <a:pt x="1850" y="0"/>
                    </a:lnTo>
                    <a:lnTo>
                      <a:pt x="2718" y="0"/>
                    </a:lnTo>
                    <a:lnTo>
                      <a:pt x="3455" y="0"/>
                    </a:lnTo>
                    <a:lnTo>
                      <a:pt x="3089" y="0"/>
                    </a:lnTo>
                    <a:lnTo>
                      <a:pt x="2469" y="0"/>
                    </a:lnTo>
                    <a:lnTo>
                      <a:pt x="1975" y="0"/>
                    </a:lnTo>
                    <a:lnTo>
                      <a:pt x="1238" y="0"/>
                    </a:lnTo>
                    <a:lnTo>
                      <a:pt x="618" y="0"/>
                    </a:lnTo>
                    <a:lnTo>
                      <a:pt x="129" y="0"/>
                    </a:lnTo>
                    <a:lnTo>
                      <a:pt x="5" y="0"/>
                    </a:lnTo>
                    <a:lnTo>
                      <a:pt x="129" y="0"/>
                    </a:lnTo>
                    <a:lnTo>
                      <a:pt x="5" y="0"/>
                    </a:lnTo>
                    <a:lnTo>
                      <a:pt x="129" y="0"/>
                    </a:lnTo>
                    <a:lnTo>
                      <a:pt x="371" y="0"/>
                    </a:lnTo>
                    <a:lnTo>
                      <a:pt x="990" y="0"/>
                    </a:lnTo>
                    <a:lnTo>
                      <a:pt x="1850" y="0"/>
                    </a:lnTo>
                    <a:lnTo>
                      <a:pt x="2222" y="0"/>
                    </a:lnTo>
                    <a:lnTo>
                      <a:pt x="2841" y="0"/>
                    </a:lnTo>
                    <a:lnTo>
                      <a:pt x="3336" y="0"/>
                    </a:lnTo>
                    <a:lnTo>
                      <a:pt x="3455" y="0"/>
                    </a:lnTo>
                    <a:lnTo>
                      <a:pt x="3455" y="0"/>
                    </a:lnTo>
                    <a:lnTo>
                      <a:pt x="3212" y="0"/>
                    </a:lnTo>
                    <a:lnTo>
                      <a:pt x="3950" y="0"/>
                    </a:lnTo>
                    <a:lnTo>
                      <a:pt x="4445" y="0"/>
                    </a:lnTo>
                    <a:lnTo>
                      <a:pt x="4692" y="0"/>
                    </a:lnTo>
                    <a:lnTo>
                      <a:pt x="5678" y="0"/>
                    </a:lnTo>
                    <a:lnTo>
                      <a:pt x="6173" y="0"/>
                    </a:lnTo>
                    <a:lnTo>
                      <a:pt x="6297" y="0"/>
                    </a:lnTo>
                    <a:lnTo>
                      <a:pt x="6545" y="0"/>
                    </a:lnTo>
                    <a:lnTo>
                      <a:pt x="7158" y="0"/>
                    </a:lnTo>
                    <a:lnTo>
                      <a:pt x="7406" y="0"/>
                    </a:lnTo>
                    <a:lnTo>
                      <a:pt x="7530" y="0"/>
                    </a:lnTo>
                    <a:lnTo>
                      <a:pt x="8024" y="0"/>
                    </a:lnTo>
                    <a:lnTo>
                      <a:pt x="8267" y="0"/>
                    </a:lnTo>
                    <a:lnTo>
                      <a:pt x="8267" y="0"/>
                    </a:lnTo>
                    <a:lnTo>
                      <a:pt x="8762" y="0"/>
                    </a:lnTo>
                    <a:lnTo>
                      <a:pt x="8886" y="0"/>
                    </a:lnTo>
                    <a:lnTo>
                      <a:pt x="9257" y="0"/>
                    </a:lnTo>
                    <a:lnTo>
                      <a:pt x="9380" y="0"/>
                    </a:lnTo>
                    <a:lnTo>
                      <a:pt x="9629" y="0"/>
                    </a:lnTo>
                    <a:lnTo>
                      <a:pt x="9995" y="0"/>
                    </a:lnTo>
                    <a:lnTo>
                      <a:pt x="10118" y="0"/>
                    </a:lnTo>
                    <a:lnTo>
                      <a:pt x="10118" y="0"/>
                    </a:lnTo>
                    <a:lnTo>
                      <a:pt x="10118" y="0"/>
                    </a:lnTo>
                    <a:lnTo>
                      <a:pt x="10241" y="0"/>
                    </a:lnTo>
                    <a:lnTo>
                      <a:pt x="10490" y="0"/>
                    </a:lnTo>
                    <a:lnTo>
                      <a:pt x="10737" y="0"/>
                    </a:lnTo>
                    <a:lnTo>
                      <a:pt x="10613" y="0"/>
                    </a:lnTo>
                    <a:lnTo>
                      <a:pt x="10490" y="0"/>
                    </a:lnTo>
                    <a:lnTo>
                      <a:pt x="10613" y="0"/>
                    </a:lnTo>
                    <a:lnTo>
                      <a:pt x="10737" y="0"/>
                    </a:lnTo>
                    <a:lnTo>
                      <a:pt x="11109" y="0"/>
                    </a:lnTo>
                    <a:lnTo>
                      <a:pt x="11232" y="0"/>
                    </a:lnTo>
                    <a:lnTo>
                      <a:pt x="11232" y="0"/>
                    </a:lnTo>
                    <a:lnTo>
                      <a:pt x="11109" y="0"/>
                    </a:lnTo>
                    <a:lnTo>
                      <a:pt x="11109" y="0"/>
                    </a:lnTo>
                    <a:lnTo>
                      <a:pt x="11481" y="0"/>
                    </a:lnTo>
                    <a:lnTo>
                      <a:pt x="11721" y="0"/>
                    </a:lnTo>
                    <a:lnTo>
                      <a:pt x="11721" y="0"/>
                    </a:lnTo>
                    <a:lnTo>
                      <a:pt x="11109" y="0"/>
                    </a:lnTo>
                    <a:lnTo>
                      <a:pt x="10490" y="0"/>
                    </a:lnTo>
                    <a:lnTo>
                      <a:pt x="10613" y="0"/>
                    </a:lnTo>
                    <a:lnTo>
                      <a:pt x="10737" y="0"/>
                    </a:lnTo>
                    <a:lnTo>
                      <a:pt x="11109" y="0"/>
                    </a:lnTo>
                    <a:lnTo>
                      <a:pt x="11232" y="0"/>
                    </a:lnTo>
                    <a:lnTo>
                      <a:pt x="11481" y="0"/>
                    </a:lnTo>
                    <a:lnTo>
                      <a:pt x="11721" y="0"/>
                    </a:lnTo>
                    <a:lnTo>
                      <a:pt x="11969" y="0"/>
                    </a:lnTo>
                    <a:lnTo>
                      <a:pt x="12465" y="0"/>
                    </a:lnTo>
                    <a:lnTo>
                      <a:pt x="12588" y="0"/>
                    </a:lnTo>
                    <a:lnTo>
                      <a:pt x="12588" y="0"/>
                    </a:lnTo>
                    <a:lnTo>
                      <a:pt x="12960" y="0"/>
                    </a:lnTo>
                    <a:lnTo>
                      <a:pt x="13326" y="0"/>
                    </a:lnTo>
                    <a:lnTo>
                      <a:pt x="13698" y="0"/>
                    </a:lnTo>
                    <a:lnTo>
                      <a:pt x="13945" y="0"/>
                    </a:lnTo>
                    <a:lnTo>
                      <a:pt x="14316" y="0"/>
                    </a:lnTo>
                    <a:lnTo>
                      <a:pt x="14805" y="0"/>
                    </a:lnTo>
                    <a:lnTo>
                      <a:pt x="14441" y="0"/>
                    </a:lnTo>
                    <a:lnTo>
                      <a:pt x="14441" y="0"/>
                    </a:lnTo>
                    <a:lnTo>
                      <a:pt x="13821" y="0"/>
                    </a:lnTo>
                    <a:lnTo>
                      <a:pt x="13201" y="0"/>
                    </a:lnTo>
                    <a:lnTo>
                      <a:pt x="12960" y="0"/>
                    </a:lnTo>
                    <a:lnTo>
                      <a:pt x="12960" y="0"/>
                    </a:lnTo>
                    <a:lnTo>
                      <a:pt x="12713" y="0"/>
                    </a:lnTo>
                    <a:lnTo>
                      <a:pt x="12588" y="0"/>
                    </a:lnTo>
                    <a:lnTo>
                      <a:pt x="12094" y="0"/>
                    </a:lnTo>
                    <a:lnTo>
                      <a:pt x="11846" y="0"/>
                    </a:lnTo>
                    <a:lnTo>
                      <a:pt x="11721" y="0"/>
                    </a:lnTo>
                    <a:lnTo>
                      <a:pt x="11357" y="0"/>
                    </a:lnTo>
                    <a:lnTo>
                      <a:pt x="10737" y="0"/>
                    </a:lnTo>
                    <a:lnTo>
                      <a:pt x="10241" y="0"/>
                    </a:lnTo>
                    <a:lnTo>
                      <a:pt x="10118" y="0"/>
                    </a:lnTo>
                    <a:lnTo>
                      <a:pt x="10241" y="0"/>
                    </a:lnTo>
                    <a:lnTo>
                      <a:pt x="10490" y="0"/>
                    </a:lnTo>
                    <a:lnTo>
                      <a:pt x="10860" y="0"/>
                    </a:lnTo>
                    <a:lnTo>
                      <a:pt x="11109" y="0"/>
                    </a:lnTo>
                    <a:lnTo>
                      <a:pt x="11232" y="0"/>
                    </a:lnTo>
                    <a:lnTo>
                      <a:pt x="11481" y="0"/>
                    </a:lnTo>
                    <a:lnTo>
                      <a:pt x="11481" y="0"/>
                    </a:lnTo>
                    <a:lnTo>
                      <a:pt x="11721" y="0"/>
                    </a:lnTo>
                    <a:lnTo>
                      <a:pt x="12094" y="0"/>
                    </a:lnTo>
                    <a:lnTo>
                      <a:pt x="12465" y="0"/>
                    </a:lnTo>
                    <a:lnTo>
                      <a:pt x="12588" y="0"/>
                    </a:lnTo>
                    <a:lnTo>
                      <a:pt x="12713" y="0"/>
                    </a:lnTo>
                    <a:lnTo>
                      <a:pt x="12960" y="0"/>
                    </a:lnTo>
                    <a:lnTo>
                      <a:pt x="13084" y="0"/>
                    </a:lnTo>
                    <a:lnTo>
                      <a:pt x="13326" y="0"/>
                    </a:lnTo>
                    <a:lnTo>
                      <a:pt x="13945" y="0"/>
                    </a:lnTo>
                    <a:lnTo>
                      <a:pt x="14316" y="0"/>
                    </a:lnTo>
                    <a:lnTo>
                      <a:pt x="14564" y="0"/>
                    </a:lnTo>
                    <a:lnTo>
                      <a:pt x="15054" y="0"/>
                    </a:lnTo>
                    <a:lnTo>
                      <a:pt x="14805" y="0"/>
                    </a:lnTo>
                    <a:lnTo>
                      <a:pt x="15054" y="0"/>
                    </a:lnTo>
                    <a:lnTo>
                      <a:pt x="15426" y="0"/>
                    </a:lnTo>
                    <a:lnTo>
                      <a:pt x="15672" y="0"/>
                    </a:lnTo>
                    <a:lnTo>
                      <a:pt x="16045" y="0"/>
                    </a:lnTo>
                    <a:lnTo>
                      <a:pt x="16045" y="0"/>
                    </a:lnTo>
                    <a:lnTo>
                      <a:pt x="16169" y="0"/>
                    </a:lnTo>
                    <a:lnTo>
                      <a:pt x="16292" y="0"/>
                    </a:lnTo>
                    <a:lnTo>
                      <a:pt x="16658" y="0"/>
                    </a:lnTo>
                    <a:lnTo>
                      <a:pt x="16781" y="0"/>
                    </a:lnTo>
                    <a:lnTo>
                      <a:pt x="17028" y="0"/>
                    </a:lnTo>
                    <a:lnTo>
                      <a:pt x="17028" y="0"/>
                    </a:lnTo>
                    <a:lnTo>
                      <a:pt x="16905" y="0"/>
                    </a:lnTo>
                    <a:lnTo>
                      <a:pt x="16781" y="0"/>
                    </a:lnTo>
                    <a:lnTo>
                      <a:pt x="16905" y="0"/>
                    </a:lnTo>
                    <a:lnTo>
                      <a:pt x="16781" y="0"/>
                    </a:lnTo>
                    <a:lnTo>
                      <a:pt x="16292" y="0"/>
                    </a:lnTo>
                    <a:lnTo>
                      <a:pt x="16045" y="0"/>
                    </a:lnTo>
                    <a:lnTo>
                      <a:pt x="16045" y="0"/>
                    </a:lnTo>
                    <a:lnTo>
                      <a:pt x="15797" y="0"/>
                    </a:lnTo>
                    <a:lnTo>
                      <a:pt x="15797" y="0"/>
                    </a:lnTo>
                    <a:lnTo>
                      <a:pt x="16169" y="0"/>
                    </a:lnTo>
                    <a:lnTo>
                      <a:pt x="16658" y="0"/>
                    </a:lnTo>
                    <a:lnTo>
                      <a:pt x="17028" y="0"/>
                    </a:lnTo>
                    <a:lnTo>
                      <a:pt x="17400" y="0"/>
                    </a:lnTo>
                    <a:lnTo>
                      <a:pt x="17896" y="0"/>
                    </a:lnTo>
                    <a:lnTo>
                      <a:pt x="18137" y="0"/>
                    </a:lnTo>
                    <a:lnTo>
                      <a:pt x="18262" y="0"/>
                    </a:lnTo>
                    <a:lnTo>
                      <a:pt x="18881" y="0"/>
                    </a:lnTo>
                    <a:lnTo>
                      <a:pt x="18881" y="0"/>
                    </a:lnTo>
                    <a:lnTo>
                      <a:pt x="18509" y="0"/>
                    </a:lnTo>
                    <a:lnTo>
                      <a:pt x="17896" y="0"/>
                    </a:lnTo>
                    <a:lnTo>
                      <a:pt x="17896" y="0"/>
                    </a:lnTo>
                    <a:lnTo>
                      <a:pt x="17649" y="0"/>
                    </a:lnTo>
                    <a:lnTo>
                      <a:pt x="17896" y="0"/>
                    </a:lnTo>
                    <a:lnTo>
                      <a:pt x="17896" y="0"/>
                    </a:lnTo>
                    <a:lnTo>
                      <a:pt x="18137" y="0"/>
                    </a:lnTo>
                    <a:lnTo>
                      <a:pt x="18262" y="0"/>
                    </a:lnTo>
                    <a:lnTo>
                      <a:pt x="18633" y="0"/>
                    </a:lnTo>
                    <a:lnTo>
                      <a:pt x="18881" y="0"/>
                    </a:lnTo>
                    <a:lnTo>
                      <a:pt x="19252" y="0"/>
                    </a:lnTo>
                    <a:lnTo>
                      <a:pt x="19499" y="0"/>
                    </a:lnTo>
                    <a:lnTo>
                      <a:pt x="19989" y="0"/>
                    </a:lnTo>
                    <a:lnTo>
                      <a:pt x="19989" y="0"/>
                    </a:lnTo>
                    <a:lnTo>
                      <a:pt x="20114" y="0"/>
                    </a:lnTo>
                    <a:lnTo>
                      <a:pt x="20360" y="0"/>
                    </a:lnTo>
                    <a:lnTo>
                      <a:pt x="20360" y="0"/>
                    </a:lnTo>
                    <a:lnTo>
                      <a:pt x="20484" y="0"/>
                    </a:lnTo>
                    <a:lnTo>
                      <a:pt x="20609" y="0"/>
                    </a:lnTo>
                    <a:lnTo>
                      <a:pt x="20484" y="0"/>
                    </a:lnTo>
                    <a:lnTo>
                      <a:pt x="20609" y="0"/>
                    </a:lnTo>
                    <a:lnTo>
                      <a:pt x="21222" y="0"/>
                    </a:lnTo>
                    <a:lnTo>
                      <a:pt x="21594" y="0"/>
                    </a:lnTo>
                    <a:lnTo>
                      <a:pt x="21594" y="0"/>
                    </a:lnTo>
                    <a:lnTo>
                      <a:pt x="21594" y="0"/>
                    </a:lnTo>
                    <a:lnTo>
                      <a:pt x="21345" y="0"/>
                    </a:lnTo>
                    <a:lnTo>
                      <a:pt x="21345" y="0"/>
                    </a:lnTo>
                    <a:lnTo>
                      <a:pt x="21103" y="0"/>
                    </a:lnTo>
                    <a:lnTo>
                      <a:pt x="20609" y="0"/>
                    </a:lnTo>
                    <a:lnTo>
                      <a:pt x="20114" y="0"/>
                    </a:lnTo>
                    <a:lnTo>
                      <a:pt x="19866" y="0"/>
                    </a:lnTo>
                    <a:lnTo>
                      <a:pt x="19742" y="0"/>
                    </a:lnTo>
                    <a:lnTo>
                      <a:pt x="19866" y="0"/>
                    </a:lnTo>
                    <a:lnTo>
                      <a:pt x="19866" y="0"/>
                    </a:lnTo>
                    <a:lnTo>
                      <a:pt x="20484" y="0"/>
                    </a:lnTo>
                    <a:lnTo>
                      <a:pt x="20609" y="0"/>
                    </a:lnTo>
                    <a:lnTo>
                      <a:pt x="21103" y="0"/>
                    </a:lnTo>
                    <a:lnTo>
                      <a:pt x="21222" y="0"/>
                    </a:lnTo>
                    <a:lnTo>
                      <a:pt x="21594" y="0"/>
                    </a:lnTo>
                    <a:lnTo>
                      <a:pt x="21345" y="0"/>
                    </a:lnTo>
                    <a:lnTo>
                      <a:pt x="21103" y="0"/>
                    </a:lnTo>
                    <a:lnTo>
                      <a:pt x="20732" y="0"/>
                    </a:lnTo>
                    <a:lnTo>
                      <a:pt x="20360" y="0"/>
                    </a:lnTo>
                    <a:lnTo>
                      <a:pt x="19989" y="0"/>
                    </a:lnTo>
                    <a:lnTo>
                      <a:pt x="19499" y="0"/>
                    </a:lnTo>
                    <a:lnTo>
                      <a:pt x="19376" y="0"/>
                    </a:lnTo>
                    <a:lnTo>
                      <a:pt x="18756" y="0"/>
                    </a:lnTo>
                    <a:lnTo>
                      <a:pt x="18756" y="0"/>
                    </a:lnTo>
                    <a:lnTo>
                      <a:pt x="18509" y="0"/>
                    </a:lnTo>
                    <a:lnTo>
                      <a:pt x="18014" y="0"/>
                    </a:lnTo>
                    <a:lnTo>
                      <a:pt x="18014" y="0"/>
                    </a:lnTo>
                    <a:lnTo>
                      <a:pt x="17896" y="0"/>
                    </a:lnTo>
                    <a:lnTo>
                      <a:pt x="17896" y="0"/>
                    </a:lnTo>
                    <a:lnTo>
                      <a:pt x="18137" y="0"/>
                    </a:lnTo>
                    <a:lnTo>
                      <a:pt x="18262" y="0"/>
                    </a:lnTo>
                    <a:lnTo>
                      <a:pt x="18756" y="0"/>
                    </a:lnTo>
                    <a:lnTo>
                      <a:pt x="18509" y="0"/>
                    </a:lnTo>
                    <a:lnTo>
                      <a:pt x="18014" y="0"/>
                    </a:lnTo>
                    <a:lnTo>
                      <a:pt x="18756" y="0"/>
                    </a:lnTo>
                    <a:lnTo>
                      <a:pt x="18137" y="0"/>
                    </a:lnTo>
                    <a:lnTo>
                      <a:pt x="17896" y="0"/>
                    </a:lnTo>
                    <a:lnTo>
                      <a:pt x="17896" y="0"/>
                    </a:lnTo>
                    <a:lnTo>
                      <a:pt x="18014" y="0"/>
                    </a:lnTo>
                    <a:lnTo>
                      <a:pt x="18633" y="0"/>
                    </a:lnTo>
                    <a:lnTo>
                      <a:pt x="18756" y="0"/>
                    </a:lnTo>
                    <a:lnTo>
                      <a:pt x="19252" y="0"/>
                    </a:lnTo>
                    <a:lnTo>
                      <a:pt x="19376" y="0"/>
                    </a:lnTo>
                    <a:lnTo>
                      <a:pt x="19866" y="0"/>
                    </a:lnTo>
                    <a:lnTo>
                      <a:pt x="19989" y="0"/>
                    </a:lnTo>
                    <a:lnTo>
                      <a:pt x="20609" y="0"/>
                    </a:lnTo>
                    <a:lnTo>
                      <a:pt x="20732" y="0"/>
                    </a:lnTo>
                    <a:lnTo>
                      <a:pt x="20732" y="0"/>
                    </a:lnTo>
                    <a:lnTo>
                      <a:pt x="20609" y="0"/>
                    </a:lnTo>
                    <a:lnTo>
                      <a:pt x="20114" y="0"/>
                    </a:lnTo>
                    <a:lnTo>
                      <a:pt x="19866" y="0"/>
                    </a:lnTo>
                    <a:lnTo>
                      <a:pt x="19742" y="0"/>
                    </a:lnTo>
                    <a:lnTo>
                      <a:pt x="19376" y="0"/>
                    </a:lnTo>
                    <a:lnTo>
                      <a:pt x="19376" y="0"/>
                    </a:lnTo>
                    <a:lnTo>
                      <a:pt x="19376" y="0"/>
                    </a:lnTo>
                    <a:lnTo>
                      <a:pt x="19128" y="0"/>
                    </a:lnTo>
                    <a:lnTo>
                      <a:pt x="18756" y="0"/>
                    </a:lnTo>
                    <a:lnTo>
                      <a:pt x="18262" y="0"/>
                    </a:lnTo>
                    <a:lnTo>
                      <a:pt x="18014" y="0"/>
                    </a:lnTo>
                    <a:lnTo>
                      <a:pt x="18014" y="0"/>
                    </a:lnTo>
                    <a:lnTo>
                      <a:pt x="17649" y="0"/>
                    </a:lnTo>
                    <a:lnTo>
                      <a:pt x="17896" y="0"/>
                    </a:lnTo>
                    <a:lnTo>
                      <a:pt x="17896" y="0"/>
                    </a:lnTo>
                    <a:lnTo>
                      <a:pt x="17649" y="0"/>
                    </a:lnTo>
                    <a:lnTo>
                      <a:pt x="17400" y="0"/>
                    </a:lnTo>
                    <a:lnTo>
                      <a:pt x="17649" y="0"/>
                    </a:lnTo>
                    <a:lnTo>
                      <a:pt x="18014" y="0"/>
                    </a:lnTo>
                    <a:lnTo>
                      <a:pt x="18137" y="0"/>
                    </a:lnTo>
                    <a:lnTo>
                      <a:pt x="17896" y="0"/>
                    </a:lnTo>
                    <a:lnTo>
                      <a:pt x="18137" y="0"/>
                    </a:lnTo>
                    <a:lnTo>
                      <a:pt x="18262" y="0"/>
                    </a:lnTo>
                    <a:lnTo>
                      <a:pt x="18014" y="0"/>
                    </a:lnTo>
                    <a:lnTo>
                      <a:pt x="17649" y="0"/>
                    </a:lnTo>
                    <a:lnTo>
                      <a:pt x="17896" y="0"/>
                    </a:lnTo>
                    <a:lnTo>
                      <a:pt x="17896" y="0"/>
                    </a:lnTo>
                    <a:lnTo>
                      <a:pt x="17649" y="0"/>
                    </a:lnTo>
                    <a:lnTo>
                      <a:pt x="17277" y="0"/>
                    </a:lnTo>
                    <a:lnTo>
                      <a:pt x="16970" y="0"/>
                    </a:lnTo>
                    <a:lnTo>
                      <a:pt x="16970" y="0"/>
                    </a:lnTo>
                    <a:lnTo>
                      <a:pt x="16658" y="0"/>
                    </a:lnTo>
                    <a:lnTo>
                      <a:pt x="16935" y="0"/>
                    </a:lnTo>
                    <a:lnTo>
                      <a:pt x="16935" y="0"/>
                    </a:lnTo>
                    <a:lnTo>
                      <a:pt x="16658" y="0"/>
                    </a:lnTo>
                    <a:lnTo>
                      <a:pt x="17152" y="0"/>
                    </a:lnTo>
                    <a:lnTo>
                      <a:pt x="17649" y="0"/>
                    </a:lnTo>
                    <a:lnTo>
                      <a:pt x="17896" y="0"/>
                    </a:lnTo>
                    <a:lnTo>
                      <a:pt x="18137" y="0"/>
                    </a:lnTo>
                    <a:lnTo>
                      <a:pt x="18509" y="0"/>
                    </a:lnTo>
                    <a:lnTo>
                      <a:pt x="18509" y="0"/>
                    </a:lnTo>
                    <a:lnTo>
                      <a:pt x="18756" y="0"/>
                    </a:lnTo>
                    <a:lnTo>
                      <a:pt x="18756" y="0"/>
                    </a:lnTo>
                    <a:lnTo>
                      <a:pt x="18262" y="0"/>
                    </a:lnTo>
                    <a:lnTo>
                      <a:pt x="17649" y="0"/>
                    </a:lnTo>
                    <a:lnTo>
                      <a:pt x="17028" y="0"/>
                    </a:lnTo>
                    <a:lnTo>
                      <a:pt x="16409" y="0"/>
                    </a:lnTo>
                    <a:lnTo>
                      <a:pt x="16169" y="0"/>
                    </a:lnTo>
                    <a:lnTo>
                      <a:pt x="16169" y="0"/>
                    </a:lnTo>
                    <a:lnTo>
                      <a:pt x="15797" y="0"/>
                    </a:lnTo>
                    <a:lnTo>
                      <a:pt x="15672" y="0"/>
                    </a:lnTo>
                    <a:lnTo>
                      <a:pt x="15797" y="0"/>
                    </a:lnTo>
                    <a:lnTo>
                      <a:pt x="15672" y="0"/>
                    </a:lnTo>
                    <a:lnTo>
                      <a:pt x="15797" y="0"/>
                    </a:lnTo>
                    <a:lnTo>
                      <a:pt x="16169" y="0"/>
                    </a:lnTo>
                    <a:lnTo>
                      <a:pt x="16045" y="0"/>
                    </a:lnTo>
                    <a:lnTo>
                      <a:pt x="15548" y="0"/>
                    </a:lnTo>
                    <a:lnTo>
                      <a:pt x="15177" y="0"/>
                    </a:lnTo>
                    <a:lnTo>
                      <a:pt x="15054" y="0"/>
                    </a:lnTo>
                    <a:lnTo>
                      <a:pt x="14930" y="0"/>
                    </a:lnTo>
                    <a:lnTo>
                      <a:pt x="14688" y="0"/>
                    </a:lnTo>
                    <a:lnTo>
                      <a:pt x="14441" y="0"/>
                    </a:lnTo>
                    <a:lnTo>
                      <a:pt x="14316" y="0"/>
                    </a:lnTo>
                    <a:lnTo>
                      <a:pt x="13821" y="0"/>
                    </a:lnTo>
                    <a:lnTo>
                      <a:pt x="13698" y="0"/>
                    </a:lnTo>
                    <a:lnTo>
                      <a:pt x="13201" y="0"/>
                    </a:lnTo>
                    <a:lnTo>
                      <a:pt x="13201" y="0"/>
                    </a:lnTo>
                    <a:lnTo>
                      <a:pt x="13449" y="0"/>
                    </a:lnTo>
                    <a:lnTo>
                      <a:pt x="13698" y="0"/>
                    </a:lnTo>
                    <a:lnTo>
                      <a:pt x="13945" y="0"/>
                    </a:lnTo>
                    <a:lnTo>
                      <a:pt x="13821" y="0"/>
                    </a:lnTo>
                    <a:lnTo>
                      <a:pt x="13449" y="0"/>
                    </a:lnTo>
                    <a:lnTo>
                      <a:pt x="13326" y="0"/>
                    </a:lnTo>
                    <a:lnTo>
                      <a:pt x="13084" y="0"/>
                    </a:lnTo>
                    <a:lnTo>
                      <a:pt x="12837" y="0"/>
                    </a:lnTo>
                    <a:lnTo>
                      <a:pt x="13201" y="0"/>
                    </a:lnTo>
                    <a:lnTo>
                      <a:pt x="13326" y="0"/>
                    </a:lnTo>
                    <a:lnTo>
                      <a:pt x="13326" y="0"/>
                    </a:lnTo>
                    <a:lnTo>
                      <a:pt x="12837" y="0"/>
                    </a:lnTo>
                    <a:lnTo>
                      <a:pt x="12218" y="0"/>
                    </a:lnTo>
                    <a:lnTo>
                      <a:pt x="11969" y="0"/>
                    </a:lnTo>
                    <a:lnTo>
                      <a:pt x="11846" y="0"/>
                    </a:lnTo>
                    <a:lnTo>
                      <a:pt x="11597" y="0"/>
                    </a:lnTo>
                    <a:lnTo>
                      <a:pt x="11232" y="0"/>
                    </a:lnTo>
                    <a:lnTo>
                      <a:pt x="10860" y="0"/>
                    </a:lnTo>
                    <a:lnTo>
                      <a:pt x="10860" y="0"/>
                    </a:lnTo>
                    <a:lnTo>
                      <a:pt x="11481" y="0"/>
                    </a:lnTo>
                    <a:lnTo>
                      <a:pt x="11846" y="0"/>
                    </a:lnTo>
                    <a:lnTo>
                      <a:pt x="11969" y="0"/>
                    </a:lnTo>
                    <a:lnTo>
                      <a:pt x="11481" y="0"/>
                    </a:lnTo>
                    <a:lnTo>
                      <a:pt x="10984" y="0"/>
                    </a:lnTo>
                    <a:lnTo>
                      <a:pt x="10984" y="0"/>
                    </a:lnTo>
                    <a:lnTo>
                      <a:pt x="11357" y="0"/>
                    </a:lnTo>
                    <a:lnTo>
                      <a:pt x="11846" y="0"/>
                    </a:lnTo>
                    <a:lnTo>
                      <a:pt x="12465" y="0"/>
                    </a:lnTo>
                    <a:lnTo>
                      <a:pt x="12713" y="0"/>
                    </a:lnTo>
                    <a:lnTo>
                      <a:pt x="13201" y="0"/>
                    </a:lnTo>
                    <a:lnTo>
                      <a:pt x="13449" y="0"/>
                    </a:lnTo>
                    <a:lnTo>
                      <a:pt x="13449" y="0"/>
                    </a:lnTo>
                    <a:lnTo>
                      <a:pt x="13326" y="0"/>
                    </a:lnTo>
                    <a:lnTo>
                      <a:pt x="12713" y="0"/>
                    </a:lnTo>
                    <a:lnTo>
                      <a:pt x="12465" y="0"/>
                    </a:lnTo>
                    <a:lnTo>
                      <a:pt x="11969" y="0"/>
                    </a:lnTo>
                    <a:lnTo>
                      <a:pt x="11597" y="0"/>
                    </a:lnTo>
                    <a:lnTo>
                      <a:pt x="11357" y="0"/>
                    </a:lnTo>
                    <a:lnTo>
                      <a:pt x="11597" y="0"/>
                    </a:lnTo>
                    <a:lnTo>
                      <a:pt x="11846" y="0"/>
                    </a:lnTo>
                    <a:lnTo>
                      <a:pt x="11846" y="0"/>
                    </a:lnTo>
                    <a:lnTo>
                      <a:pt x="11481" y="0"/>
                    </a:lnTo>
                    <a:lnTo>
                      <a:pt x="10984" y="0"/>
                    </a:lnTo>
                    <a:lnTo>
                      <a:pt x="10737" y="0"/>
                    </a:lnTo>
                    <a:lnTo>
                      <a:pt x="10241" y="0"/>
                    </a:lnTo>
                    <a:lnTo>
                      <a:pt x="9995" y="0"/>
                    </a:lnTo>
                    <a:lnTo>
                      <a:pt x="9752" y="0"/>
                    </a:lnTo>
                    <a:lnTo>
                      <a:pt x="9380" y="0"/>
                    </a:lnTo>
                    <a:lnTo>
                      <a:pt x="9009" y="0"/>
                    </a:lnTo>
                    <a:lnTo>
                      <a:pt x="9009" y="0"/>
                    </a:lnTo>
                    <a:lnTo>
                      <a:pt x="9133" y="0"/>
                    </a:lnTo>
                    <a:lnTo>
                      <a:pt x="9504" y="0"/>
                    </a:lnTo>
                    <a:lnTo>
                      <a:pt x="9504" y="0"/>
                    </a:lnTo>
                    <a:lnTo>
                      <a:pt x="9752" y="0"/>
                    </a:lnTo>
                    <a:lnTo>
                      <a:pt x="10241" y="0"/>
                    </a:lnTo>
                    <a:lnTo>
                      <a:pt x="10241" y="0"/>
                    </a:lnTo>
                    <a:lnTo>
                      <a:pt x="10613" y="0"/>
                    </a:lnTo>
                    <a:lnTo>
                      <a:pt x="10737" y="0"/>
                    </a:lnTo>
                    <a:lnTo>
                      <a:pt x="10984" y="0"/>
                    </a:lnTo>
                    <a:lnTo>
                      <a:pt x="11481" y="0"/>
                    </a:lnTo>
                    <a:lnTo>
                      <a:pt x="11846" y="0"/>
                    </a:lnTo>
                    <a:lnTo>
                      <a:pt x="12094" y="0"/>
                    </a:lnTo>
                    <a:lnTo>
                      <a:pt x="12218" y="0"/>
                    </a:lnTo>
                    <a:lnTo>
                      <a:pt x="12218" y="0"/>
                    </a:lnTo>
                    <a:lnTo>
                      <a:pt x="12465" y="0"/>
                    </a:lnTo>
                    <a:lnTo>
                      <a:pt x="12588" y="0"/>
                    </a:lnTo>
                    <a:lnTo>
                      <a:pt x="12588" y="0"/>
                    </a:lnTo>
                    <a:lnTo>
                      <a:pt x="12465" y="0"/>
                    </a:lnTo>
                    <a:lnTo>
                      <a:pt x="12588" y="0"/>
                    </a:lnTo>
                    <a:lnTo>
                      <a:pt x="13084" y="0"/>
                    </a:lnTo>
                    <a:lnTo>
                      <a:pt x="13698" y="0"/>
                    </a:lnTo>
                    <a:lnTo>
                      <a:pt x="13821" y="0"/>
                    </a:lnTo>
                    <a:lnTo>
                      <a:pt x="13698" y="0"/>
                    </a:lnTo>
                    <a:lnTo>
                      <a:pt x="13326" y="0"/>
                    </a:lnTo>
                    <a:lnTo>
                      <a:pt x="13084" y="0"/>
                    </a:lnTo>
                    <a:lnTo>
                      <a:pt x="12837" y="0"/>
                    </a:lnTo>
                    <a:lnTo>
                      <a:pt x="12713" y="0"/>
                    </a:lnTo>
                    <a:lnTo>
                      <a:pt x="12837" y="0"/>
                    </a:lnTo>
                    <a:lnTo>
                      <a:pt x="13201" y="0"/>
                    </a:lnTo>
                    <a:lnTo>
                      <a:pt x="13698" y="0"/>
                    </a:lnTo>
                    <a:lnTo>
                      <a:pt x="14069" y="0"/>
                    </a:lnTo>
                    <a:lnTo>
                      <a:pt x="14441" y="0"/>
                    </a:lnTo>
                    <a:lnTo>
                      <a:pt x="14688" y="0"/>
                    </a:lnTo>
                    <a:lnTo>
                      <a:pt x="14688" y="0"/>
                    </a:lnTo>
                    <a:lnTo>
                      <a:pt x="14316" y="0"/>
                    </a:lnTo>
                    <a:lnTo>
                      <a:pt x="13945" y="0"/>
                    </a:lnTo>
                    <a:lnTo>
                      <a:pt x="13945" y="0"/>
                    </a:lnTo>
                    <a:lnTo>
                      <a:pt x="13698" y="0"/>
                    </a:lnTo>
                    <a:lnTo>
                      <a:pt x="13698" y="0"/>
                    </a:lnTo>
                    <a:lnTo>
                      <a:pt x="13698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09" name="曲线"/>
              <p:cNvSpPr>
                <a:spLocks/>
              </p:cNvSpPr>
              <p:nvPr/>
            </p:nvSpPr>
            <p:spPr>
              <a:xfrm>
                <a:off x="923049" y="1951073"/>
                <a:ext cx="877904" cy="72901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214" y="0"/>
                    </a:moveTo>
                    <a:lnTo>
                      <a:pt x="2214" y="0"/>
                    </a:lnTo>
                    <a:lnTo>
                      <a:pt x="2193" y="0"/>
                    </a:lnTo>
                    <a:lnTo>
                      <a:pt x="2107" y="0"/>
                    </a:lnTo>
                    <a:lnTo>
                      <a:pt x="2094" y="0"/>
                    </a:lnTo>
                    <a:lnTo>
                      <a:pt x="2094" y="0"/>
                    </a:lnTo>
                    <a:lnTo>
                      <a:pt x="2107" y="0"/>
                    </a:lnTo>
                    <a:lnTo>
                      <a:pt x="2149" y="0"/>
                    </a:lnTo>
                    <a:lnTo>
                      <a:pt x="2203" y="0"/>
                    </a:lnTo>
                    <a:lnTo>
                      <a:pt x="2214" y="0"/>
                    </a:lnTo>
                  </a:path>
                  <a:path w="21600" h="21600">
                    <a:moveTo>
                      <a:pt x="20814" y="0"/>
                    </a:moveTo>
                    <a:lnTo>
                      <a:pt x="20706" y="0"/>
                    </a:lnTo>
                    <a:lnTo>
                      <a:pt x="20600" y="0"/>
                    </a:lnTo>
                    <a:lnTo>
                      <a:pt x="20620" y="0"/>
                    </a:lnTo>
                    <a:lnTo>
                      <a:pt x="20760" y="0"/>
                    </a:lnTo>
                  </a:path>
                  <a:path w="21600" h="21600">
                    <a:moveTo>
                      <a:pt x="9997" y="0"/>
                    </a:moveTo>
                    <a:lnTo>
                      <a:pt x="9859" y="0"/>
                    </a:lnTo>
                    <a:lnTo>
                      <a:pt x="9665" y="0"/>
                    </a:lnTo>
                    <a:lnTo>
                      <a:pt x="9622" y="0"/>
                    </a:lnTo>
                    <a:lnTo>
                      <a:pt x="9449" y="0"/>
                    </a:lnTo>
                    <a:lnTo>
                      <a:pt x="9407" y="0"/>
                    </a:lnTo>
                    <a:lnTo>
                      <a:pt x="9309" y="0"/>
                    </a:lnTo>
                    <a:lnTo>
                      <a:pt x="9289" y="0"/>
                    </a:lnTo>
                    <a:lnTo>
                      <a:pt x="9309" y="0"/>
                    </a:lnTo>
                    <a:lnTo>
                      <a:pt x="9289" y="0"/>
                    </a:lnTo>
                    <a:lnTo>
                      <a:pt x="9289" y="0"/>
                    </a:lnTo>
                    <a:lnTo>
                      <a:pt x="9267" y="0"/>
                    </a:lnTo>
                    <a:lnTo>
                      <a:pt x="9309" y="0"/>
                    </a:lnTo>
                    <a:lnTo>
                      <a:pt x="9267" y="0"/>
                    </a:lnTo>
                    <a:lnTo>
                      <a:pt x="9203" y="0"/>
                    </a:lnTo>
                    <a:lnTo>
                      <a:pt x="9127" y="0"/>
                    </a:lnTo>
                    <a:lnTo>
                      <a:pt x="9095" y="0"/>
                    </a:lnTo>
                    <a:lnTo>
                      <a:pt x="8977" y="0"/>
                    </a:lnTo>
                    <a:lnTo>
                      <a:pt x="8923" y="0"/>
                    </a:lnTo>
                    <a:lnTo>
                      <a:pt x="8783" y="0"/>
                    </a:lnTo>
                    <a:lnTo>
                      <a:pt x="8730" y="0"/>
                    </a:lnTo>
                    <a:lnTo>
                      <a:pt x="8730" y="0"/>
                    </a:lnTo>
                    <a:lnTo>
                      <a:pt x="8773" y="0"/>
                    </a:lnTo>
                    <a:lnTo>
                      <a:pt x="8773" y="0"/>
                    </a:lnTo>
                    <a:lnTo>
                      <a:pt x="8612" y="0"/>
                    </a:lnTo>
                    <a:lnTo>
                      <a:pt x="8600" y="0"/>
                    </a:lnTo>
                    <a:lnTo>
                      <a:pt x="8589" y="0"/>
                    </a:lnTo>
                    <a:lnTo>
                      <a:pt x="8536" y="0"/>
                    </a:lnTo>
                    <a:lnTo>
                      <a:pt x="8492" y="0"/>
                    </a:lnTo>
                    <a:lnTo>
                      <a:pt x="8482" y="0"/>
                    </a:lnTo>
                    <a:lnTo>
                      <a:pt x="8374" y="0"/>
                    </a:lnTo>
                    <a:lnTo>
                      <a:pt x="8342" y="0"/>
                    </a:lnTo>
                    <a:lnTo>
                      <a:pt x="8288" y="0"/>
                    </a:lnTo>
                    <a:lnTo>
                      <a:pt x="8234" y="0"/>
                    </a:lnTo>
                    <a:lnTo>
                      <a:pt x="8192" y="0"/>
                    </a:lnTo>
                    <a:lnTo>
                      <a:pt x="8180" y="0"/>
                    </a:lnTo>
                    <a:lnTo>
                      <a:pt x="8106" y="0"/>
                    </a:lnTo>
                    <a:lnTo>
                      <a:pt x="8052" y="0"/>
                    </a:lnTo>
                    <a:lnTo>
                      <a:pt x="8008" y="0"/>
                    </a:lnTo>
                    <a:lnTo>
                      <a:pt x="8008" y="0"/>
                    </a:lnTo>
                    <a:lnTo>
                      <a:pt x="8106" y="0"/>
                    </a:lnTo>
                    <a:lnTo>
                      <a:pt x="8214" y="0"/>
                    </a:lnTo>
                    <a:lnTo>
                      <a:pt x="8214" y="0"/>
                    </a:lnTo>
                    <a:lnTo>
                      <a:pt x="8138" y="0"/>
                    </a:lnTo>
                    <a:lnTo>
                      <a:pt x="8192" y="0"/>
                    </a:lnTo>
                    <a:lnTo>
                      <a:pt x="8234" y="0"/>
                    </a:lnTo>
                    <a:lnTo>
                      <a:pt x="8225" y="0"/>
                    </a:lnTo>
                    <a:lnTo>
                      <a:pt x="8192" y="0"/>
                    </a:lnTo>
                    <a:lnTo>
                      <a:pt x="8225" y="0"/>
                    </a:lnTo>
                    <a:lnTo>
                      <a:pt x="8171" y="0"/>
                    </a:lnTo>
                    <a:lnTo>
                      <a:pt x="8171" y="0"/>
                    </a:lnTo>
                    <a:lnTo>
                      <a:pt x="8171" y="0"/>
                    </a:lnTo>
                    <a:lnTo>
                      <a:pt x="8214" y="0"/>
                    </a:lnTo>
                    <a:lnTo>
                      <a:pt x="8234" y="0"/>
                    </a:lnTo>
                    <a:lnTo>
                      <a:pt x="8278" y="0"/>
                    </a:lnTo>
                    <a:lnTo>
                      <a:pt x="8342" y="0"/>
                    </a:lnTo>
                    <a:lnTo>
                      <a:pt x="8396" y="0"/>
                    </a:lnTo>
                    <a:lnTo>
                      <a:pt x="8482" y="0"/>
                    </a:lnTo>
                    <a:lnTo>
                      <a:pt x="8568" y="0"/>
                    </a:lnTo>
                    <a:lnTo>
                      <a:pt x="8612" y="0"/>
                    </a:lnTo>
                    <a:lnTo>
                      <a:pt x="8612" y="0"/>
                    </a:lnTo>
                    <a:lnTo>
                      <a:pt x="8665" y="0"/>
                    </a:lnTo>
                    <a:lnTo>
                      <a:pt x="8696" y="0"/>
                    </a:lnTo>
                    <a:lnTo>
                      <a:pt x="8696" y="0"/>
                    </a:lnTo>
                    <a:lnTo>
                      <a:pt x="8654" y="0"/>
                    </a:lnTo>
                    <a:lnTo>
                      <a:pt x="8696" y="0"/>
                    </a:lnTo>
                    <a:lnTo>
                      <a:pt x="8751" y="0"/>
                    </a:lnTo>
                    <a:lnTo>
                      <a:pt x="8826" y="0"/>
                    </a:lnTo>
                    <a:lnTo>
                      <a:pt x="8912" y="0"/>
                    </a:lnTo>
                    <a:lnTo>
                      <a:pt x="8966" y="0"/>
                    </a:lnTo>
                    <a:lnTo>
                      <a:pt x="9042" y="0"/>
                    </a:lnTo>
                    <a:lnTo>
                      <a:pt x="9031" y="0"/>
                    </a:lnTo>
                    <a:lnTo>
                      <a:pt x="9095" y="0"/>
                    </a:lnTo>
                    <a:lnTo>
                      <a:pt x="9106" y="0"/>
                    </a:lnTo>
                    <a:lnTo>
                      <a:pt x="9191" y="0"/>
                    </a:lnTo>
                    <a:lnTo>
                      <a:pt x="9255" y="0"/>
                    </a:lnTo>
                    <a:lnTo>
                      <a:pt x="9267" y="0"/>
                    </a:lnTo>
                    <a:lnTo>
                      <a:pt x="9300" y="0"/>
                    </a:lnTo>
                    <a:lnTo>
                      <a:pt x="9354" y="0"/>
                    </a:lnTo>
                    <a:lnTo>
                      <a:pt x="9429" y="0"/>
                    </a:lnTo>
                    <a:lnTo>
                      <a:pt x="9503" y="0"/>
                    </a:lnTo>
                    <a:lnTo>
                      <a:pt x="9579" y="0"/>
                    </a:lnTo>
                    <a:lnTo>
                      <a:pt x="9611" y="0"/>
                    </a:lnTo>
                    <a:lnTo>
                      <a:pt x="9643" y="0"/>
                    </a:lnTo>
                    <a:lnTo>
                      <a:pt x="9697" y="0"/>
                    </a:lnTo>
                    <a:lnTo>
                      <a:pt x="9729" y="0"/>
                    </a:lnTo>
                    <a:lnTo>
                      <a:pt x="9825" y="0"/>
                    </a:lnTo>
                    <a:lnTo>
                      <a:pt x="9859" y="0"/>
                    </a:lnTo>
                    <a:lnTo>
                      <a:pt x="9891" y="0"/>
                    </a:lnTo>
                    <a:lnTo>
                      <a:pt x="9933" y="0"/>
                    </a:lnTo>
                    <a:lnTo>
                      <a:pt x="10042" y="0"/>
                    </a:lnTo>
                    <a:lnTo>
                      <a:pt x="10106" y="0"/>
                    </a:lnTo>
                    <a:lnTo>
                      <a:pt x="10160" y="0"/>
                    </a:lnTo>
                    <a:lnTo>
                      <a:pt x="10289" y="0"/>
                    </a:lnTo>
                    <a:lnTo>
                      <a:pt x="10396" y="0"/>
                    </a:lnTo>
                    <a:lnTo>
                      <a:pt x="10428" y="0"/>
                    </a:lnTo>
                    <a:cubicBezTo>
                      <a:pt x="10450" y="0"/>
                      <a:pt x="10504" y="0"/>
                      <a:pt x="10546" y="0"/>
                    </a:cubicBezTo>
                    <a:lnTo>
                      <a:pt x="10482" y="0"/>
                    </a:lnTo>
                    <a:lnTo>
                      <a:pt x="10212" y="0"/>
                    </a:lnTo>
                    <a:lnTo>
                      <a:pt x="10149" y="0"/>
                    </a:lnTo>
                    <a:lnTo>
                      <a:pt x="9988" y="0"/>
                    </a:lnTo>
                    <a:lnTo>
                      <a:pt x="9773" y="0"/>
                    </a:lnTo>
                    <a:lnTo>
                      <a:pt x="9686" y="0"/>
                    </a:lnTo>
                    <a:lnTo>
                      <a:pt x="9686" y="0"/>
                    </a:lnTo>
                    <a:lnTo>
                      <a:pt x="9739" y="0"/>
                    </a:lnTo>
                    <a:lnTo>
                      <a:pt x="9773" y="0"/>
                    </a:lnTo>
                    <a:lnTo>
                      <a:pt x="9718" y="0"/>
                    </a:lnTo>
                    <a:lnTo>
                      <a:pt x="9675" y="0"/>
                    </a:lnTo>
                    <a:lnTo>
                      <a:pt x="9579" y="0"/>
                    </a:lnTo>
                    <a:lnTo>
                      <a:pt x="9503" y="0"/>
                    </a:lnTo>
                    <a:lnTo>
                      <a:pt x="9461" y="0"/>
                    </a:lnTo>
                    <a:lnTo>
                      <a:pt x="9449" y="0"/>
                    </a:lnTo>
                    <a:lnTo>
                      <a:pt x="9363" y="0"/>
                    </a:lnTo>
                    <a:lnTo>
                      <a:pt x="9331" y="0"/>
                    </a:lnTo>
                    <a:lnTo>
                      <a:pt x="9331" y="0"/>
                    </a:lnTo>
                    <a:lnTo>
                      <a:pt x="9363" y="0"/>
                    </a:lnTo>
                    <a:lnTo>
                      <a:pt x="9407" y="0"/>
                    </a:lnTo>
                    <a:lnTo>
                      <a:pt x="9385" y="0"/>
                    </a:lnTo>
                    <a:lnTo>
                      <a:pt x="9396" y="0"/>
                    </a:lnTo>
                    <a:lnTo>
                      <a:pt x="9439" y="0"/>
                    </a:lnTo>
                    <a:lnTo>
                      <a:pt x="9493" y="0"/>
                    </a:lnTo>
                    <a:lnTo>
                      <a:pt x="9546" y="0"/>
                    </a:lnTo>
                    <a:lnTo>
                      <a:pt x="9579" y="0"/>
                    </a:lnTo>
                    <a:lnTo>
                      <a:pt x="9568" y="0"/>
                    </a:lnTo>
                    <a:lnTo>
                      <a:pt x="9503" y="0"/>
                    </a:lnTo>
                    <a:lnTo>
                      <a:pt x="9439" y="0"/>
                    </a:lnTo>
                    <a:lnTo>
                      <a:pt x="9396" y="0"/>
                    </a:lnTo>
                    <a:lnTo>
                      <a:pt x="9407" y="0"/>
                    </a:lnTo>
                    <a:lnTo>
                      <a:pt x="9514" y="0"/>
                    </a:lnTo>
                    <a:lnTo>
                      <a:pt x="9557" y="0"/>
                    </a:lnTo>
                    <a:lnTo>
                      <a:pt x="9568" y="0"/>
                    </a:lnTo>
                    <a:lnTo>
                      <a:pt x="9601" y="0"/>
                    </a:lnTo>
                    <a:lnTo>
                      <a:pt x="9622" y="0"/>
                    </a:lnTo>
                    <a:lnTo>
                      <a:pt x="9601" y="0"/>
                    </a:lnTo>
                    <a:lnTo>
                      <a:pt x="9654" y="0"/>
                    </a:lnTo>
                    <a:lnTo>
                      <a:pt x="9739" y="0"/>
                    </a:lnTo>
                    <a:lnTo>
                      <a:pt x="9837" y="0"/>
                    </a:lnTo>
                    <a:lnTo>
                      <a:pt x="9891" y="0"/>
                    </a:lnTo>
                    <a:lnTo>
                      <a:pt x="9977" y="0"/>
                    </a:lnTo>
                    <a:lnTo>
                      <a:pt x="10042" y="0"/>
                    </a:lnTo>
                    <a:lnTo>
                      <a:pt x="10094" y="0"/>
                    </a:lnTo>
                    <a:lnTo>
                      <a:pt x="10117" y="0"/>
                    </a:lnTo>
                    <a:lnTo>
                      <a:pt x="10160" y="0"/>
                    </a:lnTo>
                    <a:lnTo>
                      <a:pt x="10149" y="0"/>
                    </a:lnTo>
                    <a:lnTo>
                      <a:pt x="10106" y="0"/>
                    </a:lnTo>
                    <a:lnTo>
                      <a:pt x="10031" y="0"/>
                    </a:lnTo>
                    <a:lnTo>
                      <a:pt x="9923" y="0"/>
                    </a:lnTo>
                    <a:lnTo>
                      <a:pt x="9891" y="0"/>
                    </a:lnTo>
                    <a:lnTo>
                      <a:pt x="9955" y="0"/>
                    </a:lnTo>
                    <a:lnTo>
                      <a:pt x="9977" y="0"/>
                    </a:lnTo>
                    <a:lnTo>
                      <a:pt x="9879" y="0"/>
                    </a:lnTo>
                    <a:lnTo>
                      <a:pt x="9837" y="0"/>
                    </a:lnTo>
                    <a:lnTo>
                      <a:pt x="9708" y="0"/>
                    </a:lnTo>
                    <a:lnTo>
                      <a:pt x="9665" y="0"/>
                    </a:lnTo>
                    <a:lnTo>
                      <a:pt x="9622" y="0"/>
                    </a:lnTo>
                    <a:lnTo>
                      <a:pt x="9579" y="0"/>
                    </a:lnTo>
                    <a:lnTo>
                      <a:pt x="9546" y="0"/>
                    </a:lnTo>
                    <a:lnTo>
                      <a:pt x="9503" y="0"/>
                    </a:lnTo>
                    <a:lnTo>
                      <a:pt x="9363" y="0"/>
                    </a:lnTo>
                    <a:lnTo>
                      <a:pt x="9343" y="0"/>
                    </a:lnTo>
                    <a:lnTo>
                      <a:pt x="9235" y="0"/>
                    </a:lnTo>
                    <a:lnTo>
                      <a:pt x="9225" y="0"/>
                    </a:lnTo>
                    <a:lnTo>
                      <a:pt x="9235" y="0"/>
                    </a:lnTo>
                    <a:lnTo>
                      <a:pt x="9245" y="0"/>
                    </a:lnTo>
                    <a:lnTo>
                      <a:pt x="9245" y="0"/>
                    </a:lnTo>
                    <a:lnTo>
                      <a:pt x="9225" y="0"/>
                    </a:lnTo>
                    <a:lnTo>
                      <a:pt x="9225" y="0"/>
                    </a:lnTo>
                    <a:lnTo>
                      <a:pt x="9245" y="0"/>
                    </a:lnTo>
                    <a:lnTo>
                      <a:pt x="9300" y="0"/>
                    </a:lnTo>
                    <a:lnTo>
                      <a:pt x="9321" y="0"/>
                    </a:lnTo>
                    <a:lnTo>
                      <a:pt x="9363" y="0"/>
                    </a:lnTo>
                    <a:lnTo>
                      <a:pt x="9417" y="0"/>
                    </a:lnTo>
                    <a:lnTo>
                      <a:pt x="9439" y="0"/>
                    </a:lnTo>
                    <a:lnTo>
                      <a:pt x="9449" y="0"/>
                    </a:lnTo>
                    <a:lnTo>
                      <a:pt x="9493" y="0"/>
                    </a:lnTo>
                    <a:lnTo>
                      <a:pt x="9514" y="0"/>
                    </a:lnTo>
                    <a:lnTo>
                      <a:pt x="9536" y="0"/>
                    </a:lnTo>
                    <a:lnTo>
                      <a:pt x="9568" y="0"/>
                    </a:lnTo>
                    <a:lnTo>
                      <a:pt x="9568" y="0"/>
                    </a:lnTo>
                    <a:lnTo>
                      <a:pt x="9611" y="0"/>
                    </a:lnTo>
                    <a:lnTo>
                      <a:pt x="9654" y="0"/>
                    </a:lnTo>
                    <a:lnTo>
                      <a:pt x="9686" y="0"/>
                    </a:lnTo>
                    <a:lnTo>
                      <a:pt x="9718" y="0"/>
                    </a:lnTo>
                    <a:lnTo>
                      <a:pt x="9783" y="0"/>
                    </a:lnTo>
                    <a:lnTo>
                      <a:pt x="9825" y="0"/>
                    </a:lnTo>
                    <a:lnTo>
                      <a:pt x="9879" y="0"/>
                    </a:lnTo>
                    <a:lnTo>
                      <a:pt x="9933" y="0"/>
                    </a:lnTo>
                    <a:lnTo>
                      <a:pt x="9977" y="0"/>
                    </a:lnTo>
                    <a:lnTo>
                      <a:pt x="10042" y="0"/>
                    </a:lnTo>
                    <a:lnTo>
                      <a:pt x="10094" y="0"/>
                    </a:lnTo>
                    <a:lnTo>
                      <a:pt x="10149" y="0"/>
                    </a:lnTo>
                    <a:lnTo>
                      <a:pt x="10160" y="0"/>
                    </a:lnTo>
                    <a:lnTo>
                      <a:pt x="10203" y="0"/>
                    </a:lnTo>
                    <a:lnTo>
                      <a:pt x="10212" y="0"/>
                    </a:lnTo>
                    <a:lnTo>
                      <a:pt x="10266" y="0"/>
                    </a:lnTo>
                    <a:lnTo>
                      <a:pt x="10266" y="0"/>
                    </a:lnTo>
                    <a:lnTo>
                      <a:pt x="10278" y="0"/>
                    </a:lnTo>
                    <a:lnTo>
                      <a:pt x="10332" y="0"/>
                    </a:lnTo>
                    <a:lnTo>
                      <a:pt x="10374" y="0"/>
                    </a:lnTo>
                    <a:lnTo>
                      <a:pt x="10385" y="0"/>
                    </a:lnTo>
                    <a:lnTo>
                      <a:pt x="10418" y="0"/>
                    </a:lnTo>
                    <a:lnTo>
                      <a:pt x="10460" y="0"/>
                    </a:lnTo>
                    <a:lnTo>
                      <a:pt x="10438" y="0"/>
                    </a:lnTo>
                    <a:lnTo>
                      <a:pt x="10438" y="0"/>
                    </a:lnTo>
                    <a:lnTo>
                      <a:pt x="10493" y="0"/>
                    </a:lnTo>
                    <a:lnTo>
                      <a:pt x="10579" y="0"/>
                    </a:lnTo>
                    <a:lnTo>
                      <a:pt x="10579" y="0"/>
                    </a:lnTo>
                    <a:lnTo>
                      <a:pt x="10568" y="0"/>
                    </a:lnTo>
                    <a:lnTo>
                      <a:pt x="10579" y="0"/>
                    </a:lnTo>
                    <a:lnTo>
                      <a:pt x="10546" y="0"/>
                    </a:lnTo>
                    <a:lnTo>
                      <a:pt x="10438" y="0"/>
                    </a:lnTo>
                    <a:lnTo>
                      <a:pt x="10364" y="0"/>
                    </a:lnTo>
                    <a:lnTo>
                      <a:pt x="10320" y="0"/>
                    </a:lnTo>
                    <a:lnTo>
                      <a:pt x="10278" y="0"/>
                    </a:lnTo>
                    <a:lnTo>
                      <a:pt x="10266" y="0"/>
                    </a:lnTo>
                    <a:lnTo>
                      <a:pt x="10224" y="0"/>
                    </a:lnTo>
                    <a:lnTo>
                      <a:pt x="10192" y="0"/>
                    </a:lnTo>
                    <a:lnTo>
                      <a:pt x="10149" y="0"/>
                    </a:lnTo>
                    <a:lnTo>
                      <a:pt x="10117" y="0"/>
                    </a:lnTo>
                    <a:lnTo>
                      <a:pt x="10094" y="0"/>
                    </a:lnTo>
                    <a:lnTo>
                      <a:pt x="10031" y="0"/>
                    </a:lnTo>
                    <a:lnTo>
                      <a:pt x="9988" y="0"/>
                    </a:lnTo>
                    <a:lnTo>
                      <a:pt x="9955" y="0"/>
                    </a:lnTo>
                    <a:lnTo>
                      <a:pt x="9891" y="0"/>
                    </a:lnTo>
                    <a:lnTo>
                      <a:pt x="9879" y="0"/>
                    </a:lnTo>
                    <a:lnTo>
                      <a:pt x="9848" y="0"/>
                    </a:lnTo>
                    <a:lnTo>
                      <a:pt x="9825" y="0"/>
                    </a:lnTo>
                    <a:lnTo>
                      <a:pt x="9762" y="0"/>
                    </a:lnTo>
                    <a:lnTo>
                      <a:pt x="9729" y="0"/>
                    </a:lnTo>
                    <a:lnTo>
                      <a:pt x="9601" y="0"/>
                    </a:lnTo>
                    <a:lnTo>
                      <a:pt x="9514" y="0"/>
                    </a:lnTo>
                    <a:lnTo>
                      <a:pt x="9461" y="0"/>
                    </a:lnTo>
                    <a:lnTo>
                      <a:pt x="9235" y="0"/>
                    </a:lnTo>
                    <a:lnTo>
                      <a:pt x="9191" y="0"/>
                    </a:lnTo>
                    <a:lnTo>
                      <a:pt x="9127" y="0"/>
                    </a:lnTo>
                    <a:lnTo>
                      <a:pt x="9095" y="0"/>
                    </a:lnTo>
                    <a:lnTo>
                      <a:pt x="9095" y="0"/>
                    </a:lnTo>
                    <a:lnTo>
                      <a:pt x="9042" y="0"/>
                    </a:lnTo>
                    <a:lnTo>
                      <a:pt x="9063" y="0"/>
                    </a:lnTo>
                    <a:lnTo>
                      <a:pt x="9042" y="0"/>
                    </a:lnTo>
                    <a:lnTo>
                      <a:pt x="9063" y="0"/>
                    </a:lnTo>
                    <a:lnTo>
                      <a:pt x="9095" y="0"/>
                    </a:lnTo>
                    <a:lnTo>
                      <a:pt x="9085" y="0"/>
                    </a:lnTo>
                    <a:lnTo>
                      <a:pt x="9063" y="0"/>
                    </a:lnTo>
                    <a:lnTo>
                      <a:pt x="9095" y="0"/>
                    </a:lnTo>
                    <a:lnTo>
                      <a:pt x="9137" y="0"/>
                    </a:lnTo>
                    <a:lnTo>
                      <a:pt x="9149" y="0"/>
                    </a:lnTo>
                    <a:lnTo>
                      <a:pt x="9235" y="0"/>
                    </a:lnTo>
                    <a:lnTo>
                      <a:pt x="9255" y="0"/>
                    </a:lnTo>
                    <a:lnTo>
                      <a:pt x="9309" y="0"/>
                    </a:lnTo>
                    <a:lnTo>
                      <a:pt x="9343" y="0"/>
                    </a:lnTo>
                    <a:lnTo>
                      <a:pt x="9385" y="0"/>
                    </a:lnTo>
                    <a:lnTo>
                      <a:pt x="9449" y="0"/>
                    </a:lnTo>
                    <a:lnTo>
                      <a:pt x="9493" y="0"/>
                    </a:lnTo>
                    <a:lnTo>
                      <a:pt x="9525" y="0"/>
                    </a:lnTo>
                    <a:lnTo>
                      <a:pt x="9601" y="0"/>
                    </a:lnTo>
                    <a:lnTo>
                      <a:pt x="9632" y="0"/>
                    </a:lnTo>
                    <a:lnTo>
                      <a:pt x="9675" y="0"/>
                    </a:lnTo>
                    <a:lnTo>
                      <a:pt x="9686" y="0"/>
                    </a:lnTo>
                    <a:lnTo>
                      <a:pt x="9622" y="0"/>
                    </a:lnTo>
                    <a:lnTo>
                      <a:pt x="9622" y="0"/>
                    </a:lnTo>
                    <a:lnTo>
                      <a:pt x="9601" y="0"/>
                    </a:lnTo>
                    <a:lnTo>
                      <a:pt x="9601" y="0"/>
                    </a:lnTo>
                    <a:lnTo>
                      <a:pt x="9568" y="0"/>
                    </a:lnTo>
                    <a:lnTo>
                      <a:pt x="9503" y="0"/>
                    </a:lnTo>
                    <a:lnTo>
                      <a:pt x="9503" y="0"/>
                    </a:lnTo>
                    <a:lnTo>
                      <a:pt x="9471" y="0"/>
                    </a:lnTo>
                    <a:lnTo>
                      <a:pt x="9514" y="0"/>
                    </a:lnTo>
                    <a:lnTo>
                      <a:pt x="9514" y="0"/>
                    </a:lnTo>
                    <a:lnTo>
                      <a:pt x="9546" y="0"/>
                    </a:lnTo>
                    <a:lnTo>
                      <a:pt x="9546" y="0"/>
                    </a:lnTo>
                    <a:lnTo>
                      <a:pt x="9471" y="0"/>
                    </a:lnTo>
                    <a:lnTo>
                      <a:pt x="9503" y="0"/>
                    </a:lnTo>
                    <a:lnTo>
                      <a:pt x="9601" y="0"/>
                    </a:lnTo>
                    <a:lnTo>
                      <a:pt x="9632" y="0"/>
                    </a:lnTo>
                    <a:lnTo>
                      <a:pt x="9665" y="0"/>
                    </a:lnTo>
                    <a:lnTo>
                      <a:pt x="9675" y="0"/>
                    </a:lnTo>
                    <a:lnTo>
                      <a:pt x="9708" y="0"/>
                    </a:lnTo>
                    <a:lnTo>
                      <a:pt x="9729" y="0"/>
                    </a:lnTo>
                    <a:lnTo>
                      <a:pt x="9762" y="0"/>
                    </a:lnTo>
                    <a:lnTo>
                      <a:pt x="9837" y="0"/>
                    </a:lnTo>
                    <a:lnTo>
                      <a:pt x="9933" y="0"/>
                    </a:lnTo>
                    <a:lnTo>
                      <a:pt x="9977" y="0"/>
                    </a:lnTo>
                    <a:lnTo>
                      <a:pt x="10051" y="0"/>
                    </a:lnTo>
                    <a:lnTo>
                      <a:pt x="10063" y="0"/>
                    </a:lnTo>
                    <a:lnTo>
                      <a:pt x="10083" y="0"/>
                    </a:lnTo>
                    <a:lnTo>
                      <a:pt x="10106" y="0"/>
                    </a:lnTo>
                    <a:lnTo>
                      <a:pt x="10149" y="0"/>
                    </a:lnTo>
                    <a:lnTo>
                      <a:pt x="10171" y="0"/>
                    </a:lnTo>
                    <a:lnTo>
                      <a:pt x="10192" y="0"/>
                    </a:lnTo>
                    <a:lnTo>
                      <a:pt x="10212" y="0"/>
                    </a:lnTo>
                    <a:lnTo>
                      <a:pt x="10246" y="0"/>
                    </a:lnTo>
                    <a:lnTo>
                      <a:pt x="10266" y="0"/>
                    </a:lnTo>
                    <a:lnTo>
                      <a:pt x="10278" y="0"/>
                    </a:lnTo>
                    <a:lnTo>
                      <a:pt x="10310" y="0"/>
                    </a:lnTo>
                    <a:lnTo>
                      <a:pt x="10332" y="0"/>
                    </a:lnTo>
                    <a:lnTo>
                      <a:pt x="10406" y="0"/>
                    </a:lnTo>
                    <a:lnTo>
                      <a:pt x="10428" y="0"/>
                    </a:lnTo>
                    <a:lnTo>
                      <a:pt x="10482" y="0"/>
                    </a:lnTo>
                    <a:lnTo>
                      <a:pt x="10525" y="0"/>
                    </a:lnTo>
                    <a:lnTo>
                      <a:pt x="10579" y="0"/>
                    </a:lnTo>
                    <a:lnTo>
                      <a:pt x="10642" y="0"/>
                    </a:lnTo>
                    <a:lnTo>
                      <a:pt x="10697" y="0"/>
                    </a:lnTo>
                    <a:lnTo>
                      <a:pt x="10708" y="0"/>
                    </a:lnTo>
                    <a:lnTo>
                      <a:pt x="10751" y="0"/>
                    </a:lnTo>
                    <a:lnTo>
                      <a:pt x="10805" y="0"/>
                    </a:lnTo>
                    <a:lnTo>
                      <a:pt x="10848" y="0"/>
                    </a:lnTo>
                    <a:lnTo>
                      <a:pt x="10891" y="0"/>
                    </a:lnTo>
                    <a:lnTo>
                      <a:pt x="10998" y="0"/>
                    </a:lnTo>
                    <a:lnTo>
                      <a:pt x="11116" y="0"/>
                    </a:lnTo>
                    <a:lnTo>
                      <a:pt x="11126" y="0"/>
                    </a:lnTo>
                    <a:lnTo>
                      <a:pt x="11160" y="0"/>
                    </a:lnTo>
                    <a:lnTo>
                      <a:pt x="11169" y="0"/>
                    </a:lnTo>
                    <a:lnTo>
                      <a:pt x="11180" y="0"/>
                    </a:lnTo>
                    <a:lnTo>
                      <a:pt x="11223" y="0"/>
                    </a:lnTo>
                    <a:lnTo>
                      <a:pt x="11223" y="0"/>
                    </a:lnTo>
                    <a:lnTo>
                      <a:pt x="11234" y="0"/>
                    </a:lnTo>
                    <a:lnTo>
                      <a:pt x="11266" y="0"/>
                    </a:lnTo>
                    <a:lnTo>
                      <a:pt x="11299" y="0"/>
                    </a:lnTo>
                    <a:lnTo>
                      <a:pt x="11332" y="0"/>
                    </a:lnTo>
                    <a:lnTo>
                      <a:pt x="11332" y="0"/>
                    </a:lnTo>
                    <a:lnTo>
                      <a:pt x="11352" y="0"/>
                    </a:lnTo>
                    <a:lnTo>
                      <a:pt x="11385" y="0"/>
                    </a:lnTo>
                    <a:lnTo>
                      <a:pt x="11396" y="0"/>
                    </a:lnTo>
                    <a:lnTo>
                      <a:pt x="11396" y="0"/>
                    </a:lnTo>
                    <a:lnTo>
                      <a:pt x="11428" y="0"/>
                    </a:lnTo>
                    <a:lnTo>
                      <a:pt x="11385" y="0"/>
                    </a:lnTo>
                    <a:lnTo>
                      <a:pt x="11385" y="0"/>
                    </a:lnTo>
                    <a:lnTo>
                      <a:pt x="11352" y="0"/>
                    </a:lnTo>
                    <a:lnTo>
                      <a:pt x="11332" y="0"/>
                    </a:lnTo>
                    <a:lnTo>
                      <a:pt x="11332" y="0"/>
                    </a:lnTo>
                    <a:lnTo>
                      <a:pt x="11374" y="0"/>
                    </a:lnTo>
                    <a:lnTo>
                      <a:pt x="11406" y="0"/>
                    </a:lnTo>
                    <a:lnTo>
                      <a:pt x="11428" y="0"/>
                    </a:lnTo>
                    <a:lnTo>
                      <a:pt x="11461" y="0"/>
                    </a:lnTo>
                    <a:lnTo>
                      <a:pt x="11514" y="0"/>
                    </a:lnTo>
                    <a:lnTo>
                      <a:pt x="11514" y="0"/>
                    </a:lnTo>
                    <a:cubicBezTo>
                      <a:pt x="11492" y="0"/>
                      <a:pt x="11461" y="0"/>
                      <a:pt x="11438" y="0"/>
                    </a:cubicBezTo>
                    <a:lnTo>
                      <a:pt x="11428" y="0"/>
                    </a:lnTo>
                    <a:cubicBezTo>
                      <a:pt x="11374" y="0"/>
                      <a:pt x="11332" y="0"/>
                      <a:pt x="11278" y="0"/>
                    </a:cubicBezTo>
                    <a:cubicBezTo>
                      <a:pt x="11246" y="0"/>
                      <a:pt x="11234" y="0"/>
                      <a:pt x="11223" y="0"/>
                    </a:cubicBezTo>
                    <a:lnTo>
                      <a:pt x="11072" y="0"/>
                    </a:lnTo>
                    <a:lnTo>
                      <a:pt x="10858" y="0"/>
                    </a:lnTo>
                    <a:lnTo>
                      <a:pt x="10794" y="0"/>
                    </a:lnTo>
                    <a:lnTo>
                      <a:pt x="10740" y="0"/>
                    </a:lnTo>
                    <a:lnTo>
                      <a:pt x="10654" y="0"/>
                    </a:lnTo>
                    <a:lnTo>
                      <a:pt x="10600" y="0"/>
                    </a:lnTo>
                    <a:lnTo>
                      <a:pt x="10579" y="0"/>
                    </a:lnTo>
                    <a:lnTo>
                      <a:pt x="10622" y="0"/>
                    </a:lnTo>
                    <a:lnTo>
                      <a:pt x="10654" y="0"/>
                    </a:lnTo>
                    <a:lnTo>
                      <a:pt x="10686" y="0"/>
                    </a:lnTo>
                    <a:lnTo>
                      <a:pt x="10675" y="0"/>
                    </a:lnTo>
                    <a:lnTo>
                      <a:pt x="10632" y="0"/>
                    </a:lnTo>
                    <a:lnTo>
                      <a:pt x="10642" y="0"/>
                    </a:lnTo>
                    <a:lnTo>
                      <a:pt x="10730" y="0"/>
                    </a:lnTo>
                    <a:lnTo>
                      <a:pt x="10740" y="0"/>
                    </a:lnTo>
                    <a:lnTo>
                      <a:pt x="10805" y="0"/>
                    </a:lnTo>
                    <a:lnTo>
                      <a:pt x="10805" y="0"/>
                    </a:lnTo>
                    <a:lnTo>
                      <a:pt x="10762" y="0"/>
                    </a:lnTo>
                    <a:lnTo>
                      <a:pt x="10762" y="0"/>
                    </a:lnTo>
                    <a:lnTo>
                      <a:pt x="10805" y="0"/>
                    </a:lnTo>
                    <a:lnTo>
                      <a:pt x="10814" y="0"/>
                    </a:lnTo>
                    <a:lnTo>
                      <a:pt x="10858" y="0"/>
                    </a:lnTo>
                    <a:lnTo>
                      <a:pt x="10912" y="0"/>
                    </a:lnTo>
                    <a:lnTo>
                      <a:pt x="10954" y="0"/>
                    </a:lnTo>
                    <a:lnTo>
                      <a:pt x="10966" y="0"/>
                    </a:lnTo>
                    <a:lnTo>
                      <a:pt x="11008" y="0"/>
                    </a:lnTo>
                    <a:lnTo>
                      <a:pt x="11008" y="0"/>
                    </a:lnTo>
                    <a:lnTo>
                      <a:pt x="11062" y="0"/>
                    </a:lnTo>
                    <a:lnTo>
                      <a:pt x="11072" y="0"/>
                    </a:lnTo>
                    <a:lnTo>
                      <a:pt x="11072" y="0"/>
                    </a:lnTo>
                    <a:lnTo>
                      <a:pt x="11126" y="0"/>
                    </a:lnTo>
                    <a:lnTo>
                      <a:pt x="11138" y="0"/>
                    </a:lnTo>
                    <a:lnTo>
                      <a:pt x="11180" y="0"/>
                    </a:lnTo>
                    <a:lnTo>
                      <a:pt x="11246" y="0"/>
                    </a:lnTo>
                    <a:cubicBezTo>
                      <a:pt x="11268" y="0"/>
                      <a:pt x="11297" y="0"/>
                      <a:pt x="11325" y="0"/>
                    </a:cubicBezTo>
                    <a:cubicBezTo>
                      <a:pt x="11334" y="0"/>
                      <a:pt x="11345" y="0"/>
                      <a:pt x="11352" y="0"/>
                    </a:cubicBezTo>
                    <a:cubicBezTo>
                      <a:pt x="11363" y="0"/>
                      <a:pt x="11372" y="0"/>
                      <a:pt x="11377" y="0"/>
                    </a:cubicBezTo>
                    <a:lnTo>
                      <a:pt x="11377" y="0"/>
                    </a:lnTo>
                    <a:lnTo>
                      <a:pt x="11352" y="0"/>
                    </a:lnTo>
                    <a:lnTo>
                      <a:pt x="11385" y="0"/>
                    </a:lnTo>
                    <a:lnTo>
                      <a:pt x="11320" y="0"/>
                    </a:lnTo>
                    <a:lnTo>
                      <a:pt x="11278" y="0"/>
                    </a:lnTo>
                    <a:lnTo>
                      <a:pt x="11246" y="0"/>
                    </a:lnTo>
                    <a:lnTo>
                      <a:pt x="11192" y="0"/>
                    </a:lnTo>
                    <a:lnTo>
                      <a:pt x="11169" y="0"/>
                    </a:lnTo>
                    <a:lnTo>
                      <a:pt x="11126" y="0"/>
                    </a:lnTo>
                    <a:lnTo>
                      <a:pt x="11072" y="0"/>
                    </a:lnTo>
                    <a:lnTo>
                      <a:pt x="11083" y="0"/>
                    </a:lnTo>
                    <a:lnTo>
                      <a:pt x="11083" y="0"/>
                    </a:lnTo>
                    <a:lnTo>
                      <a:pt x="11072" y="0"/>
                    </a:lnTo>
                    <a:lnTo>
                      <a:pt x="11052" y="0"/>
                    </a:lnTo>
                    <a:lnTo>
                      <a:pt x="11031" y="0"/>
                    </a:lnTo>
                    <a:lnTo>
                      <a:pt x="10998" y="0"/>
                    </a:lnTo>
                    <a:lnTo>
                      <a:pt x="10966" y="0"/>
                    </a:lnTo>
                    <a:lnTo>
                      <a:pt x="10891" y="0"/>
                    </a:lnTo>
                    <a:lnTo>
                      <a:pt x="10858" y="0"/>
                    </a:lnTo>
                    <a:lnTo>
                      <a:pt x="10858" y="0"/>
                    </a:lnTo>
                    <a:lnTo>
                      <a:pt x="10837" y="0"/>
                    </a:lnTo>
                    <a:lnTo>
                      <a:pt x="10794" y="0"/>
                    </a:lnTo>
                    <a:lnTo>
                      <a:pt x="10751" y="0"/>
                    </a:lnTo>
                    <a:lnTo>
                      <a:pt x="10730" y="0"/>
                    </a:lnTo>
                    <a:lnTo>
                      <a:pt x="10686" y="0"/>
                    </a:lnTo>
                    <a:lnTo>
                      <a:pt x="10654" y="0"/>
                    </a:lnTo>
                    <a:lnTo>
                      <a:pt x="10654" y="0"/>
                    </a:lnTo>
                    <a:lnTo>
                      <a:pt x="10579" y="0"/>
                    </a:lnTo>
                    <a:lnTo>
                      <a:pt x="10536" y="0"/>
                    </a:lnTo>
                    <a:lnTo>
                      <a:pt x="10536" y="0"/>
                    </a:lnTo>
                    <a:lnTo>
                      <a:pt x="10546" y="0"/>
                    </a:lnTo>
                    <a:lnTo>
                      <a:pt x="10493" y="0"/>
                    </a:lnTo>
                    <a:lnTo>
                      <a:pt x="10472" y="0"/>
                    </a:lnTo>
                    <a:lnTo>
                      <a:pt x="10472" y="0"/>
                    </a:lnTo>
                    <a:lnTo>
                      <a:pt x="10525" y="0"/>
                    </a:lnTo>
                    <a:lnTo>
                      <a:pt x="10514" y="0"/>
                    </a:lnTo>
                    <a:lnTo>
                      <a:pt x="10460" y="0"/>
                    </a:lnTo>
                    <a:lnTo>
                      <a:pt x="10460" y="0"/>
                    </a:lnTo>
                    <a:lnTo>
                      <a:pt x="10493" y="0"/>
                    </a:lnTo>
                    <a:lnTo>
                      <a:pt x="10493" y="0"/>
                    </a:lnTo>
                    <a:lnTo>
                      <a:pt x="10472" y="0"/>
                    </a:lnTo>
                    <a:lnTo>
                      <a:pt x="10460" y="0"/>
                    </a:lnTo>
                    <a:lnTo>
                      <a:pt x="10418" y="0"/>
                    </a:lnTo>
                    <a:lnTo>
                      <a:pt x="10385" y="0"/>
                    </a:lnTo>
                    <a:lnTo>
                      <a:pt x="10406" y="0"/>
                    </a:lnTo>
                    <a:lnTo>
                      <a:pt x="10428" y="0"/>
                    </a:lnTo>
                    <a:lnTo>
                      <a:pt x="10428" y="0"/>
                    </a:lnTo>
                    <a:lnTo>
                      <a:pt x="10385" y="0"/>
                    </a:lnTo>
                    <a:lnTo>
                      <a:pt x="10320" y="0"/>
                    </a:lnTo>
                    <a:lnTo>
                      <a:pt x="10310" y="0"/>
                    </a:lnTo>
                    <a:lnTo>
                      <a:pt x="10332" y="0"/>
                    </a:lnTo>
                    <a:lnTo>
                      <a:pt x="10332" y="0"/>
                    </a:lnTo>
                    <a:lnTo>
                      <a:pt x="10320" y="0"/>
                    </a:lnTo>
                    <a:lnTo>
                      <a:pt x="10300" y="0"/>
                    </a:lnTo>
                    <a:lnTo>
                      <a:pt x="10266" y="0"/>
                    </a:lnTo>
                    <a:lnTo>
                      <a:pt x="10300" y="0"/>
                    </a:lnTo>
                    <a:lnTo>
                      <a:pt x="10300" y="0"/>
                    </a:lnTo>
                    <a:lnTo>
                      <a:pt x="10224" y="0"/>
                    </a:lnTo>
                    <a:lnTo>
                      <a:pt x="10255" y="0"/>
                    </a:lnTo>
                    <a:lnTo>
                      <a:pt x="10255" y="0"/>
                    </a:lnTo>
                    <a:lnTo>
                      <a:pt x="10212" y="0"/>
                    </a:lnTo>
                    <a:lnTo>
                      <a:pt x="10212" y="0"/>
                    </a:lnTo>
                    <a:lnTo>
                      <a:pt x="10255" y="0"/>
                    </a:lnTo>
                    <a:lnTo>
                      <a:pt x="10300" y="0"/>
                    </a:lnTo>
                    <a:lnTo>
                      <a:pt x="10300" y="0"/>
                    </a:lnTo>
                    <a:lnTo>
                      <a:pt x="10278" y="0"/>
                    </a:lnTo>
                    <a:lnTo>
                      <a:pt x="10255" y="0"/>
                    </a:lnTo>
                    <a:lnTo>
                      <a:pt x="10246" y="0"/>
                    </a:lnTo>
                    <a:lnTo>
                      <a:pt x="10203" y="0"/>
                    </a:lnTo>
                    <a:lnTo>
                      <a:pt x="10192" y="0"/>
                    </a:lnTo>
                    <a:lnTo>
                      <a:pt x="10171" y="0"/>
                    </a:lnTo>
                    <a:lnTo>
                      <a:pt x="10212" y="0"/>
                    </a:lnTo>
                    <a:lnTo>
                      <a:pt x="10224" y="0"/>
                    </a:lnTo>
                    <a:lnTo>
                      <a:pt x="10192" y="0"/>
                    </a:lnTo>
                    <a:lnTo>
                      <a:pt x="10149" y="0"/>
                    </a:lnTo>
                    <a:lnTo>
                      <a:pt x="10137" y="0"/>
                    </a:lnTo>
                    <a:lnTo>
                      <a:pt x="10117" y="0"/>
                    </a:lnTo>
                    <a:lnTo>
                      <a:pt x="10137" y="0"/>
                    </a:lnTo>
                    <a:lnTo>
                      <a:pt x="10137" y="0"/>
                    </a:lnTo>
                    <a:lnTo>
                      <a:pt x="10106" y="0"/>
                    </a:lnTo>
                    <a:lnTo>
                      <a:pt x="10106" y="0"/>
                    </a:lnTo>
                    <a:lnTo>
                      <a:pt x="10117" y="0"/>
                    </a:lnTo>
                    <a:lnTo>
                      <a:pt x="10117" y="0"/>
                    </a:lnTo>
                    <a:lnTo>
                      <a:pt x="10063" y="0"/>
                    </a:lnTo>
                    <a:lnTo>
                      <a:pt x="9902" y="0"/>
                    </a:lnTo>
                    <a:lnTo>
                      <a:pt x="9815" y="0"/>
                    </a:lnTo>
                    <a:lnTo>
                      <a:pt x="9783" y="0"/>
                    </a:lnTo>
                    <a:lnTo>
                      <a:pt x="9783" y="0"/>
                    </a:lnTo>
                    <a:lnTo>
                      <a:pt x="9762" y="0"/>
                    </a:lnTo>
                    <a:lnTo>
                      <a:pt x="9718" y="0"/>
                    </a:lnTo>
                    <a:lnTo>
                      <a:pt x="9675" y="0"/>
                    </a:lnTo>
                    <a:lnTo>
                      <a:pt x="9654" y="0"/>
                    </a:lnTo>
                    <a:lnTo>
                      <a:pt x="9568" y="0"/>
                    </a:lnTo>
                    <a:lnTo>
                      <a:pt x="9568" y="0"/>
                    </a:lnTo>
                    <a:lnTo>
                      <a:pt x="9514" y="0"/>
                    </a:lnTo>
                    <a:lnTo>
                      <a:pt x="9493" y="0"/>
                    </a:lnTo>
                    <a:lnTo>
                      <a:pt x="9493" y="0"/>
                    </a:lnTo>
                    <a:lnTo>
                      <a:pt x="9407" y="0"/>
                    </a:lnTo>
                    <a:lnTo>
                      <a:pt x="9289" y="0"/>
                    </a:lnTo>
                    <a:lnTo>
                      <a:pt x="9191" y="0"/>
                    </a:lnTo>
                    <a:lnTo>
                      <a:pt x="9095" y="0"/>
                    </a:lnTo>
                    <a:lnTo>
                      <a:pt x="9020" y="0"/>
                    </a:lnTo>
                    <a:lnTo>
                      <a:pt x="9020" y="0"/>
                    </a:lnTo>
                    <a:lnTo>
                      <a:pt x="8955" y="0"/>
                    </a:lnTo>
                    <a:lnTo>
                      <a:pt x="8912" y="0"/>
                    </a:lnTo>
                    <a:lnTo>
                      <a:pt x="8859" y="0"/>
                    </a:lnTo>
                    <a:lnTo>
                      <a:pt x="8848" y="0"/>
                    </a:lnTo>
                    <a:lnTo>
                      <a:pt x="8794" y="0"/>
                    </a:lnTo>
                    <a:lnTo>
                      <a:pt x="8762" y="0"/>
                    </a:lnTo>
                    <a:lnTo>
                      <a:pt x="8816" y="0"/>
                    </a:lnTo>
                    <a:lnTo>
                      <a:pt x="8880" y="0"/>
                    </a:lnTo>
                    <a:lnTo>
                      <a:pt x="8880" y="0"/>
                    </a:lnTo>
                    <a:lnTo>
                      <a:pt x="8934" y="0"/>
                    </a:lnTo>
                    <a:lnTo>
                      <a:pt x="8923" y="0"/>
                    </a:lnTo>
                    <a:lnTo>
                      <a:pt x="8977" y="0"/>
                    </a:lnTo>
                    <a:lnTo>
                      <a:pt x="9063" y="0"/>
                    </a:lnTo>
                    <a:lnTo>
                      <a:pt x="9085" y="0"/>
                    </a:lnTo>
                    <a:lnTo>
                      <a:pt x="9085" y="0"/>
                    </a:lnTo>
                    <a:lnTo>
                      <a:pt x="9149" y="0"/>
                    </a:lnTo>
                    <a:lnTo>
                      <a:pt x="9289" y="0"/>
                    </a:lnTo>
                    <a:lnTo>
                      <a:pt x="9343" y="0"/>
                    </a:lnTo>
                    <a:lnTo>
                      <a:pt x="9343" y="0"/>
                    </a:lnTo>
                    <a:lnTo>
                      <a:pt x="9363" y="0"/>
                    </a:lnTo>
                    <a:lnTo>
                      <a:pt x="9343" y="0"/>
                    </a:lnTo>
                    <a:lnTo>
                      <a:pt x="9343" y="0"/>
                    </a:lnTo>
                    <a:lnTo>
                      <a:pt x="9309" y="0"/>
                    </a:lnTo>
                    <a:lnTo>
                      <a:pt x="9289" y="0"/>
                    </a:lnTo>
                    <a:lnTo>
                      <a:pt x="9245" y="0"/>
                    </a:lnTo>
                    <a:lnTo>
                      <a:pt x="9235" y="0"/>
                    </a:lnTo>
                    <a:lnTo>
                      <a:pt x="9149" y="0"/>
                    </a:lnTo>
                    <a:lnTo>
                      <a:pt x="9127" y="0"/>
                    </a:lnTo>
                    <a:lnTo>
                      <a:pt x="9117" y="0"/>
                    </a:lnTo>
                    <a:lnTo>
                      <a:pt x="9085" y="0"/>
                    </a:lnTo>
                    <a:lnTo>
                      <a:pt x="9074" y="0"/>
                    </a:lnTo>
                    <a:lnTo>
                      <a:pt x="8988" y="0"/>
                    </a:lnTo>
                    <a:lnTo>
                      <a:pt x="8988" y="0"/>
                    </a:lnTo>
                    <a:lnTo>
                      <a:pt x="9042" y="0"/>
                    </a:lnTo>
                    <a:lnTo>
                      <a:pt x="9031" y="0"/>
                    </a:lnTo>
                    <a:lnTo>
                      <a:pt x="9063" y="0"/>
                    </a:lnTo>
                    <a:lnTo>
                      <a:pt x="9031" y="0"/>
                    </a:lnTo>
                    <a:lnTo>
                      <a:pt x="8988" y="0"/>
                    </a:lnTo>
                    <a:lnTo>
                      <a:pt x="8988" y="0"/>
                    </a:lnTo>
                    <a:lnTo>
                      <a:pt x="8934" y="0"/>
                    </a:lnTo>
                    <a:lnTo>
                      <a:pt x="8848" y="0"/>
                    </a:lnTo>
                    <a:lnTo>
                      <a:pt x="8826" y="0"/>
                    </a:lnTo>
                    <a:lnTo>
                      <a:pt x="8805" y="0"/>
                    </a:lnTo>
                    <a:lnTo>
                      <a:pt x="8762" y="0"/>
                    </a:lnTo>
                    <a:lnTo>
                      <a:pt x="8740" y="0"/>
                    </a:lnTo>
                    <a:lnTo>
                      <a:pt x="8686" y="0"/>
                    </a:lnTo>
                    <a:lnTo>
                      <a:pt x="8600" y="0"/>
                    </a:lnTo>
                    <a:lnTo>
                      <a:pt x="8503" y="0"/>
                    </a:lnTo>
                    <a:lnTo>
                      <a:pt x="8428" y="0"/>
                    </a:lnTo>
                    <a:lnTo>
                      <a:pt x="8418" y="0"/>
                    </a:lnTo>
                    <a:lnTo>
                      <a:pt x="8171" y="0"/>
                    </a:lnTo>
                    <a:lnTo>
                      <a:pt x="8106" y="0"/>
                    </a:lnTo>
                    <a:lnTo>
                      <a:pt x="8106" y="0"/>
                    </a:lnTo>
                    <a:lnTo>
                      <a:pt x="8052" y="0"/>
                    </a:lnTo>
                    <a:lnTo>
                      <a:pt x="8052" y="0"/>
                    </a:lnTo>
                    <a:lnTo>
                      <a:pt x="7998" y="0"/>
                    </a:lnTo>
                    <a:lnTo>
                      <a:pt x="7934" y="0"/>
                    </a:lnTo>
                    <a:lnTo>
                      <a:pt x="7880" y="0"/>
                    </a:lnTo>
                    <a:lnTo>
                      <a:pt x="7837" y="0"/>
                    </a:lnTo>
                    <a:lnTo>
                      <a:pt x="7784" y="0"/>
                    </a:lnTo>
                    <a:lnTo>
                      <a:pt x="7740" y="0"/>
                    </a:lnTo>
                    <a:lnTo>
                      <a:pt x="7676" y="0"/>
                    </a:lnTo>
                    <a:lnTo>
                      <a:pt x="7600" y="0"/>
                    </a:lnTo>
                    <a:lnTo>
                      <a:pt x="7546" y="0"/>
                    </a:lnTo>
                    <a:lnTo>
                      <a:pt x="7492" y="0"/>
                    </a:lnTo>
                    <a:lnTo>
                      <a:pt x="7439" y="0"/>
                    </a:lnTo>
                    <a:lnTo>
                      <a:pt x="7385" y="0"/>
                    </a:lnTo>
                    <a:lnTo>
                      <a:pt x="7353" y="0"/>
                    </a:lnTo>
                    <a:lnTo>
                      <a:pt x="7266" y="0"/>
                    </a:lnTo>
                    <a:lnTo>
                      <a:pt x="7225" y="0"/>
                    </a:lnTo>
                    <a:lnTo>
                      <a:pt x="7266" y="0"/>
                    </a:lnTo>
                    <a:lnTo>
                      <a:pt x="7299" y="0"/>
                    </a:lnTo>
                    <a:lnTo>
                      <a:pt x="7331" y="0"/>
                    </a:lnTo>
                    <a:lnTo>
                      <a:pt x="7385" y="0"/>
                    </a:lnTo>
                    <a:lnTo>
                      <a:pt x="7429" y="0"/>
                    </a:lnTo>
                    <a:lnTo>
                      <a:pt x="7439" y="0"/>
                    </a:lnTo>
                    <a:lnTo>
                      <a:pt x="7429" y="0"/>
                    </a:lnTo>
                    <a:lnTo>
                      <a:pt x="7385" y="0"/>
                    </a:lnTo>
                    <a:lnTo>
                      <a:pt x="7363" y="0"/>
                    </a:lnTo>
                    <a:lnTo>
                      <a:pt x="7375" y="0"/>
                    </a:lnTo>
                    <a:lnTo>
                      <a:pt x="7429" y="0"/>
                    </a:lnTo>
                    <a:lnTo>
                      <a:pt x="7417" y="0"/>
                    </a:lnTo>
                    <a:lnTo>
                      <a:pt x="7471" y="0"/>
                    </a:lnTo>
                    <a:lnTo>
                      <a:pt x="7471" y="0"/>
                    </a:lnTo>
                    <a:lnTo>
                      <a:pt x="7460" y="0"/>
                    </a:lnTo>
                    <a:lnTo>
                      <a:pt x="7385" y="0"/>
                    </a:lnTo>
                    <a:lnTo>
                      <a:pt x="7385" y="0"/>
                    </a:lnTo>
                    <a:lnTo>
                      <a:pt x="7278" y="0"/>
                    </a:lnTo>
                    <a:lnTo>
                      <a:pt x="7225" y="0"/>
                    </a:lnTo>
                    <a:lnTo>
                      <a:pt x="7278" y="0"/>
                    </a:lnTo>
                    <a:lnTo>
                      <a:pt x="7245" y="0"/>
                    </a:lnTo>
                    <a:lnTo>
                      <a:pt x="7225" y="0"/>
                    </a:lnTo>
                    <a:lnTo>
                      <a:pt x="7149" y="0"/>
                    </a:lnTo>
                    <a:lnTo>
                      <a:pt x="7096" y="0"/>
                    </a:lnTo>
                    <a:lnTo>
                      <a:pt x="7138" y="0"/>
                    </a:lnTo>
                    <a:lnTo>
                      <a:pt x="7117" y="0"/>
                    </a:lnTo>
                    <a:lnTo>
                      <a:pt x="7063" y="0"/>
                    </a:lnTo>
                    <a:lnTo>
                      <a:pt x="7009" y="0"/>
                    </a:lnTo>
                    <a:lnTo>
                      <a:pt x="7031" y="0"/>
                    </a:lnTo>
                    <a:lnTo>
                      <a:pt x="7085" y="0"/>
                    </a:lnTo>
                    <a:lnTo>
                      <a:pt x="7105" y="0"/>
                    </a:lnTo>
                    <a:lnTo>
                      <a:pt x="7009" y="0"/>
                    </a:lnTo>
                    <a:lnTo>
                      <a:pt x="6976" y="0"/>
                    </a:lnTo>
                    <a:lnTo>
                      <a:pt x="6902" y="0"/>
                    </a:lnTo>
                    <a:lnTo>
                      <a:pt x="6879" y="0"/>
                    </a:lnTo>
                    <a:lnTo>
                      <a:pt x="6879" y="0"/>
                    </a:lnTo>
                    <a:lnTo>
                      <a:pt x="6934" y="0"/>
                    </a:lnTo>
                    <a:lnTo>
                      <a:pt x="6923" y="0"/>
                    </a:lnTo>
                    <a:lnTo>
                      <a:pt x="6956" y="0"/>
                    </a:lnTo>
                    <a:lnTo>
                      <a:pt x="6945" y="0"/>
                    </a:lnTo>
                    <a:lnTo>
                      <a:pt x="6945" y="0"/>
                    </a:lnTo>
                    <a:lnTo>
                      <a:pt x="6869" y="0"/>
                    </a:lnTo>
                    <a:lnTo>
                      <a:pt x="6815" y="0"/>
                    </a:lnTo>
                    <a:lnTo>
                      <a:pt x="6858" y="0"/>
                    </a:lnTo>
                    <a:lnTo>
                      <a:pt x="6827" y="0"/>
                    </a:lnTo>
                    <a:lnTo>
                      <a:pt x="6858" y="0"/>
                    </a:lnTo>
                    <a:lnTo>
                      <a:pt x="6836" y="0"/>
                    </a:lnTo>
                    <a:lnTo>
                      <a:pt x="6804" y="0"/>
                    </a:lnTo>
                    <a:lnTo>
                      <a:pt x="6762" y="0"/>
                    </a:lnTo>
                    <a:lnTo>
                      <a:pt x="6741" y="0"/>
                    </a:lnTo>
                    <a:lnTo>
                      <a:pt x="6741" y="0"/>
                    </a:lnTo>
                    <a:lnTo>
                      <a:pt x="6708" y="0"/>
                    </a:lnTo>
                    <a:lnTo>
                      <a:pt x="6655" y="0"/>
                    </a:lnTo>
                    <a:lnTo>
                      <a:pt x="6655" y="0"/>
                    </a:lnTo>
                    <a:lnTo>
                      <a:pt x="6622" y="0"/>
                    </a:lnTo>
                    <a:lnTo>
                      <a:pt x="6493" y="0"/>
                    </a:lnTo>
                    <a:lnTo>
                      <a:pt x="6417" y="0"/>
                    </a:lnTo>
                    <a:lnTo>
                      <a:pt x="6386" y="0"/>
                    </a:lnTo>
                    <a:lnTo>
                      <a:pt x="6386" y="0"/>
                    </a:lnTo>
                    <a:lnTo>
                      <a:pt x="6461" y="0"/>
                    </a:lnTo>
                    <a:lnTo>
                      <a:pt x="6471" y="0"/>
                    </a:lnTo>
                    <a:lnTo>
                      <a:pt x="6417" y="0"/>
                    </a:lnTo>
                    <a:lnTo>
                      <a:pt x="6364" y="0"/>
                    </a:lnTo>
                    <a:lnTo>
                      <a:pt x="6256" y="0"/>
                    </a:lnTo>
                    <a:lnTo>
                      <a:pt x="6191" y="0"/>
                    </a:lnTo>
                    <a:lnTo>
                      <a:pt x="6053" y="0"/>
                    </a:lnTo>
                    <a:lnTo>
                      <a:pt x="5870" y="0"/>
                    </a:lnTo>
                    <a:lnTo>
                      <a:pt x="5783" y="0"/>
                    </a:lnTo>
                    <a:lnTo>
                      <a:pt x="5709" y="0"/>
                    </a:lnTo>
                    <a:lnTo>
                      <a:pt x="5698" y="0"/>
                    </a:lnTo>
                    <a:lnTo>
                      <a:pt x="5762" y="0"/>
                    </a:lnTo>
                    <a:lnTo>
                      <a:pt x="5741" y="0"/>
                    </a:lnTo>
                    <a:lnTo>
                      <a:pt x="5643" y="0"/>
                    </a:lnTo>
                    <a:lnTo>
                      <a:pt x="5632" y="0"/>
                    </a:lnTo>
                    <a:lnTo>
                      <a:pt x="5589" y="0"/>
                    </a:lnTo>
                    <a:lnTo>
                      <a:pt x="5546" y="0"/>
                    </a:lnTo>
                    <a:lnTo>
                      <a:pt x="5514" y="0"/>
                    </a:lnTo>
                    <a:lnTo>
                      <a:pt x="5460" y="0"/>
                    </a:lnTo>
                    <a:lnTo>
                      <a:pt x="5439" y="0"/>
                    </a:lnTo>
                    <a:lnTo>
                      <a:pt x="5299" y="0"/>
                    </a:lnTo>
                    <a:lnTo>
                      <a:pt x="5246" y="0"/>
                    </a:lnTo>
                    <a:lnTo>
                      <a:pt x="5148" y="0"/>
                    </a:lnTo>
                    <a:lnTo>
                      <a:pt x="5085" y="0"/>
                    </a:lnTo>
                    <a:lnTo>
                      <a:pt x="5106" y="0"/>
                    </a:lnTo>
                    <a:lnTo>
                      <a:pt x="5052" y="0"/>
                    </a:lnTo>
                    <a:lnTo>
                      <a:pt x="5031" y="0"/>
                    </a:lnTo>
                    <a:lnTo>
                      <a:pt x="4978" y="0"/>
                    </a:lnTo>
                    <a:lnTo>
                      <a:pt x="4961" y="0"/>
                    </a:lnTo>
                    <a:lnTo>
                      <a:pt x="4961" y="0"/>
                    </a:lnTo>
                    <a:lnTo>
                      <a:pt x="4924" y="0"/>
                    </a:lnTo>
                    <a:lnTo>
                      <a:pt x="4945" y="0"/>
                    </a:lnTo>
                    <a:lnTo>
                      <a:pt x="4987" y="0"/>
                    </a:lnTo>
                    <a:lnTo>
                      <a:pt x="5031" y="0"/>
                    </a:lnTo>
                    <a:lnTo>
                      <a:pt x="5085" y="0"/>
                    </a:lnTo>
                    <a:lnTo>
                      <a:pt x="5106" y="0"/>
                    </a:lnTo>
                    <a:lnTo>
                      <a:pt x="5148" y="0"/>
                    </a:lnTo>
                    <a:lnTo>
                      <a:pt x="5159" y="0"/>
                    </a:lnTo>
                    <a:lnTo>
                      <a:pt x="5225" y="0"/>
                    </a:lnTo>
                    <a:lnTo>
                      <a:pt x="5246" y="0"/>
                    </a:lnTo>
                    <a:lnTo>
                      <a:pt x="5374" y="0"/>
                    </a:lnTo>
                    <a:lnTo>
                      <a:pt x="5419" y="0"/>
                    </a:lnTo>
                    <a:lnTo>
                      <a:pt x="5482" y="0"/>
                    </a:lnTo>
                    <a:lnTo>
                      <a:pt x="5589" y="0"/>
                    </a:lnTo>
                    <a:lnTo>
                      <a:pt x="5600" y="0"/>
                    </a:lnTo>
                    <a:lnTo>
                      <a:pt x="5698" y="0"/>
                    </a:lnTo>
                    <a:lnTo>
                      <a:pt x="5795" y="0"/>
                    </a:lnTo>
                    <a:lnTo>
                      <a:pt x="5815" y="0"/>
                    </a:lnTo>
                    <a:lnTo>
                      <a:pt x="5849" y="0"/>
                    </a:lnTo>
                    <a:lnTo>
                      <a:pt x="5880" y="0"/>
                    </a:lnTo>
                    <a:lnTo>
                      <a:pt x="5923" y="0"/>
                    </a:lnTo>
                    <a:lnTo>
                      <a:pt x="5999" y="0"/>
                    </a:lnTo>
                    <a:lnTo>
                      <a:pt x="6030" y="0"/>
                    </a:lnTo>
                    <a:lnTo>
                      <a:pt x="6160" y="0"/>
                    </a:lnTo>
                    <a:lnTo>
                      <a:pt x="6289" y="0"/>
                    </a:lnTo>
                    <a:lnTo>
                      <a:pt x="6300" y="0"/>
                    </a:lnTo>
                    <a:lnTo>
                      <a:pt x="6331" y="0"/>
                    </a:lnTo>
                    <a:lnTo>
                      <a:pt x="6354" y="0"/>
                    </a:lnTo>
                    <a:lnTo>
                      <a:pt x="6331" y="0"/>
                    </a:lnTo>
                    <a:lnTo>
                      <a:pt x="6331" y="0"/>
                    </a:lnTo>
                    <a:lnTo>
                      <a:pt x="6289" y="0"/>
                    </a:lnTo>
                    <a:lnTo>
                      <a:pt x="6277" y="0"/>
                    </a:lnTo>
                    <a:lnTo>
                      <a:pt x="6277" y="0"/>
                    </a:lnTo>
                    <a:lnTo>
                      <a:pt x="6224" y="0"/>
                    </a:lnTo>
                    <a:lnTo>
                      <a:pt x="6203" y="0"/>
                    </a:lnTo>
                    <a:lnTo>
                      <a:pt x="6182" y="0"/>
                    </a:lnTo>
                    <a:lnTo>
                      <a:pt x="6170" y="0"/>
                    </a:lnTo>
                    <a:lnTo>
                      <a:pt x="6107" y="0"/>
                    </a:lnTo>
                    <a:lnTo>
                      <a:pt x="6009" y="0"/>
                    </a:lnTo>
                    <a:lnTo>
                      <a:pt x="5977" y="0"/>
                    </a:lnTo>
                    <a:lnTo>
                      <a:pt x="5945" y="0"/>
                    </a:lnTo>
                    <a:lnTo>
                      <a:pt x="5913" y="0"/>
                    </a:lnTo>
                    <a:lnTo>
                      <a:pt x="5890" y="0"/>
                    </a:lnTo>
                    <a:lnTo>
                      <a:pt x="5838" y="0"/>
                    </a:lnTo>
                    <a:lnTo>
                      <a:pt x="5698" y="0"/>
                    </a:lnTo>
                    <a:lnTo>
                      <a:pt x="5526" y="0"/>
                    </a:lnTo>
                    <a:lnTo>
                      <a:pt x="5493" y="0"/>
                    </a:lnTo>
                    <a:lnTo>
                      <a:pt x="5460" y="0"/>
                    </a:lnTo>
                    <a:lnTo>
                      <a:pt x="5472" y="0"/>
                    </a:lnTo>
                    <a:lnTo>
                      <a:pt x="5439" y="0"/>
                    </a:lnTo>
                    <a:lnTo>
                      <a:pt x="5386" y="0"/>
                    </a:lnTo>
                    <a:lnTo>
                      <a:pt x="5353" y="0"/>
                    </a:lnTo>
                    <a:lnTo>
                      <a:pt x="5320" y="0"/>
                    </a:lnTo>
                    <a:lnTo>
                      <a:pt x="5246" y="0"/>
                    </a:lnTo>
                    <a:lnTo>
                      <a:pt x="5213" y="0"/>
                    </a:lnTo>
                    <a:lnTo>
                      <a:pt x="5159" y="0"/>
                    </a:lnTo>
                    <a:lnTo>
                      <a:pt x="5148" y="0"/>
                    </a:lnTo>
                    <a:lnTo>
                      <a:pt x="5085" y="0"/>
                    </a:lnTo>
                    <a:lnTo>
                      <a:pt x="5041" y="0"/>
                    </a:lnTo>
                    <a:lnTo>
                      <a:pt x="4999" y="0"/>
                    </a:lnTo>
                    <a:lnTo>
                      <a:pt x="4978" y="0"/>
                    </a:lnTo>
                    <a:lnTo>
                      <a:pt x="4924" y="0"/>
                    </a:lnTo>
                    <a:lnTo>
                      <a:pt x="4870" y="0"/>
                    </a:lnTo>
                    <a:lnTo>
                      <a:pt x="4784" y="0"/>
                    </a:lnTo>
                    <a:lnTo>
                      <a:pt x="4686" y="0"/>
                    </a:lnTo>
                    <a:lnTo>
                      <a:pt x="4666" y="0"/>
                    </a:lnTo>
                    <a:lnTo>
                      <a:pt x="4666" y="0"/>
                    </a:lnTo>
                    <a:lnTo>
                      <a:pt x="4677" y="0"/>
                    </a:lnTo>
                    <a:lnTo>
                      <a:pt x="4666" y="0"/>
                    </a:lnTo>
                    <a:lnTo>
                      <a:pt x="4632" y="0"/>
                    </a:lnTo>
                    <a:lnTo>
                      <a:pt x="4600" y="0"/>
                    </a:lnTo>
                    <a:lnTo>
                      <a:pt x="4472" y="0"/>
                    </a:lnTo>
                    <a:lnTo>
                      <a:pt x="4515" y="0"/>
                    </a:lnTo>
                    <a:lnTo>
                      <a:pt x="4569" y="0"/>
                    </a:lnTo>
                    <a:lnTo>
                      <a:pt x="4579" y="0"/>
                    </a:lnTo>
                    <a:lnTo>
                      <a:pt x="4558" y="0"/>
                    </a:lnTo>
                    <a:lnTo>
                      <a:pt x="4558" y="0"/>
                    </a:lnTo>
                    <a:lnTo>
                      <a:pt x="4493" y="0"/>
                    </a:lnTo>
                    <a:lnTo>
                      <a:pt x="4449" y="0"/>
                    </a:lnTo>
                    <a:lnTo>
                      <a:pt x="4419" y="0"/>
                    </a:lnTo>
                    <a:lnTo>
                      <a:pt x="4386" y="0"/>
                    </a:lnTo>
                    <a:lnTo>
                      <a:pt x="4386" y="0"/>
                    </a:lnTo>
                    <a:lnTo>
                      <a:pt x="4310" y="0"/>
                    </a:lnTo>
                    <a:lnTo>
                      <a:pt x="4299" y="0"/>
                    </a:lnTo>
                    <a:lnTo>
                      <a:pt x="4256" y="0"/>
                    </a:lnTo>
                    <a:lnTo>
                      <a:pt x="4245" y="0"/>
                    </a:lnTo>
                    <a:lnTo>
                      <a:pt x="4203" y="0"/>
                    </a:lnTo>
                    <a:lnTo>
                      <a:pt x="4182" y="0"/>
                    </a:lnTo>
                    <a:lnTo>
                      <a:pt x="4128" y="0"/>
                    </a:lnTo>
                    <a:lnTo>
                      <a:pt x="4030" y="0"/>
                    </a:lnTo>
                    <a:lnTo>
                      <a:pt x="4009" y="0"/>
                    </a:lnTo>
                    <a:lnTo>
                      <a:pt x="4009" y="0"/>
                    </a:lnTo>
                    <a:lnTo>
                      <a:pt x="3988" y="0"/>
                    </a:lnTo>
                    <a:lnTo>
                      <a:pt x="3967" y="0"/>
                    </a:lnTo>
                    <a:lnTo>
                      <a:pt x="3935" y="0"/>
                    </a:lnTo>
                    <a:lnTo>
                      <a:pt x="3912" y="0"/>
                    </a:lnTo>
                    <a:lnTo>
                      <a:pt x="3935" y="0"/>
                    </a:lnTo>
                    <a:lnTo>
                      <a:pt x="3923" y="0"/>
                    </a:lnTo>
                    <a:lnTo>
                      <a:pt x="3935" y="0"/>
                    </a:lnTo>
                    <a:lnTo>
                      <a:pt x="3869" y="0"/>
                    </a:lnTo>
                    <a:lnTo>
                      <a:pt x="3869" y="0"/>
                    </a:lnTo>
                    <a:lnTo>
                      <a:pt x="3816" y="0"/>
                    </a:lnTo>
                    <a:lnTo>
                      <a:pt x="3795" y="0"/>
                    </a:lnTo>
                    <a:lnTo>
                      <a:pt x="3762" y="0"/>
                    </a:lnTo>
                    <a:lnTo>
                      <a:pt x="3709" y="0"/>
                    </a:lnTo>
                    <a:lnTo>
                      <a:pt x="3655" y="0"/>
                    </a:lnTo>
                    <a:lnTo>
                      <a:pt x="3494" y="0"/>
                    </a:lnTo>
                    <a:lnTo>
                      <a:pt x="3450" y="0"/>
                    </a:lnTo>
                    <a:lnTo>
                      <a:pt x="3440" y="0"/>
                    </a:lnTo>
                    <a:lnTo>
                      <a:pt x="0" y="0"/>
                    </a:lnTo>
                    <a:lnTo>
                      <a:pt x="193" y="0"/>
                    </a:lnTo>
                    <a:lnTo>
                      <a:pt x="256" y="0"/>
                    </a:lnTo>
                    <a:lnTo>
                      <a:pt x="364" y="0"/>
                    </a:lnTo>
                    <a:lnTo>
                      <a:pt x="514" y="0"/>
                    </a:lnTo>
                    <a:lnTo>
                      <a:pt x="439" y="0"/>
                    </a:lnTo>
                    <a:lnTo>
                      <a:pt x="473" y="0"/>
                    </a:lnTo>
                    <a:lnTo>
                      <a:pt x="525" y="0"/>
                    </a:lnTo>
                    <a:lnTo>
                      <a:pt x="601" y="0"/>
                    </a:lnTo>
                    <a:lnTo>
                      <a:pt x="633" y="0"/>
                    </a:lnTo>
                    <a:lnTo>
                      <a:pt x="579" y="0"/>
                    </a:lnTo>
                    <a:lnTo>
                      <a:pt x="579" y="0"/>
                    </a:lnTo>
                    <a:lnTo>
                      <a:pt x="601" y="0"/>
                    </a:lnTo>
                    <a:lnTo>
                      <a:pt x="709" y="0"/>
                    </a:lnTo>
                    <a:lnTo>
                      <a:pt x="806" y="0"/>
                    </a:lnTo>
                    <a:lnTo>
                      <a:pt x="869" y="0"/>
                    </a:lnTo>
                    <a:lnTo>
                      <a:pt x="956" y="0"/>
                    </a:lnTo>
                    <a:lnTo>
                      <a:pt x="1021" y="0"/>
                    </a:lnTo>
                    <a:lnTo>
                      <a:pt x="1128" y="0"/>
                    </a:lnTo>
                    <a:lnTo>
                      <a:pt x="1160" y="0"/>
                    </a:lnTo>
                    <a:lnTo>
                      <a:pt x="1267" y="0"/>
                    </a:lnTo>
                    <a:lnTo>
                      <a:pt x="1353" y="0"/>
                    </a:lnTo>
                    <a:lnTo>
                      <a:pt x="1429" y="0"/>
                    </a:lnTo>
                    <a:lnTo>
                      <a:pt x="1429" y="0"/>
                    </a:lnTo>
                    <a:lnTo>
                      <a:pt x="1439" y="0"/>
                    </a:lnTo>
                    <a:lnTo>
                      <a:pt x="1396" y="0"/>
                    </a:lnTo>
                    <a:lnTo>
                      <a:pt x="1386" y="0"/>
                    </a:lnTo>
                    <a:lnTo>
                      <a:pt x="1450" y="0"/>
                    </a:lnTo>
                    <a:lnTo>
                      <a:pt x="1439" y="0"/>
                    </a:lnTo>
                    <a:lnTo>
                      <a:pt x="1462" y="0"/>
                    </a:lnTo>
                    <a:lnTo>
                      <a:pt x="1536" y="0"/>
                    </a:lnTo>
                    <a:lnTo>
                      <a:pt x="1547" y="0"/>
                    </a:lnTo>
                    <a:lnTo>
                      <a:pt x="1569" y="0"/>
                    </a:lnTo>
                    <a:lnTo>
                      <a:pt x="1590" y="0"/>
                    </a:lnTo>
                    <a:lnTo>
                      <a:pt x="1559" y="0"/>
                    </a:lnTo>
                    <a:lnTo>
                      <a:pt x="1559" y="0"/>
                    </a:lnTo>
                    <a:lnTo>
                      <a:pt x="1569" y="0"/>
                    </a:lnTo>
                    <a:lnTo>
                      <a:pt x="1547" y="0"/>
                    </a:lnTo>
                    <a:lnTo>
                      <a:pt x="1547" y="0"/>
                    </a:lnTo>
                    <a:lnTo>
                      <a:pt x="1559" y="0"/>
                    </a:lnTo>
                    <a:lnTo>
                      <a:pt x="1504" y="0"/>
                    </a:lnTo>
                    <a:lnTo>
                      <a:pt x="1504" y="0"/>
                    </a:lnTo>
                    <a:lnTo>
                      <a:pt x="1526" y="0"/>
                    </a:lnTo>
                    <a:lnTo>
                      <a:pt x="1569" y="0"/>
                    </a:lnTo>
                    <a:lnTo>
                      <a:pt x="1579" y="0"/>
                    </a:lnTo>
                    <a:lnTo>
                      <a:pt x="1559" y="0"/>
                    </a:lnTo>
                    <a:lnTo>
                      <a:pt x="1526" y="0"/>
                    </a:lnTo>
                    <a:lnTo>
                      <a:pt x="1547" y="0"/>
                    </a:lnTo>
                    <a:lnTo>
                      <a:pt x="1569" y="0"/>
                    </a:lnTo>
                    <a:lnTo>
                      <a:pt x="1579" y="0"/>
                    </a:lnTo>
                    <a:lnTo>
                      <a:pt x="1569" y="0"/>
                    </a:lnTo>
                    <a:lnTo>
                      <a:pt x="1569" y="0"/>
                    </a:lnTo>
                    <a:lnTo>
                      <a:pt x="1623" y="0"/>
                    </a:lnTo>
                    <a:lnTo>
                      <a:pt x="1666" y="0"/>
                    </a:lnTo>
                    <a:lnTo>
                      <a:pt x="1719" y="0"/>
                    </a:lnTo>
                    <a:lnTo>
                      <a:pt x="1730" y="0"/>
                    </a:lnTo>
                    <a:lnTo>
                      <a:pt x="1773" y="0"/>
                    </a:lnTo>
                    <a:lnTo>
                      <a:pt x="1837" y="0"/>
                    </a:lnTo>
                    <a:lnTo>
                      <a:pt x="1869" y="0"/>
                    </a:lnTo>
                    <a:lnTo>
                      <a:pt x="1869" y="0"/>
                    </a:lnTo>
                    <a:lnTo>
                      <a:pt x="1892" y="0"/>
                    </a:lnTo>
                    <a:lnTo>
                      <a:pt x="1903" y="0"/>
                    </a:lnTo>
                    <a:lnTo>
                      <a:pt x="1892" y="0"/>
                    </a:lnTo>
                    <a:lnTo>
                      <a:pt x="1892" y="0"/>
                    </a:lnTo>
                    <a:lnTo>
                      <a:pt x="1869" y="0"/>
                    </a:lnTo>
                    <a:lnTo>
                      <a:pt x="1869" y="0"/>
                    </a:lnTo>
                    <a:lnTo>
                      <a:pt x="1869" y="0"/>
                    </a:lnTo>
                    <a:lnTo>
                      <a:pt x="1880" y="0"/>
                    </a:lnTo>
                    <a:lnTo>
                      <a:pt x="1849" y="0"/>
                    </a:lnTo>
                    <a:lnTo>
                      <a:pt x="1773" y="0"/>
                    </a:lnTo>
                    <a:lnTo>
                      <a:pt x="1763" y="0"/>
                    </a:lnTo>
                    <a:lnTo>
                      <a:pt x="1686" y="0"/>
                    </a:lnTo>
                    <a:lnTo>
                      <a:pt x="1686" y="0"/>
                    </a:lnTo>
                    <a:lnTo>
                      <a:pt x="1708" y="0"/>
                    </a:lnTo>
                    <a:lnTo>
                      <a:pt x="1794" y="0"/>
                    </a:lnTo>
                    <a:lnTo>
                      <a:pt x="1815" y="0"/>
                    </a:lnTo>
                    <a:lnTo>
                      <a:pt x="1880" y="0"/>
                    </a:lnTo>
                    <a:lnTo>
                      <a:pt x="1892" y="0"/>
                    </a:lnTo>
                    <a:lnTo>
                      <a:pt x="1935" y="0"/>
                    </a:lnTo>
                    <a:lnTo>
                      <a:pt x="1935" y="0"/>
                    </a:lnTo>
                    <a:lnTo>
                      <a:pt x="1849" y="0"/>
                    </a:lnTo>
                    <a:lnTo>
                      <a:pt x="1826" y="0"/>
                    </a:lnTo>
                    <a:lnTo>
                      <a:pt x="1740" y="0"/>
                    </a:lnTo>
                    <a:lnTo>
                      <a:pt x="1740" y="0"/>
                    </a:lnTo>
                    <a:lnTo>
                      <a:pt x="1783" y="0"/>
                    </a:lnTo>
                    <a:lnTo>
                      <a:pt x="1763" y="0"/>
                    </a:lnTo>
                    <a:lnTo>
                      <a:pt x="1686" y="0"/>
                    </a:lnTo>
                    <a:lnTo>
                      <a:pt x="1654" y="0"/>
                    </a:lnTo>
                    <a:lnTo>
                      <a:pt x="1623" y="0"/>
                    </a:lnTo>
                    <a:lnTo>
                      <a:pt x="1569" y="0"/>
                    </a:lnTo>
                    <a:lnTo>
                      <a:pt x="1579" y="0"/>
                    </a:lnTo>
                    <a:lnTo>
                      <a:pt x="1559" y="0"/>
                    </a:lnTo>
                    <a:lnTo>
                      <a:pt x="1526" y="0"/>
                    </a:lnTo>
                    <a:lnTo>
                      <a:pt x="1493" y="0"/>
                    </a:lnTo>
                    <a:lnTo>
                      <a:pt x="1493" y="0"/>
                    </a:lnTo>
                    <a:lnTo>
                      <a:pt x="1547" y="0"/>
                    </a:lnTo>
                    <a:lnTo>
                      <a:pt x="1559" y="0"/>
                    </a:lnTo>
                    <a:lnTo>
                      <a:pt x="1526" y="0"/>
                    </a:lnTo>
                    <a:lnTo>
                      <a:pt x="1514" y="0"/>
                    </a:lnTo>
                    <a:lnTo>
                      <a:pt x="1547" y="0"/>
                    </a:lnTo>
                    <a:lnTo>
                      <a:pt x="1579" y="0"/>
                    </a:lnTo>
                    <a:lnTo>
                      <a:pt x="1623" y="0"/>
                    </a:lnTo>
                    <a:lnTo>
                      <a:pt x="1633" y="0"/>
                    </a:lnTo>
                    <a:lnTo>
                      <a:pt x="1676" y="0"/>
                    </a:lnTo>
                    <a:lnTo>
                      <a:pt x="1773" y="0"/>
                    </a:lnTo>
                    <a:lnTo>
                      <a:pt x="1826" y="0"/>
                    </a:lnTo>
                    <a:lnTo>
                      <a:pt x="1880" y="0"/>
                    </a:lnTo>
                    <a:lnTo>
                      <a:pt x="1903" y="0"/>
                    </a:lnTo>
                    <a:lnTo>
                      <a:pt x="1903" y="0"/>
                    </a:lnTo>
                    <a:lnTo>
                      <a:pt x="1880" y="0"/>
                    </a:lnTo>
                    <a:lnTo>
                      <a:pt x="1849" y="0"/>
                    </a:lnTo>
                    <a:lnTo>
                      <a:pt x="1815" y="0"/>
                    </a:lnTo>
                    <a:lnTo>
                      <a:pt x="1815" y="0"/>
                    </a:lnTo>
                    <a:lnTo>
                      <a:pt x="1869" y="0"/>
                    </a:lnTo>
                    <a:lnTo>
                      <a:pt x="1903" y="0"/>
                    </a:lnTo>
                    <a:lnTo>
                      <a:pt x="1956" y="0"/>
                    </a:lnTo>
                    <a:lnTo>
                      <a:pt x="1999" y="0"/>
                    </a:lnTo>
                    <a:lnTo>
                      <a:pt x="2032" y="0"/>
                    </a:lnTo>
                    <a:lnTo>
                      <a:pt x="1956" y="0"/>
                    </a:lnTo>
                    <a:lnTo>
                      <a:pt x="1892" y="0"/>
                    </a:lnTo>
                    <a:lnTo>
                      <a:pt x="1837" y="0"/>
                    </a:lnTo>
                    <a:lnTo>
                      <a:pt x="1763" y="0"/>
                    </a:lnTo>
                    <a:lnTo>
                      <a:pt x="1730" y="0"/>
                    </a:lnTo>
                    <a:lnTo>
                      <a:pt x="1730" y="0"/>
                    </a:lnTo>
                    <a:lnTo>
                      <a:pt x="1763" y="0"/>
                    </a:lnTo>
                    <a:lnTo>
                      <a:pt x="1773" y="0"/>
                    </a:lnTo>
                    <a:lnTo>
                      <a:pt x="1794" y="0"/>
                    </a:lnTo>
                    <a:lnTo>
                      <a:pt x="1826" y="0"/>
                    </a:lnTo>
                    <a:lnTo>
                      <a:pt x="1869" y="0"/>
                    </a:lnTo>
                    <a:lnTo>
                      <a:pt x="1892" y="0"/>
                    </a:lnTo>
                    <a:lnTo>
                      <a:pt x="1869" y="0"/>
                    </a:lnTo>
                    <a:lnTo>
                      <a:pt x="1849" y="0"/>
                    </a:lnTo>
                    <a:lnTo>
                      <a:pt x="1892" y="0"/>
                    </a:lnTo>
                    <a:lnTo>
                      <a:pt x="1892" y="0"/>
                    </a:lnTo>
                    <a:lnTo>
                      <a:pt x="1880" y="0"/>
                    </a:lnTo>
                    <a:lnTo>
                      <a:pt x="1826" y="0"/>
                    </a:lnTo>
                    <a:lnTo>
                      <a:pt x="1751" y="0"/>
                    </a:lnTo>
                    <a:lnTo>
                      <a:pt x="1676" y="0"/>
                    </a:lnTo>
                    <a:lnTo>
                      <a:pt x="1666" y="0"/>
                    </a:lnTo>
                    <a:lnTo>
                      <a:pt x="1697" y="0"/>
                    </a:lnTo>
                    <a:lnTo>
                      <a:pt x="1773" y="0"/>
                    </a:lnTo>
                    <a:lnTo>
                      <a:pt x="1815" y="0"/>
                    </a:lnTo>
                    <a:lnTo>
                      <a:pt x="1773" y="0"/>
                    </a:lnTo>
                    <a:lnTo>
                      <a:pt x="1763" y="0"/>
                    </a:lnTo>
                    <a:lnTo>
                      <a:pt x="1805" y="0"/>
                    </a:lnTo>
                    <a:lnTo>
                      <a:pt x="1880" y="0"/>
                    </a:lnTo>
                    <a:lnTo>
                      <a:pt x="1967" y="0"/>
                    </a:lnTo>
                    <a:lnTo>
                      <a:pt x="2021" y="0"/>
                    </a:lnTo>
                    <a:lnTo>
                      <a:pt x="2074" y="0"/>
                    </a:lnTo>
                    <a:lnTo>
                      <a:pt x="2128" y="0"/>
                    </a:lnTo>
                    <a:lnTo>
                      <a:pt x="2139" y="0"/>
                    </a:lnTo>
                    <a:lnTo>
                      <a:pt x="2149" y="0"/>
                    </a:lnTo>
                    <a:lnTo>
                      <a:pt x="2161" y="0"/>
                    </a:lnTo>
                    <a:lnTo>
                      <a:pt x="2128" y="0"/>
                    </a:lnTo>
                    <a:lnTo>
                      <a:pt x="2074" y="0"/>
                    </a:lnTo>
                    <a:lnTo>
                      <a:pt x="2010" y="0"/>
                    </a:lnTo>
                    <a:lnTo>
                      <a:pt x="1999" y="0"/>
                    </a:lnTo>
                    <a:lnTo>
                      <a:pt x="2032" y="0"/>
                    </a:lnTo>
                    <a:lnTo>
                      <a:pt x="2074" y="0"/>
                    </a:lnTo>
                    <a:lnTo>
                      <a:pt x="2139" y="0"/>
                    </a:lnTo>
                    <a:lnTo>
                      <a:pt x="2193" y="0"/>
                    </a:lnTo>
                    <a:lnTo>
                      <a:pt x="2118" y="0"/>
                    </a:lnTo>
                    <a:lnTo>
                      <a:pt x="2064" y="0"/>
                    </a:lnTo>
                    <a:lnTo>
                      <a:pt x="2064" y="0"/>
                    </a:lnTo>
                    <a:lnTo>
                      <a:pt x="2085" y="0"/>
                    </a:lnTo>
                    <a:lnTo>
                      <a:pt x="2064" y="0"/>
                    </a:lnTo>
                    <a:lnTo>
                      <a:pt x="2043" y="0"/>
                    </a:lnTo>
                    <a:lnTo>
                      <a:pt x="2043" y="0"/>
                    </a:lnTo>
                    <a:lnTo>
                      <a:pt x="2010" y="0"/>
                    </a:lnTo>
                    <a:lnTo>
                      <a:pt x="1978" y="0"/>
                    </a:lnTo>
                    <a:lnTo>
                      <a:pt x="1837" y="0"/>
                    </a:lnTo>
                    <a:lnTo>
                      <a:pt x="1815" y="0"/>
                    </a:lnTo>
                    <a:lnTo>
                      <a:pt x="1730" y="0"/>
                    </a:lnTo>
                    <a:lnTo>
                      <a:pt x="1708" y="0"/>
                    </a:lnTo>
                    <a:lnTo>
                      <a:pt x="1719" y="0"/>
                    </a:lnTo>
                    <a:lnTo>
                      <a:pt x="1719" y="0"/>
                    </a:lnTo>
                    <a:lnTo>
                      <a:pt x="1730" y="0"/>
                    </a:lnTo>
                    <a:lnTo>
                      <a:pt x="1773" y="0"/>
                    </a:lnTo>
                    <a:lnTo>
                      <a:pt x="1826" y="0"/>
                    </a:lnTo>
                    <a:lnTo>
                      <a:pt x="1849" y="0"/>
                    </a:lnTo>
                    <a:lnTo>
                      <a:pt x="1880" y="0"/>
                    </a:lnTo>
                    <a:lnTo>
                      <a:pt x="1903" y="0"/>
                    </a:lnTo>
                    <a:lnTo>
                      <a:pt x="1999" y="0"/>
                    </a:lnTo>
                    <a:lnTo>
                      <a:pt x="1989" y="0"/>
                    </a:lnTo>
                    <a:lnTo>
                      <a:pt x="1935" y="0"/>
                    </a:lnTo>
                    <a:lnTo>
                      <a:pt x="1849" y="0"/>
                    </a:lnTo>
                    <a:lnTo>
                      <a:pt x="1815" y="0"/>
                    </a:lnTo>
                    <a:lnTo>
                      <a:pt x="1815" y="0"/>
                    </a:lnTo>
                    <a:lnTo>
                      <a:pt x="1826" y="0"/>
                    </a:lnTo>
                    <a:lnTo>
                      <a:pt x="1783" y="0"/>
                    </a:lnTo>
                    <a:lnTo>
                      <a:pt x="1763" y="0"/>
                    </a:lnTo>
                    <a:lnTo>
                      <a:pt x="1676" y="0"/>
                    </a:lnTo>
                    <a:lnTo>
                      <a:pt x="1676" y="0"/>
                    </a:lnTo>
                    <a:lnTo>
                      <a:pt x="1740" y="0"/>
                    </a:lnTo>
                    <a:lnTo>
                      <a:pt x="1783" y="0"/>
                    </a:lnTo>
                    <a:lnTo>
                      <a:pt x="1837" y="0"/>
                    </a:lnTo>
                    <a:lnTo>
                      <a:pt x="1805" y="0"/>
                    </a:lnTo>
                    <a:lnTo>
                      <a:pt x="1740" y="0"/>
                    </a:lnTo>
                    <a:lnTo>
                      <a:pt x="1708" y="0"/>
                    </a:lnTo>
                    <a:lnTo>
                      <a:pt x="1654" y="0"/>
                    </a:lnTo>
                    <a:lnTo>
                      <a:pt x="1633" y="0"/>
                    </a:lnTo>
                    <a:lnTo>
                      <a:pt x="1666" y="0"/>
                    </a:lnTo>
                    <a:lnTo>
                      <a:pt x="1708" y="0"/>
                    </a:lnTo>
                    <a:lnTo>
                      <a:pt x="1773" y="0"/>
                    </a:lnTo>
                    <a:lnTo>
                      <a:pt x="1815" y="0"/>
                    </a:lnTo>
                    <a:lnTo>
                      <a:pt x="1892" y="0"/>
                    </a:lnTo>
                    <a:lnTo>
                      <a:pt x="1880" y="0"/>
                    </a:lnTo>
                    <a:lnTo>
                      <a:pt x="1826" y="0"/>
                    </a:lnTo>
                    <a:lnTo>
                      <a:pt x="1773" y="0"/>
                    </a:lnTo>
                    <a:lnTo>
                      <a:pt x="1763" y="0"/>
                    </a:lnTo>
                    <a:lnTo>
                      <a:pt x="1773" y="0"/>
                    </a:lnTo>
                    <a:lnTo>
                      <a:pt x="1880" y="0"/>
                    </a:lnTo>
                    <a:lnTo>
                      <a:pt x="1880" y="0"/>
                    </a:lnTo>
                    <a:lnTo>
                      <a:pt x="1815" y="0"/>
                    </a:lnTo>
                    <a:lnTo>
                      <a:pt x="1740" y="0"/>
                    </a:lnTo>
                    <a:lnTo>
                      <a:pt x="1708" y="0"/>
                    </a:lnTo>
                    <a:lnTo>
                      <a:pt x="1676" y="0"/>
                    </a:lnTo>
                    <a:lnTo>
                      <a:pt x="1708" y="0"/>
                    </a:lnTo>
                    <a:lnTo>
                      <a:pt x="1773" y="0"/>
                    </a:lnTo>
                    <a:lnTo>
                      <a:pt x="1783" y="0"/>
                    </a:lnTo>
                    <a:lnTo>
                      <a:pt x="1826" y="0"/>
                    </a:lnTo>
                    <a:lnTo>
                      <a:pt x="1869" y="0"/>
                    </a:lnTo>
                    <a:lnTo>
                      <a:pt x="1945" y="0"/>
                    </a:lnTo>
                    <a:lnTo>
                      <a:pt x="1978" y="0"/>
                    </a:lnTo>
                    <a:lnTo>
                      <a:pt x="1935" y="0"/>
                    </a:lnTo>
                    <a:lnTo>
                      <a:pt x="1935" y="0"/>
                    </a:lnTo>
                    <a:lnTo>
                      <a:pt x="1989" y="0"/>
                    </a:lnTo>
                    <a:lnTo>
                      <a:pt x="1999" y="0"/>
                    </a:lnTo>
                    <a:lnTo>
                      <a:pt x="2068" y="0"/>
                    </a:lnTo>
                    <a:lnTo>
                      <a:pt x="2043" y="0"/>
                    </a:lnTo>
                    <a:lnTo>
                      <a:pt x="1989" y="0"/>
                    </a:lnTo>
                    <a:lnTo>
                      <a:pt x="1945" y="0"/>
                    </a:lnTo>
                    <a:lnTo>
                      <a:pt x="1945" y="0"/>
                    </a:lnTo>
                    <a:lnTo>
                      <a:pt x="1989" y="0"/>
                    </a:lnTo>
                    <a:lnTo>
                      <a:pt x="2010" y="0"/>
                    </a:lnTo>
                    <a:lnTo>
                      <a:pt x="2043" y="0"/>
                    </a:lnTo>
                    <a:lnTo>
                      <a:pt x="2053" y="0"/>
                    </a:lnTo>
                    <a:lnTo>
                      <a:pt x="2064" y="0"/>
                    </a:lnTo>
                    <a:lnTo>
                      <a:pt x="2096" y="0"/>
                    </a:lnTo>
                    <a:lnTo>
                      <a:pt x="2149" y="0"/>
                    </a:lnTo>
                    <a:lnTo>
                      <a:pt x="2149" y="0"/>
                    </a:lnTo>
                    <a:lnTo>
                      <a:pt x="2139" y="0"/>
                    </a:lnTo>
                    <a:lnTo>
                      <a:pt x="2139" y="0"/>
                    </a:lnTo>
                    <a:lnTo>
                      <a:pt x="2161" y="0"/>
                    </a:lnTo>
                    <a:lnTo>
                      <a:pt x="2203" y="0"/>
                    </a:lnTo>
                    <a:lnTo>
                      <a:pt x="2246" y="0"/>
                    </a:lnTo>
                    <a:lnTo>
                      <a:pt x="2311" y="0"/>
                    </a:lnTo>
                    <a:lnTo>
                      <a:pt x="2322" y="0"/>
                    </a:lnTo>
                    <a:lnTo>
                      <a:pt x="2353" y="0"/>
                    </a:lnTo>
                    <a:lnTo>
                      <a:pt x="2386" y="0"/>
                    </a:lnTo>
                    <a:lnTo>
                      <a:pt x="2386" y="0"/>
                    </a:lnTo>
                    <a:lnTo>
                      <a:pt x="2365" y="0"/>
                    </a:lnTo>
                    <a:lnTo>
                      <a:pt x="2365" y="0"/>
                    </a:lnTo>
                    <a:lnTo>
                      <a:pt x="2311" y="0"/>
                    </a:lnTo>
                    <a:lnTo>
                      <a:pt x="2268" y="0"/>
                    </a:lnTo>
                    <a:lnTo>
                      <a:pt x="2279" y="0"/>
                    </a:lnTo>
                    <a:lnTo>
                      <a:pt x="2353" y="0"/>
                    </a:lnTo>
                    <a:lnTo>
                      <a:pt x="2408" y="0"/>
                    </a:lnTo>
                    <a:lnTo>
                      <a:pt x="2419" y="0"/>
                    </a:lnTo>
                    <a:lnTo>
                      <a:pt x="2376" y="0"/>
                    </a:lnTo>
                    <a:lnTo>
                      <a:pt x="2353" y="0"/>
                    </a:lnTo>
                    <a:lnTo>
                      <a:pt x="2268" y="0"/>
                    </a:lnTo>
                    <a:lnTo>
                      <a:pt x="2268" y="0"/>
                    </a:lnTo>
                    <a:lnTo>
                      <a:pt x="2311" y="0"/>
                    </a:lnTo>
                    <a:lnTo>
                      <a:pt x="2376" y="0"/>
                    </a:lnTo>
                    <a:lnTo>
                      <a:pt x="2419" y="0"/>
                    </a:lnTo>
                    <a:lnTo>
                      <a:pt x="2462" y="0"/>
                    </a:lnTo>
                    <a:lnTo>
                      <a:pt x="2472" y="0"/>
                    </a:lnTo>
                    <a:lnTo>
                      <a:pt x="2503" y="0"/>
                    </a:lnTo>
                    <a:lnTo>
                      <a:pt x="2503" y="0"/>
                    </a:lnTo>
                    <a:lnTo>
                      <a:pt x="2472" y="0"/>
                    </a:lnTo>
                    <a:lnTo>
                      <a:pt x="2450" y="0"/>
                    </a:lnTo>
                    <a:lnTo>
                      <a:pt x="2419" y="0"/>
                    </a:lnTo>
                    <a:lnTo>
                      <a:pt x="2419" y="0"/>
                    </a:lnTo>
                    <a:lnTo>
                      <a:pt x="2472" y="0"/>
                    </a:lnTo>
                    <a:lnTo>
                      <a:pt x="2536" y="0"/>
                    </a:lnTo>
                    <a:lnTo>
                      <a:pt x="2612" y="0"/>
                    </a:lnTo>
                    <a:lnTo>
                      <a:pt x="2643" y="0"/>
                    </a:lnTo>
                    <a:lnTo>
                      <a:pt x="2643" y="0"/>
                    </a:lnTo>
                    <a:lnTo>
                      <a:pt x="2633" y="0"/>
                    </a:lnTo>
                    <a:lnTo>
                      <a:pt x="2579" y="0"/>
                    </a:lnTo>
                    <a:lnTo>
                      <a:pt x="2590" y="0"/>
                    </a:lnTo>
                    <a:lnTo>
                      <a:pt x="2633" y="0"/>
                    </a:lnTo>
                    <a:lnTo>
                      <a:pt x="10320" y="0"/>
                    </a:lnTo>
                    <a:lnTo>
                      <a:pt x="10385" y="0"/>
                    </a:lnTo>
                    <a:lnTo>
                      <a:pt x="10460" y="0"/>
                    </a:lnTo>
                    <a:lnTo>
                      <a:pt x="10525" y="0"/>
                    </a:lnTo>
                    <a:lnTo>
                      <a:pt x="10525" y="0"/>
                    </a:lnTo>
                    <a:lnTo>
                      <a:pt x="10568" y="0"/>
                    </a:lnTo>
                    <a:lnTo>
                      <a:pt x="10579" y="0"/>
                    </a:lnTo>
                    <a:lnTo>
                      <a:pt x="10632" y="0"/>
                    </a:lnTo>
                    <a:lnTo>
                      <a:pt x="10642" y="0"/>
                    </a:lnTo>
                    <a:lnTo>
                      <a:pt x="10708" y="0"/>
                    </a:lnTo>
                    <a:lnTo>
                      <a:pt x="10740" y="0"/>
                    </a:lnTo>
                    <a:lnTo>
                      <a:pt x="10762" y="0"/>
                    </a:lnTo>
                    <a:lnTo>
                      <a:pt x="10814" y="0"/>
                    </a:lnTo>
                    <a:lnTo>
                      <a:pt x="10858" y="0"/>
                    </a:lnTo>
                    <a:lnTo>
                      <a:pt x="10912" y="0"/>
                    </a:lnTo>
                    <a:lnTo>
                      <a:pt x="10976" y="0"/>
                    </a:lnTo>
                    <a:lnTo>
                      <a:pt x="11020" y="0"/>
                    </a:lnTo>
                    <a:lnTo>
                      <a:pt x="11052" y="0"/>
                    </a:lnTo>
                    <a:lnTo>
                      <a:pt x="11160" y="0"/>
                    </a:lnTo>
                    <a:lnTo>
                      <a:pt x="11212" y="0"/>
                    </a:lnTo>
                    <a:lnTo>
                      <a:pt x="11246" y="0"/>
                    </a:lnTo>
                    <a:lnTo>
                      <a:pt x="11288" y="0"/>
                    </a:lnTo>
                    <a:lnTo>
                      <a:pt x="11385" y="0"/>
                    </a:lnTo>
                    <a:lnTo>
                      <a:pt x="11438" y="0"/>
                    </a:lnTo>
                    <a:lnTo>
                      <a:pt x="11461" y="0"/>
                    </a:lnTo>
                    <a:lnTo>
                      <a:pt x="11492" y="0"/>
                    </a:lnTo>
                    <a:lnTo>
                      <a:pt x="11622" y="0"/>
                    </a:lnTo>
                    <a:lnTo>
                      <a:pt x="11654" y="0"/>
                    </a:lnTo>
                    <a:lnTo>
                      <a:pt x="11718" y="0"/>
                    </a:lnTo>
                    <a:lnTo>
                      <a:pt x="11761" y="0"/>
                    </a:lnTo>
                    <a:lnTo>
                      <a:pt x="12944" y="0"/>
                    </a:lnTo>
                    <a:lnTo>
                      <a:pt x="13020" y="0"/>
                    </a:lnTo>
                    <a:lnTo>
                      <a:pt x="13201" y="0"/>
                    </a:lnTo>
                    <a:lnTo>
                      <a:pt x="13385" y="0"/>
                    </a:lnTo>
                    <a:lnTo>
                      <a:pt x="13364" y="0"/>
                    </a:lnTo>
                    <a:lnTo>
                      <a:pt x="13331" y="0"/>
                    </a:lnTo>
                    <a:lnTo>
                      <a:pt x="13310" y="0"/>
                    </a:lnTo>
                    <a:lnTo>
                      <a:pt x="13266" y="0"/>
                    </a:lnTo>
                    <a:lnTo>
                      <a:pt x="13160" y="0"/>
                    </a:lnTo>
                    <a:lnTo>
                      <a:pt x="13106" y="0"/>
                    </a:lnTo>
                    <a:lnTo>
                      <a:pt x="13160" y="0"/>
                    </a:lnTo>
                    <a:lnTo>
                      <a:pt x="14181" y="0"/>
                    </a:lnTo>
                    <a:lnTo>
                      <a:pt x="14309" y="0"/>
                    </a:lnTo>
                    <a:lnTo>
                      <a:pt x="14342" y="0"/>
                    </a:lnTo>
                    <a:lnTo>
                      <a:pt x="14889" y="0"/>
                    </a:lnTo>
                    <a:lnTo>
                      <a:pt x="15137" y="0"/>
                    </a:lnTo>
                    <a:lnTo>
                      <a:pt x="15191" y="0"/>
                    </a:lnTo>
                    <a:lnTo>
                      <a:pt x="15266" y="0"/>
                    </a:lnTo>
                    <a:lnTo>
                      <a:pt x="15406" y="0"/>
                    </a:lnTo>
                    <a:lnTo>
                      <a:pt x="15460" y="0"/>
                    </a:lnTo>
                    <a:lnTo>
                      <a:pt x="15525" y="0"/>
                    </a:lnTo>
                    <a:lnTo>
                      <a:pt x="15578" y="0"/>
                    </a:lnTo>
                    <a:lnTo>
                      <a:pt x="15686" y="0"/>
                    </a:lnTo>
                    <a:lnTo>
                      <a:pt x="16546" y="0"/>
                    </a:lnTo>
                    <a:lnTo>
                      <a:pt x="16611" y="0"/>
                    </a:lnTo>
                    <a:lnTo>
                      <a:pt x="16643" y="0"/>
                    </a:lnTo>
                    <a:lnTo>
                      <a:pt x="16665" y="0"/>
                    </a:lnTo>
                    <a:lnTo>
                      <a:pt x="16707" y="0"/>
                    </a:lnTo>
                    <a:lnTo>
                      <a:pt x="16761" y="0"/>
                    </a:lnTo>
                    <a:lnTo>
                      <a:pt x="16803" y="0"/>
                    </a:lnTo>
                    <a:lnTo>
                      <a:pt x="16815" y="0"/>
                    </a:lnTo>
                    <a:lnTo>
                      <a:pt x="16912" y="0"/>
                    </a:lnTo>
                    <a:lnTo>
                      <a:pt x="16943" y="0"/>
                    </a:lnTo>
                    <a:lnTo>
                      <a:pt x="17030" y="0"/>
                    </a:lnTo>
                    <a:lnTo>
                      <a:pt x="17051" y="0"/>
                    </a:lnTo>
                    <a:lnTo>
                      <a:pt x="17073" y="0"/>
                    </a:lnTo>
                    <a:lnTo>
                      <a:pt x="17148" y="0"/>
                    </a:lnTo>
                    <a:lnTo>
                      <a:pt x="17148" y="0"/>
                    </a:lnTo>
                    <a:lnTo>
                      <a:pt x="17202" y="0"/>
                    </a:lnTo>
                    <a:lnTo>
                      <a:pt x="17309" y="0"/>
                    </a:lnTo>
                    <a:lnTo>
                      <a:pt x="17342" y="0"/>
                    </a:lnTo>
                    <a:lnTo>
                      <a:pt x="17395" y="0"/>
                    </a:lnTo>
                    <a:lnTo>
                      <a:pt x="17405" y="0"/>
                    </a:lnTo>
                    <a:lnTo>
                      <a:pt x="17449" y="0"/>
                    </a:lnTo>
                    <a:lnTo>
                      <a:pt x="17482" y="0"/>
                    </a:lnTo>
                    <a:lnTo>
                      <a:pt x="17557" y="0"/>
                    </a:lnTo>
                    <a:lnTo>
                      <a:pt x="17631" y="0"/>
                    </a:lnTo>
                    <a:lnTo>
                      <a:pt x="17663" y="0"/>
                    </a:lnTo>
                    <a:lnTo>
                      <a:pt x="17783" y="0"/>
                    </a:lnTo>
                    <a:lnTo>
                      <a:pt x="17783" y="0"/>
                    </a:lnTo>
                    <a:lnTo>
                      <a:pt x="17718" y="0"/>
                    </a:lnTo>
                    <a:lnTo>
                      <a:pt x="17695" y="0"/>
                    </a:lnTo>
                    <a:lnTo>
                      <a:pt x="17729" y="0"/>
                    </a:lnTo>
                    <a:lnTo>
                      <a:pt x="17739" y="0"/>
                    </a:lnTo>
                    <a:lnTo>
                      <a:pt x="17772" y="0"/>
                    </a:lnTo>
                    <a:lnTo>
                      <a:pt x="17772" y="0"/>
                    </a:lnTo>
                    <a:lnTo>
                      <a:pt x="17772" y="0"/>
                    </a:lnTo>
                    <a:lnTo>
                      <a:pt x="17772" y="0"/>
                    </a:lnTo>
                    <a:lnTo>
                      <a:pt x="17750" y="0"/>
                    </a:lnTo>
                    <a:lnTo>
                      <a:pt x="17772" y="0"/>
                    </a:lnTo>
                    <a:lnTo>
                      <a:pt x="17846" y="0"/>
                    </a:lnTo>
                    <a:lnTo>
                      <a:pt x="17912" y="0"/>
                    </a:lnTo>
                    <a:lnTo>
                      <a:pt x="17932" y="0"/>
                    </a:lnTo>
                    <a:lnTo>
                      <a:pt x="17964" y="0"/>
                    </a:lnTo>
                    <a:lnTo>
                      <a:pt x="17997" y="0"/>
                    </a:lnTo>
                    <a:lnTo>
                      <a:pt x="18040" y="0"/>
                    </a:lnTo>
                    <a:lnTo>
                      <a:pt x="18104" y="0"/>
                    </a:lnTo>
                    <a:lnTo>
                      <a:pt x="18126" y="0"/>
                    </a:lnTo>
                    <a:lnTo>
                      <a:pt x="18180" y="0"/>
                    </a:lnTo>
                    <a:lnTo>
                      <a:pt x="18180" y="0"/>
                    </a:lnTo>
                    <a:lnTo>
                      <a:pt x="18148" y="0"/>
                    </a:lnTo>
                    <a:lnTo>
                      <a:pt x="18159" y="0"/>
                    </a:lnTo>
                    <a:lnTo>
                      <a:pt x="18148" y="0"/>
                    </a:lnTo>
                    <a:lnTo>
                      <a:pt x="18170" y="0"/>
                    </a:lnTo>
                    <a:lnTo>
                      <a:pt x="18309" y="0"/>
                    </a:lnTo>
                    <a:lnTo>
                      <a:pt x="18331" y="0"/>
                    </a:lnTo>
                    <a:lnTo>
                      <a:pt x="18417" y="0"/>
                    </a:lnTo>
                    <a:lnTo>
                      <a:pt x="18480" y="0"/>
                    </a:lnTo>
                    <a:lnTo>
                      <a:pt x="18534" y="0"/>
                    </a:lnTo>
                    <a:lnTo>
                      <a:pt x="18600" y="0"/>
                    </a:lnTo>
                    <a:lnTo>
                      <a:pt x="18600" y="0"/>
                    </a:lnTo>
                    <a:lnTo>
                      <a:pt x="18643" y="0"/>
                    </a:lnTo>
                    <a:lnTo>
                      <a:pt x="18643" y="0"/>
                    </a:lnTo>
                    <a:lnTo>
                      <a:pt x="18578" y="0"/>
                    </a:lnTo>
                    <a:lnTo>
                      <a:pt x="18524" y="0"/>
                    </a:lnTo>
                    <a:lnTo>
                      <a:pt x="18471" y="0"/>
                    </a:lnTo>
                    <a:lnTo>
                      <a:pt x="18534" y="0"/>
                    </a:lnTo>
                    <a:lnTo>
                      <a:pt x="18578" y="0"/>
                    </a:lnTo>
                    <a:lnTo>
                      <a:pt x="18632" y="0"/>
                    </a:lnTo>
                    <a:lnTo>
                      <a:pt x="18664" y="0"/>
                    </a:lnTo>
                    <a:lnTo>
                      <a:pt x="18793" y="0"/>
                    </a:lnTo>
                    <a:lnTo>
                      <a:pt x="18879" y="0"/>
                    </a:lnTo>
                    <a:lnTo>
                      <a:pt x="18814" y="0"/>
                    </a:lnTo>
                    <a:lnTo>
                      <a:pt x="18738" y="0"/>
                    </a:lnTo>
                    <a:lnTo>
                      <a:pt x="18684" y="0"/>
                    </a:lnTo>
                    <a:lnTo>
                      <a:pt x="18664" y="0"/>
                    </a:lnTo>
                    <a:lnTo>
                      <a:pt x="18664" y="0"/>
                    </a:lnTo>
                    <a:lnTo>
                      <a:pt x="18632" y="0"/>
                    </a:lnTo>
                    <a:lnTo>
                      <a:pt x="18610" y="0"/>
                    </a:lnTo>
                    <a:lnTo>
                      <a:pt x="18578" y="0"/>
                    </a:lnTo>
                    <a:lnTo>
                      <a:pt x="18480" y="0"/>
                    </a:lnTo>
                    <a:lnTo>
                      <a:pt x="18384" y="0"/>
                    </a:lnTo>
                    <a:lnTo>
                      <a:pt x="18266" y="0"/>
                    </a:lnTo>
                    <a:lnTo>
                      <a:pt x="18159" y="0"/>
                    </a:lnTo>
                    <a:lnTo>
                      <a:pt x="18148" y="0"/>
                    </a:lnTo>
                    <a:lnTo>
                      <a:pt x="18072" y="0"/>
                    </a:lnTo>
                    <a:lnTo>
                      <a:pt x="18040" y="0"/>
                    </a:lnTo>
                    <a:lnTo>
                      <a:pt x="18040" y="0"/>
                    </a:lnTo>
                    <a:lnTo>
                      <a:pt x="18051" y="0"/>
                    </a:lnTo>
                    <a:lnTo>
                      <a:pt x="18062" y="0"/>
                    </a:lnTo>
                    <a:lnTo>
                      <a:pt x="18095" y="0"/>
                    </a:lnTo>
                    <a:lnTo>
                      <a:pt x="18116" y="0"/>
                    </a:lnTo>
                    <a:lnTo>
                      <a:pt x="18116" y="0"/>
                    </a:lnTo>
                    <a:lnTo>
                      <a:pt x="18170" y="0"/>
                    </a:lnTo>
                    <a:lnTo>
                      <a:pt x="18191" y="0"/>
                    </a:lnTo>
                    <a:lnTo>
                      <a:pt x="18224" y="0"/>
                    </a:lnTo>
                    <a:lnTo>
                      <a:pt x="18245" y="0"/>
                    </a:lnTo>
                    <a:lnTo>
                      <a:pt x="18245" y="0"/>
                    </a:lnTo>
                    <a:lnTo>
                      <a:pt x="18277" y="0"/>
                    </a:lnTo>
                    <a:lnTo>
                      <a:pt x="18320" y="0"/>
                    </a:lnTo>
                    <a:lnTo>
                      <a:pt x="18384" y="0"/>
                    </a:lnTo>
                    <a:lnTo>
                      <a:pt x="18438" y="0"/>
                    </a:lnTo>
                    <a:lnTo>
                      <a:pt x="18514" y="0"/>
                    </a:lnTo>
                    <a:lnTo>
                      <a:pt x="18610" y="0"/>
                    </a:lnTo>
                    <a:lnTo>
                      <a:pt x="18588" y="0"/>
                    </a:lnTo>
                    <a:lnTo>
                      <a:pt x="18620" y="0"/>
                    </a:lnTo>
                    <a:lnTo>
                      <a:pt x="18664" y="0"/>
                    </a:lnTo>
                    <a:lnTo>
                      <a:pt x="18695" y="0"/>
                    </a:lnTo>
                    <a:lnTo>
                      <a:pt x="18718" y="0"/>
                    </a:lnTo>
                    <a:lnTo>
                      <a:pt x="18750" y="0"/>
                    </a:lnTo>
                    <a:lnTo>
                      <a:pt x="18825" y="0"/>
                    </a:lnTo>
                    <a:lnTo>
                      <a:pt x="18825" y="0"/>
                    </a:lnTo>
                    <a:lnTo>
                      <a:pt x="18868" y="0"/>
                    </a:lnTo>
                    <a:lnTo>
                      <a:pt x="18965" y="0"/>
                    </a:lnTo>
                    <a:lnTo>
                      <a:pt x="19051" y="0"/>
                    </a:lnTo>
                    <a:lnTo>
                      <a:pt x="19159" y="0"/>
                    </a:lnTo>
                    <a:lnTo>
                      <a:pt x="19213" y="0"/>
                    </a:lnTo>
                    <a:lnTo>
                      <a:pt x="19352" y="0"/>
                    </a:lnTo>
                    <a:lnTo>
                      <a:pt x="19427" y="0"/>
                    </a:lnTo>
                    <a:lnTo>
                      <a:pt x="19481" y="0"/>
                    </a:lnTo>
                    <a:lnTo>
                      <a:pt x="19523" y="0"/>
                    </a:lnTo>
                    <a:lnTo>
                      <a:pt x="19567" y="0"/>
                    </a:lnTo>
                    <a:lnTo>
                      <a:pt x="19535" y="0"/>
                    </a:lnTo>
                    <a:lnTo>
                      <a:pt x="19492" y="0"/>
                    </a:lnTo>
                    <a:lnTo>
                      <a:pt x="19437" y="0"/>
                    </a:lnTo>
                    <a:lnTo>
                      <a:pt x="19460" y="0"/>
                    </a:lnTo>
                    <a:lnTo>
                      <a:pt x="19503" y="0"/>
                    </a:lnTo>
                    <a:lnTo>
                      <a:pt x="19503" y="0"/>
                    </a:lnTo>
                    <a:lnTo>
                      <a:pt x="19352" y="0"/>
                    </a:lnTo>
                    <a:lnTo>
                      <a:pt x="19288" y="0"/>
                    </a:lnTo>
                    <a:lnTo>
                      <a:pt x="19299" y="0"/>
                    </a:lnTo>
                    <a:lnTo>
                      <a:pt x="19288" y="0"/>
                    </a:lnTo>
                    <a:lnTo>
                      <a:pt x="19201" y="0"/>
                    </a:lnTo>
                    <a:lnTo>
                      <a:pt x="19191" y="0"/>
                    </a:lnTo>
                    <a:lnTo>
                      <a:pt x="19094" y="0"/>
                    </a:lnTo>
                    <a:lnTo>
                      <a:pt x="19083" y="0"/>
                    </a:lnTo>
                    <a:lnTo>
                      <a:pt x="19008" y="0"/>
                    </a:lnTo>
                    <a:lnTo>
                      <a:pt x="18975" y="0"/>
                    </a:lnTo>
                    <a:lnTo>
                      <a:pt x="18921" y="0"/>
                    </a:lnTo>
                    <a:lnTo>
                      <a:pt x="18825" y="0"/>
                    </a:lnTo>
                    <a:lnTo>
                      <a:pt x="18750" y="0"/>
                    </a:lnTo>
                    <a:lnTo>
                      <a:pt x="18814" y="0"/>
                    </a:lnTo>
                    <a:lnTo>
                      <a:pt x="18825" y="0"/>
                    </a:lnTo>
                    <a:lnTo>
                      <a:pt x="18750" y="0"/>
                    </a:lnTo>
                    <a:lnTo>
                      <a:pt x="18718" y="0"/>
                    </a:lnTo>
                    <a:lnTo>
                      <a:pt x="18664" y="0"/>
                    </a:lnTo>
                    <a:lnTo>
                      <a:pt x="18643" y="0"/>
                    </a:lnTo>
                    <a:lnTo>
                      <a:pt x="18610" y="0"/>
                    </a:lnTo>
                    <a:lnTo>
                      <a:pt x="18610" y="0"/>
                    </a:lnTo>
                    <a:lnTo>
                      <a:pt x="18632" y="0"/>
                    </a:lnTo>
                    <a:lnTo>
                      <a:pt x="18588" y="0"/>
                    </a:lnTo>
                    <a:lnTo>
                      <a:pt x="18632" y="0"/>
                    </a:lnTo>
                    <a:lnTo>
                      <a:pt x="18632" y="0"/>
                    </a:lnTo>
                    <a:lnTo>
                      <a:pt x="18524" y="0"/>
                    </a:lnTo>
                    <a:lnTo>
                      <a:pt x="18557" y="0"/>
                    </a:lnTo>
                    <a:lnTo>
                      <a:pt x="18600" y="0"/>
                    </a:lnTo>
                    <a:lnTo>
                      <a:pt x="18684" y="0"/>
                    </a:lnTo>
                    <a:lnTo>
                      <a:pt x="18738" y="0"/>
                    </a:lnTo>
                    <a:lnTo>
                      <a:pt x="18718" y="0"/>
                    </a:lnTo>
                    <a:lnTo>
                      <a:pt x="18684" y="0"/>
                    </a:lnTo>
                    <a:lnTo>
                      <a:pt x="18664" y="0"/>
                    </a:lnTo>
                    <a:lnTo>
                      <a:pt x="18610" y="0"/>
                    </a:lnTo>
                    <a:lnTo>
                      <a:pt x="18557" y="0"/>
                    </a:lnTo>
                    <a:lnTo>
                      <a:pt x="18492" y="0"/>
                    </a:lnTo>
                    <a:lnTo>
                      <a:pt x="18471" y="0"/>
                    </a:lnTo>
                    <a:lnTo>
                      <a:pt x="18448" y="0"/>
                    </a:lnTo>
                    <a:lnTo>
                      <a:pt x="18331" y="0"/>
                    </a:lnTo>
                    <a:lnTo>
                      <a:pt x="18254" y="0"/>
                    </a:lnTo>
                    <a:lnTo>
                      <a:pt x="18170" y="0"/>
                    </a:lnTo>
                    <a:lnTo>
                      <a:pt x="18254" y="0"/>
                    </a:lnTo>
                    <a:lnTo>
                      <a:pt x="18320" y="0"/>
                    </a:lnTo>
                    <a:lnTo>
                      <a:pt x="18384" y="0"/>
                    </a:lnTo>
                    <a:lnTo>
                      <a:pt x="18428" y="0"/>
                    </a:lnTo>
                    <a:lnTo>
                      <a:pt x="18492" y="0"/>
                    </a:lnTo>
                    <a:lnTo>
                      <a:pt x="18546" y="0"/>
                    </a:lnTo>
                    <a:lnTo>
                      <a:pt x="18610" y="0"/>
                    </a:lnTo>
                    <a:lnTo>
                      <a:pt x="18695" y="0"/>
                    </a:lnTo>
                    <a:lnTo>
                      <a:pt x="18738" y="0"/>
                    </a:lnTo>
                    <a:lnTo>
                      <a:pt x="18793" y="0"/>
                    </a:lnTo>
                    <a:lnTo>
                      <a:pt x="18858" y="0"/>
                    </a:lnTo>
                    <a:lnTo>
                      <a:pt x="18900" y="0"/>
                    </a:lnTo>
                    <a:lnTo>
                      <a:pt x="18868" y="0"/>
                    </a:lnTo>
                    <a:lnTo>
                      <a:pt x="18912" y="0"/>
                    </a:lnTo>
                    <a:lnTo>
                      <a:pt x="18879" y="0"/>
                    </a:lnTo>
                    <a:lnTo>
                      <a:pt x="18814" y="0"/>
                    </a:lnTo>
                    <a:lnTo>
                      <a:pt x="18772" y="0"/>
                    </a:lnTo>
                    <a:lnTo>
                      <a:pt x="18793" y="0"/>
                    </a:lnTo>
                    <a:lnTo>
                      <a:pt x="18793" y="0"/>
                    </a:lnTo>
                    <a:lnTo>
                      <a:pt x="18879" y="0"/>
                    </a:lnTo>
                    <a:lnTo>
                      <a:pt x="18879" y="0"/>
                    </a:lnTo>
                    <a:lnTo>
                      <a:pt x="18760" y="0"/>
                    </a:lnTo>
                    <a:lnTo>
                      <a:pt x="18654" y="0"/>
                    </a:lnTo>
                    <a:lnTo>
                      <a:pt x="18448" y="0"/>
                    </a:lnTo>
                    <a:lnTo>
                      <a:pt x="18394" y="0"/>
                    </a:lnTo>
                    <a:lnTo>
                      <a:pt x="18331" y="0"/>
                    </a:lnTo>
                    <a:lnTo>
                      <a:pt x="18148" y="0"/>
                    </a:lnTo>
                    <a:lnTo>
                      <a:pt x="17997" y="0"/>
                    </a:lnTo>
                    <a:lnTo>
                      <a:pt x="17912" y="0"/>
                    </a:lnTo>
                    <a:lnTo>
                      <a:pt x="17836" y="0"/>
                    </a:lnTo>
                    <a:lnTo>
                      <a:pt x="17695" y="0"/>
                    </a:lnTo>
                    <a:lnTo>
                      <a:pt x="17503" y="0"/>
                    </a:lnTo>
                    <a:lnTo>
                      <a:pt x="17352" y="0"/>
                    </a:lnTo>
                    <a:lnTo>
                      <a:pt x="17298" y="0"/>
                    </a:lnTo>
                    <a:lnTo>
                      <a:pt x="17234" y="0"/>
                    </a:lnTo>
                    <a:lnTo>
                      <a:pt x="17148" y="0"/>
                    </a:lnTo>
                    <a:lnTo>
                      <a:pt x="17051" y="0"/>
                    </a:lnTo>
                    <a:lnTo>
                      <a:pt x="16921" y="0"/>
                    </a:lnTo>
                    <a:lnTo>
                      <a:pt x="16772" y="0"/>
                    </a:lnTo>
                    <a:lnTo>
                      <a:pt x="16707" y="0"/>
                    </a:lnTo>
                    <a:lnTo>
                      <a:pt x="16803" y="0"/>
                    </a:lnTo>
                    <a:lnTo>
                      <a:pt x="16966" y="0"/>
                    </a:lnTo>
                    <a:lnTo>
                      <a:pt x="16975" y="0"/>
                    </a:lnTo>
                    <a:lnTo>
                      <a:pt x="17105" y="0"/>
                    </a:lnTo>
                    <a:lnTo>
                      <a:pt x="17148" y="0"/>
                    </a:lnTo>
                    <a:lnTo>
                      <a:pt x="17180" y="0"/>
                    </a:lnTo>
                    <a:lnTo>
                      <a:pt x="17234" y="0"/>
                    </a:lnTo>
                    <a:lnTo>
                      <a:pt x="17298" y="0"/>
                    </a:lnTo>
                    <a:lnTo>
                      <a:pt x="17374" y="0"/>
                    </a:lnTo>
                    <a:lnTo>
                      <a:pt x="17405" y="0"/>
                    </a:lnTo>
                    <a:lnTo>
                      <a:pt x="17525" y="0"/>
                    </a:lnTo>
                    <a:lnTo>
                      <a:pt x="17589" y="0"/>
                    </a:lnTo>
                    <a:lnTo>
                      <a:pt x="17621" y="0"/>
                    </a:lnTo>
                    <a:lnTo>
                      <a:pt x="17631" y="0"/>
                    </a:lnTo>
                    <a:lnTo>
                      <a:pt x="17695" y="0"/>
                    </a:lnTo>
                    <a:lnTo>
                      <a:pt x="17750" y="0"/>
                    </a:lnTo>
                    <a:lnTo>
                      <a:pt x="17783" y="0"/>
                    </a:lnTo>
                    <a:lnTo>
                      <a:pt x="17836" y="0"/>
                    </a:lnTo>
                    <a:lnTo>
                      <a:pt x="17858" y="0"/>
                    </a:lnTo>
                    <a:lnTo>
                      <a:pt x="17900" y="0"/>
                    </a:lnTo>
                    <a:lnTo>
                      <a:pt x="17944" y="0"/>
                    </a:lnTo>
                    <a:lnTo>
                      <a:pt x="18051" y="0"/>
                    </a:lnTo>
                    <a:lnTo>
                      <a:pt x="18104" y="0"/>
                    </a:lnTo>
                    <a:lnTo>
                      <a:pt x="18202" y="0"/>
                    </a:lnTo>
                    <a:lnTo>
                      <a:pt x="18234" y="0"/>
                    </a:lnTo>
                    <a:lnTo>
                      <a:pt x="18254" y="0"/>
                    </a:lnTo>
                    <a:lnTo>
                      <a:pt x="18277" y="0"/>
                    </a:lnTo>
                    <a:lnTo>
                      <a:pt x="18277" y="0"/>
                    </a:lnTo>
                    <a:lnTo>
                      <a:pt x="18341" y="0"/>
                    </a:lnTo>
                    <a:lnTo>
                      <a:pt x="18448" y="0"/>
                    </a:lnTo>
                    <a:lnTo>
                      <a:pt x="18503" y="0"/>
                    </a:lnTo>
                    <a:lnTo>
                      <a:pt x="18534" y="0"/>
                    </a:lnTo>
                    <a:lnTo>
                      <a:pt x="18503" y="0"/>
                    </a:lnTo>
                    <a:lnTo>
                      <a:pt x="18534" y="0"/>
                    </a:lnTo>
                    <a:lnTo>
                      <a:pt x="18578" y="0"/>
                    </a:lnTo>
                    <a:lnTo>
                      <a:pt x="18632" y="0"/>
                    </a:lnTo>
                    <a:lnTo>
                      <a:pt x="18695" y="0"/>
                    </a:lnTo>
                    <a:lnTo>
                      <a:pt x="18814" y="0"/>
                    </a:lnTo>
                    <a:lnTo>
                      <a:pt x="18912" y="0"/>
                    </a:lnTo>
                    <a:lnTo>
                      <a:pt x="18954" y="0"/>
                    </a:lnTo>
                    <a:lnTo>
                      <a:pt x="18986" y="0"/>
                    </a:lnTo>
                    <a:lnTo>
                      <a:pt x="19061" y="0"/>
                    </a:lnTo>
                    <a:lnTo>
                      <a:pt x="19094" y="0"/>
                    </a:lnTo>
                    <a:lnTo>
                      <a:pt x="19147" y="0"/>
                    </a:lnTo>
                    <a:lnTo>
                      <a:pt x="19191" y="0"/>
                    </a:lnTo>
                    <a:lnTo>
                      <a:pt x="19255" y="0"/>
                    </a:lnTo>
                    <a:lnTo>
                      <a:pt x="19352" y="0"/>
                    </a:lnTo>
                    <a:lnTo>
                      <a:pt x="19395" y="0"/>
                    </a:lnTo>
                    <a:lnTo>
                      <a:pt x="19417" y="0"/>
                    </a:lnTo>
                    <a:lnTo>
                      <a:pt x="19471" y="0"/>
                    </a:lnTo>
                    <a:lnTo>
                      <a:pt x="19546" y="0"/>
                    </a:lnTo>
                    <a:lnTo>
                      <a:pt x="19567" y="0"/>
                    </a:lnTo>
                    <a:lnTo>
                      <a:pt x="19653" y="0"/>
                    </a:lnTo>
                    <a:lnTo>
                      <a:pt x="19685" y="0"/>
                    </a:lnTo>
                    <a:lnTo>
                      <a:pt x="19739" y="0"/>
                    </a:lnTo>
                    <a:lnTo>
                      <a:pt x="19783" y="0"/>
                    </a:lnTo>
                    <a:lnTo>
                      <a:pt x="19771" y="0"/>
                    </a:lnTo>
                    <a:lnTo>
                      <a:pt x="19825" y="0"/>
                    </a:lnTo>
                    <a:lnTo>
                      <a:pt x="19954" y="0"/>
                    </a:lnTo>
                    <a:lnTo>
                      <a:pt x="19987" y="0"/>
                    </a:lnTo>
                    <a:lnTo>
                      <a:pt x="20051" y="0"/>
                    </a:lnTo>
                    <a:lnTo>
                      <a:pt x="20083" y="0"/>
                    </a:lnTo>
                    <a:lnTo>
                      <a:pt x="20169" y="0"/>
                    </a:lnTo>
                    <a:lnTo>
                      <a:pt x="20212" y="0"/>
                    </a:lnTo>
                    <a:lnTo>
                      <a:pt x="20266" y="0"/>
                    </a:lnTo>
                    <a:lnTo>
                      <a:pt x="20277" y="0"/>
                    </a:lnTo>
                    <a:lnTo>
                      <a:pt x="20352" y="0"/>
                    </a:lnTo>
                    <a:lnTo>
                      <a:pt x="20384" y="0"/>
                    </a:lnTo>
                    <a:lnTo>
                      <a:pt x="20417" y="0"/>
                    </a:lnTo>
                    <a:lnTo>
                      <a:pt x="20460" y="0"/>
                    </a:lnTo>
                    <a:lnTo>
                      <a:pt x="20512" y="0"/>
                    </a:lnTo>
                    <a:lnTo>
                      <a:pt x="20524" y="0"/>
                    </a:lnTo>
                    <a:lnTo>
                      <a:pt x="20578" y="0"/>
                    </a:lnTo>
                    <a:lnTo>
                      <a:pt x="20620" y="0"/>
                    </a:lnTo>
                    <a:lnTo>
                      <a:pt x="20620" y="0"/>
                    </a:lnTo>
                    <a:lnTo>
                      <a:pt x="20652" y="0"/>
                    </a:lnTo>
                    <a:lnTo>
                      <a:pt x="20696" y="0"/>
                    </a:lnTo>
                    <a:lnTo>
                      <a:pt x="20706" y="0"/>
                    </a:lnTo>
                    <a:lnTo>
                      <a:pt x="20684" y="0"/>
                    </a:lnTo>
                    <a:lnTo>
                      <a:pt x="20696" y="0"/>
                    </a:lnTo>
                    <a:lnTo>
                      <a:pt x="20750" y="0"/>
                    </a:lnTo>
                    <a:lnTo>
                      <a:pt x="20804" y="0"/>
                    </a:lnTo>
                    <a:lnTo>
                      <a:pt x="20804" y="0"/>
                    </a:lnTo>
                    <a:lnTo>
                      <a:pt x="20814" y="0"/>
                    </a:lnTo>
                    <a:lnTo>
                      <a:pt x="20846" y="0"/>
                    </a:lnTo>
                    <a:lnTo>
                      <a:pt x="20910" y="0"/>
                    </a:lnTo>
                    <a:lnTo>
                      <a:pt x="20964" y="0"/>
                    </a:lnTo>
                    <a:lnTo>
                      <a:pt x="20976" y="0"/>
                    </a:lnTo>
                    <a:lnTo>
                      <a:pt x="21019" y="0"/>
                    </a:lnTo>
                    <a:lnTo>
                      <a:pt x="21061" y="0"/>
                    </a:lnTo>
                    <a:lnTo>
                      <a:pt x="21083" y="0"/>
                    </a:lnTo>
                    <a:lnTo>
                      <a:pt x="21137" y="0"/>
                    </a:lnTo>
                    <a:lnTo>
                      <a:pt x="21159" y="0"/>
                    </a:lnTo>
                    <a:lnTo>
                      <a:pt x="21191" y="0"/>
                    </a:lnTo>
                    <a:lnTo>
                      <a:pt x="21234" y="0"/>
                    </a:lnTo>
                    <a:lnTo>
                      <a:pt x="21266" y="0"/>
                    </a:lnTo>
                    <a:lnTo>
                      <a:pt x="21320" y="0"/>
                    </a:lnTo>
                    <a:lnTo>
                      <a:pt x="21384" y="0"/>
                    </a:lnTo>
                    <a:lnTo>
                      <a:pt x="21460" y="0"/>
                    </a:lnTo>
                    <a:lnTo>
                      <a:pt x="21492" y="0"/>
                    </a:lnTo>
                    <a:lnTo>
                      <a:pt x="21535" y="0"/>
                    </a:lnTo>
                    <a:lnTo>
                      <a:pt x="21546" y="0"/>
                    </a:lnTo>
                    <a:lnTo>
                      <a:pt x="21567" y="0"/>
                    </a:lnTo>
                    <a:lnTo>
                      <a:pt x="21535" y="0"/>
                    </a:lnTo>
                    <a:lnTo>
                      <a:pt x="21480" y="0"/>
                    </a:lnTo>
                    <a:lnTo>
                      <a:pt x="21438" y="0"/>
                    </a:lnTo>
                    <a:lnTo>
                      <a:pt x="21460" y="0"/>
                    </a:lnTo>
                    <a:lnTo>
                      <a:pt x="21512" y="0"/>
                    </a:lnTo>
                    <a:lnTo>
                      <a:pt x="21555" y="0"/>
                    </a:lnTo>
                    <a:lnTo>
                      <a:pt x="21512" y="0"/>
                    </a:lnTo>
                    <a:lnTo>
                      <a:pt x="21460" y="0"/>
                    </a:lnTo>
                    <a:lnTo>
                      <a:pt x="21384" y="0"/>
                    </a:lnTo>
                    <a:lnTo>
                      <a:pt x="21352" y="0"/>
                    </a:lnTo>
                    <a:lnTo>
                      <a:pt x="21352" y="0"/>
                    </a:lnTo>
                    <a:lnTo>
                      <a:pt x="21426" y="0"/>
                    </a:lnTo>
                    <a:lnTo>
                      <a:pt x="21480" y="0"/>
                    </a:lnTo>
                    <a:lnTo>
                      <a:pt x="21492" y="0"/>
                    </a:lnTo>
                    <a:lnTo>
                      <a:pt x="21535" y="0"/>
                    </a:lnTo>
                    <a:lnTo>
                      <a:pt x="21555" y="0"/>
                    </a:lnTo>
                    <a:lnTo>
                      <a:pt x="21460" y="0"/>
                    </a:lnTo>
                    <a:lnTo>
                      <a:pt x="21502" y="0"/>
                    </a:lnTo>
                    <a:lnTo>
                      <a:pt x="21546" y="0"/>
                    </a:lnTo>
                    <a:lnTo>
                      <a:pt x="21589" y="0"/>
                    </a:lnTo>
                    <a:lnTo>
                      <a:pt x="21567" y="0"/>
                    </a:lnTo>
                    <a:lnTo>
                      <a:pt x="21492" y="0"/>
                    </a:lnTo>
                    <a:lnTo>
                      <a:pt x="21480" y="0"/>
                    </a:lnTo>
                    <a:lnTo>
                      <a:pt x="21502" y="0"/>
                    </a:lnTo>
                    <a:lnTo>
                      <a:pt x="21555" y="0"/>
                    </a:lnTo>
                    <a:lnTo>
                      <a:pt x="21546" y="0"/>
                    </a:lnTo>
                    <a:lnTo>
                      <a:pt x="21460" y="0"/>
                    </a:lnTo>
                    <a:lnTo>
                      <a:pt x="21384" y="0"/>
                    </a:lnTo>
                    <a:lnTo>
                      <a:pt x="21394" y="0"/>
                    </a:lnTo>
                    <a:lnTo>
                      <a:pt x="21426" y="0"/>
                    </a:lnTo>
                    <a:lnTo>
                      <a:pt x="21406" y="0"/>
                    </a:lnTo>
                    <a:lnTo>
                      <a:pt x="21340" y="0"/>
                    </a:lnTo>
                    <a:lnTo>
                      <a:pt x="21266" y="0"/>
                    </a:lnTo>
                    <a:lnTo>
                      <a:pt x="21244" y="0"/>
                    </a:lnTo>
                    <a:lnTo>
                      <a:pt x="21223" y="0"/>
                    </a:lnTo>
                    <a:lnTo>
                      <a:pt x="21191" y="0"/>
                    </a:lnTo>
                    <a:lnTo>
                      <a:pt x="21114" y="0"/>
                    </a:lnTo>
                    <a:lnTo>
                      <a:pt x="21148" y="0"/>
                    </a:lnTo>
                    <a:lnTo>
                      <a:pt x="21180" y="0"/>
                    </a:lnTo>
                    <a:lnTo>
                      <a:pt x="21244" y="0"/>
                    </a:lnTo>
                    <a:lnTo>
                      <a:pt x="21266" y="0"/>
                    </a:lnTo>
                    <a:lnTo>
                      <a:pt x="21223" y="0"/>
                    </a:lnTo>
                    <a:lnTo>
                      <a:pt x="21126" y="0"/>
                    </a:lnTo>
                    <a:lnTo>
                      <a:pt x="21008" y="0"/>
                    </a:lnTo>
                    <a:lnTo>
                      <a:pt x="20964" y="0"/>
                    </a:lnTo>
                    <a:lnTo>
                      <a:pt x="20976" y="0"/>
                    </a:lnTo>
                    <a:lnTo>
                      <a:pt x="21051" y="0"/>
                    </a:lnTo>
                    <a:lnTo>
                      <a:pt x="21072" y="0"/>
                    </a:lnTo>
                    <a:lnTo>
                      <a:pt x="21008" y="0"/>
                    </a:lnTo>
                    <a:lnTo>
                      <a:pt x="20922" y="0"/>
                    </a:lnTo>
                    <a:lnTo>
                      <a:pt x="20836" y="0"/>
                    </a:lnTo>
                    <a:lnTo>
                      <a:pt x="20760" y="0"/>
                    </a:lnTo>
                    <a:lnTo>
                      <a:pt x="20706" y="0"/>
                    </a:lnTo>
                    <a:lnTo>
                      <a:pt x="20684" y="0"/>
                    </a:lnTo>
                    <a:lnTo>
                      <a:pt x="20642" y="0"/>
                    </a:lnTo>
                    <a:lnTo>
                      <a:pt x="20578" y="0"/>
                    </a:lnTo>
                    <a:lnTo>
                      <a:pt x="20481" y="0"/>
                    </a:lnTo>
                    <a:lnTo>
                      <a:pt x="20426" y="0"/>
                    </a:lnTo>
                    <a:lnTo>
                      <a:pt x="20384" y="0"/>
                    </a:lnTo>
                    <a:lnTo>
                      <a:pt x="20363" y="0"/>
                    </a:lnTo>
                    <a:lnTo>
                      <a:pt x="20331" y="0"/>
                    </a:lnTo>
                    <a:lnTo>
                      <a:pt x="20309" y="0"/>
                    </a:lnTo>
                    <a:lnTo>
                      <a:pt x="20352" y="0"/>
                    </a:lnTo>
                    <a:lnTo>
                      <a:pt x="20384" y="0"/>
                    </a:lnTo>
                    <a:lnTo>
                      <a:pt x="20406" y="0"/>
                    </a:lnTo>
                    <a:lnTo>
                      <a:pt x="20277" y="0"/>
                    </a:lnTo>
                    <a:lnTo>
                      <a:pt x="20266" y="0"/>
                    </a:lnTo>
                    <a:lnTo>
                      <a:pt x="20223" y="0"/>
                    </a:lnTo>
                    <a:lnTo>
                      <a:pt x="20244" y="0"/>
                    </a:lnTo>
                    <a:lnTo>
                      <a:pt x="20244" y="0"/>
                    </a:lnTo>
                    <a:lnTo>
                      <a:pt x="20309" y="0"/>
                    </a:lnTo>
                    <a:lnTo>
                      <a:pt x="20417" y="0"/>
                    </a:lnTo>
                    <a:lnTo>
                      <a:pt x="20438" y="0"/>
                    </a:lnTo>
                    <a:lnTo>
                      <a:pt x="20460" y="0"/>
                    </a:lnTo>
                    <a:lnTo>
                      <a:pt x="20524" y="0"/>
                    </a:lnTo>
                    <a:lnTo>
                      <a:pt x="20566" y="0"/>
                    </a:lnTo>
                    <a:lnTo>
                      <a:pt x="20652" y="0"/>
                    </a:lnTo>
                    <a:lnTo>
                      <a:pt x="20760" y="0"/>
                    </a:lnTo>
                    <a:lnTo>
                      <a:pt x="20868" y="0"/>
                    </a:lnTo>
                    <a:lnTo>
                      <a:pt x="20858" y="0"/>
                    </a:lnTo>
                    <a:lnTo>
                      <a:pt x="20814" y="0"/>
                    </a:lnTo>
                    <a:lnTo>
                      <a:pt x="20868" y="0"/>
                    </a:lnTo>
                    <a:lnTo>
                      <a:pt x="20922" y="0"/>
                    </a:lnTo>
                    <a:lnTo>
                      <a:pt x="21019" y="0"/>
                    </a:lnTo>
                    <a:lnTo>
                      <a:pt x="21051" y="0"/>
                    </a:lnTo>
                    <a:lnTo>
                      <a:pt x="21168" y="0"/>
                    </a:lnTo>
                    <a:lnTo>
                      <a:pt x="21168" y="0"/>
                    </a:lnTo>
                    <a:lnTo>
                      <a:pt x="21266" y="0"/>
                    </a:lnTo>
                    <a:lnTo>
                      <a:pt x="21212" y="0"/>
                    </a:lnTo>
                    <a:lnTo>
                      <a:pt x="21072" y="0"/>
                    </a:lnTo>
                    <a:lnTo>
                      <a:pt x="21105" y="0"/>
                    </a:lnTo>
                    <a:lnTo>
                      <a:pt x="21137" y="0"/>
                    </a:lnTo>
                    <a:lnTo>
                      <a:pt x="21168" y="0"/>
                    </a:lnTo>
                    <a:lnTo>
                      <a:pt x="21126" y="0"/>
                    </a:lnTo>
                    <a:lnTo>
                      <a:pt x="21051" y="0"/>
                    </a:lnTo>
                    <a:lnTo>
                      <a:pt x="21008" y="0"/>
                    </a:lnTo>
                    <a:lnTo>
                      <a:pt x="20943" y="0"/>
                    </a:lnTo>
                    <a:lnTo>
                      <a:pt x="20868" y="0"/>
                    </a:lnTo>
                    <a:lnTo>
                      <a:pt x="20858" y="0"/>
                    </a:lnTo>
                    <a:lnTo>
                      <a:pt x="20900" y="0"/>
                    </a:lnTo>
                    <a:lnTo>
                      <a:pt x="20900" y="0"/>
                    </a:lnTo>
                    <a:lnTo>
                      <a:pt x="20910" y="0"/>
                    </a:lnTo>
                    <a:lnTo>
                      <a:pt x="20836" y="0"/>
                    </a:lnTo>
                    <a:lnTo>
                      <a:pt x="20836" y="0"/>
                    </a:lnTo>
                    <a:lnTo>
                      <a:pt x="20858" y="0"/>
                    </a:lnTo>
                    <a:lnTo>
                      <a:pt x="20836" y="0"/>
                    </a:lnTo>
                    <a:lnTo>
                      <a:pt x="20729" y="0"/>
                    </a:lnTo>
                    <a:lnTo>
                      <a:pt x="20684" y="0"/>
                    </a:lnTo>
                    <a:lnTo>
                      <a:pt x="20652" y="0"/>
                    </a:lnTo>
                    <a:lnTo>
                      <a:pt x="20696" y="0"/>
                    </a:lnTo>
                    <a:lnTo>
                      <a:pt x="20782" y="0"/>
                    </a:lnTo>
                    <a:lnTo>
                      <a:pt x="20750" y="0"/>
                    </a:lnTo>
                    <a:lnTo>
                      <a:pt x="20675" y="0"/>
                    </a:lnTo>
                    <a:lnTo>
                      <a:pt x="20652" y="0"/>
                    </a:lnTo>
                    <a:lnTo>
                      <a:pt x="20684" y="0"/>
                    </a:lnTo>
                    <a:lnTo>
                      <a:pt x="20729" y="0"/>
                    </a:lnTo>
                    <a:lnTo>
                      <a:pt x="20729" y="0"/>
                    </a:lnTo>
                    <a:lnTo>
                      <a:pt x="20652" y="0"/>
                    </a:lnTo>
                    <a:lnTo>
                      <a:pt x="20600" y="0"/>
                    </a:lnTo>
                    <a:lnTo>
                      <a:pt x="20546" y="0"/>
                    </a:lnTo>
                    <a:lnTo>
                      <a:pt x="20524" y="0"/>
                    </a:lnTo>
                    <a:lnTo>
                      <a:pt x="20546" y="0"/>
                    </a:lnTo>
                    <a:lnTo>
                      <a:pt x="20600" y="0"/>
                    </a:lnTo>
                    <a:lnTo>
                      <a:pt x="20600" y="0"/>
                    </a:lnTo>
                    <a:lnTo>
                      <a:pt x="20566" y="0"/>
                    </a:lnTo>
                    <a:lnTo>
                      <a:pt x="20460" y="0"/>
                    </a:lnTo>
                    <a:lnTo>
                      <a:pt x="20406" y="0"/>
                    </a:lnTo>
                    <a:lnTo>
                      <a:pt x="20352" y="0"/>
                    </a:lnTo>
                    <a:lnTo>
                      <a:pt x="20417" y="0"/>
                    </a:lnTo>
                    <a:lnTo>
                      <a:pt x="20471" y="0"/>
                    </a:lnTo>
                    <a:lnTo>
                      <a:pt x="20566" y="0"/>
                    </a:lnTo>
                    <a:lnTo>
                      <a:pt x="20631" y="0"/>
                    </a:lnTo>
                    <a:lnTo>
                      <a:pt x="20589" y="0"/>
                    </a:lnTo>
                    <a:lnTo>
                      <a:pt x="20600" y="0"/>
                    </a:lnTo>
                    <a:lnTo>
                      <a:pt x="20589" y="0"/>
                    </a:lnTo>
                    <a:lnTo>
                      <a:pt x="20535" y="0"/>
                    </a:lnTo>
                    <a:lnTo>
                      <a:pt x="20512" y="0"/>
                    </a:lnTo>
                    <a:lnTo>
                      <a:pt x="20512" y="0"/>
                    </a:lnTo>
                    <a:lnTo>
                      <a:pt x="20535" y="0"/>
                    </a:lnTo>
                    <a:lnTo>
                      <a:pt x="20535" y="0"/>
                    </a:lnTo>
                    <a:lnTo>
                      <a:pt x="20492" y="0"/>
                    </a:lnTo>
                    <a:lnTo>
                      <a:pt x="20481" y="0"/>
                    </a:lnTo>
                    <a:lnTo>
                      <a:pt x="20426" y="0"/>
                    </a:lnTo>
                    <a:lnTo>
                      <a:pt x="20417" y="0"/>
                    </a:lnTo>
                    <a:lnTo>
                      <a:pt x="20426" y="0"/>
                    </a:lnTo>
                    <a:lnTo>
                      <a:pt x="20417" y="0"/>
                    </a:lnTo>
                    <a:lnTo>
                      <a:pt x="20372" y="0"/>
                    </a:lnTo>
                    <a:lnTo>
                      <a:pt x="20406" y="0"/>
                    </a:lnTo>
                    <a:lnTo>
                      <a:pt x="20372" y="0"/>
                    </a:lnTo>
                    <a:lnTo>
                      <a:pt x="20372" y="0"/>
                    </a:lnTo>
                    <a:lnTo>
                      <a:pt x="20352" y="0"/>
                    </a:lnTo>
                    <a:lnTo>
                      <a:pt x="20266" y="0"/>
                    </a:lnTo>
                    <a:lnTo>
                      <a:pt x="20266" y="0"/>
                    </a:lnTo>
                    <a:lnTo>
                      <a:pt x="20223" y="0"/>
                    </a:lnTo>
                    <a:lnTo>
                      <a:pt x="20115" y="0"/>
                    </a:lnTo>
                    <a:lnTo>
                      <a:pt x="20202" y="0"/>
                    </a:lnTo>
                    <a:lnTo>
                      <a:pt x="20223" y="0"/>
                    </a:lnTo>
                    <a:lnTo>
                      <a:pt x="20298" y="0"/>
                    </a:lnTo>
                    <a:lnTo>
                      <a:pt x="20309" y="0"/>
                    </a:lnTo>
                    <a:lnTo>
                      <a:pt x="20277" y="0"/>
                    </a:lnTo>
                    <a:lnTo>
                      <a:pt x="20223" y="0"/>
                    </a:lnTo>
                    <a:lnTo>
                      <a:pt x="20223" y="0"/>
                    </a:lnTo>
                    <a:lnTo>
                      <a:pt x="20148" y="0"/>
                    </a:lnTo>
                    <a:lnTo>
                      <a:pt x="20223" y="0"/>
                    </a:lnTo>
                    <a:lnTo>
                      <a:pt x="20309" y="0"/>
                    </a:lnTo>
                    <a:lnTo>
                      <a:pt x="20372" y="0"/>
                    </a:lnTo>
                    <a:lnTo>
                      <a:pt x="20372" y="0"/>
                    </a:lnTo>
                    <a:lnTo>
                      <a:pt x="20320" y="0"/>
                    </a:lnTo>
                    <a:lnTo>
                      <a:pt x="20331" y="0"/>
                    </a:lnTo>
                    <a:lnTo>
                      <a:pt x="20372" y="0"/>
                    </a:lnTo>
                    <a:lnTo>
                      <a:pt x="20438" y="0"/>
                    </a:lnTo>
                    <a:lnTo>
                      <a:pt x="20481" y="0"/>
                    </a:lnTo>
                    <a:lnTo>
                      <a:pt x="20492" y="0"/>
                    </a:lnTo>
                    <a:lnTo>
                      <a:pt x="20438" y="0"/>
                    </a:lnTo>
                    <a:lnTo>
                      <a:pt x="20406" y="0"/>
                    </a:lnTo>
                    <a:lnTo>
                      <a:pt x="20352" y="0"/>
                    </a:lnTo>
                    <a:lnTo>
                      <a:pt x="20384" y="0"/>
                    </a:lnTo>
                    <a:lnTo>
                      <a:pt x="20406" y="0"/>
                    </a:lnTo>
                    <a:lnTo>
                      <a:pt x="20372" y="0"/>
                    </a:lnTo>
                    <a:lnTo>
                      <a:pt x="20309" y="0"/>
                    </a:lnTo>
                    <a:lnTo>
                      <a:pt x="20277" y="0"/>
                    </a:lnTo>
                    <a:lnTo>
                      <a:pt x="20244" y="0"/>
                    </a:lnTo>
                    <a:lnTo>
                      <a:pt x="20202" y="0"/>
                    </a:lnTo>
                    <a:lnTo>
                      <a:pt x="20255" y="0"/>
                    </a:lnTo>
                    <a:lnTo>
                      <a:pt x="20277" y="0"/>
                    </a:lnTo>
                    <a:lnTo>
                      <a:pt x="20320" y="0"/>
                    </a:lnTo>
                    <a:lnTo>
                      <a:pt x="20372" y="0"/>
                    </a:lnTo>
                    <a:lnTo>
                      <a:pt x="20352" y="0"/>
                    </a:lnTo>
                    <a:lnTo>
                      <a:pt x="20298" y="0"/>
                    </a:lnTo>
                    <a:lnTo>
                      <a:pt x="20266" y="0"/>
                    </a:lnTo>
                    <a:lnTo>
                      <a:pt x="20212" y="0"/>
                    </a:lnTo>
                    <a:lnTo>
                      <a:pt x="20169" y="0"/>
                    </a:lnTo>
                    <a:lnTo>
                      <a:pt x="20191" y="0"/>
                    </a:lnTo>
                    <a:lnTo>
                      <a:pt x="20255" y="0"/>
                    </a:lnTo>
                    <a:lnTo>
                      <a:pt x="20298" y="0"/>
                    </a:lnTo>
                    <a:lnTo>
                      <a:pt x="20298" y="0"/>
                    </a:lnTo>
                    <a:lnTo>
                      <a:pt x="20244" y="0"/>
                    </a:lnTo>
                    <a:lnTo>
                      <a:pt x="20202" y="0"/>
                    </a:lnTo>
                    <a:lnTo>
                      <a:pt x="20137" y="0"/>
                    </a:lnTo>
                    <a:lnTo>
                      <a:pt x="20040" y="0"/>
                    </a:lnTo>
                    <a:lnTo>
                      <a:pt x="20040" y="0"/>
                    </a:lnTo>
                    <a:lnTo>
                      <a:pt x="20115" y="0"/>
                    </a:lnTo>
                    <a:lnTo>
                      <a:pt x="20169" y="0"/>
                    </a:lnTo>
                    <a:lnTo>
                      <a:pt x="20223" y="0"/>
                    </a:lnTo>
                    <a:lnTo>
                      <a:pt x="20223" y="0"/>
                    </a:lnTo>
                    <a:lnTo>
                      <a:pt x="20266" y="0"/>
                    </a:lnTo>
                    <a:lnTo>
                      <a:pt x="20255" y="0"/>
                    </a:lnTo>
                    <a:lnTo>
                      <a:pt x="20191" y="0"/>
                    </a:lnTo>
                    <a:lnTo>
                      <a:pt x="20094" y="0"/>
                    </a:lnTo>
                    <a:lnTo>
                      <a:pt x="20008" y="0"/>
                    </a:lnTo>
                    <a:lnTo>
                      <a:pt x="20008" y="0"/>
                    </a:lnTo>
                    <a:lnTo>
                      <a:pt x="20040" y="0"/>
                    </a:lnTo>
                    <a:lnTo>
                      <a:pt x="20029" y="0"/>
                    </a:lnTo>
                    <a:lnTo>
                      <a:pt x="20051" y="0"/>
                    </a:lnTo>
                    <a:lnTo>
                      <a:pt x="20094" y="0"/>
                    </a:lnTo>
                    <a:lnTo>
                      <a:pt x="20191" y="0"/>
                    </a:lnTo>
                    <a:lnTo>
                      <a:pt x="20244" y="0"/>
                    </a:lnTo>
                    <a:lnTo>
                      <a:pt x="20244" y="0"/>
                    </a:lnTo>
                    <a:lnTo>
                      <a:pt x="20191" y="0"/>
                    </a:lnTo>
                    <a:lnTo>
                      <a:pt x="20148" y="0"/>
                    </a:lnTo>
                    <a:lnTo>
                      <a:pt x="20202" y="0"/>
                    </a:lnTo>
                    <a:lnTo>
                      <a:pt x="20212" y="0"/>
                    </a:lnTo>
                    <a:lnTo>
                      <a:pt x="20169" y="0"/>
                    </a:lnTo>
                    <a:lnTo>
                      <a:pt x="20040" y="0"/>
                    </a:lnTo>
                    <a:lnTo>
                      <a:pt x="19997" y="0"/>
                    </a:lnTo>
                    <a:lnTo>
                      <a:pt x="20029" y="0"/>
                    </a:lnTo>
                    <a:lnTo>
                      <a:pt x="20094" y="0"/>
                    </a:lnTo>
                    <a:lnTo>
                      <a:pt x="20148" y="0"/>
                    </a:lnTo>
                    <a:lnTo>
                      <a:pt x="20191" y="0"/>
                    </a:lnTo>
                    <a:lnTo>
                      <a:pt x="20148" y="0"/>
                    </a:lnTo>
                    <a:lnTo>
                      <a:pt x="20148" y="0"/>
                    </a:lnTo>
                    <a:lnTo>
                      <a:pt x="20104" y="0"/>
                    </a:lnTo>
                    <a:lnTo>
                      <a:pt x="20083" y="0"/>
                    </a:lnTo>
                    <a:lnTo>
                      <a:pt x="20062" y="0"/>
                    </a:lnTo>
                    <a:lnTo>
                      <a:pt x="20029" y="0"/>
                    </a:lnTo>
                    <a:lnTo>
                      <a:pt x="20062" y="0"/>
                    </a:lnTo>
                    <a:lnTo>
                      <a:pt x="20094" y="0"/>
                    </a:lnTo>
                    <a:lnTo>
                      <a:pt x="20115" y="0"/>
                    </a:lnTo>
                    <a:lnTo>
                      <a:pt x="20115" y="0"/>
                    </a:lnTo>
                    <a:lnTo>
                      <a:pt x="20062" y="0"/>
                    </a:lnTo>
                    <a:lnTo>
                      <a:pt x="20051" y="0"/>
                    </a:lnTo>
                    <a:lnTo>
                      <a:pt x="20094" y="0"/>
                    </a:lnTo>
                    <a:lnTo>
                      <a:pt x="20094" y="0"/>
                    </a:lnTo>
                    <a:lnTo>
                      <a:pt x="20051" y="0"/>
                    </a:lnTo>
                    <a:lnTo>
                      <a:pt x="20062" y="0"/>
                    </a:lnTo>
                    <a:lnTo>
                      <a:pt x="20083" y="0"/>
                    </a:lnTo>
                    <a:lnTo>
                      <a:pt x="20040" y="0"/>
                    </a:lnTo>
                    <a:lnTo>
                      <a:pt x="19997" y="0"/>
                    </a:lnTo>
                    <a:lnTo>
                      <a:pt x="19997" y="0"/>
                    </a:lnTo>
                    <a:lnTo>
                      <a:pt x="20029" y="0"/>
                    </a:lnTo>
                    <a:lnTo>
                      <a:pt x="20062" y="0"/>
                    </a:lnTo>
                    <a:lnTo>
                      <a:pt x="20029" y="0"/>
                    </a:lnTo>
                    <a:lnTo>
                      <a:pt x="20029" y="0"/>
                    </a:lnTo>
                    <a:lnTo>
                      <a:pt x="20062" y="0"/>
                    </a:lnTo>
                    <a:lnTo>
                      <a:pt x="20051" y="0"/>
                    </a:lnTo>
                    <a:lnTo>
                      <a:pt x="19997" y="0"/>
                    </a:lnTo>
                    <a:lnTo>
                      <a:pt x="19997" y="0"/>
                    </a:lnTo>
                    <a:lnTo>
                      <a:pt x="20051" y="0"/>
                    </a:lnTo>
                    <a:lnTo>
                      <a:pt x="20029" y="0"/>
                    </a:lnTo>
                    <a:lnTo>
                      <a:pt x="19976" y="0"/>
                    </a:lnTo>
                    <a:lnTo>
                      <a:pt x="19922" y="0"/>
                    </a:lnTo>
                    <a:lnTo>
                      <a:pt x="19933" y="0"/>
                    </a:lnTo>
                    <a:lnTo>
                      <a:pt x="19901" y="0"/>
                    </a:lnTo>
                    <a:lnTo>
                      <a:pt x="19835" y="0"/>
                    </a:lnTo>
                    <a:lnTo>
                      <a:pt x="19835" y="0"/>
                    </a:lnTo>
                    <a:lnTo>
                      <a:pt x="19793" y="0"/>
                    </a:lnTo>
                    <a:lnTo>
                      <a:pt x="19793" y="0"/>
                    </a:lnTo>
                    <a:lnTo>
                      <a:pt x="19761" y="0"/>
                    </a:lnTo>
                    <a:lnTo>
                      <a:pt x="19729" y="0"/>
                    </a:lnTo>
                    <a:lnTo>
                      <a:pt x="19685" y="0"/>
                    </a:lnTo>
                    <a:lnTo>
                      <a:pt x="19685" y="0"/>
                    </a:lnTo>
                    <a:lnTo>
                      <a:pt x="19739" y="0"/>
                    </a:lnTo>
                    <a:lnTo>
                      <a:pt x="19771" y="0"/>
                    </a:lnTo>
                    <a:lnTo>
                      <a:pt x="19771" y="0"/>
                    </a:lnTo>
                    <a:lnTo>
                      <a:pt x="19717" y="0"/>
                    </a:lnTo>
                    <a:lnTo>
                      <a:pt x="19685" y="0"/>
                    </a:lnTo>
                    <a:lnTo>
                      <a:pt x="19675" y="0"/>
                    </a:lnTo>
                    <a:lnTo>
                      <a:pt x="19631" y="0"/>
                    </a:lnTo>
                    <a:lnTo>
                      <a:pt x="19600" y="0"/>
                    </a:lnTo>
                    <a:lnTo>
                      <a:pt x="19577" y="0"/>
                    </a:lnTo>
                    <a:lnTo>
                      <a:pt x="19523" y="0"/>
                    </a:lnTo>
                    <a:lnTo>
                      <a:pt x="19492" y="0"/>
                    </a:lnTo>
                    <a:lnTo>
                      <a:pt x="19492" y="0"/>
                    </a:lnTo>
                    <a:lnTo>
                      <a:pt x="19460" y="0"/>
                    </a:lnTo>
                    <a:lnTo>
                      <a:pt x="19460" y="0"/>
                    </a:lnTo>
                    <a:lnTo>
                      <a:pt x="19417" y="0"/>
                    </a:lnTo>
                    <a:lnTo>
                      <a:pt x="19417" y="0"/>
                    </a:lnTo>
                    <a:lnTo>
                      <a:pt x="19437" y="0"/>
                    </a:lnTo>
                    <a:lnTo>
                      <a:pt x="19417" y="0"/>
                    </a:lnTo>
                    <a:lnTo>
                      <a:pt x="19383" y="0"/>
                    </a:lnTo>
                    <a:lnTo>
                      <a:pt x="19299" y="0"/>
                    </a:lnTo>
                    <a:lnTo>
                      <a:pt x="19255" y="0"/>
                    </a:lnTo>
                    <a:lnTo>
                      <a:pt x="19245" y="0"/>
                    </a:lnTo>
                    <a:lnTo>
                      <a:pt x="19191" y="0"/>
                    </a:lnTo>
                    <a:lnTo>
                      <a:pt x="19169" y="0"/>
                    </a:lnTo>
                    <a:lnTo>
                      <a:pt x="19147" y="0"/>
                    </a:lnTo>
                    <a:lnTo>
                      <a:pt x="19115" y="0"/>
                    </a:lnTo>
                    <a:lnTo>
                      <a:pt x="19061" y="0"/>
                    </a:lnTo>
                    <a:lnTo>
                      <a:pt x="19008" y="0"/>
                    </a:lnTo>
                    <a:lnTo>
                      <a:pt x="18933" y="0"/>
                    </a:lnTo>
                    <a:lnTo>
                      <a:pt x="18921" y="0"/>
                    </a:lnTo>
                    <a:lnTo>
                      <a:pt x="18858" y="0"/>
                    </a:lnTo>
                    <a:lnTo>
                      <a:pt x="18879" y="0"/>
                    </a:lnTo>
                    <a:lnTo>
                      <a:pt x="18879" y="0"/>
                    </a:lnTo>
                    <a:lnTo>
                      <a:pt x="18900" y="0"/>
                    </a:lnTo>
                    <a:lnTo>
                      <a:pt x="18900" y="0"/>
                    </a:lnTo>
                    <a:lnTo>
                      <a:pt x="18912" y="0"/>
                    </a:lnTo>
                    <a:lnTo>
                      <a:pt x="18900" y="0"/>
                    </a:lnTo>
                    <a:lnTo>
                      <a:pt x="18684" y="0"/>
                    </a:lnTo>
                    <a:lnTo>
                      <a:pt x="18600" y="0"/>
                    </a:lnTo>
                    <a:lnTo>
                      <a:pt x="18534" y="0"/>
                    </a:lnTo>
                    <a:lnTo>
                      <a:pt x="18578" y="0"/>
                    </a:lnTo>
                    <a:lnTo>
                      <a:pt x="18588" y="0"/>
                    </a:lnTo>
                    <a:lnTo>
                      <a:pt x="18654" y="0"/>
                    </a:lnTo>
                    <a:lnTo>
                      <a:pt x="18654" y="0"/>
                    </a:lnTo>
                    <a:lnTo>
                      <a:pt x="18664" y="0"/>
                    </a:lnTo>
                    <a:lnTo>
                      <a:pt x="18643" y="0"/>
                    </a:lnTo>
                    <a:lnTo>
                      <a:pt x="18588" y="0"/>
                    </a:lnTo>
                    <a:lnTo>
                      <a:pt x="18534" y="0"/>
                    </a:lnTo>
                    <a:lnTo>
                      <a:pt x="18546" y="0"/>
                    </a:lnTo>
                    <a:lnTo>
                      <a:pt x="18534" y="0"/>
                    </a:lnTo>
                    <a:lnTo>
                      <a:pt x="18480" y="0"/>
                    </a:lnTo>
                    <a:lnTo>
                      <a:pt x="18417" y="0"/>
                    </a:lnTo>
                    <a:lnTo>
                      <a:pt x="18524" y="0"/>
                    </a:lnTo>
                    <a:lnTo>
                      <a:pt x="18546" y="0"/>
                    </a:lnTo>
                    <a:lnTo>
                      <a:pt x="18492" y="0"/>
                    </a:lnTo>
                    <a:lnTo>
                      <a:pt x="18428" y="0"/>
                    </a:lnTo>
                    <a:lnTo>
                      <a:pt x="18417" y="0"/>
                    </a:lnTo>
                    <a:lnTo>
                      <a:pt x="18480" y="0"/>
                    </a:lnTo>
                    <a:lnTo>
                      <a:pt x="18492" y="0"/>
                    </a:lnTo>
                    <a:lnTo>
                      <a:pt x="18546" y="0"/>
                    </a:lnTo>
                    <a:lnTo>
                      <a:pt x="18546" y="0"/>
                    </a:lnTo>
                    <a:lnTo>
                      <a:pt x="18471" y="0"/>
                    </a:lnTo>
                    <a:lnTo>
                      <a:pt x="18363" y="0"/>
                    </a:lnTo>
                    <a:lnTo>
                      <a:pt x="18224" y="0"/>
                    </a:lnTo>
                    <a:lnTo>
                      <a:pt x="18224" y="0"/>
                    </a:lnTo>
                    <a:lnTo>
                      <a:pt x="18374" y="0"/>
                    </a:lnTo>
                    <a:lnTo>
                      <a:pt x="18503" y="0"/>
                    </a:lnTo>
                    <a:lnTo>
                      <a:pt x="18524" y="0"/>
                    </a:lnTo>
                    <a:lnTo>
                      <a:pt x="18546" y="0"/>
                    </a:lnTo>
                    <a:lnTo>
                      <a:pt x="18557" y="0"/>
                    </a:lnTo>
                    <a:lnTo>
                      <a:pt x="18588" y="0"/>
                    </a:lnTo>
                    <a:lnTo>
                      <a:pt x="18546" y="0"/>
                    </a:lnTo>
                    <a:lnTo>
                      <a:pt x="18600" y="0"/>
                    </a:lnTo>
                    <a:lnTo>
                      <a:pt x="18684" y="0"/>
                    </a:lnTo>
                    <a:lnTo>
                      <a:pt x="18695" y="0"/>
                    </a:lnTo>
                    <a:lnTo>
                      <a:pt x="18695" y="0"/>
                    </a:lnTo>
                    <a:lnTo>
                      <a:pt x="18654" y="0"/>
                    </a:lnTo>
                    <a:lnTo>
                      <a:pt x="18643" y="0"/>
                    </a:lnTo>
                    <a:lnTo>
                      <a:pt x="18578" y="0"/>
                    </a:lnTo>
                    <a:lnTo>
                      <a:pt x="18546" y="0"/>
                    </a:lnTo>
                    <a:lnTo>
                      <a:pt x="18557" y="0"/>
                    </a:lnTo>
                    <a:lnTo>
                      <a:pt x="18480" y="0"/>
                    </a:lnTo>
                    <a:lnTo>
                      <a:pt x="18417" y="0"/>
                    </a:lnTo>
                    <a:lnTo>
                      <a:pt x="18384" y="0"/>
                    </a:lnTo>
                    <a:lnTo>
                      <a:pt x="18341" y="0"/>
                    </a:lnTo>
                    <a:lnTo>
                      <a:pt x="18254" y="0"/>
                    </a:lnTo>
                    <a:lnTo>
                      <a:pt x="18202" y="0"/>
                    </a:lnTo>
                    <a:lnTo>
                      <a:pt x="18202" y="0"/>
                    </a:lnTo>
                    <a:lnTo>
                      <a:pt x="18148" y="0"/>
                    </a:lnTo>
                    <a:lnTo>
                      <a:pt x="18148" y="0"/>
                    </a:lnTo>
                    <a:lnTo>
                      <a:pt x="18072" y="0"/>
                    </a:lnTo>
                    <a:lnTo>
                      <a:pt x="18126" y="0"/>
                    </a:lnTo>
                    <a:lnTo>
                      <a:pt x="18159" y="0"/>
                    </a:lnTo>
                    <a:lnTo>
                      <a:pt x="18213" y="0"/>
                    </a:lnTo>
                    <a:lnTo>
                      <a:pt x="18224" y="0"/>
                    </a:lnTo>
                    <a:lnTo>
                      <a:pt x="18170" y="0"/>
                    </a:lnTo>
                    <a:lnTo>
                      <a:pt x="18126" y="0"/>
                    </a:lnTo>
                    <a:lnTo>
                      <a:pt x="18072" y="0"/>
                    </a:lnTo>
                    <a:lnTo>
                      <a:pt x="18126" y="0"/>
                    </a:lnTo>
                    <a:lnTo>
                      <a:pt x="18104" y="0"/>
                    </a:lnTo>
                    <a:lnTo>
                      <a:pt x="18040" y="0"/>
                    </a:lnTo>
                    <a:lnTo>
                      <a:pt x="17997" y="0"/>
                    </a:lnTo>
                    <a:lnTo>
                      <a:pt x="17997" y="0"/>
                    </a:lnTo>
                    <a:lnTo>
                      <a:pt x="18040" y="0"/>
                    </a:lnTo>
                    <a:lnTo>
                      <a:pt x="18040" y="0"/>
                    </a:lnTo>
                    <a:lnTo>
                      <a:pt x="17986" y="0"/>
                    </a:lnTo>
                    <a:lnTo>
                      <a:pt x="17912" y="0"/>
                    </a:lnTo>
                    <a:lnTo>
                      <a:pt x="17912" y="0"/>
                    </a:lnTo>
                    <a:lnTo>
                      <a:pt x="17804" y="0"/>
                    </a:lnTo>
                    <a:lnTo>
                      <a:pt x="17729" y="0"/>
                    </a:lnTo>
                    <a:lnTo>
                      <a:pt x="17675" y="0"/>
                    </a:lnTo>
                    <a:lnTo>
                      <a:pt x="17643" y="0"/>
                    </a:lnTo>
                    <a:lnTo>
                      <a:pt x="17577" y="0"/>
                    </a:lnTo>
                    <a:lnTo>
                      <a:pt x="17577" y="0"/>
                    </a:lnTo>
                    <a:lnTo>
                      <a:pt x="17535" y="0"/>
                    </a:lnTo>
                    <a:lnTo>
                      <a:pt x="17491" y="0"/>
                    </a:lnTo>
                    <a:lnTo>
                      <a:pt x="17471" y="0"/>
                    </a:lnTo>
                    <a:lnTo>
                      <a:pt x="17417" y="0"/>
                    </a:lnTo>
                    <a:lnTo>
                      <a:pt x="17331" y="0"/>
                    </a:lnTo>
                    <a:lnTo>
                      <a:pt x="17245" y="0"/>
                    </a:lnTo>
                    <a:lnTo>
                      <a:pt x="17320" y="0"/>
                    </a:lnTo>
                    <a:lnTo>
                      <a:pt x="17331" y="0"/>
                    </a:lnTo>
                    <a:lnTo>
                      <a:pt x="17265" y="0"/>
                    </a:lnTo>
                    <a:lnTo>
                      <a:pt x="17137" y="0"/>
                    </a:lnTo>
                    <a:lnTo>
                      <a:pt x="17041" y="0"/>
                    </a:lnTo>
                    <a:lnTo>
                      <a:pt x="16943" y="0"/>
                    </a:lnTo>
                    <a:lnTo>
                      <a:pt x="16912" y="0"/>
                    </a:lnTo>
                    <a:lnTo>
                      <a:pt x="16869" y="0"/>
                    </a:lnTo>
                    <a:lnTo>
                      <a:pt x="16826" y="0"/>
                    </a:lnTo>
                    <a:lnTo>
                      <a:pt x="16783" y="0"/>
                    </a:lnTo>
                    <a:lnTo>
                      <a:pt x="16783" y="0"/>
                    </a:lnTo>
                    <a:lnTo>
                      <a:pt x="16740" y="0"/>
                    </a:lnTo>
                    <a:lnTo>
                      <a:pt x="16717" y="0"/>
                    </a:lnTo>
                    <a:lnTo>
                      <a:pt x="16675" y="0"/>
                    </a:lnTo>
                    <a:lnTo>
                      <a:pt x="16675" y="0"/>
                    </a:lnTo>
                    <a:lnTo>
                      <a:pt x="16632" y="0"/>
                    </a:lnTo>
                    <a:lnTo>
                      <a:pt x="16632" y="0"/>
                    </a:lnTo>
                    <a:lnTo>
                      <a:pt x="16675" y="0"/>
                    </a:lnTo>
                    <a:lnTo>
                      <a:pt x="16707" y="0"/>
                    </a:lnTo>
                    <a:lnTo>
                      <a:pt x="16707" y="0"/>
                    </a:lnTo>
                    <a:lnTo>
                      <a:pt x="16729" y="0"/>
                    </a:lnTo>
                    <a:lnTo>
                      <a:pt x="16729" y="0"/>
                    </a:lnTo>
                    <a:lnTo>
                      <a:pt x="16707" y="0"/>
                    </a:lnTo>
                    <a:lnTo>
                      <a:pt x="16665" y="0"/>
                    </a:lnTo>
                    <a:lnTo>
                      <a:pt x="16654" y="0"/>
                    </a:lnTo>
                    <a:lnTo>
                      <a:pt x="16567" y="0"/>
                    </a:lnTo>
                    <a:lnTo>
                      <a:pt x="16449" y="0"/>
                    </a:lnTo>
                    <a:lnTo>
                      <a:pt x="16449" y="0"/>
                    </a:lnTo>
                    <a:lnTo>
                      <a:pt x="16471" y="0"/>
                    </a:lnTo>
                    <a:lnTo>
                      <a:pt x="16567" y="0"/>
                    </a:lnTo>
                    <a:lnTo>
                      <a:pt x="16611" y="0"/>
                    </a:lnTo>
                    <a:lnTo>
                      <a:pt x="16567" y="0"/>
                    </a:lnTo>
                    <a:lnTo>
                      <a:pt x="16546" y="0"/>
                    </a:lnTo>
                    <a:lnTo>
                      <a:pt x="16546" y="0"/>
                    </a:lnTo>
                    <a:lnTo>
                      <a:pt x="16611" y="0"/>
                    </a:lnTo>
                    <a:lnTo>
                      <a:pt x="16557" y="0"/>
                    </a:lnTo>
                    <a:lnTo>
                      <a:pt x="16514" y="0"/>
                    </a:lnTo>
                    <a:lnTo>
                      <a:pt x="16525" y="0"/>
                    </a:lnTo>
                    <a:lnTo>
                      <a:pt x="16557" y="0"/>
                    </a:lnTo>
                    <a:lnTo>
                      <a:pt x="16503" y="0"/>
                    </a:lnTo>
                    <a:lnTo>
                      <a:pt x="16503" y="0"/>
                    </a:lnTo>
                    <a:lnTo>
                      <a:pt x="16578" y="0"/>
                    </a:lnTo>
                    <a:lnTo>
                      <a:pt x="16600" y="0"/>
                    </a:lnTo>
                    <a:lnTo>
                      <a:pt x="16525" y="0"/>
                    </a:lnTo>
                    <a:lnTo>
                      <a:pt x="16460" y="0"/>
                    </a:lnTo>
                    <a:lnTo>
                      <a:pt x="16460" y="0"/>
                    </a:lnTo>
                    <a:lnTo>
                      <a:pt x="16492" y="0"/>
                    </a:lnTo>
                    <a:lnTo>
                      <a:pt x="16449" y="0"/>
                    </a:lnTo>
                    <a:lnTo>
                      <a:pt x="16406" y="0"/>
                    </a:lnTo>
                    <a:lnTo>
                      <a:pt x="16385" y="0"/>
                    </a:lnTo>
                    <a:lnTo>
                      <a:pt x="16308" y="0"/>
                    </a:lnTo>
                    <a:lnTo>
                      <a:pt x="16308" y="0"/>
                    </a:lnTo>
                    <a:lnTo>
                      <a:pt x="16341" y="0"/>
                    </a:lnTo>
                    <a:lnTo>
                      <a:pt x="16341" y="0"/>
                    </a:lnTo>
                    <a:lnTo>
                      <a:pt x="16298" y="0"/>
                    </a:lnTo>
                    <a:lnTo>
                      <a:pt x="16245" y="0"/>
                    </a:lnTo>
                    <a:lnTo>
                      <a:pt x="16084" y="0"/>
                    </a:lnTo>
                    <a:lnTo>
                      <a:pt x="16030" y="0"/>
                    </a:lnTo>
                    <a:lnTo>
                      <a:pt x="15986" y="0"/>
                    </a:lnTo>
                    <a:lnTo>
                      <a:pt x="16008" y="0"/>
                    </a:lnTo>
                    <a:lnTo>
                      <a:pt x="16061" y="0"/>
                    </a:lnTo>
                    <a:lnTo>
                      <a:pt x="16072" y="0"/>
                    </a:lnTo>
                    <a:lnTo>
                      <a:pt x="16137" y="0"/>
                    </a:lnTo>
                    <a:lnTo>
                      <a:pt x="16234" y="0"/>
                    </a:lnTo>
                    <a:lnTo>
                      <a:pt x="16245" y="0"/>
                    </a:lnTo>
                    <a:lnTo>
                      <a:pt x="16234" y="0"/>
                    </a:lnTo>
                    <a:lnTo>
                      <a:pt x="16276" y="0"/>
                    </a:lnTo>
                    <a:lnTo>
                      <a:pt x="16255" y="0"/>
                    </a:lnTo>
                    <a:lnTo>
                      <a:pt x="16255" y="0"/>
                    </a:lnTo>
                    <a:lnTo>
                      <a:pt x="16234" y="0"/>
                    </a:lnTo>
                    <a:lnTo>
                      <a:pt x="16180" y="0"/>
                    </a:lnTo>
                    <a:lnTo>
                      <a:pt x="16147" y="0"/>
                    </a:lnTo>
                    <a:lnTo>
                      <a:pt x="16180" y="0"/>
                    </a:lnTo>
                    <a:lnTo>
                      <a:pt x="16191" y="0"/>
                    </a:lnTo>
                    <a:lnTo>
                      <a:pt x="16234" y="0"/>
                    </a:lnTo>
                    <a:lnTo>
                      <a:pt x="16234" y="0"/>
                    </a:lnTo>
                    <a:lnTo>
                      <a:pt x="16287" y="0"/>
                    </a:lnTo>
                    <a:lnTo>
                      <a:pt x="16245" y="0"/>
                    </a:lnTo>
                    <a:lnTo>
                      <a:pt x="16191" y="0"/>
                    </a:lnTo>
                    <a:lnTo>
                      <a:pt x="16169" y="0"/>
                    </a:lnTo>
                    <a:lnTo>
                      <a:pt x="16126" y="0"/>
                    </a:lnTo>
                    <a:lnTo>
                      <a:pt x="16040" y="0"/>
                    </a:lnTo>
                    <a:lnTo>
                      <a:pt x="15975" y="0"/>
                    </a:lnTo>
                    <a:lnTo>
                      <a:pt x="15966" y="0"/>
                    </a:lnTo>
                    <a:lnTo>
                      <a:pt x="15826" y="0"/>
                    </a:lnTo>
                    <a:lnTo>
                      <a:pt x="15794" y="0"/>
                    </a:lnTo>
                    <a:lnTo>
                      <a:pt x="15794" y="0"/>
                    </a:lnTo>
                    <a:lnTo>
                      <a:pt x="15600" y="0"/>
                    </a:lnTo>
                    <a:lnTo>
                      <a:pt x="15482" y="0"/>
                    </a:lnTo>
                    <a:lnTo>
                      <a:pt x="15449" y="0"/>
                    </a:lnTo>
                    <a:lnTo>
                      <a:pt x="15385" y="0"/>
                    </a:lnTo>
                    <a:lnTo>
                      <a:pt x="15331" y="0"/>
                    </a:lnTo>
                    <a:lnTo>
                      <a:pt x="15212" y="0"/>
                    </a:lnTo>
                    <a:lnTo>
                      <a:pt x="15126" y="0"/>
                    </a:lnTo>
                    <a:lnTo>
                      <a:pt x="15148" y="0"/>
                    </a:lnTo>
                    <a:lnTo>
                      <a:pt x="15148" y="0"/>
                    </a:lnTo>
                    <a:lnTo>
                      <a:pt x="15169" y="0"/>
                    </a:lnTo>
                    <a:lnTo>
                      <a:pt x="15169" y="0"/>
                    </a:lnTo>
                    <a:lnTo>
                      <a:pt x="15202" y="0"/>
                    </a:lnTo>
                    <a:lnTo>
                      <a:pt x="15169" y="0"/>
                    </a:lnTo>
                    <a:lnTo>
                      <a:pt x="15180" y="0"/>
                    </a:lnTo>
                    <a:lnTo>
                      <a:pt x="15212" y="0"/>
                    </a:lnTo>
                    <a:lnTo>
                      <a:pt x="15169" y="0"/>
                    </a:lnTo>
                    <a:lnTo>
                      <a:pt x="15202" y="0"/>
                    </a:lnTo>
                    <a:lnTo>
                      <a:pt x="15169" y="0"/>
                    </a:lnTo>
                    <a:lnTo>
                      <a:pt x="15180" y="0"/>
                    </a:lnTo>
                    <a:lnTo>
                      <a:pt x="15158" y="0"/>
                    </a:lnTo>
                    <a:lnTo>
                      <a:pt x="15148" y="0"/>
                    </a:lnTo>
                    <a:lnTo>
                      <a:pt x="15158" y="0"/>
                    </a:lnTo>
                    <a:lnTo>
                      <a:pt x="15115" y="0"/>
                    </a:lnTo>
                    <a:lnTo>
                      <a:pt x="15126" y="0"/>
                    </a:lnTo>
                    <a:lnTo>
                      <a:pt x="15158" y="0"/>
                    </a:lnTo>
                    <a:lnTo>
                      <a:pt x="15158" y="0"/>
                    </a:lnTo>
                    <a:lnTo>
                      <a:pt x="15180" y="0"/>
                    </a:lnTo>
                    <a:lnTo>
                      <a:pt x="15126" y="0"/>
                    </a:lnTo>
                    <a:lnTo>
                      <a:pt x="15126" y="0"/>
                    </a:lnTo>
                    <a:lnTo>
                      <a:pt x="15169" y="0"/>
                    </a:lnTo>
                    <a:lnTo>
                      <a:pt x="15180" y="0"/>
                    </a:lnTo>
                    <a:lnTo>
                      <a:pt x="15212" y="0"/>
                    </a:lnTo>
                    <a:lnTo>
                      <a:pt x="15148" y="0"/>
                    </a:lnTo>
                    <a:lnTo>
                      <a:pt x="15115" y="0"/>
                    </a:lnTo>
                    <a:lnTo>
                      <a:pt x="15095" y="0"/>
                    </a:lnTo>
                    <a:lnTo>
                      <a:pt x="15062" y="0"/>
                    </a:lnTo>
                    <a:lnTo>
                      <a:pt x="15062" y="0"/>
                    </a:lnTo>
                    <a:lnTo>
                      <a:pt x="15095" y="0"/>
                    </a:lnTo>
                    <a:lnTo>
                      <a:pt x="15062" y="0"/>
                    </a:lnTo>
                    <a:lnTo>
                      <a:pt x="15051" y="0"/>
                    </a:lnTo>
                    <a:lnTo>
                      <a:pt x="15062" y="0"/>
                    </a:lnTo>
                    <a:lnTo>
                      <a:pt x="15115" y="0"/>
                    </a:lnTo>
                    <a:lnTo>
                      <a:pt x="15169" y="0"/>
                    </a:lnTo>
                    <a:lnTo>
                      <a:pt x="15072" y="0"/>
                    </a:lnTo>
                    <a:lnTo>
                      <a:pt x="15008" y="0"/>
                    </a:lnTo>
                    <a:lnTo>
                      <a:pt x="15018" y="0"/>
                    </a:lnTo>
                    <a:lnTo>
                      <a:pt x="14997" y="0"/>
                    </a:lnTo>
                    <a:lnTo>
                      <a:pt x="14955" y="0"/>
                    </a:lnTo>
                    <a:lnTo>
                      <a:pt x="14943" y="0"/>
                    </a:lnTo>
                    <a:lnTo>
                      <a:pt x="14955" y="0"/>
                    </a:lnTo>
                    <a:lnTo>
                      <a:pt x="14932" y="0"/>
                    </a:lnTo>
                    <a:lnTo>
                      <a:pt x="14837" y="0"/>
                    </a:lnTo>
                    <a:lnTo>
                      <a:pt x="14837" y="0"/>
                    </a:lnTo>
                    <a:lnTo>
                      <a:pt x="14825" y="0"/>
                    </a:lnTo>
                    <a:lnTo>
                      <a:pt x="14771" y="0"/>
                    </a:lnTo>
                    <a:lnTo>
                      <a:pt x="14717" y="0"/>
                    </a:lnTo>
                    <a:lnTo>
                      <a:pt x="14631" y="0"/>
                    </a:lnTo>
                    <a:lnTo>
                      <a:pt x="14568" y="0"/>
                    </a:lnTo>
                    <a:lnTo>
                      <a:pt x="14482" y="0"/>
                    </a:lnTo>
                    <a:lnTo>
                      <a:pt x="14482" y="0"/>
                    </a:lnTo>
                    <a:lnTo>
                      <a:pt x="14589" y="0"/>
                    </a:lnTo>
                    <a:lnTo>
                      <a:pt x="14621" y="0"/>
                    </a:lnTo>
                    <a:lnTo>
                      <a:pt x="14610" y="0"/>
                    </a:lnTo>
                    <a:lnTo>
                      <a:pt x="14589" y="0"/>
                    </a:lnTo>
                    <a:lnTo>
                      <a:pt x="14557" y="0"/>
                    </a:lnTo>
                    <a:lnTo>
                      <a:pt x="14535" y="0"/>
                    </a:lnTo>
                    <a:lnTo>
                      <a:pt x="14524" y="0"/>
                    </a:lnTo>
                    <a:lnTo>
                      <a:pt x="14460" y="0"/>
                    </a:lnTo>
                    <a:lnTo>
                      <a:pt x="14407" y="0"/>
                    </a:lnTo>
                    <a:lnTo>
                      <a:pt x="14407" y="0"/>
                    </a:lnTo>
                    <a:lnTo>
                      <a:pt x="14395" y="0"/>
                    </a:lnTo>
                    <a:lnTo>
                      <a:pt x="14407" y="0"/>
                    </a:lnTo>
                    <a:lnTo>
                      <a:pt x="14363" y="0"/>
                    </a:lnTo>
                    <a:lnTo>
                      <a:pt x="14320" y="0"/>
                    </a:lnTo>
                    <a:lnTo>
                      <a:pt x="14320" y="0"/>
                    </a:lnTo>
                    <a:lnTo>
                      <a:pt x="14267" y="0"/>
                    </a:lnTo>
                    <a:lnTo>
                      <a:pt x="14245" y="0"/>
                    </a:lnTo>
                    <a:lnTo>
                      <a:pt x="14267" y="0"/>
                    </a:lnTo>
                    <a:lnTo>
                      <a:pt x="14320" y="0"/>
                    </a:lnTo>
                    <a:lnTo>
                      <a:pt x="14353" y="0"/>
                    </a:lnTo>
                    <a:lnTo>
                      <a:pt x="14353" y="0"/>
                    </a:lnTo>
                    <a:lnTo>
                      <a:pt x="14428" y="0"/>
                    </a:lnTo>
                    <a:lnTo>
                      <a:pt x="14428" y="0"/>
                    </a:lnTo>
                    <a:lnTo>
                      <a:pt x="14417" y="0"/>
                    </a:lnTo>
                    <a:lnTo>
                      <a:pt x="14407" y="0"/>
                    </a:lnTo>
                    <a:lnTo>
                      <a:pt x="14449" y="0"/>
                    </a:lnTo>
                    <a:lnTo>
                      <a:pt x="14482" y="0"/>
                    </a:lnTo>
                    <a:lnTo>
                      <a:pt x="14482" y="0"/>
                    </a:lnTo>
                    <a:lnTo>
                      <a:pt x="14568" y="0"/>
                    </a:lnTo>
                    <a:lnTo>
                      <a:pt x="14557" y="0"/>
                    </a:lnTo>
                    <a:lnTo>
                      <a:pt x="14524" y="0"/>
                    </a:lnTo>
                    <a:lnTo>
                      <a:pt x="14514" y="0"/>
                    </a:lnTo>
                    <a:lnTo>
                      <a:pt x="14514" y="0"/>
                    </a:lnTo>
                    <a:lnTo>
                      <a:pt x="14471" y="0"/>
                    </a:lnTo>
                    <a:lnTo>
                      <a:pt x="14407" y="0"/>
                    </a:lnTo>
                    <a:lnTo>
                      <a:pt x="14309" y="0"/>
                    </a:lnTo>
                    <a:lnTo>
                      <a:pt x="14213" y="0"/>
                    </a:lnTo>
                    <a:lnTo>
                      <a:pt x="14191" y="0"/>
                    </a:lnTo>
                    <a:lnTo>
                      <a:pt x="14159" y="0"/>
                    </a:lnTo>
                    <a:lnTo>
                      <a:pt x="14041" y="0"/>
                    </a:lnTo>
                    <a:lnTo>
                      <a:pt x="13977" y="0"/>
                    </a:lnTo>
                    <a:lnTo>
                      <a:pt x="13943" y="0"/>
                    </a:lnTo>
                    <a:lnTo>
                      <a:pt x="13858" y="0"/>
                    </a:lnTo>
                    <a:lnTo>
                      <a:pt x="13837" y="0"/>
                    </a:lnTo>
                    <a:lnTo>
                      <a:pt x="13858" y="0"/>
                    </a:lnTo>
                    <a:lnTo>
                      <a:pt x="13772" y="0"/>
                    </a:lnTo>
                    <a:lnTo>
                      <a:pt x="13760" y="0"/>
                    </a:lnTo>
                    <a:lnTo>
                      <a:pt x="13665" y="0"/>
                    </a:lnTo>
                    <a:lnTo>
                      <a:pt x="13622" y="0"/>
                    </a:lnTo>
                    <a:lnTo>
                      <a:pt x="13536" y="0"/>
                    </a:lnTo>
                    <a:lnTo>
                      <a:pt x="13492" y="0"/>
                    </a:lnTo>
                    <a:lnTo>
                      <a:pt x="13374" y="0"/>
                    </a:lnTo>
                    <a:lnTo>
                      <a:pt x="13341" y="0"/>
                    </a:lnTo>
                    <a:lnTo>
                      <a:pt x="13310" y="0"/>
                    </a:lnTo>
                    <a:lnTo>
                      <a:pt x="13310" y="0"/>
                    </a:lnTo>
                    <a:lnTo>
                      <a:pt x="13266" y="0"/>
                    </a:lnTo>
                    <a:lnTo>
                      <a:pt x="13224" y="0"/>
                    </a:lnTo>
                    <a:lnTo>
                      <a:pt x="13224" y="0"/>
                    </a:lnTo>
                    <a:lnTo>
                      <a:pt x="13170" y="0"/>
                    </a:lnTo>
                    <a:lnTo>
                      <a:pt x="13116" y="0"/>
                    </a:lnTo>
                    <a:lnTo>
                      <a:pt x="13072" y="0"/>
                    </a:lnTo>
                    <a:lnTo>
                      <a:pt x="12977" y="0"/>
                    </a:lnTo>
                    <a:lnTo>
                      <a:pt x="12923" y="0"/>
                    </a:lnTo>
                    <a:lnTo>
                      <a:pt x="12890" y="0"/>
                    </a:lnTo>
                    <a:lnTo>
                      <a:pt x="12751" y="0"/>
                    </a:lnTo>
                    <a:lnTo>
                      <a:pt x="12654" y="0"/>
                    </a:lnTo>
                    <a:lnTo>
                      <a:pt x="12525" y="0"/>
                    </a:lnTo>
                    <a:lnTo>
                      <a:pt x="12417" y="0"/>
                    </a:lnTo>
                    <a:lnTo>
                      <a:pt x="12202" y="0"/>
                    </a:lnTo>
                    <a:lnTo>
                      <a:pt x="11988" y="0"/>
                    </a:lnTo>
                    <a:lnTo>
                      <a:pt x="11891" y="0"/>
                    </a:lnTo>
                    <a:lnTo>
                      <a:pt x="11825" y="0"/>
                    </a:lnTo>
                    <a:lnTo>
                      <a:pt x="11825" y="0"/>
                    </a:lnTo>
                    <a:lnTo>
                      <a:pt x="11891" y="0"/>
                    </a:lnTo>
                    <a:lnTo>
                      <a:pt x="11988" y="0"/>
                    </a:lnTo>
                    <a:lnTo>
                      <a:pt x="12159" y="0"/>
                    </a:lnTo>
                    <a:lnTo>
                      <a:pt x="12191" y="0"/>
                    </a:lnTo>
                    <a:lnTo>
                      <a:pt x="12159" y="0"/>
                    </a:lnTo>
                    <a:lnTo>
                      <a:pt x="12116" y="0"/>
                    </a:lnTo>
                    <a:lnTo>
                      <a:pt x="12159" y="0"/>
                    </a:lnTo>
                    <a:lnTo>
                      <a:pt x="12159" y="0"/>
                    </a:lnTo>
                    <a:lnTo>
                      <a:pt x="12116" y="0"/>
                    </a:lnTo>
                    <a:lnTo>
                      <a:pt x="12116" y="0"/>
                    </a:lnTo>
                    <a:lnTo>
                      <a:pt x="12149" y="0"/>
                    </a:lnTo>
                    <a:lnTo>
                      <a:pt x="12149" y="0"/>
                    </a:lnTo>
                    <a:lnTo>
                      <a:pt x="12095" y="0"/>
                    </a:lnTo>
                    <a:lnTo>
                      <a:pt x="11923" y="0"/>
                    </a:lnTo>
                    <a:lnTo>
                      <a:pt x="11837" y="0"/>
                    </a:lnTo>
                    <a:lnTo>
                      <a:pt x="11729" y="0"/>
                    </a:lnTo>
                    <a:lnTo>
                      <a:pt x="11601" y="0"/>
                    </a:lnTo>
                    <a:lnTo>
                      <a:pt x="11514" y="0"/>
                    </a:lnTo>
                    <a:lnTo>
                      <a:pt x="11547" y="0"/>
                    </a:lnTo>
                    <a:lnTo>
                      <a:pt x="11708" y="0"/>
                    </a:lnTo>
                    <a:lnTo>
                      <a:pt x="11783" y="0"/>
                    </a:lnTo>
                    <a:lnTo>
                      <a:pt x="11837" y="0"/>
                    </a:lnTo>
                    <a:lnTo>
                      <a:pt x="11815" y="0"/>
                    </a:lnTo>
                    <a:lnTo>
                      <a:pt x="11815" y="0"/>
                    </a:lnTo>
                    <a:lnTo>
                      <a:pt x="11783" y="0"/>
                    </a:lnTo>
                    <a:lnTo>
                      <a:pt x="11794" y="0"/>
                    </a:lnTo>
                    <a:lnTo>
                      <a:pt x="11783" y="0"/>
                    </a:lnTo>
                    <a:lnTo>
                      <a:pt x="11718" y="0"/>
                    </a:lnTo>
                    <a:lnTo>
                      <a:pt x="11740" y="0"/>
                    </a:lnTo>
                    <a:lnTo>
                      <a:pt x="11794" y="0"/>
                    </a:lnTo>
                    <a:lnTo>
                      <a:pt x="11815" y="0"/>
                    </a:lnTo>
                    <a:lnTo>
                      <a:pt x="11869" y="0"/>
                    </a:lnTo>
                    <a:lnTo>
                      <a:pt x="11869" y="0"/>
                    </a:lnTo>
                    <a:lnTo>
                      <a:pt x="11837" y="0"/>
                    </a:lnTo>
                    <a:lnTo>
                      <a:pt x="11880" y="0"/>
                    </a:lnTo>
                    <a:lnTo>
                      <a:pt x="11923" y="0"/>
                    </a:lnTo>
                    <a:lnTo>
                      <a:pt x="11943" y="0"/>
                    </a:lnTo>
                    <a:lnTo>
                      <a:pt x="11988" y="0"/>
                    </a:lnTo>
                    <a:lnTo>
                      <a:pt x="12009" y="0"/>
                    </a:lnTo>
                    <a:lnTo>
                      <a:pt x="12063" y="0"/>
                    </a:lnTo>
                    <a:lnTo>
                      <a:pt x="12041" y="0"/>
                    </a:lnTo>
                    <a:lnTo>
                      <a:pt x="12041" y="0"/>
                    </a:lnTo>
                    <a:lnTo>
                      <a:pt x="12105" y="0"/>
                    </a:lnTo>
                    <a:lnTo>
                      <a:pt x="12159" y="0"/>
                    </a:lnTo>
                    <a:lnTo>
                      <a:pt x="12159" y="0"/>
                    </a:lnTo>
                    <a:lnTo>
                      <a:pt x="12223" y="0"/>
                    </a:lnTo>
                    <a:lnTo>
                      <a:pt x="12309" y="0"/>
                    </a:lnTo>
                    <a:lnTo>
                      <a:pt x="12363" y="0"/>
                    </a:lnTo>
                    <a:lnTo>
                      <a:pt x="12352" y="0"/>
                    </a:lnTo>
                    <a:lnTo>
                      <a:pt x="12395" y="0"/>
                    </a:lnTo>
                    <a:lnTo>
                      <a:pt x="12428" y="0"/>
                    </a:lnTo>
                    <a:lnTo>
                      <a:pt x="12449" y="0"/>
                    </a:lnTo>
                    <a:lnTo>
                      <a:pt x="12417" y="0"/>
                    </a:lnTo>
                    <a:lnTo>
                      <a:pt x="12482" y="0"/>
                    </a:lnTo>
                    <a:lnTo>
                      <a:pt x="12525" y="0"/>
                    </a:lnTo>
                    <a:lnTo>
                      <a:pt x="12579" y="0"/>
                    </a:lnTo>
                    <a:lnTo>
                      <a:pt x="12579" y="0"/>
                    </a:lnTo>
                    <a:lnTo>
                      <a:pt x="12611" y="0"/>
                    </a:lnTo>
                    <a:lnTo>
                      <a:pt x="12535" y="0"/>
                    </a:lnTo>
                    <a:lnTo>
                      <a:pt x="12568" y="0"/>
                    </a:lnTo>
                    <a:lnTo>
                      <a:pt x="12568" y="0"/>
                    </a:lnTo>
                    <a:lnTo>
                      <a:pt x="12611" y="0"/>
                    </a:lnTo>
                    <a:lnTo>
                      <a:pt x="12675" y="0"/>
                    </a:lnTo>
                    <a:lnTo>
                      <a:pt x="12686" y="0"/>
                    </a:lnTo>
                    <a:lnTo>
                      <a:pt x="12719" y="0"/>
                    </a:lnTo>
                    <a:lnTo>
                      <a:pt x="12697" y="0"/>
                    </a:lnTo>
                    <a:lnTo>
                      <a:pt x="12643" y="0"/>
                    </a:lnTo>
                    <a:lnTo>
                      <a:pt x="12740" y="0"/>
                    </a:lnTo>
                    <a:lnTo>
                      <a:pt x="12760" y="0"/>
                    </a:lnTo>
                    <a:lnTo>
                      <a:pt x="12837" y="0"/>
                    </a:lnTo>
                    <a:lnTo>
                      <a:pt x="12847" y="0"/>
                    </a:lnTo>
                    <a:lnTo>
                      <a:pt x="12858" y="0"/>
                    </a:lnTo>
                    <a:lnTo>
                      <a:pt x="12847" y="0"/>
                    </a:lnTo>
                    <a:lnTo>
                      <a:pt x="12890" y="0"/>
                    </a:lnTo>
                    <a:lnTo>
                      <a:pt x="12900" y="0"/>
                    </a:lnTo>
                    <a:lnTo>
                      <a:pt x="12944" y="0"/>
                    </a:lnTo>
                    <a:lnTo>
                      <a:pt x="12944" y="0"/>
                    </a:lnTo>
                    <a:lnTo>
                      <a:pt x="12900" y="0"/>
                    </a:lnTo>
                    <a:lnTo>
                      <a:pt x="12900" y="0"/>
                    </a:lnTo>
                    <a:lnTo>
                      <a:pt x="12923" y="0"/>
                    </a:lnTo>
                    <a:lnTo>
                      <a:pt x="13030" y="0"/>
                    </a:lnTo>
                    <a:lnTo>
                      <a:pt x="13020" y="0"/>
                    </a:lnTo>
                    <a:lnTo>
                      <a:pt x="12966" y="0"/>
                    </a:lnTo>
                    <a:lnTo>
                      <a:pt x="12954" y="0"/>
                    </a:lnTo>
                    <a:lnTo>
                      <a:pt x="12977" y="0"/>
                    </a:lnTo>
                    <a:lnTo>
                      <a:pt x="12998" y="0"/>
                    </a:lnTo>
                    <a:lnTo>
                      <a:pt x="13009" y="0"/>
                    </a:lnTo>
                    <a:lnTo>
                      <a:pt x="13062" y="0"/>
                    </a:lnTo>
                    <a:lnTo>
                      <a:pt x="13106" y="0"/>
                    </a:lnTo>
                    <a:lnTo>
                      <a:pt x="13148" y="0"/>
                    </a:lnTo>
                    <a:lnTo>
                      <a:pt x="13084" y="0"/>
                    </a:lnTo>
                    <a:lnTo>
                      <a:pt x="13052" y="0"/>
                    </a:lnTo>
                    <a:lnTo>
                      <a:pt x="12998" y="0"/>
                    </a:lnTo>
                    <a:lnTo>
                      <a:pt x="12998" y="0"/>
                    </a:lnTo>
                    <a:lnTo>
                      <a:pt x="12977" y="0"/>
                    </a:lnTo>
                    <a:lnTo>
                      <a:pt x="12998" y="0"/>
                    </a:lnTo>
                    <a:lnTo>
                      <a:pt x="13030" y="0"/>
                    </a:lnTo>
                    <a:lnTo>
                      <a:pt x="13062" y="0"/>
                    </a:lnTo>
                    <a:lnTo>
                      <a:pt x="13138" y="0"/>
                    </a:lnTo>
                    <a:lnTo>
                      <a:pt x="13278" y="0"/>
                    </a:lnTo>
                    <a:lnTo>
                      <a:pt x="13331" y="0"/>
                    </a:lnTo>
                    <a:lnTo>
                      <a:pt x="13395" y="0"/>
                    </a:lnTo>
                    <a:lnTo>
                      <a:pt x="13439" y="0"/>
                    </a:lnTo>
                    <a:lnTo>
                      <a:pt x="13492" y="0"/>
                    </a:lnTo>
                    <a:lnTo>
                      <a:pt x="13568" y="0"/>
                    </a:lnTo>
                    <a:lnTo>
                      <a:pt x="13589" y="0"/>
                    </a:lnTo>
                    <a:lnTo>
                      <a:pt x="13481" y="0"/>
                    </a:lnTo>
                    <a:lnTo>
                      <a:pt x="13460" y="0"/>
                    </a:lnTo>
                    <a:lnTo>
                      <a:pt x="13427" y="0"/>
                    </a:lnTo>
                    <a:lnTo>
                      <a:pt x="13395" y="0"/>
                    </a:lnTo>
                    <a:lnTo>
                      <a:pt x="13331" y="0"/>
                    </a:lnTo>
                    <a:lnTo>
                      <a:pt x="13213" y="0"/>
                    </a:lnTo>
                    <a:lnTo>
                      <a:pt x="13180" y="0"/>
                    </a:lnTo>
                    <a:lnTo>
                      <a:pt x="13180" y="0"/>
                    </a:lnTo>
                    <a:lnTo>
                      <a:pt x="13170" y="0"/>
                    </a:lnTo>
                    <a:lnTo>
                      <a:pt x="13213" y="0"/>
                    </a:lnTo>
                    <a:lnTo>
                      <a:pt x="13278" y="0"/>
                    </a:lnTo>
                    <a:lnTo>
                      <a:pt x="13341" y="0"/>
                    </a:lnTo>
                    <a:lnTo>
                      <a:pt x="13331" y="0"/>
                    </a:lnTo>
                    <a:lnTo>
                      <a:pt x="13224" y="0"/>
                    </a:lnTo>
                    <a:lnTo>
                      <a:pt x="13106" y="0"/>
                    </a:lnTo>
                    <a:lnTo>
                      <a:pt x="13072" y="0"/>
                    </a:lnTo>
                    <a:lnTo>
                      <a:pt x="13062" y="0"/>
                    </a:lnTo>
                    <a:lnTo>
                      <a:pt x="13084" y="0"/>
                    </a:lnTo>
                    <a:lnTo>
                      <a:pt x="13072" y="0"/>
                    </a:lnTo>
                    <a:lnTo>
                      <a:pt x="13020" y="0"/>
                    </a:lnTo>
                    <a:lnTo>
                      <a:pt x="12998" y="0"/>
                    </a:lnTo>
                    <a:lnTo>
                      <a:pt x="13052" y="0"/>
                    </a:lnTo>
                    <a:lnTo>
                      <a:pt x="13052" y="0"/>
                    </a:lnTo>
                    <a:lnTo>
                      <a:pt x="13072" y="0"/>
                    </a:lnTo>
                    <a:lnTo>
                      <a:pt x="13160" y="0"/>
                    </a:lnTo>
                    <a:lnTo>
                      <a:pt x="13201" y="0"/>
                    </a:lnTo>
                    <a:lnTo>
                      <a:pt x="13234" y="0"/>
                    </a:lnTo>
                    <a:lnTo>
                      <a:pt x="13341" y="0"/>
                    </a:lnTo>
                    <a:lnTo>
                      <a:pt x="13471" y="0"/>
                    </a:lnTo>
                    <a:lnTo>
                      <a:pt x="13525" y="0"/>
                    </a:lnTo>
                    <a:lnTo>
                      <a:pt x="13578" y="0"/>
                    </a:lnTo>
                    <a:lnTo>
                      <a:pt x="13589" y="0"/>
                    </a:lnTo>
                    <a:lnTo>
                      <a:pt x="13654" y="0"/>
                    </a:lnTo>
                    <a:lnTo>
                      <a:pt x="13686" y="0"/>
                    </a:lnTo>
                    <a:lnTo>
                      <a:pt x="13686" y="0"/>
                    </a:lnTo>
                    <a:lnTo>
                      <a:pt x="13740" y="0"/>
                    </a:lnTo>
                    <a:lnTo>
                      <a:pt x="13696" y="0"/>
                    </a:lnTo>
                    <a:lnTo>
                      <a:pt x="13708" y="0"/>
                    </a:lnTo>
                    <a:lnTo>
                      <a:pt x="13751" y="0"/>
                    </a:lnTo>
                    <a:lnTo>
                      <a:pt x="13760" y="0"/>
                    </a:lnTo>
                    <a:lnTo>
                      <a:pt x="13803" y="0"/>
                    </a:lnTo>
                    <a:lnTo>
                      <a:pt x="13868" y="0"/>
                    </a:lnTo>
                    <a:lnTo>
                      <a:pt x="13868" y="0"/>
                    </a:lnTo>
                    <a:lnTo>
                      <a:pt x="13848" y="0"/>
                    </a:lnTo>
                    <a:lnTo>
                      <a:pt x="13868" y="0"/>
                    </a:lnTo>
                    <a:lnTo>
                      <a:pt x="13900" y="0"/>
                    </a:lnTo>
                    <a:lnTo>
                      <a:pt x="13900" y="0"/>
                    </a:lnTo>
                    <a:lnTo>
                      <a:pt x="13932" y="0"/>
                    </a:lnTo>
                    <a:lnTo>
                      <a:pt x="13986" y="0"/>
                    </a:lnTo>
                    <a:lnTo>
                      <a:pt x="14009" y="0"/>
                    </a:lnTo>
                    <a:lnTo>
                      <a:pt x="14019" y="0"/>
                    </a:lnTo>
                    <a:lnTo>
                      <a:pt x="13977" y="0"/>
                    </a:lnTo>
                    <a:lnTo>
                      <a:pt x="14009" y="0"/>
                    </a:lnTo>
                    <a:lnTo>
                      <a:pt x="14019" y="0"/>
                    </a:lnTo>
                    <a:lnTo>
                      <a:pt x="14061" y="0"/>
                    </a:lnTo>
                    <a:lnTo>
                      <a:pt x="14095" y="0"/>
                    </a:lnTo>
                    <a:lnTo>
                      <a:pt x="14169" y="0"/>
                    </a:lnTo>
                    <a:lnTo>
                      <a:pt x="14181" y="0"/>
                    </a:lnTo>
                    <a:lnTo>
                      <a:pt x="14223" y="0"/>
                    </a:lnTo>
                    <a:lnTo>
                      <a:pt x="14245" y="0"/>
                    </a:lnTo>
                    <a:lnTo>
                      <a:pt x="14299" y="0"/>
                    </a:lnTo>
                    <a:lnTo>
                      <a:pt x="14353" y="0"/>
                    </a:lnTo>
                    <a:lnTo>
                      <a:pt x="14438" y="0"/>
                    </a:lnTo>
                    <a:lnTo>
                      <a:pt x="14621" y="0"/>
                    </a:lnTo>
                    <a:lnTo>
                      <a:pt x="14631" y="0"/>
                    </a:lnTo>
                    <a:lnTo>
                      <a:pt x="14665" y="0"/>
                    </a:lnTo>
                    <a:lnTo>
                      <a:pt x="14675" y="0"/>
                    </a:lnTo>
                    <a:lnTo>
                      <a:pt x="14761" y="0"/>
                    </a:lnTo>
                    <a:lnTo>
                      <a:pt x="14815" y="0"/>
                    </a:lnTo>
                    <a:lnTo>
                      <a:pt x="14878" y="0"/>
                    </a:lnTo>
                    <a:lnTo>
                      <a:pt x="14901" y="0"/>
                    </a:lnTo>
                    <a:lnTo>
                      <a:pt x="14889" y="0"/>
                    </a:lnTo>
                    <a:lnTo>
                      <a:pt x="14675" y="0"/>
                    </a:lnTo>
                    <a:lnTo>
                      <a:pt x="14557" y="0"/>
                    </a:lnTo>
                    <a:lnTo>
                      <a:pt x="14449" y="0"/>
                    </a:lnTo>
                    <a:lnTo>
                      <a:pt x="14407" y="0"/>
                    </a:lnTo>
                    <a:lnTo>
                      <a:pt x="14342" y="0"/>
                    </a:lnTo>
                    <a:lnTo>
                      <a:pt x="14309" y="0"/>
                    </a:lnTo>
                    <a:lnTo>
                      <a:pt x="14299" y="0"/>
                    </a:lnTo>
                    <a:lnTo>
                      <a:pt x="14289" y="0"/>
                    </a:lnTo>
                    <a:lnTo>
                      <a:pt x="14299" y="0"/>
                    </a:lnTo>
                    <a:lnTo>
                      <a:pt x="14320" y="0"/>
                    </a:lnTo>
                    <a:lnTo>
                      <a:pt x="14342" y="0"/>
                    </a:lnTo>
                    <a:lnTo>
                      <a:pt x="14299" y="0"/>
                    </a:lnTo>
                    <a:lnTo>
                      <a:pt x="14181" y="0"/>
                    </a:lnTo>
                    <a:lnTo>
                      <a:pt x="14041" y="0"/>
                    </a:lnTo>
                    <a:lnTo>
                      <a:pt x="13997" y="0"/>
                    </a:lnTo>
                    <a:lnTo>
                      <a:pt x="13977" y="0"/>
                    </a:lnTo>
                    <a:lnTo>
                      <a:pt x="13932" y="0"/>
                    </a:lnTo>
                    <a:lnTo>
                      <a:pt x="13932" y="0"/>
                    </a:lnTo>
                    <a:lnTo>
                      <a:pt x="13986" y="0"/>
                    </a:lnTo>
                    <a:lnTo>
                      <a:pt x="14127" y="0"/>
                    </a:lnTo>
                    <a:lnTo>
                      <a:pt x="14202" y="0"/>
                    </a:lnTo>
                    <a:lnTo>
                      <a:pt x="14320" y="0"/>
                    </a:lnTo>
                    <a:lnTo>
                      <a:pt x="14395" y="0"/>
                    </a:lnTo>
                    <a:lnTo>
                      <a:pt x="14460" y="0"/>
                    </a:lnTo>
                    <a:lnTo>
                      <a:pt x="14514" y="0"/>
                    </a:lnTo>
                    <a:lnTo>
                      <a:pt x="14535" y="0"/>
                    </a:lnTo>
                    <a:lnTo>
                      <a:pt x="14514" y="0"/>
                    </a:lnTo>
                    <a:lnTo>
                      <a:pt x="14482" y="0"/>
                    </a:lnTo>
                    <a:lnTo>
                      <a:pt x="14482" y="0"/>
                    </a:lnTo>
                    <a:lnTo>
                      <a:pt x="14577" y="0"/>
                    </a:lnTo>
                    <a:lnTo>
                      <a:pt x="14610" y="0"/>
                    </a:lnTo>
                    <a:lnTo>
                      <a:pt x="14643" y="0"/>
                    </a:lnTo>
                    <a:lnTo>
                      <a:pt x="14837" y="0"/>
                    </a:lnTo>
                    <a:lnTo>
                      <a:pt x="14889" y="0"/>
                    </a:lnTo>
                    <a:lnTo>
                      <a:pt x="14911" y="0"/>
                    </a:lnTo>
                    <a:lnTo>
                      <a:pt x="14955" y="0"/>
                    </a:lnTo>
                    <a:lnTo>
                      <a:pt x="14997" y="0"/>
                    </a:lnTo>
                    <a:lnTo>
                      <a:pt x="15062" y="0"/>
                    </a:lnTo>
                    <a:lnTo>
                      <a:pt x="15072" y="0"/>
                    </a:lnTo>
                    <a:lnTo>
                      <a:pt x="15158" y="0"/>
                    </a:lnTo>
                    <a:lnTo>
                      <a:pt x="15148" y="0"/>
                    </a:lnTo>
                    <a:lnTo>
                      <a:pt x="15095" y="0"/>
                    </a:lnTo>
                    <a:lnTo>
                      <a:pt x="15095" y="0"/>
                    </a:lnTo>
                    <a:lnTo>
                      <a:pt x="15051" y="0"/>
                    </a:lnTo>
                    <a:lnTo>
                      <a:pt x="15051" y="0"/>
                    </a:lnTo>
                    <a:lnTo>
                      <a:pt x="14997" y="0"/>
                    </a:lnTo>
                    <a:lnTo>
                      <a:pt x="15018" y="0"/>
                    </a:lnTo>
                    <a:lnTo>
                      <a:pt x="14997" y="0"/>
                    </a:lnTo>
                    <a:lnTo>
                      <a:pt x="14986" y="0"/>
                    </a:lnTo>
                    <a:lnTo>
                      <a:pt x="14986" y="0"/>
                    </a:lnTo>
                    <a:lnTo>
                      <a:pt x="14901" y="0"/>
                    </a:lnTo>
                    <a:lnTo>
                      <a:pt x="14878" y="0"/>
                    </a:lnTo>
                    <a:lnTo>
                      <a:pt x="14878" y="0"/>
                    </a:lnTo>
                    <a:lnTo>
                      <a:pt x="14857" y="0"/>
                    </a:lnTo>
                    <a:lnTo>
                      <a:pt x="14857" y="0"/>
                    </a:lnTo>
                    <a:lnTo>
                      <a:pt x="14825" y="0"/>
                    </a:lnTo>
                    <a:lnTo>
                      <a:pt x="14749" y="0"/>
                    </a:lnTo>
                    <a:lnTo>
                      <a:pt x="14665" y="0"/>
                    </a:lnTo>
                    <a:lnTo>
                      <a:pt x="14665" y="0"/>
                    </a:lnTo>
                    <a:lnTo>
                      <a:pt x="14631" y="0"/>
                    </a:lnTo>
                    <a:lnTo>
                      <a:pt x="14643" y="0"/>
                    </a:lnTo>
                    <a:lnTo>
                      <a:pt x="14675" y="0"/>
                    </a:lnTo>
                    <a:lnTo>
                      <a:pt x="14685" y="0"/>
                    </a:lnTo>
                    <a:lnTo>
                      <a:pt x="14717" y="0"/>
                    </a:lnTo>
                    <a:lnTo>
                      <a:pt x="14740" y="0"/>
                    </a:lnTo>
                    <a:lnTo>
                      <a:pt x="14783" y="0"/>
                    </a:lnTo>
                    <a:lnTo>
                      <a:pt x="14825" y="0"/>
                    </a:lnTo>
                    <a:lnTo>
                      <a:pt x="14847" y="0"/>
                    </a:lnTo>
                    <a:lnTo>
                      <a:pt x="14878" y="0"/>
                    </a:lnTo>
                    <a:lnTo>
                      <a:pt x="14901" y="0"/>
                    </a:lnTo>
                    <a:lnTo>
                      <a:pt x="14911" y="0"/>
                    </a:lnTo>
                    <a:lnTo>
                      <a:pt x="14878" y="0"/>
                    </a:lnTo>
                    <a:lnTo>
                      <a:pt x="14889" y="0"/>
                    </a:lnTo>
                    <a:lnTo>
                      <a:pt x="14847" y="0"/>
                    </a:lnTo>
                    <a:lnTo>
                      <a:pt x="14847" y="0"/>
                    </a:lnTo>
                    <a:lnTo>
                      <a:pt x="14857" y="0"/>
                    </a:lnTo>
                    <a:lnTo>
                      <a:pt x="14889" y="0"/>
                    </a:lnTo>
                    <a:lnTo>
                      <a:pt x="14911" y="0"/>
                    </a:lnTo>
                    <a:lnTo>
                      <a:pt x="14955" y="0"/>
                    </a:lnTo>
                    <a:lnTo>
                      <a:pt x="14986" y="0"/>
                    </a:lnTo>
                    <a:lnTo>
                      <a:pt x="15041" y="0"/>
                    </a:lnTo>
                    <a:lnTo>
                      <a:pt x="15051" y="0"/>
                    </a:lnTo>
                    <a:lnTo>
                      <a:pt x="15095" y="0"/>
                    </a:lnTo>
                    <a:lnTo>
                      <a:pt x="15126" y="0"/>
                    </a:lnTo>
                    <a:lnTo>
                      <a:pt x="15180" y="0"/>
                    </a:lnTo>
                    <a:lnTo>
                      <a:pt x="15202" y="0"/>
                    </a:lnTo>
                    <a:lnTo>
                      <a:pt x="15234" y="0"/>
                    </a:lnTo>
                    <a:lnTo>
                      <a:pt x="15266" y="0"/>
                    </a:lnTo>
                    <a:lnTo>
                      <a:pt x="15288" y="0"/>
                    </a:lnTo>
                    <a:lnTo>
                      <a:pt x="15320" y="0"/>
                    </a:lnTo>
                    <a:lnTo>
                      <a:pt x="15363" y="0"/>
                    </a:lnTo>
                    <a:lnTo>
                      <a:pt x="15385" y="0"/>
                    </a:lnTo>
                    <a:lnTo>
                      <a:pt x="15428" y="0"/>
                    </a:lnTo>
                    <a:lnTo>
                      <a:pt x="15449" y="0"/>
                    </a:lnTo>
                    <a:lnTo>
                      <a:pt x="15449" y="0"/>
                    </a:lnTo>
                    <a:lnTo>
                      <a:pt x="15503" y="0"/>
                    </a:lnTo>
                    <a:lnTo>
                      <a:pt x="15525" y="0"/>
                    </a:lnTo>
                    <a:lnTo>
                      <a:pt x="15557" y="0"/>
                    </a:lnTo>
                    <a:lnTo>
                      <a:pt x="15589" y="0"/>
                    </a:lnTo>
                    <a:lnTo>
                      <a:pt x="15611" y="0"/>
                    </a:lnTo>
                    <a:lnTo>
                      <a:pt x="15643" y="0"/>
                    </a:lnTo>
                    <a:lnTo>
                      <a:pt x="15665" y="0"/>
                    </a:lnTo>
                    <a:lnTo>
                      <a:pt x="15686" y="0"/>
                    </a:lnTo>
                    <a:lnTo>
                      <a:pt x="15643" y="0"/>
                    </a:lnTo>
                    <a:lnTo>
                      <a:pt x="15611" y="0"/>
                    </a:lnTo>
                    <a:lnTo>
                      <a:pt x="15654" y="0"/>
                    </a:lnTo>
                    <a:lnTo>
                      <a:pt x="15740" y="0"/>
                    </a:lnTo>
                    <a:lnTo>
                      <a:pt x="15772" y="0"/>
                    </a:lnTo>
                    <a:lnTo>
                      <a:pt x="15794" y="0"/>
                    </a:lnTo>
                    <a:lnTo>
                      <a:pt x="15750" y="0"/>
                    </a:lnTo>
                    <a:lnTo>
                      <a:pt x="15706" y="0"/>
                    </a:lnTo>
                    <a:lnTo>
                      <a:pt x="15706" y="0"/>
                    </a:lnTo>
                    <a:lnTo>
                      <a:pt x="15750" y="0"/>
                    </a:lnTo>
                    <a:lnTo>
                      <a:pt x="15772" y="0"/>
                    </a:lnTo>
                    <a:lnTo>
                      <a:pt x="15814" y="0"/>
                    </a:lnTo>
                    <a:lnTo>
                      <a:pt x="15826" y="0"/>
                    </a:lnTo>
                    <a:lnTo>
                      <a:pt x="15868" y="0"/>
                    </a:lnTo>
                    <a:lnTo>
                      <a:pt x="15878" y="0"/>
                    </a:lnTo>
                    <a:lnTo>
                      <a:pt x="15932" y="0"/>
                    </a:lnTo>
                    <a:lnTo>
                      <a:pt x="15966" y="0"/>
                    </a:lnTo>
                    <a:lnTo>
                      <a:pt x="15986" y="0"/>
                    </a:lnTo>
                    <a:lnTo>
                      <a:pt x="16061" y="0"/>
                    </a:lnTo>
                    <a:lnTo>
                      <a:pt x="16084" y="0"/>
                    </a:lnTo>
                    <a:lnTo>
                      <a:pt x="16115" y="0"/>
                    </a:lnTo>
                    <a:lnTo>
                      <a:pt x="16137" y="0"/>
                    </a:lnTo>
                    <a:lnTo>
                      <a:pt x="16180" y="0"/>
                    </a:lnTo>
                    <a:lnTo>
                      <a:pt x="16234" y="0"/>
                    </a:lnTo>
                    <a:lnTo>
                      <a:pt x="16245" y="0"/>
                    </a:lnTo>
                    <a:lnTo>
                      <a:pt x="16201" y="0"/>
                    </a:lnTo>
                    <a:lnTo>
                      <a:pt x="16180" y="0"/>
                    </a:lnTo>
                    <a:lnTo>
                      <a:pt x="16224" y="0"/>
                    </a:lnTo>
                    <a:lnTo>
                      <a:pt x="16234" y="0"/>
                    </a:lnTo>
                    <a:lnTo>
                      <a:pt x="16191" y="0"/>
                    </a:lnTo>
                    <a:lnTo>
                      <a:pt x="16169" y="0"/>
                    </a:lnTo>
                    <a:lnTo>
                      <a:pt x="16137" y="0"/>
                    </a:lnTo>
                    <a:lnTo>
                      <a:pt x="16137" y="0"/>
                    </a:lnTo>
                    <a:lnTo>
                      <a:pt x="16115" y="0"/>
                    </a:lnTo>
                    <a:lnTo>
                      <a:pt x="16084" y="0"/>
                    </a:lnTo>
                    <a:lnTo>
                      <a:pt x="16030" y="0"/>
                    </a:lnTo>
                    <a:lnTo>
                      <a:pt x="16030" y="0"/>
                    </a:lnTo>
                    <a:lnTo>
                      <a:pt x="16008" y="0"/>
                    </a:lnTo>
                    <a:lnTo>
                      <a:pt x="15966" y="0"/>
                    </a:lnTo>
                    <a:lnTo>
                      <a:pt x="15868" y="0"/>
                    </a:lnTo>
                    <a:lnTo>
                      <a:pt x="15826" y="0"/>
                    </a:lnTo>
                    <a:lnTo>
                      <a:pt x="15878" y="0"/>
                    </a:lnTo>
                    <a:lnTo>
                      <a:pt x="15923" y="0"/>
                    </a:lnTo>
                    <a:lnTo>
                      <a:pt x="15966" y="0"/>
                    </a:lnTo>
                    <a:lnTo>
                      <a:pt x="15966" y="0"/>
                    </a:lnTo>
                    <a:lnTo>
                      <a:pt x="15954" y="0"/>
                    </a:lnTo>
                    <a:lnTo>
                      <a:pt x="15954" y="0"/>
                    </a:lnTo>
                    <a:lnTo>
                      <a:pt x="15966" y="0"/>
                    </a:lnTo>
                    <a:lnTo>
                      <a:pt x="15966" y="0"/>
                    </a:lnTo>
                    <a:lnTo>
                      <a:pt x="15932" y="0"/>
                    </a:lnTo>
                    <a:lnTo>
                      <a:pt x="15932" y="0"/>
                    </a:lnTo>
                    <a:lnTo>
                      <a:pt x="15858" y="0"/>
                    </a:lnTo>
                    <a:lnTo>
                      <a:pt x="15794" y="0"/>
                    </a:lnTo>
                    <a:lnTo>
                      <a:pt x="15794" y="0"/>
                    </a:lnTo>
                    <a:lnTo>
                      <a:pt x="15772" y="0"/>
                    </a:lnTo>
                    <a:lnTo>
                      <a:pt x="15740" y="0"/>
                    </a:lnTo>
                    <a:lnTo>
                      <a:pt x="15718" y="0"/>
                    </a:lnTo>
                    <a:lnTo>
                      <a:pt x="15740" y="0"/>
                    </a:lnTo>
                    <a:lnTo>
                      <a:pt x="15718" y="0"/>
                    </a:lnTo>
                    <a:lnTo>
                      <a:pt x="15654" y="0"/>
                    </a:lnTo>
                    <a:lnTo>
                      <a:pt x="15557" y="0"/>
                    </a:lnTo>
                    <a:lnTo>
                      <a:pt x="15536" y="0"/>
                    </a:lnTo>
                    <a:lnTo>
                      <a:pt x="15557" y="0"/>
                    </a:lnTo>
                    <a:lnTo>
                      <a:pt x="15557" y="0"/>
                    </a:lnTo>
                    <a:lnTo>
                      <a:pt x="15525" y="0"/>
                    </a:lnTo>
                    <a:lnTo>
                      <a:pt x="15503" y="0"/>
                    </a:lnTo>
                    <a:lnTo>
                      <a:pt x="15492" y="0"/>
                    </a:lnTo>
                    <a:lnTo>
                      <a:pt x="15438" y="0"/>
                    </a:lnTo>
                    <a:lnTo>
                      <a:pt x="15428" y="0"/>
                    </a:lnTo>
                    <a:lnTo>
                      <a:pt x="15396" y="0"/>
                    </a:lnTo>
                    <a:lnTo>
                      <a:pt x="15374" y="0"/>
                    </a:lnTo>
                    <a:lnTo>
                      <a:pt x="15374" y="0"/>
                    </a:lnTo>
                    <a:lnTo>
                      <a:pt x="15341" y="0"/>
                    </a:lnTo>
                    <a:lnTo>
                      <a:pt x="15363" y="0"/>
                    </a:lnTo>
                    <a:lnTo>
                      <a:pt x="15428" y="0"/>
                    </a:lnTo>
                    <a:lnTo>
                      <a:pt x="15417" y="0"/>
                    </a:lnTo>
                    <a:lnTo>
                      <a:pt x="15428" y="0"/>
                    </a:lnTo>
                    <a:lnTo>
                      <a:pt x="15417" y="0"/>
                    </a:lnTo>
                    <a:lnTo>
                      <a:pt x="15363" y="0"/>
                    </a:lnTo>
                    <a:lnTo>
                      <a:pt x="15363" y="0"/>
                    </a:lnTo>
                    <a:lnTo>
                      <a:pt x="15396" y="0"/>
                    </a:lnTo>
                    <a:lnTo>
                      <a:pt x="15374" y="0"/>
                    </a:lnTo>
                    <a:lnTo>
                      <a:pt x="15266" y="0"/>
                    </a:lnTo>
                    <a:cubicBezTo>
                      <a:pt x="15255" y="0"/>
                      <a:pt x="15223" y="0"/>
                      <a:pt x="15212" y="0"/>
                    </a:cubicBezTo>
                    <a:lnTo>
                      <a:pt x="15266" y="0"/>
                    </a:lnTo>
                    <a:lnTo>
                      <a:pt x="15310" y="0"/>
                    </a:lnTo>
                    <a:lnTo>
                      <a:pt x="15341" y="0"/>
                    </a:lnTo>
                    <a:lnTo>
                      <a:pt x="15320" y="0"/>
                    </a:lnTo>
                    <a:lnTo>
                      <a:pt x="15255" y="0"/>
                    </a:lnTo>
                    <a:lnTo>
                      <a:pt x="15223" y="0"/>
                    </a:lnTo>
                    <a:lnTo>
                      <a:pt x="15223" y="0"/>
                    </a:lnTo>
                    <a:lnTo>
                      <a:pt x="15255" y="0"/>
                    </a:lnTo>
                    <a:lnTo>
                      <a:pt x="15234" y="0"/>
                    </a:lnTo>
                    <a:lnTo>
                      <a:pt x="15255" y="0"/>
                    </a:lnTo>
                    <a:lnTo>
                      <a:pt x="15320" y="0"/>
                    </a:lnTo>
                    <a:lnTo>
                      <a:pt x="15374" y="0"/>
                    </a:lnTo>
                    <a:lnTo>
                      <a:pt x="15428" y="0"/>
                    </a:lnTo>
                    <a:lnTo>
                      <a:pt x="15492" y="0"/>
                    </a:lnTo>
                    <a:lnTo>
                      <a:pt x="15578" y="0"/>
                    </a:lnTo>
                    <a:lnTo>
                      <a:pt x="15578" y="0"/>
                    </a:lnTo>
                    <a:lnTo>
                      <a:pt x="15600" y="0"/>
                    </a:lnTo>
                    <a:lnTo>
                      <a:pt x="15589" y="0"/>
                    </a:lnTo>
                    <a:lnTo>
                      <a:pt x="15557" y="0"/>
                    </a:lnTo>
                    <a:lnTo>
                      <a:pt x="15557" y="0"/>
                    </a:lnTo>
                    <a:lnTo>
                      <a:pt x="15600" y="0"/>
                    </a:lnTo>
                    <a:lnTo>
                      <a:pt x="15611" y="0"/>
                    </a:lnTo>
                    <a:lnTo>
                      <a:pt x="15654" y="0"/>
                    </a:lnTo>
                    <a:lnTo>
                      <a:pt x="15718" y="0"/>
                    </a:lnTo>
                    <a:lnTo>
                      <a:pt x="15740" y="0"/>
                    </a:lnTo>
                    <a:lnTo>
                      <a:pt x="15686" y="0"/>
                    </a:lnTo>
                    <a:lnTo>
                      <a:pt x="15718" y="0"/>
                    </a:lnTo>
                    <a:lnTo>
                      <a:pt x="15740" y="0"/>
                    </a:lnTo>
                    <a:lnTo>
                      <a:pt x="15772" y="0"/>
                    </a:lnTo>
                    <a:lnTo>
                      <a:pt x="15794" y="0"/>
                    </a:lnTo>
                    <a:lnTo>
                      <a:pt x="15878" y="0"/>
                    </a:lnTo>
                    <a:lnTo>
                      <a:pt x="15912" y="0"/>
                    </a:lnTo>
                    <a:lnTo>
                      <a:pt x="15912" y="0"/>
                    </a:lnTo>
                    <a:lnTo>
                      <a:pt x="15900" y="0"/>
                    </a:lnTo>
                    <a:lnTo>
                      <a:pt x="15923" y="0"/>
                    </a:lnTo>
                    <a:lnTo>
                      <a:pt x="15912" y="0"/>
                    </a:lnTo>
                    <a:lnTo>
                      <a:pt x="15878" y="0"/>
                    </a:lnTo>
                    <a:lnTo>
                      <a:pt x="15900" y="0"/>
                    </a:lnTo>
                    <a:lnTo>
                      <a:pt x="15858" y="0"/>
                    </a:lnTo>
                    <a:lnTo>
                      <a:pt x="15804" y="0"/>
                    </a:lnTo>
                    <a:lnTo>
                      <a:pt x="15804" y="0"/>
                    </a:lnTo>
                    <a:lnTo>
                      <a:pt x="15772" y="0"/>
                    </a:lnTo>
                    <a:lnTo>
                      <a:pt x="15697" y="0"/>
                    </a:lnTo>
                    <a:lnTo>
                      <a:pt x="15665" y="0"/>
                    </a:lnTo>
                    <a:lnTo>
                      <a:pt x="15718" y="0"/>
                    </a:lnTo>
                    <a:lnTo>
                      <a:pt x="15772" y="0"/>
                    </a:lnTo>
                    <a:lnTo>
                      <a:pt x="15794" y="0"/>
                    </a:lnTo>
                    <a:lnTo>
                      <a:pt x="15846" y="0"/>
                    </a:lnTo>
                    <a:lnTo>
                      <a:pt x="15890" y="0"/>
                    </a:lnTo>
                    <a:lnTo>
                      <a:pt x="15912" y="0"/>
                    </a:lnTo>
                    <a:lnTo>
                      <a:pt x="15912" y="0"/>
                    </a:lnTo>
                    <a:lnTo>
                      <a:pt x="15932" y="0"/>
                    </a:lnTo>
                    <a:lnTo>
                      <a:pt x="16008" y="0"/>
                    </a:lnTo>
                    <a:lnTo>
                      <a:pt x="15954" y="0"/>
                    </a:lnTo>
                    <a:lnTo>
                      <a:pt x="15954" y="0"/>
                    </a:lnTo>
                    <a:lnTo>
                      <a:pt x="15912" y="0"/>
                    </a:lnTo>
                    <a:lnTo>
                      <a:pt x="15912" y="0"/>
                    </a:lnTo>
                    <a:lnTo>
                      <a:pt x="15954" y="0"/>
                    </a:lnTo>
                    <a:lnTo>
                      <a:pt x="15966" y="0"/>
                    </a:lnTo>
                    <a:lnTo>
                      <a:pt x="15932" y="0"/>
                    </a:lnTo>
                    <a:lnTo>
                      <a:pt x="15966" y="0"/>
                    </a:lnTo>
                    <a:lnTo>
                      <a:pt x="16115" y="0"/>
                    </a:lnTo>
                    <a:lnTo>
                      <a:pt x="16137" y="0"/>
                    </a:lnTo>
                    <a:lnTo>
                      <a:pt x="16191" y="0"/>
                    </a:lnTo>
                    <a:lnTo>
                      <a:pt x="16224" y="0"/>
                    </a:lnTo>
                    <a:lnTo>
                      <a:pt x="16298" y="0"/>
                    </a:lnTo>
                    <a:lnTo>
                      <a:pt x="16341" y="0"/>
                    </a:lnTo>
                    <a:lnTo>
                      <a:pt x="16363" y="0"/>
                    </a:lnTo>
                    <a:lnTo>
                      <a:pt x="16417" y="0"/>
                    </a:lnTo>
                    <a:lnTo>
                      <a:pt x="16438" y="0"/>
                    </a:lnTo>
                    <a:lnTo>
                      <a:pt x="16471" y="0"/>
                    </a:lnTo>
                    <a:lnTo>
                      <a:pt x="16567" y="0"/>
                    </a:lnTo>
                    <a:lnTo>
                      <a:pt x="16621" y="0"/>
                    </a:lnTo>
                    <a:lnTo>
                      <a:pt x="16654" y="0"/>
                    </a:lnTo>
                    <a:lnTo>
                      <a:pt x="16632" y="0"/>
                    </a:lnTo>
                    <a:lnTo>
                      <a:pt x="16717" y="0"/>
                    </a:lnTo>
                    <a:lnTo>
                      <a:pt x="16729" y="0"/>
                    </a:lnTo>
                    <a:lnTo>
                      <a:pt x="16761" y="0"/>
                    </a:lnTo>
                    <a:lnTo>
                      <a:pt x="16772" y="0"/>
                    </a:lnTo>
                    <a:lnTo>
                      <a:pt x="16707" y="0"/>
                    </a:lnTo>
                    <a:lnTo>
                      <a:pt x="16717" y="0"/>
                    </a:lnTo>
                    <a:lnTo>
                      <a:pt x="16654" y="0"/>
                    </a:lnTo>
                    <a:lnTo>
                      <a:pt x="16632" y="0"/>
                    </a:lnTo>
                    <a:lnTo>
                      <a:pt x="16665" y="0"/>
                    </a:lnTo>
                    <a:lnTo>
                      <a:pt x="16729" y="0"/>
                    </a:lnTo>
                    <a:lnTo>
                      <a:pt x="16740" y="0"/>
                    </a:lnTo>
                    <a:lnTo>
                      <a:pt x="16729" y="0"/>
                    </a:lnTo>
                    <a:lnTo>
                      <a:pt x="16686" y="0"/>
                    </a:lnTo>
                    <a:lnTo>
                      <a:pt x="16675" y="0"/>
                    </a:lnTo>
                    <a:lnTo>
                      <a:pt x="16675" y="0"/>
                    </a:lnTo>
                    <a:lnTo>
                      <a:pt x="16717" y="0"/>
                    </a:lnTo>
                    <a:lnTo>
                      <a:pt x="16665" y="0"/>
                    </a:lnTo>
                    <a:lnTo>
                      <a:pt x="16707" y="0"/>
                    </a:lnTo>
                    <a:lnTo>
                      <a:pt x="16717" y="0"/>
                    </a:lnTo>
                    <a:lnTo>
                      <a:pt x="16675" y="0"/>
                    </a:lnTo>
                    <a:lnTo>
                      <a:pt x="16621" y="0"/>
                    </a:lnTo>
                    <a:lnTo>
                      <a:pt x="16654" y="0"/>
                    </a:lnTo>
                    <a:lnTo>
                      <a:pt x="16654" y="0"/>
                    </a:lnTo>
                    <a:lnTo>
                      <a:pt x="16686" y="0"/>
                    </a:lnTo>
                    <a:lnTo>
                      <a:pt x="16707" y="0"/>
                    </a:lnTo>
                    <a:lnTo>
                      <a:pt x="16761" y="0"/>
                    </a:lnTo>
                    <a:lnTo>
                      <a:pt x="16794" y="0"/>
                    </a:lnTo>
                    <a:lnTo>
                      <a:pt x="16835" y="0"/>
                    </a:lnTo>
                    <a:lnTo>
                      <a:pt x="16869" y="0"/>
                    </a:lnTo>
                    <a:lnTo>
                      <a:pt x="16901" y="0"/>
                    </a:lnTo>
                    <a:lnTo>
                      <a:pt x="16987" y="0"/>
                    </a:lnTo>
                    <a:lnTo>
                      <a:pt x="17051" y="0"/>
                    </a:lnTo>
                    <a:lnTo>
                      <a:pt x="17030" y="0"/>
                    </a:lnTo>
                    <a:lnTo>
                      <a:pt x="17062" y="0"/>
                    </a:lnTo>
                    <a:lnTo>
                      <a:pt x="17051" y="0"/>
                    </a:lnTo>
                    <a:lnTo>
                      <a:pt x="17030" y="0"/>
                    </a:lnTo>
                    <a:lnTo>
                      <a:pt x="17030" y="0"/>
                    </a:lnTo>
                    <a:lnTo>
                      <a:pt x="16997" y="0"/>
                    </a:lnTo>
                    <a:lnTo>
                      <a:pt x="16921" y="0"/>
                    </a:lnTo>
                    <a:lnTo>
                      <a:pt x="16955" y="0"/>
                    </a:lnTo>
                    <a:lnTo>
                      <a:pt x="17008" y="0"/>
                    </a:lnTo>
                    <a:lnTo>
                      <a:pt x="17105" y="0"/>
                    </a:lnTo>
                    <a:lnTo>
                      <a:pt x="17148" y="0"/>
                    </a:lnTo>
                    <a:lnTo>
                      <a:pt x="17137" y="0"/>
                    </a:lnTo>
                    <a:lnTo>
                      <a:pt x="17105" y="0"/>
                    </a:lnTo>
                    <a:lnTo>
                      <a:pt x="17095" y="0"/>
                    </a:lnTo>
                    <a:lnTo>
                      <a:pt x="16997" y="0"/>
                    </a:lnTo>
                    <a:lnTo>
                      <a:pt x="16943" y="0"/>
                    </a:lnTo>
                    <a:lnTo>
                      <a:pt x="16921" y="0"/>
                    </a:lnTo>
                    <a:lnTo>
                      <a:pt x="16975" y="0"/>
                    </a:lnTo>
                    <a:lnTo>
                      <a:pt x="16975" y="0"/>
                    </a:lnTo>
                    <a:lnTo>
                      <a:pt x="16857" y="0"/>
                    </a:lnTo>
                    <a:lnTo>
                      <a:pt x="16857" y="0"/>
                    </a:lnTo>
                    <a:lnTo>
                      <a:pt x="16889" y="0"/>
                    </a:lnTo>
                    <a:lnTo>
                      <a:pt x="16933" y="0"/>
                    </a:lnTo>
                    <a:lnTo>
                      <a:pt x="16975" y="0"/>
                    </a:lnTo>
                    <a:lnTo>
                      <a:pt x="16933" y="0"/>
                    </a:lnTo>
                    <a:lnTo>
                      <a:pt x="16966" y="0"/>
                    </a:lnTo>
                    <a:lnTo>
                      <a:pt x="16966" y="0"/>
                    </a:lnTo>
                    <a:lnTo>
                      <a:pt x="16889" y="0"/>
                    </a:lnTo>
                    <a:lnTo>
                      <a:pt x="16835" y="0"/>
                    </a:lnTo>
                    <a:lnTo>
                      <a:pt x="16783" y="0"/>
                    </a:lnTo>
                    <a:lnTo>
                      <a:pt x="16707" y="0"/>
                    </a:lnTo>
                    <a:cubicBezTo>
                      <a:pt x="16717" y="0"/>
                      <a:pt x="16717" y="0"/>
                      <a:pt x="16717" y="0"/>
                    </a:cubicBezTo>
                    <a:lnTo>
                      <a:pt x="16749" y="0"/>
                    </a:lnTo>
                    <a:lnTo>
                      <a:pt x="16761" y="0"/>
                    </a:lnTo>
                    <a:lnTo>
                      <a:pt x="16749" y="0"/>
                    </a:lnTo>
                    <a:lnTo>
                      <a:pt x="16717" y="0"/>
                    </a:lnTo>
                    <a:cubicBezTo>
                      <a:pt x="16717" y="0"/>
                      <a:pt x="16717" y="0"/>
                      <a:pt x="16708" y="0"/>
                    </a:cubicBezTo>
                    <a:lnTo>
                      <a:pt x="16708" y="0"/>
                    </a:lnTo>
                    <a:cubicBezTo>
                      <a:pt x="16709" y="0"/>
                      <a:pt x="16711" y="0"/>
                      <a:pt x="16717" y="0"/>
                    </a:cubicBezTo>
                    <a:cubicBezTo>
                      <a:pt x="16717" y="0"/>
                      <a:pt x="16717" y="0"/>
                      <a:pt x="16729" y="0"/>
                    </a:cubicBezTo>
                    <a:lnTo>
                      <a:pt x="16772" y="0"/>
                    </a:lnTo>
                    <a:lnTo>
                      <a:pt x="16826" y="0"/>
                    </a:lnTo>
                    <a:lnTo>
                      <a:pt x="16921" y="0"/>
                    </a:lnTo>
                    <a:lnTo>
                      <a:pt x="16943" y="0"/>
                    </a:lnTo>
                    <a:lnTo>
                      <a:pt x="16997" y="0"/>
                    </a:lnTo>
                    <a:lnTo>
                      <a:pt x="17030" y="0"/>
                    </a:lnTo>
                    <a:lnTo>
                      <a:pt x="17051" y="0"/>
                    </a:lnTo>
                    <a:lnTo>
                      <a:pt x="17137" y="0"/>
                    </a:lnTo>
                    <a:lnTo>
                      <a:pt x="17158" y="0"/>
                    </a:lnTo>
                    <a:lnTo>
                      <a:pt x="17191" y="0"/>
                    </a:lnTo>
                    <a:lnTo>
                      <a:pt x="17213" y="0"/>
                    </a:lnTo>
                    <a:lnTo>
                      <a:pt x="17202" y="0"/>
                    </a:lnTo>
                    <a:lnTo>
                      <a:pt x="17158" y="0"/>
                    </a:lnTo>
                    <a:lnTo>
                      <a:pt x="17116" y="0"/>
                    </a:lnTo>
                    <a:lnTo>
                      <a:pt x="17095" y="0"/>
                    </a:lnTo>
                    <a:lnTo>
                      <a:pt x="16987" y="0"/>
                    </a:lnTo>
                    <a:lnTo>
                      <a:pt x="16975" y="0"/>
                    </a:lnTo>
                    <a:lnTo>
                      <a:pt x="16975" y="0"/>
                    </a:lnTo>
                    <a:lnTo>
                      <a:pt x="17008" y="0"/>
                    </a:lnTo>
                    <a:lnTo>
                      <a:pt x="17030" y="0"/>
                    </a:lnTo>
                    <a:lnTo>
                      <a:pt x="17062" y="0"/>
                    </a:lnTo>
                    <a:lnTo>
                      <a:pt x="17116" y="0"/>
                    </a:lnTo>
                    <a:lnTo>
                      <a:pt x="17158" y="0"/>
                    </a:lnTo>
                    <a:lnTo>
                      <a:pt x="17169" y="0"/>
                    </a:lnTo>
                    <a:lnTo>
                      <a:pt x="17213" y="0"/>
                    </a:lnTo>
                    <a:lnTo>
                      <a:pt x="17265" y="0"/>
                    </a:lnTo>
                    <a:lnTo>
                      <a:pt x="17277" y="0"/>
                    </a:lnTo>
                    <a:lnTo>
                      <a:pt x="17309" y="0"/>
                    </a:lnTo>
                    <a:lnTo>
                      <a:pt x="17363" y="0"/>
                    </a:lnTo>
                    <a:lnTo>
                      <a:pt x="17384" y="0"/>
                    </a:lnTo>
                    <a:lnTo>
                      <a:pt x="17437" y="0"/>
                    </a:lnTo>
                    <a:lnTo>
                      <a:pt x="17459" y="0"/>
                    </a:lnTo>
                    <a:lnTo>
                      <a:pt x="17428" y="0"/>
                    </a:lnTo>
                    <a:lnTo>
                      <a:pt x="17384" y="0"/>
                    </a:lnTo>
                    <a:lnTo>
                      <a:pt x="17471" y="0"/>
                    </a:lnTo>
                    <a:lnTo>
                      <a:pt x="17567" y="0"/>
                    </a:lnTo>
                    <a:lnTo>
                      <a:pt x="17654" y="0"/>
                    </a:lnTo>
                    <a:lnTo>
                      <a:pt x="17654" y="0"/>
                    </a:lnTo>
                    <a:lnTo>
                      <a:pt x="17643" y="0"/>
                    </a:lnTo>
                    <a:lnTo>
                      <a:pt x="17695" y="0"/>
                    </a:lnTo>
                    <a:lnTo>
                      <a:pt x="17750" y="0"/>
                    </a:lnTo>
                    <a:lnTo>
                      <a:pt x="17761" y="0"/>
                    </a:lnTo>
                    <a:lnTo>
                      <a:pt x="17900" y="0"/>
                    </a:lnTo>
                    <a:lnTo>
                      <a:pt x="17944" y="0"/>
                    </a:lnTo>
                    <a:lnTo>
                      <a:pt x="17976" y="0"/>
                    </a:lnTo>
                    <a:lnTo>
                      <a:pt x="17976" y="0"/>
                    </a:lnTo>
                    <a:lnTo>
                      <a:pt x="17997" y="0"/>
                    </a:lnTo>
                    <a:lnTo>
                      <a:pt x="17964" y="0"/>
                    </a:lnTo>
                    <a:lnTo>
                      <a:pt x="17922" y="0"/>
                    </a:lnTo>
                    <a:lnTo>
                      <a:pt x="17900" y="0"/>
                    </a:lnTo>
                    <a:lnTo>
                      <a:pt x="17858" y="0"/>
                    </a:lnTo>
                    <a:lnTo>
                      <a:pt x="17868" y="0"/>
                    </a:lnTo>
                    <a:lnTo>
                      <a:pt x="17900" y="0"/>
                    </a:lnTo>
                    <a:lnTo>
                      <a:pt x="17900" y="0"/>
                    </a:lnTo>
                    <a:lnTo>
                      <a:pt x="17912" y="0"/>
                    </a:lnTo>
                    <a:lnTo>
                      <a:pt x="17944" y="0"/>
                    </a:lnTo>
                    <a:lnTo>
                      <a:pt x="17955" y="0"/>
                    </a:lnTo>
                    <a:lnTo>
                      <a:pt x="17976" y="0"/>
                    </a:lnTo>
                    <a:lnTo>
                      <a:pt x="17976" y="0"/>
                    </a:lnTo>
                    <a:lnTo>
                      <a:pt x="18008" y="0"/>
                    </a:lnTo>
                    <a:lnTo>
                      <a:pt x="18030" y="0"/>
                    </a:lnTo>
                    <a:lnTo>
                      <a:pt x="18030" y="0"/>
                    </a:lnTo>
                    <a:lnTo>
                      <a:pt x="18051" y="0"/>
                    </a:lnTo>
                    <a:lnTo>
                      <a:pt x="18030" y="0"/>
                    </a:lnTo>
                    <a:lnTo>
                      <a:pt x="17976" y="0"/>
                    </a:lnTo>
                    <a:lnTo>
                      <a:pt x="17964" y="0"/>
                    </a:lnTo>
                    <a:lnTo>
                      <a:pt x="17997" y="0"/>
                    </a:lnTo>
                    <a:lnTo>
                      <a:pt x="18018" y="0"/>
                    </a:lnTo>
                    <a:lnTo>
                      <a:pt x="18018" y="0"/>
                    </a:lnTo>
                    <a:lnTo>
                      <a:pt x="18084" y="0"/>
                    </a:lnTo>
                    <a:lnTo>
                      <a:pt x="18116" y="0"/>
                    </a:lnTo>
                    <a:lnTo>
                      <a:pt x="18116" y="0"/>
                    </a:lnTo>
                    <a:lnTo>
                      <a:pt x="18137" y="0"/>
                    </a:lnTo>
                    <a:lnTo>
                      <a:pt x="18170" y="0"/>
                    </a:lnTo>
                    <a:lnTo>
                      <a:pt x="18224" y="0"/>
                    </a:lnTo>
                    <a:lnTo>
                      <a:pt x="18234" y="0"/>
                    </a:lnTo>
                    <a:lnTo>
                      <a:pt x="18224" y="0"/>
                    </a:lnTo>
                    <a:lnTo>
                      <a:pt x="18224" y="0"/>
                    </a:lnTo>
                    <a:lnTo>
                      <a:pt x="18191" y="0"/>
                    </a:lnTo>
                    <a:lnTo>
                      <a:pt x="18191" y="0"/>
                    </a:lnTo>
                    <a:lnTo>
                      <a:pt x="18137" y="0"/>
                    </a:lnTo>
                    <a:lnTo>
                      <a:pt x="18104" y="0"/>
                    </a:lnTo>
                    <a:lnTo>
                      <a:pt x="18104" y="0"/>
                    </a:lnTo>
                    <a:lnTo>
                      <a:pt x="18116" y="0"/>
                    </a:lnTo>
                    <a:lnTo>
                      <a:pt x="18137" y="0"/>
                    </a:lnTo>
                    <a:lnTo>
                      <a:pt x="18191" y="0"/>
                    </a:lnTo>
                    <a:lnTo>
                      <a:pt x="18191" y="0"/>
                    </a:lnTo>
                    <a:lnTo>
                      <a:pt x="18234" y="0"/>
                    </a:lnTo>
                    <a:lnTo>
                      <a:pt x="18266" y="0"/>
                    </a:lnTo>
                    <a:lnTo>
                      <a:pt x="18341" y="0"/>
                    </a:lnTo>
                    <a:lnTo>
                      <a:pt x="18288" y="0"/>
                    </a:lnTo>
                    <a:lnTo>
                      <a:pt x="18277" y="0"/>
                    </a:lnTo>
                    <a:lnTo>
                      <a:pt x="18245" y="0"/>
                    </a:lnTo>
                    <a:lnTo>
                      <a:pt x="18224" y="0"/>
                    </a:lnTo>
                    <a:lnTo>
                      <a:pt x="18180" y="0"/>
                    </a:lnTo>
                    <a:lnTo>
                      <a:pt x="18191" y="0"/>
                    </a:lnTo>
                    <a:lnTo>
                      <a:pt x="18224" y="0"/>
                    </a:lnTo>
                    <a:lnTo>
                      <a:pt x="18234" y="0"/>
                    </a:lnTo>
                    <a:lnTo>
                      <a:pt x="18288" y="0"/>
                    </a:lnTo>
                    <a:lnTo>
                      <a:pt x="18288" y="0"/>
                    </a:lnTo>
                    <a:lnTo>
                      <a:pt x="18299" y="0"/>
                    </a:lnTo>
                    <a:lnTo>
                      <a:pt x="18299" y="0"/>
                    </a:lnTo>
                    <a:lnTo>
                      <a:pt x="18331" y="0"/>
                    </a:lnTo>
                    <a:lnTo>
                      <a:pt x="18384" y="0"/>
                    </a:lnTo>
                    <a:lnTo>
                      <a:pt x="18406" y="0"/>
                    </a:lnTo>
                    <a:lnTo>
                      <a:pt x="18428" y="0"/>
                    </a:lnTo>
                    <a:lnTo>
                      <a:pt x="18406" y="0"/>
                    </a:lnTo>
                    <a:lnTo>
                      <a:pt x="18374" y="0"/>
                    </a:lnTo>
                    <a:lnTo>
                      <a:pt x="18331" y="0"/>
                    </a:lnTo>
                    <a:lnTo>
                      <a:pt x="18299" y="0"/>
                    </a:lnTo>
                    <a:lnTo>
                      <a:pt x="18277" y="0"/>
                    </a:lnTo>
                    <a:lnTo>
                      <a:pt x="18234" y="0"/>
                    </a:lnTo>
                    <a:lnTo>
                      <a:pt x="18213" y="0"/>
                    </a:lnTo>
                    <a:lnTo>
                      <a:pt x="18170" y="0"/>
                    </a:lnTo>
                    <a:lnTo>
                      <a:pt x="18191" y="0"/>
                    </a:lnTo>
                    <a:lnTo>
                      <a:pt x="18191" y="0"/>
                    </a:lnTo>
                    <a:lnTo>
                      <a:pt x="18170" y="0"/>
                    </a:lnTo>
                    <a:lnTo>
                      <a:pt x="18180" y="0"/>
                    </a:lnTo>
                    <a:lnTo>
                      <a:pt x="18213" y="0"/>
                    </a:lnTo>
                    <a:lnTo>
                      <a:pt x="18224" y="0"/>
                    </a:lnTo>
                    <a:lnTo>
                      <a:pt x="18266" y="0"/>
                    </a:lnTo>
                    <a:lnTo>
                      <a:pt x="18320" y="0"/>
                    </a:lnTo>
                    <a:lnTo>
                      <a:pt x="18352" y="0"/>
                    </a:lnTo>
                    <a:lnTo>
                      <a:pt x="18394" y="0"/>
                    </a:lnTo>
                    <a:lnTo>
                      <a:pt x="18428" y="0"/>
                    </a:lnTo>
                    <a:lnTo>
                      <a:pt x="18448" y="0"/>
                    </a:lnTo>
                    <a:lnTo>
                      <a:pt x="18460" y="0"/>
                    </a:lnTo>
                    <a:lnTo>
                      <a:pt x="18492" y="0"/>
                    </a:lnTo>
                    <a:lnTo>
                      <a:pt x="18534" y="0"/>
                    </a:lnTo>
                    <a:lnTo>
                      <a:pt x="18566" y="0"/>
                    </a:lnTo>
                    <a:lnTo>
                      <a:pt x="18620" y="0"/>
                    </a:lnTo>
                    <a:lnTo>
                      <a:pt x="18654" y="0"/>
                    </a:lnTo>
                    <a:lnTo>
                      <a:pt x="18654" y="0"/>
                    </a:lnTo>
                    <a:lnTo>
                      <a:pt x="18610" y="0"/>
                    </a:lnTo>
                    <a:lnTo>
                      <a:pt x="18588" y="0"/>
                    </a:lnTo>
                    <a:lnTo>
                      <a:pt x="18610" y="0"/>
                    </a:lnTo>
                    <a:lnTo>
                      <a:pt x="18610" y="0"/>
                    </a:lnTo>
                    <a:lnTo>
                      <a:pt x="18546" y="0"/>
                    </a:lnTo>
                    <a:lnTo>
                      <a:pt x="18534" y="0"/>
                    </a:lnTo>
                    <a:lnTo>
                      <a:pt x="18610" y="0"/>
                    </a:lnTo>
                    <a:lnTo>
                      <a:pt x="18620" y="0"/>
                    </a:lnTo>
                    <a:lnTo>
                      <a:pt x="18566" y="0"/>
                    </a:lnTo>
                    <a:lnTo>
                      <a:pt x="18588" y="0"/>
                    </a:lnTo>
                    <a:lnTo>
                      <a:pt x="18610" y="0"/>
                    </a:lnTo>
                    <a:lnTo>
                      <a:pt x="18643" y="0"/>
                    </a:lnTo>
                    <a:lnTo>
                      <a:pt x="18706" y="0"/>
                    </a:lnTo>
                    <a:lnTo>
                      <a:pt x="18718" y="0"/>
                    </a:lnTo>
                    <a:lnTo>
                      <a:pt x="18706" y="0"/>
                    </a:lnTo>
                    <a:lnTo>
                      <a:pt x="18706" y="0"/>
                    </a:lnTo>
                    <a:lnTo>
                      <a:pt x="18728" y="0"/>
                    </a:lnTo>
                    <a:lnTo>
                      <a:pt x="18804" y="0"/>
                    </a:lnTo>
                    <a:lnTo>
                      <a:pt x="18804" y="0"/>
                    </a:lnTo>
                    <a:lnTo>
                      <a:pt x="18772" y="0"/>
                    </a:lnTo>
                    <a:lnTo>
                      <a:pt x="18814" y="0"/>
                    </a:lnTo>
                    <a:lnTo>
                      <a:pt x="18825" y="0"/>
                    </a:lnTo>
                    <a:lnTo>
                      <a:pt x="18750" y="0"/>
                    </a:lnTo>
                    <a:lnTo>
                      <a:pt x="18728" y="0"/>
                    </a:lnTo>
                    <a:lnTo>
                      <a:pt x="18772" y="0"/>
                    </a:lnTo>
                    <a:lnTo>
                      <a:pt x="18889" y="0"/>
                    </a:lnTo>
                    <a:lnTo>
                      <a:pt x="18921" y="0"/>
                    </a:lnTo>
                    <a:lnTo>
                      <a:pt x="18921" y="0"/>
                    </a:lnTo>
                    <a:lnTo>
                      <a:pt x="18921" y="0"/>
                    </a:lnTo>
                    <a:lnTo>
                      <a:pt x="18943" y="0"/>
                    </a:lnTo>
                    <a:lnTo>
                      <a:pt x="18943" y="0"/>
                    </a:lnTo>
                    <a:lnTo>
                      <a:pt x="18975" y="0"/>
                    </a:lnTo>
                    <a:lnTo>
                      <a:pt x="18997" y="0"/>
                    </a:lnTo>
                    <a:lnTo>
                      <a:pt x="18997" y="0"/>
                    </a:lnTo>
                    <a:lnTo>
                      <a:pt x="18975" y="0"/>
                    </a:lnTo>
                    <a:lnTo>
                      <a:pt x="18975" y="0"/>
                    </a:lnTo>
                    <a:lnTo>
                      <a:pt x="18933" y="0"/>
                    </a:lnTo>
                    <a:lnTo>
                      <a:pt x="18912" y="0"/>
                    </a:lnTo>
                    <a:lnTo>
                      <a:pt x="18912" y="0"/>
                    </a:lnTo>
                    <a:lnTo>
                      <a:pt x="18943" y="0"/>
                    </a:lnTo>
                    <a:lnTo>
                      <a:pt x="18943" y="0"/>
                    </a:lnTo>
                    <a:lnTo>
                      <a:pt x="18921" y="0"/>
                    </a:lnTo>
                    <a:lnTo>
                      <a:pt x="18921" y="0"/>
                    </a:lnTo>
                    <a:lnTo>
                      <a:pt x="18933" y="0"/>
                    </a:lnTo>
                    <a:lnTo>
                      <a:pt x="18933" y="0"/>
                    </a:lnTo>
                    <a:lnTo>
                      <a:pt x="18921" y="0"/>
                    </a:lnTo>
                    <a:lnTo>
                      <a:pt x="18889" y="0"/>
                    </a:lnTo>
                    <a:lnTo>
                      <a:pt x="18921" y="0"/>
                    </a:lnTo>
                    <a:lnTo>
                      <a:pt x="18912" y="0"/>
                    </a:lnTo>
                    <a:lnTo>
                      <a:pt x="18825" y="0"/>
                    </a:lnTo>
                    <a:lnTo>
                      <a:pt x="18750" y="0"/>
                    </a:lnTo>
                    <a:lnTo>
                      <a:pt x="18718" y="0"/>
                    </a:lnTo>
                    <a:lnTo>
                      <a:pt x="18706" y="0"/>
                    </a:lnTo>
                    <a:lnTo>
                      <a:pt x="18600" y="0"/>
                    </a:lnTo>
                    <a:lnTo>
                      <a:pt x="18600" y="0"/>
                    </a:lnTo>
                    <a:lnTo>
                      <a:pt x="18674" y="0"/>
                    </a:lnTo>
                    <a:lnTo>
                      <a:pt x="18654" y="0"/>
                    </a:lnTo>
                    <a:lnTo>
                      <a:pt x="18610" y="0"/>
                    </a:lnTo>
                    <a:lnTo>
                      <a:pt x="18654" y="0"/>
                    </a:lnTo>
                    <a:lnTo>
                      <a:pt x="18588" y="0"/>
                    </a:lnTo>
                    <a:lnTo>
                      <a:pt x="18546" y="0"/>
                    </a:lnTo>
                    <a:lnTo>
                      <a:pt x="18438" y="0"/>
                    </a:lnTo>
                    <a:lnTo>
                      <a:pt x="18363" y="0"/>
                    </a:lnTo>
                    <a:lnTo>
                      <a:pt x="18331" y="0"/>
                    </a:lnTo>
                    <a:lnTo>
                      <a:pt x="18309" y="0"/>
                    </a:lnTo>
                    <a:lnTo>
                      <a:pt x="18288" y="0"/>
                    </a:lnTo>
                    <a:lnTo>
                      <a:pt x="18331" y="0"/>
                    </a:lnTo>
                    <a:lnTo>
                      <a:pt x="18341" y="0"/>
                    </a:lnTo>
                    <a:lnTo>
                      <a:pt x="18394" y="0"/>
                    </a:lnTo>
                    <a:lnTo>
                      <a:pt x="18417" y="0"/>
                    </a:lnTo>
                    <a:lnTo>
                      <a:pt x="18384" y="0"/>
                    </a:lnTo>
                    <a:lnTo>
                      <a:pt x="18363" y="0"/>
                    </a:lnTo>
                    <a:lnTo>
                      <a:pt x="18331" y="0"/>
                    </a:lnTo>
                    <a:lnTo>
                      <a:pt x="18320" y="0"/>
                    </a:lnTo>
                    <a:lnTo>
                      <a:pt x="18309" y="0"/>
                    </a:lnTo>
                    <a:lnTo>
                      <a:pt x="18309" y="0"/>
                    </a:lnTo>
                    <a:lnTo>
                      <a:pt x="18277" y="0"/>
                    </a:lnTo>
                    <a:lnTo>
                      <a:pt x="18224" y="0"/>
                    </a:lnTo>
                    <a:lnTo>
                      <a:pt x="18202" y="0"/>
                    </a:lnTo>
                    <a:lnTo>
                      <a:pt x="18148" y="0"/>
                    </a:lnTo>
                    <a:lnTo>
                      <a:pt x="18104" y="0"/>
                    </a:lnTo>
                    <a:lnTo>
                      <a:pt x="18116" y="0"/>
                    </a:lnTo>
                    <a:lnTo>
                      <a:pt x="18116" y="0"/>
                    </a:lnTo>
                    <a:lnTo>
                      <a:pt x="18008" y="0"/>
                    </a:lnTo>
                    <a:lnTo>
                      <a:pt x="17986" y="0"/>
                    </a:lnTo>
                    <a:lnTo>
                      <a:pt x="17944" y="0"/>
                    </a:lnTo>
                    <a:lnTo>
                      <a:pt x="17878" y="0"/>
                    </a:lnTo>
                    <a:lnTo>
                      <a:pt x="17836" y="0"/>
                    </a:lnTo>
                    <a:lnTo>
                      <a:pt x="17804" y="0"/>
                    </a:lnTo>
                    <a:lnTo>
                      <a:pt x="17772" y="0"/>
                    </a:lnTo>
                    <a:lnTo>
                      <a:pt x="17729" y="0"/>
                    </a:lnTo>
                    <a:lnTo>
                      <a:pt x="17654" y="0"/>
                    </a:lnTo>
                    <a:lnTo>
                      <a:pt x="17631" y="0"/>
                    </a:lnTo>
                    <a:lnTo>
                      <a:pt x="17589" y="0"/>
                    </a:lnTo>
                    <a:lnTo>
                      <a:pt x="17525" y="0"/>
                    </a:lnTo>
                    <a:lnTo>
                      <a:pt x="17459" y="0"/>
                    </a:lnTo>
                    <a:lnTo>
                      <a:pt x="17384" y="0"/>
                    </a:lnTo>
                    <a:lnTo>
                      <a:pt x="17374" y="0"/>
                    </a:lnTo>
                    <a:lnTo>
                      <a:pt x="17374" y="0"/>
                    </a:lnTo>
                    <a:lnTo>
                      <a:pt x="17363" y="0"/>
                    </a:lnTo>
                    <a:lnTo>
                      <a:pt x="17342" y="0"/>
                    </a:lnTo>
                    <a:lnTo>
                      <a:pt x="17320" y="0"/>
                    </a:lnTo>
                    <a:lnTo>
                      <a:pt x="17320" y="0"/>
                    </a:lnTo>
                    <a:lnTo>
                      <a:pt x="17352" y="0"/>
                    </a:lnTo>
                    <a:lnTo>
                      <a:pt x="17342" y="0"/>
                    </a:lnTo>
                    <a:lnTo>
                      <a:pt x="17309" y="0"/>
                    </a:lnTo>
                    <a:lnTo>
                      <a:pt x="17255" y="0"/>
                    </a:lnTo>
                    <a:lnTo>
                      <a:pt x="17213" y="0"/>
                    </a:lnTo>
                    <a:lnTo>
                      <a:pt x="17148" y="0"/>
                    </a:lnTo>
                    <a:lnTo>
                      <a:pt x="17105" y="0"/>
                    </a:lnTo>
                    <a:lnTo>
                      <a:pt x="17105" y="0"/>
                    </a:lnTo>
                    <a:lnTo>
                      <a:pt x="17062" y="0"/>
                    </a:lnTo>
                    <a:lnTo>
                      <a:pt x="17041" y="0"/>
                    </a:lnTo>
                    <a:lnTo>
                      <a:pt x="17083" y="0"/>
                    </a:lnTo>
                    <a:lnTo>
                      <a:pt x="17137" y="0"/>
                    </a:lnTo>
                    <a:lnTo>
                      <a:pt x="17158" y="0"/>
                    </a:lnTo>
                    <a:lnTo>
                      <a:pt x="17213" y="0"/>
                    </a:lnTo>
                    <a:lnTo>
                      <a:pt x="17202" y="0"/>
                    </a:lnTo>
                    <a:lnTo>
                      <a:pt x="17298" y="0"/>
                    </a:lnTo>
                    <a:lnTo>
                      <a:pt x="17352" y="0"/>
                    </a:lnTo>
                    <a:lnTo>
                      <a:pt x="17374" y="0"/>
                    </a:lnTo>
                    <a:lnTo>
                      <a:pt x="17428" y="0"/>
                    </a:lnTo>
                    <a:lnTo>
                      <a:pt x="17459" y="0"/>
                    </a:lnTo>
                    <a:lnTo>
                      <a:pt x="17525" y="0"/>
                    </a:lnTo>
                    <a:lnTo>
                      <a:pt x="17567" y="0"/>
                    </a:lnTo>
                    <a:lnTo>
                      <a:pt x="17611" y="0"/>
                    </a:lnTo>
                    <a:lnTo>
                      <a:pt x="17631" y="0"/>
                    </a:lnTo>
                    <a:lnTo>
                      <a:pt x="17631" y="0"/>
                    </a:lnTo>
                    <a:lnTo>
                      <a:pt x="17643" y="0"/>
                    </a:lnTo>
                    <a:lnTo>
                      <a:pt x="17675" y="0"/>
                    </a:lnTo>
                    <a:lnTo>
                      <a:pt x="17729" y="0"/>
                    </a:lnTo>
                    <a:lnTo>
                      <a:pt x="17772" y="0"/>
                    </a:lnTo>
                    <a:lnTo>
                      <a:pt x="17804" y="0"/>
                    </a:lnTo>
                    <a:lnTo>
                      <a:pt x="17878" y="0"/>
                    </a:lnTo>
                    <a:lnTo>
                      <a:pt x="17890" y="0"/>
                    </a:lnTo>
                    <a:lnTo>
                      <a:pt x="17932" y="0"/>
                    </a:lnTo>
                    <a:lnTo>
                      <a:pt x="17955" y="0"/>
                    </a:lnTo>
                    <a:lnTo>
                      <a:pt x="17997" y="0"/>
                    </a:lnTo>
                    <a:lnTo>
                      <a:pt x="18051" y="0"/>
                    </a:lnTo>
                    <a:lnTo>
                      <a:pt x="18040" y="0"/>
                    </a:lnTo>
                    <a:lnTo>
                      <a:pt x="18040" y="0"/>
                    </a:lnTo>
                    <a:lnTo>
                      <a:pt x="17997" y="0"/>
                    </a:lnTo>
                    <a:lnTo>
                      <a:pt x="17997" y="0"/>
                    </a:lnTo>
                    <a:lnTo>
                      <a:pt x="18051" y="0"/>
                    </a:lnTo>
                    <a:lnTo>
                      <a:pt x="18072" y="0"/>
                    </a:lnTo>
                    <a:lnTo>
                      <a:pt x="18095" y="0"/>
                    </a:lnTo>
                    <a:lnTo>
                      <a:pt x="18116" y="0"/>
                    </a:lnTo>
                    <a:lnTo>
                      <a:pt x="18159" y="0"/>
                    </a:lnTo>
                    <a:lnTo>
                      <a:pt x="18116" y="0"/>
                    </a:lnTo>
                    <a:lnTo>
                      <a:pt x="18126" y="0"/>
                    </a:lnTo>
                    <a:lnTo>
                      <a:pt x="18126" y="0"/>
                    </a:lnTo>
                    <a:lnTo>
                      <a:pt x="18224" y="0"/>
                    </a:lnTo>
                    <a:lnTo>
                      <a:pt x="18234" y="0"/>
                    </a:lnTo>
                    <a:lnTo>
                      <a:pt x="18170" y="0"/>
                    </a:lnTo>
                    <a:lnTo>
                      <a:pt x="18170" y="0"/>
                    </a:lnTo>
                    <a:lnTo>
                      <a:pt x="18213" y="0"/>
                    </a:lnTo>
                    <a:lnTo>
                      <a:pt x="18234" y="0"/>
                    </a:lnTo>
                    <a:lnTo>
                      <a:pt x="18234" y="0"/>
                    </a:lnTo>
                    <a:lnTo>
                      <a:pt x="18245" y="0"/>
                    </a:lnTo>
                    <a:lnTo>
                      <a:pt x="18299" y="0"/>
                    </a:lnTo>
                    <a:lnTo>
                      <a:pt x="18299" y="0"/>
                    </a:lnTo>
                    <a:lnTo>
                      <a:pt x="18331" y="0"/>
                    </a:lnTo>
                    <a:lnTo>
                      <a:pt x="18374" y="0"/>
                    </a:lnTo>
                    <a:lnTo>
                      <a:pt x="18352" y="0"/>
                    </a:lnTo>
                    <a:lnTo>
                      <a:pt x="18320" y="0"/>
                    </a:lnTo>
                    <a:lnTo>
                      <a:pt x="18374" y="0"/>
                    </a:lnTo>
                    <a:lnTo>
                      <a:pt x="18374" y="0"/>
                    </a:lnTo>
                    <a:lnTo>
                      <a:pt x="18394" y="0"/>
                    </a:lnTo>
                    <a:lnTo>
                      <a:pt x="18428" y="0"/>
                    </a:lnTo>
                    <a:lnTo>
                      <a:pt x="18428" y="0"/>
                    </a:lnTo>
                    <a:lnTo>
                      <a:pt x="18406" y="0"/>
                    </a:lnTo>
                    <a:lnTo>
                      <a:pt x="18428" y="0"/>
                    </a:lnTo>
                    <a:lnTo>
                      <a:pt x="18460" y="0"/>
                    </a:lnTo>
                    <a:lnTo>
                      <a:pt x="18546" y="0"/>
                    </a:lnTo>
                    <a:lnTo>
                      <a:pt x="18514" y="0"/>
                    </a:lnTo>
                    <a:lnTo>
                      <a:pt x="18406" y="0"/>
                    </a:lnTo>
                    <a:lnTo>
                      <a:pt x="18331" y="0"/>
                    </a:lnTo>
                    <a:lnTo>
                      <a:pt x="18320" y="0"/>
                    </a:lnTo>
                    <a:lnTo>
                      <a:pt x="18374" y="0"/>
                    </a:lnTo>
                    <a:lnTo>
                      <a:pt x="18374" y="0"/>
                    </a:lnTo>
                    <a:lnTo>
                      <a:pt x="18406" y="0"/>
                    </a:lnTo>
                    <a:lnTo>
                      <a:pt x="18448" y="0"/>
                    </a:lnTo>
                    <a:lnTo>
                      <a:pt x="18492" y="0"/>
                    </a:lnTo>
                    <a:lnTo>
                      <a:pt x="18492" y="0"/>
                    </a:lnTo>
                    <a:lnTo>
                      <a:pt x="18546" y="0"/>
                    </a:lnTo>
                    <a:lnTo>
                      <a:pt x="18578" y="0"/>
                    </a:lnTo>
                    <a:lnTo>
                      <a:pt x="18610" y="0"/>
                    </a:lnTo>
                    <a:lnTo>
                      <a:pt x="18706" y="0"/>
                    </a:lnTo>
                    <a:lnTo>
                      <a:pt x="18760" y="0"/>
                    </a:lnTo>
                    <a:lnTo>
                      <a:pt x="18760" y="0"/>
                    </a:lnTo>
                    <a:lnTo>
                      <a:pt x="18793" y="0"/>
                    </a:lnTo>
                    <a:lnTo>
                      <a:pt x="18804" y="0"/>
                    </a:lnTo>
                    <a:lnTo>
                      <a:pt x="18814" y="0"/>
                    </a:lnTo>
                    <a:lnTo>
                      <a:pt x="18868" y="0"/>
                    </a:lnTo>
                    <a:lnTo>
                      <a:pt x="18846" y="0"/>
                    </a:lnTo>
                    <a:lnTo>
                      <a:pt x="18814" y="0"/>
                    </a:lnTo>
                    <a:lnTo>
                      <a:pt x="18846" y="0"/>
                    </a:lnTo>
                    <a:lnTo>
                      <a:pt x="18879" y="0"/>
                    </a:lnTo>
                    <a:lnTo>
                      <a:pt x="18912" y="0"/>
                    </a:lnTo>
                    <a:lnTo>
                      <a:pt x="18912" y="0"/>
                    </a:lnTo>
                    <a:lnTo>
                      <a:pt x="18975" y="0"/>
                    </a:lnTo>
                    <a:lnTo>
                      <a:pt x="19019" y="0"/>
                    </a:lnTo>
                    <a:lnTo>
                      <a:pt x="19041" y="0"/>
                    </a:lnTo>
                    <a:lnTo>
                      <a:pt x="19061" y="0"/>
                    </a:lnTo>
                    <a:lnTo>
                      <a:pt x="19147" y="0"/>
                    </a:lnTo>
                    <a:lnTo>
                      <a:pt x="19180" y="0"/>
                    </a:lnTo>
                    <a:lnTo>
                      <a:pt x="19201" y="0"/>
                    </a:lnTo>
                    <a:lnTo>
                      <a:pt x="19245" y="0"/>
                    </a:lnTo>
                    <a:lnTo>
                      <a:pt x="19288" y="0"/>
                    </a:lnTo>
                    <a:lnTo>
                      <a:pt x="19299" y="0"/>
                    </a:lnTo>
                    <a:lnTo>
                      <a:pt x="19383" y="0"/>
                    </a:lnTo>
                    <a:lnTo>
                      <a:pt x="19417" y="0"/>
                    </a:lnTo>
                    <a:lnTo>
                      <a:pt x="19460" y="0"/>
                    </a:lnTo>
                    <a:lnTo>
                      <a:pt x="19555" y="0"/>
                    </a:lnTo>
                    <a:lnTo>
                      <a:pt x="19609" y="0"/>
                    </a:lnTo>
                    <a:lnTo>
                      <a:pt x="19663" y="0"/>
                    </a:lnTo>
                    <a:lnTo>
                      <a:pt x="19675" y="0"/>
                    </a:lnTo>
                    <a:lnTo>
                      <a:pt x="19675" y="0"/>
                    </a:lnTo>
                    <a:lnTo>
                      <a:pt x="19631" y="0"/>
                    </a:lnTo>
                    <a:lnTo>
                      <a:pt x="19609" y="0"/>
                    </a:lnTo>
                    <a:lnTo>
                      <a:pt x="19631" y="0"/>
                    </a:lnTo>
                    <a:lnTo>
                      <a:pt x="19675" y="0"/>
                    </a:lnTo>
                    <a:lnTo>
                      <a:pt x="19685" y="0"/>
                    </a:lnTo>
                    <a:lnTo>
                      <a:pt x="19675" y="0"/>
                    </a:lnTo>
                    <a:lnTo>
                      <a:pt x="19653" y="0"/>
                    </a:lnTo>
                    <a:lnTo>
                      <a:pt x="19631" y="0"/>
                    </a:lnTo>
                    <a:lnTo>
                      <a:pt x="19653" y="0"/>
                    </a:lnTo>
                    <a:lnTo>
                      <a:pt x="19631" y="0"/>
                    </a:lnTo>
                    <a:lnTo>
                      <a:pt x="19577" y="0"/>
                    </a:lnTo>
                    <a:lnTo>
                      <a:pt x="19577" y="0"/>
                    </a:lnTo>
                    <a:lnTo>
                      <a:pt x="19567" y="0"/>
                    </a:lnTo>
                    <a:lnTo>
                      <a:pt x="19535" y="0"/>
                    </a:lnTo>
                    <a:lnTo>
                      <a:pt x="19589" y="0"/>
                    </a:lnTo>
                    <a:lnTo>
                      <a:pt x="19577" y="0"/>
                    </a:lnTo>
                    <a:lnTo>
                      <a:pt x="19555" y="0"/>
                    </a:lnTo>
                    <a:lnTo>
                      <a:pt x="19503" y="0"/>
                    </a:lnTo>
                    <a:lnTo>
                      <a:pt x="19513" y="0"/>
                    </a:lnTo>
                    <a:lnTo>
                      <a:pt x="19492" y="0"/>
                    </a:lnTo>
                    <a:lnTo>
                      <a:pt x="19471" y="0"/>
                    </a:lnTo>
                    <a:lnTo>
                      <a:pt x="19417" y="0"/>
                    </a:lnTo>
                    <a:lnTo>
                      <a:pt x="19449" y="0"/>
                    </a:lnTo>
                    <a:lnTo>
                      <a:pt x="19406" y="0"/>
                    </a:lnTo>
                    <a:lnTo>
                      <a:pt x="19383" y="0"/>
                    </a:lnTo>
                    <a:lnTo>
                      <a:pt x="19395" y="0"/>
                    </a:lnTo>
                    <a:lnTo>
                      <a:pt x="19352" y="0"/>
                    </a:lnTo>
                    <a:lnTo>
                      <a:pt x="19352" y="0"/>
                    </a:lnTo>
                    <a:lnTo>
                      <a:pt x="19331" y="0"/>
                    </a:lnTo>
                    <a:lnTo>
                      <a:pt x="19331" y="0"/>
                    </a:lnTo>
                    <a:lnTo>
                      <a:pt x="19331" y="0"/>
                    </a:lnTo>
                    <a:lnTo>
                      <a:pt x="19331" y="0"/>
                    </a:lnTo>
                    <a:lnTo>
                      <a:pt x="19245" y="0"/>
                    </a:lnTo>
                    <a:lnTo>
                      <a:pt x="19234" y="0"/>
                    </a:lnTo>
                    <a:lnTo>
                      <a:pt x="19234" y="0"/>
                    </a:lnTo>
                    <a:lnTo>
                      <a:pt x="19277" y="0"/>
                    </a:lnTo>
                    <a:lnTo>
                      <a:pt x="19299" y="0"/>
                    </a:lnTo>
                    <a:lnTo>
                      <a:pt x="19352" y="0"/>
                    </a:lnTo>
                    <a:lnTo>
                      <a:pt x="19352" y="0"/>
                    </a:lnTo>
                    <a:lnTo>
                      <a:pt x="19395" y="0"/>
                    </a:lnTo>
                    <a:lnTo>
                      <a:pt x="19460" y="0"/>
                    </a:lnTo>
                    <a:lnTo>
                      <a:pt x="19492" y="0"/>
                    </a:lnTo>
                    <a:lnTo>
                      <a:pt x="19492" y="0"/>
                    </a:lnTo>
                    <a:lnTo>
                      <a:pt x="19513" y="0"/>
                    </a:lnTo>
                    <a:lnTo>
                      <a:pt x="19513" y="0"/>
                    </a:lnTo>
                    <a:lnTo>
                      <a:pt x="19492" y="0"/>
                    </a:lnTo>
                    <a:lnTo>
                      <a:pt x="19492" y="0"/>
                    </a:lnTo>
                    <a:lnTo>
                      <a:pt x="19513" y="0"/>
                    </a:lnTo>
                    <a:lnTo>
                      <a:pt x="19535" y="0"/>
                    </a:lnTo>
                    <a:lnTo>
                      <a:pt x="19535" y="0"/>
                    </a:lnTo>
                    <a:lnTo>
                      <a:pt x="19567" y="0"/>
                    </a:lnTo>
                    <a:lnTo>
                      <a:pt x="19589" y="0"/>
                    </a:lnTo>
                    <a:lnTo>
                      <a:pt x="19631" y="0"/>
                    </a:lnTo>
                    <a:lnTo>
                      <a:pt x="19631" y="0"/>
                    </a:lnTo>
                    <a:lnTo>
                      <a:pt x="19675" y="0"/>
                    </a:lnTo>
                    <a:lnTo>
                      <a:pt x="19717" y="0"/>
                    </a:lnTo>
                    <a:lnTo>
                      <a:pt x="19739" y="0"/>
                    </a:lnTo>
                    <a:lnTo>
                      <a:pt x="19729" y="0"/>
                    </a:lnTo>
                    <a:lnTo>
                      <a:pt x="19729" y="0"/>
                    </a:lnTo>
                    <a:lnTo>
                      <a:pt x="19739" y="0"/>
                    </a:lnTo>
                    <a:lnTo>
                      <a:pt x="19739" y="0"/>
                    </a:lnTo>
                    <a:lnTo>
                      <a:pt x="19771" y="0"/>
                    </a:lnTo>
                    <a:lnTo>
                      <a:pt x="19771" y="0"/>
                    </a:lnTo>
                    <a:lnTo>
                      <a:pt x="19771" y="0"/>
                    </a:lnTo>
                    <a:lnTo>
                      <a:pt x="19793" y="0"/>
                    </a:lnTo>
                    <a:lnTo>
                      <a:pt x="19835" y="0"/>
                    </a:lnTo>
                    <a:lnTo>
                      <a:pt x="19847" y="0"/>
                    </a:lnTo>
                    <a:lnTo>
                      <a:pt x="19825" y="0"/>
                    </a:lnTo>
                    <a:lnTo>
                      <a:pt x="19825" y="0"/>
                    </a:lnTo>
                    <a:lnTo>
                      <a:pt x="19867" y="0"/>
                    </a:lnTo>
                    <a:lnTo>
                      <a:pt x="19878" y="0"/>
                    </a:lnTo>
                    <a:lnTo>
                      <a:pt x="19878" y="0"/>
                    </a:lnTo>
                    <a:lnTo>
                      <a:pt x="19889" y="0"/>
                    </a:lnTo>
                    <a:lnTo>
                      <a:pt x="19889" y="0"/>
                    </a:lnTo>
                    <a:lnTo>
                      <a:pt x="19922" y="0"/>
                    </a:lnTo>
                    <a:lnTo>
                      <a:pt x="19922" y="0"/>
                    </a:lnTo>
                    <a:lnTo>
                      <a:pt x="19943" y="0"/>
                    </a:lnTo>
                    <a:lnTo>
                      <a:pt x="19987" y="0"/>
                    </a:lnTo>
                    <a:lnTo>
                      <a:pt x="20008" y="0"/>
                    </a:lnTo>
                    <a:lnTo>
                      <a:pt x="20008" y="0"/>
                    </a:lnTo>
                    <a:lnTo>
                      <a:pt x="19997" y="0"/>
                    </a:lnTo>
                    <a:lnTo>
                      <a:pt x="20029" y="0"/>
                    </a:lnTo>
                    <a:lnTo>
                      <a:pt x="20051" y="0"/>
                    </a:lnTo>
                    <a:lnTo>
                      <a:pt x="20104" y="0"/>
                    </a:lnTo>
                    <a:lnTo>
                      <a:pt x="20104" y="0"/>
                    </a:lnTo>
                    <a:lnTo>
                      <a:pt x="20094" y="0"/>
                    </a:lnTo>
                    <a:lnTo>
                      <a:pt x="20094" y="0"/>
                    </a:lnTo>
                    <a:lnTo>
                      <a:pt x="20062" y="0"/>
                    </a:lnTo>
                    <a:lnTo>
                      <a:pt x="20104" y="0"/>
                    </a:lnTo>
                    <a:lnTo>
                      <a:pt x="20125" y="0"/>
                    </a:lnTo>
                    <a:lnTo>
                      <a:pt x="20180" y="0"/>
                    </a:lnTo>
                    <a:lnTo>
                      <a:pt x="20202" y="0"/>
                    </a:lnTo>
                    <a:lnTo>
                      <a:pt x="20169" y="0"/>
                    </a:lnTo>
                    <a:lnTo>
                      <a:pt x="20191" y="0"/>
                    </a:lnTo>
                    <a:lnTo>
                      <a:pt x="20191" y="0"/>
                    </a:lnTo>
                    <a:lnTo>
                      <a:pt x="20148" y="0"/>
                    </a:lnTo>
                    <a:lnTo>
                      <a:pt x="20158" y="0"/>
                    </a:lnTo>
                    <a:lnTo>
                      <a:pt x="20158" y="0"/>
                    </a:lnTo>
                    <a:lnTo>
                      <a:pt x="20169" y="0"/>
                    </a:lnTo>
                    <a:lnTo>
                      <a:pt x="20158" y="0"/>
                    </a:lnTo>
                    <a:lnTo>
                      <a:pt x="20169" y="0"/>
                    </a:lnTo>
                    <a:lnTo>
                      <a:pt x="20255" y="0"/>
                    </a:lnTo>
                    <a:lnTo>
                      <a:pt x="20266" y="0"/>
                    </a:lnTo>
                    <a:lnTo>
                      <a:pt x="20255" y="0"/>
                    </a:lnTo>
                    <a:lnTo>
                      <a:pt x="20277" y="0"/>
                    </a:lnTo>
                    <a:lnTo>
                      <a:pt x="20277" y="0"/>
                    </a:lnTo>
                    <a:lnTo>
                      <a:pt x="20320" y="0"/>
                    </a:lnTo>
                    <a:lnTo>
                      <a:pt x="20309" y="0"/>
                    </a:lnTo>
                    <a:lnTo>
                      <a:pt x="20244" y="0"/>
                    </a:lnTo>
                    <a:lnTo>
                      <a:pt x="20223" y="0"/>
                    </a:lnTo>
                    <a:lnTo>
                      <a:pt x="20202" y="0"/>
                    </a:lnTo>
                    <a:lnTo>
                      <a:pt x="20212" y="0"/>
                    </a:lnTo>
                    <a:lnTo>
                      <a:pt x="20169" y="0"/>
                    </a:lnTo>
                    <a:lnTo>
                      <a:pt x="20137" y="0"/>
                    </a:lnTo>
                    <a:lnTo>
                      <a:pt x="20202" y="0"/>
                    </a:lnTo>
                    <a:lnTo>
                      <a:pt x="20212" y="0"/>
                    </a:lnTo>
                    <a:lnTo>
                      <a:pt x="20255" y="0"/>
                    </a:lnTo>
                    <a:lnTo>
                      <a:pt x="20223" y="0"/>
                    </a:lnTo>
                    <a:lnTo>
                      <a:pt x="20191" y="0"/>
                    </a:lnTo>
                    <a:lnTo>
                      <a:pt x="20115" y="0"/>
                    </a:lnTo>
                    <a:lnTo>
                      <a:pt x="20094" y="0"/>
                    </a:lnTo>
                    <a:lnTo>
                      <a:pt x="20104" y="0"/>
                    </a:lnTo>
                    <a:lnTo>
                      <a:pt x="20115" y="0"/>
                    </a:lnTo>
                    <a:lnTo>
                      <a:pt x="20158" y="0"/>
                    </a:lnTo>
                    <a:lnTo>
                      <a:pt x="20169" y="0"/>
                    </a:lnTo>
                    <a:lnTo>
                      <a:pt x="20148" y="0"/>
                    </a:lnTo>
                    <a:lnTo>
                      <a:pt x="20115" y="0"/>
                    </a:lnTo>
                    <a:lnTo>
                      <a:pt x="20115" y="0"/>
                    </a:lnTo>
                    <a:lnTo>
                      <a:pt x="20094" y="0"/>
                    </a:lnTo>
                    <a:lnTo>
                      <a:pt x="20094" y="0"/>
                    </a:lnTo>
                    <a:lnTo>
                      <a:pt x="20083" y="0"/>
                    </a:lnTo>
                    <a:lnTo>
                      <a:pt x="20008" y="0"/>
                    </a:lnTo>
                    <a:lnTo>
                      <a:pt x="19997" y="0"/>
                    </a:lnTo>
                    <a:lnTo>
                      <a:pt x="20040" y="0"/>
                    </a:lnTo>
                    <a:lnTo>
                      <a:pt x="20051" y="0"/>
                    </a:lnTo>
                    <a:lnTo>
                      <a:pt x="20029" y="0"/>
                    </a:lnTo>
                    <a:lnTo>
                      <a:pt x="20008" y="0"/>
                    </a:lnTo>
                    <a:lnTo>
                      <a:pt x="19976" y="0"/>
                    </a:lnTo>
                    <a:lnTo>
                      <a:pt x="19943" y="0"/>
                    </a:lnTo>
                    <a:lnTo>
                      <a:pt x="19943" y="0"/>
                    </a:lnTo>
                    <a:lnTo>
                      <a:pt x="19933" y="0"/>
                    </a:lnTo>
                    <a:lnTo>
                      <a:pt x="19922" y="0"/>
                    </a:lnTo>
                    <a:lnTo>
                      <a:pt x="19922" y="0"/>
                    </a:lnTo>
                    <a:lnTo>
                      <a:pt x="19901" y="0"/>
                    </a:lnTo>
                    <a:lnTo>
                      <a:pt x="19878" y="0"/>
                    </a:lnTo>
                    <a:lnTo>
                      <a:pt x="19889" y="0"/>
                    </a:lnTo>
                    <a:lnTo>
                      <a:pt x="19867" y="0"/>
                    </a:lnTo>
                    <a:lnTo>
                      <a:pt x="19867" y="0"/>
                    </a:lnTo>
                    <a:lnTo>
                      <a:pt x="19878" y="0"/>
                    </a:lnTo>
                    <a:lnTo>
                      <a:pt x="19867" y="0"/>
                    </a:lnTo>
                    <a:lnTo>
                      <a:pt x="19835" y="0"/>
                    </a:lnTo>
                    <a:lnTo>
                      <a:pt x="19847" y="0"/>
                    </a:lnTo>
                    <a:lnTo>
                      <a:pt x="19901" y="0"/>
                    </a:lnTo>
                    <a:lnTo>
                      <a:pt x="19933" y="0"/>
                    </a:lnTo>
                    <a:lnTo>
                      <a:pt x="19901" y="0"/>
                    </a:lnTo>
                    <a:lnTo>
                      <a:pt x="19847" y="0"/>
                    </a:lnTo>
                    <a:lnTo>
                      <a:pt x="19825" y="0"/>
                    </a:lnTo>
                    <a:lnTo>
                      <a:pt x="19847" y="0"/>
                    </a:lnTo>
                    <a:lnTo>
                      <a:pt x="19901" y="0"/>
                    </a:lnTo>
                    <a:lnTo>
                      <a:pt x="19901" y="0"/>
                    </a:lnTo>
                    <a:lnTo>
                      <a:pt x="19878" y="0"/>
                    </a:lnTo>
                    <a:lnTo>
                      <a:pt x="19793" y="0"/>
                    </a:lnTo>
                    <a:lnTo>
                      <a:pt x="19783" y="0"/>
                    </a:lnTo>
                    <a:lnTo>
                      <a:pt x="19761" y="0"/>
                    </a:lnTo>
                    <a:lnTo>
                      <a:pt x="19653" y="0"/>
                    </a:lnTo>
                    <a:lnTo>
                      <a:pt x="19707" y="0"/>
                    </a:lnTo>
                    <a:lnTo>
                      <a:pt x="19783" y="0"/>
                    </a:lnTo>
                    <a:lnTo>
                      <a:pt x="19814" y="0"/>
                    </a:lnTo>
                    <a:lnTo>
                      <a:pt x="19814" y="0"/>
                    </a:lnTo>
                    <a:lnTo>
                      <a:pt x="19761" y="0"/>
                    </a:lnTo>
                    <a:lnTo>
                      <a:pt x="19729" y="0"/>
                    </a:lnTo>
                    <a:lnTo>
                      <a:pt x="19761" y="0"/>
                    </a:lnTo>
                    <a:lnTo>
                      <a:pt x="19739" y="0"/>
                    </a:lnTo>
                    <a:lnTo>
                      <a:pt x="19717" y="0"/>
                    </a:lnTo>
                    <a:lnTo>
                      <a:pt x="19717" y="0"/>
                    </a:lnTo>
                    <a:lnTo>
                      <a:pt x="19739" y="0"/>
                    </a:lnTo>
                    <a:lnTo>
                      <a:pt x="19739" y="0"/>
                    </a:lnTo>
                    <a:lnTo>
                      <a:pt x="19675" y="0"/>
                    </a:lnTo>
                    <a:lnTo>
                      <a:pt x="19631" y="0"/>
                    </a:lnTo>
                    <a:lnTo>
                      <a:pt x="19567" y="0"/>
                    </a:lnTo>
                    <a:lnTo>
                      <a:pt x="19546" y="0"/>
                    </a:lnTo>
                    <a:lnTo>
                      <a:pt x="19609" y="0"/>
                    </a:lnTo>
                    <a:lnTo>
                      <a:pt x="19663" y="0"/>
                    </a:lnTo>
                    <a:lnTo>
                      <a:pt x="19685" y="0"/>
                    </a:lnTo>
                    <a:lnTo>
                      <a:pt x="19717" y="0"/>
                    </a:lnTo>
                    <a:lnTo>
                      <a:pt x="19729" y="0"/>
                    </a:lnTo>
                    <a:lnTo>
                      <a:pt x="19783" y="0"/>
                    </a:lnTo>
                    <a:lnTo>
                      <a:pt x="19835" y="0"/>
                    </a:lnTo>
                    <a:lnTo>
                      <a:pt x="19847" y="0"/>
                    </a:lnTo>
                    <a:lnTo>
                      <a:pt x="19835" y="0"/>
                    </a:lnTo>
                    <a:lnTo>
                      <a:pt x="19847" y="0"/>
                    </a:lnTo>
                    <a:lnTo>
                      <a:pt x="19901" y="0"/>
                    </a:lnTo>
                    <a:lnTo>
                      <a:pt x="19922" y="0"/>
                    </a:lnTo>
                    <a:lnTo>
                      <a:pt x="19933" y="0"/>
                    </a:lnTo>
                    <a:lnTo>
                      <a:pt x="19954" y="0"/>
                    </a:lnTo>
                    <a:lnTo>
                      <a:pt x="20029" y="0"/>
                    </a:lnTo>
                    <a:lnTo>
                      <a:pt x="20051" y="0"/>
                    </a:lnTo>
                    <a:lnTo>
                      <a:pt x="20051" y="0"/>
                    </a:lnTo>
                    <a:lnTo>
                      <a:pt x="20029" y="0"/>
                    </a:lnTo>
                    <a:lnTo>
                      <a:pt x="20029" y="0"/>
                    </a:lnTo>
                    <a:lnTo>
                      <a:pt x="20008" y="0"/>
                    </a:lnTo>
                    <a:lnTo>
                      <a:pt x="19976" y="0"/>
                    </a:lnTo>
                    <a:lnTo>
                      <a:pt x="19933" y="0"/>
                    </a:lnTo>
                    <a:lnTo>
                      <a:pt x="19943" y="0"/>
                    </a:lnTo>
                    <a:lnTo>
                      <a:pt x="19943" y="0"/>
                    </a:lnTo>
                    <a:lnTo>
                      <a:pt x="19922" y="0"/>
                    </a:lnTo>
                    <a:lnTo>
                      <a:pt x="19933" y="0"/>
                    </a:lnTo>
                    <a:lnTo>
                      <a:pt x="19954" y="0"/>
                    </a:lnTo>
                    <a:lnTo>
                      <a:pt x="19976" y="0"/>
                    </a:lnTo>
                    <a:lnTo>
                      <a:pt x="19997" y="0"/>
                    </a:lnTo>
                    <a:lnTo>
                      <a:pt x="20040" y="0"/>
                    </a:lnTo>
                    <a:lnTo>
                      <a:pt x="20029" y="0"/>
                    </a:lnTo>
                    <a:lnTo>
                      <a:pt x="20040" y="0"/>
                    </a:lnTo>
                    <a:lnTo>
                      <a:pt x="20083" y="0"/>
                    </a:lnTo>
                    <a:lnTo>
                      <a:pt x="20062" y="0"/>
                    </a:lnTo>
                    <a:lnTo>
                      <a:pt x="20040" y="0"/>
                    </a:lnTo>
                    <a:lnTo>
                      <a:pt x="19987" y="0"/>
                    </a:lnTo>
                    <a:lnTo>
                      <a:pt x="20040" y="0"/>
                    </a:lnTo>
                    <a:lnTo>
                      <a:pt x="20062" y="0"/>
                    </a:lnTo>
                    <a:lnTo>
                      <a:pt x="20094" y="0"/>
                    </a:lnTo>
                    <a:lnTo>
                      <a:pt x="20137" y="0"/>
                    </a:lnTo>
                    <a:lnTo>
                      <a:pt x="20115" y="0"/>
                    </a:lnTo>
                    <a:lnTo>
                      <a:pt x="20115" y="0"/>
                    </a:lnTo>
                    <a:lnTo>
                      <a:pt x="20137" y="0"/>
                    </a:lnTo>
                    <a:lnTo>
                      <a:pt x="20158" y="0"/>
                    </a:lnTo>
                    <a:lnTo>
                      <a:pt x="20191" y="0"/>
                    </a:lnTo>
                    <a:lnTo>
                      <a:pt x="20191" y="0"/>
                    </a:lnTo>
                    <a:lnTo>
                      <a:pt x="20158" y="0"/>
                    </a:lnTo>
                    <a:lnTo>
                      <a:pt x="20158" y="0"/>
                    </a:lnTo>
                    <a:lnTo>
                      <a:pt x="20158" y="0"/>
                    </a:lnTo>
                    <a:lnTo>
                      <a:pt x="20191" y="0"/>
                    </a:lnTo>
                    <a:lnTo>
                      <a:pt x="20212" y="0"/>
                    </a:lnTo>
                    <a:lnTo>
                      <a:pt x="20212" y="0"/>
                    </a:lnTo>
                    <a:lnTo>
                      <a:pt x="20191" y="0"/>
                    </a:lnTo>
                    <a:lnTo>
                      <a:pt x="20169" y="0"/>
                    </a:lnTo>
                    <a:lnTo>
                      <a:pt x="20202" y="0"/>
                    </a:lnTo>
                    <a:lnTo>
                      <a:pt x="20223" y="0"/>
                    </a:lnTo>
                    <a:lnTo>
                      <a:pt x="20244" y="0"/>
                    </a:lnTo>
                    <a:lnTo>
                      <a:pt x="20223" y="0"/>
                    </a:lnTo>
                    <a:lnTo>
                      <a:pt x="20244" y="0"/>
                    </a:lnTo>
                    <a:lnTo>
                      <a:pt x="20266" y="0"/>
                    </a:lnTo>
                    <a:lnTo>
                      <a:pt x="20309" y="0"/>
                    </a:lnTo>
                    <a:lnTo>
                      <a:pt x="20417" y="0"/>
                    </a:lnTo>
                    <a:lnTo>
                      <a:pt x="20460" y="0"/>
                    </a:lnTo>
                    <a:lnTo>
                      <a:pt x="20460" y="0"/>
                    </a:lnTo>
                    <a:lnTo>
                      <a:pt x="20426" y="0"/>
                    </a:lnTo>
                    <a:lnTo>
                      <a:pt x="20417" y="0"/>
                    </a:lnTo>
                    <a:lnTo>
                      <a:pt x="20363" y="0"/>
                    </a:lnTo>
                    <a:lnTo>
                      <a:pt x="20277" y="0"/>
                    </a:lnTo>
                    <a:lnTo>
                      <a:pt x="20277" y="0"/>
                    </a:lnTo>
                    <a:lnTo>
                      <a:pt x="20320" y="0"/>
                    </a:lnTo>
                    <a:lnTo>
                      <a:pt x="20372" y="0"/>
                    </a:lnTo>
                    <a:lnTo>
                      <a:pt x="20460" y="0"/>
                    </a:lnTo>
                    <a:lnTo>
                      <a:pt x="20492" y="0"/>
                    </a:lnTo>
                    <a:lnTo>
                      <a:pt x="20566" y="0"/>
                    </a:lnTo>
                    <a:lnTo>
                      <a:pt x="20589" y="0"/>
                    </a:lnTo>
                    <a:lnTo>
                      <a:pt x="20620" y="0"/>
                    </a:lnTo>
                    <a:lnTo>
                      <a:pt x="20675" y="0"/>
                    </a:lnTo>
                    <a:lnTo>
                      <a:pt x="20696" y="0"/>
                    </a:lnTo>
                    <a:lnTo>
                      <a:pt x="20696" y="0"/>
                    </a:lnTo>
                    <a:lnTo>
                      <a:pt x="20675" y="0"/>
                    </a:lnTo>
                    <a:lnTo>
                      <a:pt x="20631" y="0"/>
                    </a:lnTo>
                    <a:lnTo>
                      <a:pt x="20600" y="0"/>
                    </a:lnTo>
                    <a:lnTo>
                      <a:pt x="20566" y="0"/>
                    </a:lnTo>
                    <a:lnTo>
                      <a:pt x="20524" y="0"/>
                    </a:lnTo>
                    <a:lnTo>
                      <a:pt x="20471" y="0"/>
                    </a:lnTo>
                    <a:lnTo>
                      <a:pt x="20438" y="0"/>
                    </a:lnTo>
                    <a:lnTo>
                      <a:pt x="20406" y="0"/>
                    </a:lnTo>
                    <a:lnTo>
                      <a:pt x="20406" y="0"/>
                    </a:lnTo>
                    <a:lnTo>
                      <a:pt x="20417" y="0"/>
                    </a:lnTo>
                    <a:lnTo>
                      <a:pt x="20438" y="0"/>
                    </a:lnTo>
                    <a:lnTo>
                      <a:pt x="20481" y="0"/>
                    </a:lnTo>
                    <a:lnTo>
                      <a:pt x="20524" y="0"/>
                    </a:lnTo>
                    <a:lnTo>
                      <a:pt x="20481" y="0"/>
                    </a:lnTo>
                    <a:lnTo>
                      <a:pt x="20438" y="0"/>
                    </a:lnTo>
                    <a:lnTo>
                      <a:pt x="20417" y="0"/>
                    </a:lnTo>
                    <a:lnTo>
                      <a:pt x="20417" y="0"/>
                    </a:lnTo>
                    <a:lnTo>
                      <a:pt x="20438" y="0"/>
                    </a:lnTo>
                    <a:lnTo>
                      <a:pt x="20481" y="0"/>
                    </a:lnTo>
                    <a:lnTo>
                      <a:pt x="20512" y="0"/>
                    </a:lnTo>
                    <a:lnTo>
                      <a:pt x="20471" y="0"/>
                    </a:lnTo>
                    <a:lnTo>
                      <a:pt x="20426" y="0"/>
                    </a:lnTo>
                    <a:lnTo>
                      <a:pt x="20417" y="0"/>
                    </a:lnTo>
                    <a:lnTo>
                      <a:pt x="20426" y="0"/>
                    </a:lnTo>
                    <a:lnTo>
                      <a:pt x="20471" y="0"/>
                    </a:lnTo>
                    <a:lnTo>
                      <a:pt x="20512" y="0"/>
                    </a:lnTo>
                    <a:lnTo>
                      <a:pt x="20546" y="0"/>
                    </a:lnTo>
                    <a:lnTo>
                      <a:pt x="20566" y="0"/>
                    </a:lnTo>
                    <a:lnTo>
                      <a:pt x="20535" y="0"/>
                    </a:lnTo>
                    <a:lnTo>
                      <a:pt x="20535" y="0"/>
                    </a:lnTo>
                    <a:lnTo>
                      <a:pt x="20481" y="0"/>
                    </a:lnTo>
                    <a:lnTo>
                      <a:pt x="20471" y="0"/>
                    </a:lnTo>
                    <a:lnTo>
                      <a:pt x="20481" y="0"/>
                    </a:lnTo>
                    <a:lnTo>
                      <a:pt x="20512" y="0"/>
                    </a:lnTo>
                    <a:lnTo>
                      <a:pt x="20512" y="0"/>
                    </a:lnTo>
                    <a:lnTo>
                      <a:pt x="20524" y="0"/>
                    </a:lnTo>
                    <a:lnTo>
                      <a:pt x="20546" y="0"/>
                    </a:lnTo>
                    <a:lnTo>
                      <a:pt x="20578" y="0"/>
                    </a:lnTo>
                    <a:lnTo>
                      <a:pt x="20600" y="0"/>
                    </a:lnTo>
                    <a:lnTo>
                      <a:pt x="20620" y="0"/>
                    </a:lnTo>
                    <a:lnTo>
                      <a:pt x="20600" y="0"/>
                    </a:lnTo>
                    <a:lnTo>
                      <a:pt x="20600" y="0"/>
                    </a:lnTo>
                    <a:lnTo>
                      <a:pt x="20578" y="0"/>
                    </a:lnTo>
                    <a:lnTo>
                      <a:pt x="20578" y="0"/>
                    </a:lnTo>
                    <a:lnTo>
                      <a:pt x="20600" y="0"/>
                    </a:lnTo>
                    <a:lnTo>
                      <a:pt x="20589" y="0"/>
                    </a:lnTo>
                    <a:lnTo>
                      <a:pt x="20620" y="0"/>
                    </a:lnTo>
                    <a:lnTo>
                      <a:pt x="20631" y="0"/>
                    </a:lnTo>
                    <a:lnTo>
                      <a:pt x="20642" y="0"/>
                    </a:lnTo>
                    <a:lnTo>
                      <a:pt x="20684" y="0"/>
                    </a:lnTo>
                    <a:lnTo>
                      <a:pt x="20696" y="0"/>
                    </a:lnTo>
                    <a:lnTo>
                      <a:pt x="20696" y="0"/>
                    </a:lnTo>
                    <a:lnTo>
                      <a:pt x="20675" y="0"/>
                    </a:lnTo>
                    <a:lnTo>
                      <a:pt x="20675" y="0"/>
                    </a:lnTo>
                    <a:lnTo>
                      <a:pt x="20696" y="0"/>
                    </a:lnTo>
                    <a:lnTo>
                      <a:pt x="20696" y="0"/>
                    </a:lnTo>
                    <a:lnTo>
                      <a:pt x="20706" y="0"/>
                    </a:lnTo>
                    <a:lnTo>
                      <a:pt x="20706" y="0"/>
                    </a:lnTo>
                    <a:lnTo>
                      <a:pt x="20738" y="0"/>
                    </a:lnTo>
                    <a:lnTo>
                      <a:pt x="20750" y="0"/>
                    </a:lnTo>
                    <a:lnTo>
                      <a:pt x="20804" y="0"/>
                    </a:lnTo>
                    <a:lnTo>
                      <a:pt x="20814" y="0"/>
                    </a:lnTo>
                    <a:lnTo>
                      <a:pt x="20814" y="0"/>
                    </a:lnTo>
                    <a:lnTo>
                      <a:pt x="20782" y="0"/>
                    </a:lnTo>
                    <a:lnTo>
                      <a:pt x="20792" y="0"/>
                    </a:lnTo>
                    <a:lnTo>
                      <a:pt x="20814" y="0"/>
                    </a:lnTo>
                    <a:lnTo>
                      <a:pt x="20836" y="0"/>
                    </a:lnTo>
                    <a:lnTo>
                      <a:pt x="20836" y="0"/>
                    </a:lnTo>
                    <a:lnTo>
                      <a:pt x="20814" y="0"/>
                    </a:lnTo>
                    <a:lnTo>
                      <a:pt x="20814" y="0"/>
                    </a:lnTo>
                    <a:lnTo>
                      <a:pt x="20846" y="0"/>
                    </a:lnTo>
                    <a:lnTo>
                      <a:pt x="20846" y="0"/>
                    </a:lnTo>
                    <a:lnTo>
                      <a:pt x="20846" y="0"/>
                    </a:lnTo>
                    <a:lnTo>
                      <a:pt x="20814" y="0"/>
                    </a:lnTo>
                    <a:lnTo>
                      <a:pt x="20792" y="0"/>
                    </a:lnTo>
                    <a:lnTo>
                      <a:pt x="20792" y="0"/>
                    </a:lnTo>
                    <a:lnTo>
                      <a:pt x="20804" y="0"/>
                    </a:lnTo>
                    <a:lnTo>
                      <a:pt x="20846" y="0"/>
                    </a:lnTo>
                    <a:lnTo>
                      <a:pt x="20868" y="0"/>
                    </a:lnTo>
                    <a:lnTo>
                      <a:pt x="20858" y="0"/>
                    </a:lnTo>
                    <a:lnTo>
                      <a:pt x="20836" y="0"/>
                    </a:lnTo>
                    <a:lnTo>
                      <a:pt x="20814" y="0"/>
                    </a:lnTo>
                    <a:lnTo>
                      <a:pt x="20858" y="0"/>
                    </a:lnTo>
                    <a:lnTo>
                      <a:pt x="20890" y="0"/>
                    </a:lnTo>
                    <a:lnTo>
                      <a:pt x="20890" y="0"/>
                    </a:lnTo>
                    <a:lnTo>
                      <a:pt x="20900" y="0"/>
                    </a:lnTo>
                    <a:lnTo>
                      <a:pt x="20910" y="0"/>
                    </a:lnTo>
                    <a:lnTo>
                      <a:pt x="20910" y="0"/>
                    </a:lnTo>
                    <a:lnTo>
                      <a:pt x="20922" y="0"/>
                    </a:lnTo>
                    <a:lnTo>
                      <a:pt x="20910" y="0"/>
                    </a:lnTo>
                    <a:lnTo>
                      <a:pt x="20943" y="0"/>
                    </a:lnTo>
                    <a:lnTo>
                      <a:pt x="20976" y="0"/>
                    </a:lnTo>
                    <a:lnTo>
                      <a:pt x="20997" y="0"/>
                    </a:lnTo>
                    <a:lnTo>
                      <a:pt x="21019" y="0"/>
                    </a:lnTo>
                    <a:lnTo>
                      <a:pt x="21019" y="0"/>
                    </a:lnTo>
                    <a:lnTo>
                      <a:pt x="21030" y="0"/>
                    </a:lnTo>
                    <a:lnTo>
                      <a:pt x="21061" y="0"/>
                    </a:lnTo>
                    <a:lnTo>
                      <a:pt x="21072" y="0"/>
                    </a:lnTo>
                    <a:lnTo>
                      <a:pt x="21072" y="0"/>
                    </a:lnTo>
                    <a:lnTo>
                      <a:pt x="21072" y="0"/>
                    </a:lnTo>
                    <a:lnTo>
                      <a:pt x="21051" y="0"/>
                    </a:lnTo>
                    <a:lnTo>
                      <a:pt x="21030" y="0"/>
                    </a:lnTo>
                    <a:lnTo>
                      <a:pt x="21072" y="0"/>
                    </a:lnTo>
                    <a:lnTo>
                      <a:pt x="21114" y="0"/>
                    </a:lnTo>
                    <a:lnTo>
                      <a:pt x="21126" y="0"/>
                    </a:lnTo>
                    <a:lnTo>
                      <a:pt x="21159" y="0"/>
                    </a:lnTo>
                    <a:lnTo>
                      <a:pt x="21168" y="0"/>
                    </a:lnTo>
                    <a:lnTo>
                      <a:pt x="21168" y="0"/>
                    </a:lnTo>
                    <a:lnTo>
                      <a:pt x="21137" y="0"/>
                    </a:lnTo>
                    <a:lnTo>
                      <a:pt x="21083" y="0"/>
                    </a:lnTo>
                    <a:lnTo>
                      <a:pt x="21072" y="0"/>
                    </a:lnTo>
                    <a:lnTo>
                      <a:pt x="21083" y="0"/>
                    </a:lnTo>
                    <a:lnTo>
                      <a:pt x="21114" y="0"/>
                    </a:lnTo>
                    <a:lnTo>
                      <a:pt x="21168" y="0"/>
                    </a:lnTo>
                    <a:lnTo>
                      <a:pt x="21180" y="0"/>
                    </a:lnTo>
                    <a:lnTo>
                      <a:pt x="21266" y="0"/>
                    </a:lnTo>
                    <a:lnTo>
                      <a:pt x="21277" y="0"/>
                    </a:lnTo>
                    <a:lnTo>
                      <a:pt x="21266" y="0"/>
                    </a:lnTo>
                    <a:lnTo>
                      <a:pt x="21234" y="0"/>
                    </a:lnTo>
                    <a:lnTo>
                      <a:pt x="21212" y="0"/>
                    </a:lnTo>
                    <a:lnTo>
                      <a:pt x="21159" y="0"/>
                    </a:lnTo>
                    <a:lnTo>
                      <a:pt x="21126" y="0"/>
                    </a:lnTo>
                    <a:lnTo>
                      <a:pt x="21137" y="0"/>
                    </a:lnTo>
                    <a:lnTo>
                      <a:pt x="21159" y="0"/>
                    </a:lnTo>
                    <a:lnTo>
                      <a:pt x="21191" y="0"/>
                    </a:lnTo>
                    <a:lnTo>
                      <a:pt x="21234" y="0"/>
                    </a:lnTo>
                    <a:lnTo>
                      <a:pt x="21244" y="0"/>
                    </a:lnTo>
                    <a:lnTo>
                      <a:pt x="21234" y="0"/>
                    </a:lnTo>
                    <a:lnTo>
                      <a:pt x="21212" y="0"/>
                    </a:lnTo>
                    <a:lnTo>
                      <a:pt x="21212" y="0"/>
                    </a:lnTo>
                    <a:lnTo>
                      <a:pt x="21234" y="0"/>
                    </a:lnTo>
                    <a:lnTo>
                      <a:pt x="21244" y="0"/>
                    </a:lnTo>
                    <a:lnTo>
                      <a:pt x="21287" y="0"/>
                    </a:lnTo>
                    <a:lnTo>
                      <a:pt x="21287" y="0"/>
                    </a:lnTo>
                    <a:lnTo>
                      <a:pt x="21277" y="0"/>
                    </a:lnTo>
                    <a:lnTo>
                      <a:pt x="21331" y="0"/>
                    </a:lnTo>
                    <a:lnTo>
                      <a:pt x="21384" y="0"/>
                    </a:lnTo>
                    <a:lnTo>
                      <a:pt x="21426" y="0"/>
                    </a:lnTo>
                    <a:lnTo>
                      <a:pt x="21460" y="0"/>
                    </a:lnTo>
                    <a:lnTo>
                      <a:pt x="21492" y="0"/>
                    </a:lnTo>
                    <a:lnTo>
                      <a:pt x="21492" y="0"/>
                    </a:lnTo>
                    <a:lnTo>
                      <a:pt x="21394" y="0"/>
                    </a:lnTo>
                    <a:lnTo>
                      <a:pt x="21384" y="0"/>
                    </a:lnTo>
                    <a:lnTo>
                      <a:pt x="21406" y="0"/>
                    </a:lnTo>
                    <a:lnTo>
                      <a:pt x="21449" y="0"/>
                    </a:lnTo>
                    <a:lnTo>
                      <a:pt x="21480" y="0"/>
                    </a:lnTo>
                    <a:lnTo>
                      <a:pt x="21460" y="0"/>
                    </a:lnTo>
                    <a:lnTo>
                      <a:pt x="21438" y="0"/>
                    </a:lnTo>
                    <a:lnTo>
                      <a:pt x="21449" y="0"/>
                    </a:lnTo>
                    <a:lnTo>
                      <a:pt x="21438" y="0"/>
                    </a:lnTo>
                    <a:lnTo>
                      <a:pt x="21406" y="0"/>
                    </a:lnTo>
                    <a:lnTo>
                      <a:pt x="21372" y="0"/>
                    </a:lnTo>
                    <a:lnTo>
                      <a:pt x="21394" y="0"/>
                    </a:lnTo>
                    <a:lnTo>
                      <a:pt x="21426" y="0"/>
                    </a:lnTo>
                    <a:lnTo>
                      <a:pt x="21438" y="0"/>
                    </a:lnTo>
                    <a:lnTo>
                      <a:pt x="21460" y="0"/>
                    </a:lnTo>
                    <a:lnTo>
                      <a:pt x="21492" y="0"/>
                    </a:lnTo>
                    <a:lnTo>
                      <a:pt x="21492" y="0"/>
                    </a:lnTo>
                    <a:lnTo>
                      <a:pt x="21555" y="0"/>
                    </a:lnTo>
                    <a:lnTo>
                      <a:pt x="21589" y="0"/>
                    </a:lnTo>
                    <a:lnTo>
                      <a:pt x="21600" y="0"/>
                    </a:lnTo>
                    <a:lnTo>
                      <a:pt x="21589" y="0"/>
                    </a:lnTo>
                    <a:lnTo>
                      <a:pt x="21546" y="0"/>
                    </a:lnTo>
                    <a:lnTo>
                      <a:pt x="21546" y="0"/>
                    </a:lnTo>
                    <a:lnTo>
                      <a:pt x="21535" y="0"/>
                    </a:lnTo>
                    <a:lnTo>
                      <a:pt x="21480" y="0"/>
                    </a:lnTo>
                    <a:lnTo>
                      <a:pt x="21502" y="0"/>
                    </a:lnTo>
                    <a:lnTo>
                      <a:pt x="21480" y="0"/>
                    </a:lnTo>
                    <a:lnTo>
                      <a:pt x="21426" y="0"/>
                    </a:lnTo>
                    <a:lnTo>
                      <a:pt x="21449" y="0"/>
                    </a:lnTo>
                    <a:lnTo>
                      <a:pt x="21438" y="0"/>
                    </a:lnTo>
                    <a:lnTo>
                      <a:pt x="21372" y="0"/>
                    </a:lnTo>
                    <a:lnTo>
                      <a:pt x="21340" y="0"/>
                    </a:lnTo>
                    <a:lnTo>
                      <a:pt x="21352" y="0"/>
                    </a:lnTo>
                    <a:lnTo>
                      <a:pt x="21340" y="0"/>
                    </a:lnTo>
                    <a:lnTo>
                      <a:pt x="21320" y="0"/>
                    </a:lnTo>
                    <a:lnTo>
                      <a:pt x="21320" y="0"/>
                    </a:lnTo>
                    <a:lnTo>
                      <a:pt x="21298" y="0"/>
                    </a:lnTo>
                    <a:lnTo>
                      <a:pt x="21277" y="0"/>
                    </a:lnTo>
                    <a:lnTo>
                      <a:pt x="21277" y="0"/>
                    </a:lnTo>
                    <a:lnTo>
                      <a:pt x="21234" y="0"/>
                    </a:lnTo>
                    <a:lnTo>
                      <a:pt x="21212" y="0"/>
                    </a:lnTo>
                    <a:lnTo>
                      <a:pt x="21212" y="0"/>
                    </a:lnTo>
                    <a:lnTo>
                      <a:pt x="21223" y="0"/>
                    </a:lnTo>
                    <a:lnTo>
                      <a:pt x="21223" y="0"/>
                    </a:lnTo>
                    <a:lnTo>
                      <a:pt x="21266" y="0"/>
                    </a:lnTo>
                    <a:lnTo>
                      <a:pt x="21266" y="0"/>
                    </a:lnTo>
                    <a:lnTo>
                      <a:pt x="21212" y="0"/>
                    </a:lnTo>
                    <a:lnTo>
                      <a:pt x="21159" y="0"/>
                    </a:lnTo>
                    <a:lnTo>
                      <a:pt x="21159" y="0"/>
                    </a:lnTo>
                    <a:lnTo>
                      <a:pt x="21114" y="0"/>
                    </a:lnTo>
                    <a:lnTo>
                      <a:pt x="21072" y="0"/>
                    </a:lnTo>
                    <a:lnTo>
                      <a:pt x="21072" y="0"/>
                    </a:lnTo>
                    <a:lnTo>
                      <a:pt x="21105" y="0"/>
                    </a:lnTo>
                    <a:lnTo>
                      <a:pt x="21168" y="0"/>
                    </a:lnTo>
                    <a:lnTo>
                      <a:pt x="21191" y="0"/>
                    </a:lnTo>
                    <a:lnTo>
                      <a:pt x="21223" y="0"/>
                    </a:lnTo>
                    <a:lnTo>
                      <a:pt x="21244" y="0"/>
                    </a:lnTo>
                    <a:lnTo>
                      <a:pt x="21287" y="0"/>
                    </a:lnTo>
                    <a:lnTo>
                      <a:pt x="21298" y="0"/>
                    </a:lnTo>
                    <a:lnTo>
                      <a:pt x="21266" y="0"/>
                    </a:lnTo>
                    <a:lnTo>
                      <a:pt x="21212" y="0"/>
                    </a:lnTo>
                    <a:lnTo>
                      <a:pt x="21168" y="0"/>
                    </a:lnTo>
                    <a:lnTo>
                      <a:pt x="21126" y="0"/>
                    </a:lnTo>
                    <a:lnTo>
                      <a:pt x="21072" y="0"/>
                    </a:lnTo>
                    <a:lnTo>
                      <a:pt x="21105" y="0"/>
                    </a:lnTo>
                    <a:lnTo>
                      <a:pt x="21137" y="0"/>
                    </a:lnTo>
                    <a:lnTo>
                      <a:pt x="21126" y="0"/>
                    </a:lnTo>
                    <a:lnTo>
                      <a:pt x="21072" y="0"/>
                    </a:lnTo>
                    <a:lnTo>
                      <a:pt x="21051" y="0"/>
                    </a:lnTo>
                    <a:lnTo>
                      <a:pt x="20964" y="0"/>
                    </a:lnTo>
                    <a:lnTo>
                      <a:pt x="20910" y="0"/>
                    </a:lnTo>
                    <a:lnTo>
                      <a:pt x="20890" y="0"/>
                    </a:lnTo>
                    <a:lnTo>
                      <a:pt x="20943" y="0"/>
                    </a:lnTo>
                    <a:lnTo>
                      <a:pt x="21051" y="0"/>
                    </a:lnTo>
                    <a:lnTo>
                      <a:pt x="20997" y="0"/>
                    </a:lnTo>
                    <a:lnTo>
                      <a:pt x="20954" y="0"/>
                    </a:lnTo>
                    <a:lnTo>
                      <a:pt x="20997" y="0"/>
                    </a:lnTo>
                    <a:lnTo>
                      <a:pt x="21030" y="0"/>
                    </a:lnTo>
                    <a:lnTo>
                      <a:pt x="21008" y="0"/>
                    </a:lnTo>
                    <a:lnTo>
                      <a:pt x="20964" y="0"/>
                    </a:lnTo>
                    <a:lnTo>
                      <a:pt x="20964" y="0"/>
                    </a:lnTo>
                    <a:lnTo>
                      <a:pt x="21008" y="0"/>
                    </a:lnTo>
                    <a:lnTo>
                      <a:pt x="21008" y="0"/>
                    </a:lnTo>
                    <a:lnTo>
                      <a:pt x="20997" y="0"/>
                    </a:lnTo>
                    <a:lnTo>
                      <a:pt x="20976" y="0"/>
                    </a:lnTo>
                    <a:lnTo>
                      <a:pt x="20910" y="0"/>
                    </a:lnTo>
                    <a:lnTo>
                      <a:pt x="20890" y="0"/>
                    </a:lnTo>
                    <a:lnTo>
                      <a:pt x="20858" y="0"/>
                    </a:lnTo>
                    <a:lnTo>
                      <a:pt x="20846" y="0"/>
                    </a:lnTo>
                    <a:lnTo>
                      <a:pt x="20836" y="0"/>
                    </a:lnTo>
                    <a:lnTo>
                      <a:pt x="20858" y="0"/>
                    </a:lnTo>
                    <a:lnTo>
                      <a:pt x="20868" y="0"/>
                    </a:lnTo>
                    <a:lnTo>
                      <a:pt x="20943" y="0"/>
                    </a:lnTo>
                    <a:lnTo>
                      <a:pt x="20964" y="0"/>
                    </a:lnTo>
                    <a:lnTo>
                      <a:pt x="20964" y="0"/>
                    </a:lnTo>
                    <a:lnTo>
                      <a:pt x="20954" y="0"/>
                    </a:lnTo>
                    <a:lnTo>
                      <a:pt x="20910" y="0"/>
                    </a:lnTo>
                    <a:lnTo>
                      <a:pt x="20846" y="0"/>
                    </a:lnTo>
                    <a:lnTo>
                      <a:pt x="20814" y="0"/>
                    </a:lnTo>
                    <a:lnTo>
                      <a:pt x="20782" y="0"/>
                    </a:lnTo>
                    <a:lnTo>
                      <a:pt x="20782" y="0"/>
                    </a:lnTo>
                    <a:lnTo>
                      <a:pt x="20782" y="0"/>
                    </a:lnTo>
                    <a:lnTo>
                      <a:pt x="20696" y="0"/>
                    </a:lnTo>
                    <a:lnTo>
                      <a:pt x="20696" y="0"/>
                    </a:lnTo>
                    <a:lnTo>
                      <a:pt x="20696" y="0"/>
                    </a:lnTo>
                    <a:lnTo>
                      <a:pt x="20729" y="0"/>
                    </a:lnTo>
                    <a:lnTo>
                      <a:pt x="20771" y="0"/>
                    </a:lnTo>
                    <a:lnTo>
                      <a:pt x="20792" y="0"/>
                    </a:lnTo>
                    <a:lnTo>
                      <a:pt x="20771" y="0"/>
                    </a:lnTo>
                    <a:lnTo>
                      <a:pt x="20738" y="0"/>
                    </a:lnTo>
                    <a:lnTo>
                      <a:pt x="20706" y="0"/>
                    </a:lnTo>
                    <a:lnTo>
                      <a:pt x="20706" y="0"/>
                    </a:lnTo>
                    <a:lnTo>
                      <a:pt x="20652" y="0"/>
                    </a:lnTo>
                    <a:lnTo>
                      <a:pt x="20631" y="0"/>
                    </a:lnTo>
                    <a:lnTo>
                      <a:pt x="20631" y="0"/>
                    </a:lnTo>
                    <a:lnTo>
                      <a:pt x="20589" y="0"/>
                    </a:lnTo>
                    <a:lnTo>
                      <a:pt x="20566" y="0"/>
                    </a:lnTo>
                    <a:lnTo>
                      <a:pt x="20566" y="0"/>
                    </a:lnTo>
                    <a:lnTo>
                      <a:pt x="20589" y="0"/>
                    </a:lnTo>
                    <a:lnTo>
                      <a:pt x="20642" y="0"/>
                    </a:lnTo>
                    <a:lnTo>
                      <a:pt x="20664" y="0"/>
                    </a:lnTo>
                    <a:lnTo>
                      <a:pt x="20652" y="0"/>
                    </a:lnTo>
                    <a:lnTo>
                      <a:pt x="20610" y="0"/>
                    </a:lnTo>
                    <a:lnTo>
                      <a:pt x="20578" y="0"/>
                    </a:lnTo>
                    <a:lnTo>
                      <a:pt x="20578" y="0"/>
                    </a:lnTo>
                    <a:lnTo>
                      <a:pt x="20556" y="0"/>
                    </a:lnTo>
                    <a:lnTo>
                      <a:pt x="20556" y="0"/>
                    </a:lnTo>
                    <a:lnTo>
                      <a:pt x="20589" y="0"/>
                    </a:lnTo>
                    <a:lnTo>
                      <a:pt x="20600" y="0"/>
                    </a:lnTo>
                    <a:lnTo>
                      <a:pt x="20578" y="0"/>
                    </a:lnTo>
                    <a:lnTo>
                      <a:pt x="20524" y="0"/>
                    </a:lnTo>
                    <a:lnTo>
                      <a:pt x="20535" y="0"/>
                    </a:lnTo>
                    <a:lnTo>
                      <a:pt x="20502" y="0"/>
                    </a:lnTo>
                    <a:lnTo>
                      <a:pt x="20438" y="0"/>
                    </a:lnTo>
                    <a:lnTo>
                      <a:pt x="20395" y="0"/>
                    </a:lnTo>
                    <a:lnTo>
                      <a:pt x="20417" y="0"/>
                    </a:lnTo>
                    <a:lnTo>
                      <a:pt x="20460" y="0"/>
                    </a:lnTo>
                    <a:lnTo>
                      <a:pt x="20406" y="0"/>
                    </a:lnTo>
                    <a:lnTo>
                      <a:pt x="20331" y="0"/>
                    </a:lnTo>
                    <a:lnTo>
                      <a:pt x="20298" y="0"/>
                    </a:lnTo>
                    <a:lnTo>
                      <a:pt x="20298" y="0"/>
                    </a:lnTo>
                    <a:lnTo>
                      <a:pt x="20384" y="0"/>
                    </a:lnTo>
                    <a:lnTo>
                      <a:pt x="20460" y="0"/>
                    </a:lnTo>
                    <a:lnTo>
                      <a:pt x="20481" y="0"/>
                    </a:lnTo>
                    <a:lnTo>
                      <a:pt x="20535" y="0"/>
                    </a:lnTo>
                    <a:lnTo>
                      <a:pt x="20546" y="0"/>
                    </a:lnTo>
                    <a:lnTo>
                      <a:pt x="20566" y="0"/>
                    </a:lnTo>
                    <a:lnTo>
                      <a:pt x="20524" y="0"/>
                    </a:lnTo>
                    <a:lnTo>
                      <a:pt x="20471" y="0"/>
                    </a:lnTo>
                    <a:lnTo>
                      <a:pt x="20417" y="0"/>
                    </a:lnTo>
                    <a:lnTo>
                      <a:pt x="20372" y="0"/>
                    </a:lnTo>
                    <a:lnTo>
                      <a:pt x="20372" y="0"/>
                    </a:lnTo>
                    <a:lnTo>
                      <a:pt x="20352" y="0"/>
                    </a:lnTo>
                    <a:lnTo>
                      <a:pt x="20352" y="0"/>
                    </a:lnTo>
                    <a:lnTo>
                      <a:pt x="20363" y="0"/>
                    </a:lnTo>
                    <a:lnTo>
                      <a:pt x="20363" y="0"/>
                    </a:lnTo>
                    <a:lnTo>
                      <a:pt x="20309" y="0"/>
                    </a:lnTo>
                    <a:lnTo>
                      <a:pt x="20309" y="0"/>
                    </a:lnTo>
                    <a:lnTo>
                      <a:pt x="20277" y="0"/>
                    </a:lnTo>
                    <a:lnTo>
                      <a:pt x="20266" y="0"/>
                    </a:lnTo>
                    <a:lnTo>
                      <a:pt x="20266" y="0"/>
                    </a:lnTo>
                    <a:lnTo>
                      <a:pt x="20244" y="0"/>
                    </a:lnTo>
                    <a:lnTo>
                      <a:pt x="20223" y="0"/>
                    </a:lnTo>
                    <a:lnTo>
                      <a:pt x="20202" y="0"/>
                    </a:lnTo>
                    <a:lnTo>
                      <a:pt x="20158" y="0"/>
                    </a:lnTo>
                    <a:lnTo>
                      <a:pt x="20115" y="0"/>
                    </a:lnTo>
                    <a:lnTo>
                      <a:pt x="20158" y="0"/>
                    </a:lnTo>
                    <a:lnTo>
                      <a:pt x="20191" y="0"/>
                    </a:lnTo>
                    <a:lnTo>
                      <a:pt x="20266" y="0"/>
                    </a:lnTo>
                    <a:lnTo>
                      <a:pt x="20298" y="0"/>
                    </a:lnTo>
                    <a:lnTo>
                      <a:pt x="20277" y="0"/>
                    </a:lnTo>
                    <a:lnTo>
                      <a:pt x="20125" y="0"/>
                    </a:lnTo>
                    <a:lnTo>
                      <a:pt x="20062" y="0"/>
                    </a:lnTo>
                    <a:lnTo>
                      <a:pt x="20051" y="0"/>
                    </a:lnTo>
                    <a:lnTo>
                      <a:pt x="20094" y="0"/>
                    </a:lnTo>
                    <a:lnTo>
                      <a:pt x="20202" y="0"/>
                    </a:lnTo>
                    <a:lnTo>
                      <a:pt x="20266" y="0"/>
                    </a:lnTo>
                    <a:lnTo>
                      <a:pt x="20372" y="0"/>
                    </a:lnTo>
                    <a:lnTo>
                      <a:pt x="20395" y="0"/>
                    </a:lnTo>
                    <a:lnTo>
                      <a:pt x="20384" y="0"/>
                    </a:lnTo>
                    <a:lnTo>
                      <a:pt x="20384" y="0"/>
                    </a:lnTo>
                    <a:lnTo>
                      <a:pt x="20363" y="0"/>
                    </a:lnTo>
                    <a:lnTo>
                      <a:pt x="20320" y="0"/>
                    </a:lnTo>
                    <a:lnTo>
                      <a:pt x="20277" y="0"/>
                    </a:lnTo>
                    <a:lnTo>
                      <a:pt x="20288" y="0"/>
                    </a:lnTo>
                    <a:lnTo>
                      <a:pt x="20320" y="0"/>
                    </a:lnTo>
                    <a:lnTo>
                      <a:pt x="20331" y="0"/>
                    </a:lnTo>
                    <a:lnTo>
                      <a:pt x="20363" y="0"/>
                    </a:lnTo>
                    <a:lnTo>
                      <a:pt x="20384" y="0"/>
                    </a:lnTo>
                    <a:lnTo>
                      <a:pt x="20438" y="0"/>
                    </a:lnTo>
                    <a:lnTo>
                      <a:pt x="20449" y="0"/>
                    </a:lnTo>
                    <a:lnTo>
                      <a:pt x="20449" y="0"/>
                    </a:lnTo>
                    <a:lnTo>
                      <a:pt x="20417" y="0"/>
                    </a:lnTo>
                    <a:lnTo>
                      <a:pt x="20417" y="0"/>
                    </a:lnTo>
                    <a:lnTo>
                      <a:pt x="20384" y="0"/>
                    </a:lnTo>
                    <a:lnTo>
                      <a:pt x="20341" y="0"/>
                    </a:lnTo>
                    <a:lnTo>
                      <a:pt x="20309" y="0"/>
                    </a:lnTo>
                    <a:lnTo>
                      <a:pt x="20234" y="0"/>
                    </a:lnTo>
                    <a:lnTo>
                      <a:pt x="20223" y="0"/>
                    </a:lnTo>
                    <a:lnTo>
                      <a:pt x="20202" y="0"/>
                    </a:lnTo>
                    <a:lnTo>
                      <a:pt x="20180" y="0"/>
                    </a:lnTo>
                    <a:lnTo>
                      <a:pt x="20234" y="0"/>
                    </a:lnTo>
                    <a:lnTo>
                      <a:pt x="20309" y="0"/>
                    </a:lnTo>
                    <a:lnTo>
                      <a:pt x="20331" y="0"/>
                    </a:lnTo>
                    <a:lnTo>
                      <a:pt x="20395" y="0"/>
                    </a:lnTo>
                    <a:lnTo>
                      <a:pt x="20417" y="0"/>
                    </a:lnTo>
                    <a:lnTo>
                      <a:pt x="20372" y="0"/>
                    </a:lnTo>
                    <a:lnTo>
                      <a:pt x="20320" y="0"/>
                    </a:lnTo>
                    <a:lnTo>
                      <a:pt x="20309" y="0"/>
                    </a:lnTo>
                    <a:lnTo>
                      <a:pt x="20341" y="0"/>
                    </a:lnTo>
                    <a:lnTo>
                      <a:pt x="20438" y="0"/>
                    </a:lnTo>
                    <a:lnTo>
                      <a:pt x="20471" y="0"/>
                    </a:lnTo>
                    <a:lnTo>
                      <a:pt x="20535" y="0"/>
                    </a:lnTo>
                    <a:lnTo>
                      <a:pt x="20578" y="0"/>
                    </a:lnTo>
                    <a:lnTo>
                      <a:pt x="20600" y="0"/>
                    </a:lnTo>
                    <a:lnTo>
                      <a:pt x="20610" y="0"/>
                    </a:lnTo>
                    <a:lnTo>
                      <a:pt x="20642" y="0"/>
                    </a:lnTo>
                    <a:lnTo>
                      <a:pt x="20664" y="0"/>
                    </a:lnTo>
                    <a:lnTo>
                      <a:pt x="20696" y="0"/>
                    </a:lnTo>
                    <a:lnTo>
                      <a:pt x="20718" y="0"/>
                    </a:lnTo>
                    <a:lnTo>
                      <a:pt x="20760" y="0"/>
                    </a:lnTo>
                    <a:lnTo>
                      <a:pt x="20792" y="0"/>
                    </a:lnTo>
                    <a:lnTo>
                      <a:pt x="20792" y="0"/>
                    </a:lnTo>
                    <a:lnTo>
                      <a:pt x="20760" y="0"/>
                    </a:lnTo>
                    <a:lnTo>
                      <a:pt x="20750" y="0"/>
                    </a:lnTo>
                    <a:lnTo>
                      <a:pt x="20696" y="0"/>
                    </a:lnTo>
                    <a:lnTo>
                      <a:pt x="20652" y="0"/>
                    </a:lnTo>
                    <a:lnTo>
                      <a:pt x="20631" y="0"/>
                    </a:lnTo>
                    <a:lnTo>
                      <a:pt x="20600" y="0"/>
                    </a:lnTo>
                    <a:lnTo>
                      <a:pt x="20578" y="0"/>
                    </a:lnTo>
                    <a:lnTo>
                      <a:pt x="20535" y="0"/>
                    </a:lnTo>
                    <a:lnTo>
                      <a:pt x="20449" y="0"/>
                    </a:lnTo>
                    <a:lnTo>
                      <a:pt x="20395" y="0"/>
                    </a:lnTo>
                    <a:lnTo>
                      <a:pt x="20288" y="0"/>
                    </a:lnTo>
                    <a:lnTo>
                      <a:pt x="20255" y="0"/>
                    </a:lnTo>
                    <a:lnTo>
                      <a:pt x="20341" y="0"/>
                    </a:lnTo>
                    <a:lnTo>
                      <a:pt x="20384" y="0"/>
                    </a:lnTo>
                    <a:lnTo>
                      <a:pt x="20426" y="0"/>
                    </a:lnTo>
                    <a:lnTo>
                      <a:pt x="20438" y="0"/>
                    </a:lnTo>
                    <a:lnTo>
                      <a:pt x="20481" y="0"/>
                    </a:lnTo>
                    <a:lnTo>
                      <a:pt x="20524" y="0"/>
                    </a:lnTo>
                    <a:lnTo>
                      <a:pt x="20556" y="0"/>
                    </a:lnTo>
                    <a:lnTo>
                      <a:pt x="20642" y="0"/>
                    </a:lnTo>
                    <a:lnTo>
                      <a:pt x="20684" y="0"/>
                    </a:lnTo>
                    <a:lnTo>
                      <a:pt x="20750" y="0"/>
                    </a:lnTo>
                    <a:lnTo>
                      <a:pt x="20771" y="0"/>
                    </a:lnTo>
                    <a:lnTo>
                      <a:pt x="20792" y="0"/>
                    </a:lnTo>
                    <a:lnTo>
                      <a:pt x="20760" y="0"/>
                    </a:lnTo>
                    <a:lnTo>
                      <a:pt x="20750" y="0"/>
                    </a:lnTo>
                    <a:lnTo>
                      <a:pt x="20696" y="0"/>
                    </a:lnTo>
                    <a:lnTo>
                      <a:pt x="20684" y="0"/>
                    </a:lnTo>
                    <a:lnTo>
                      <a:pt x="20652" y="0"/>
                    </a:lnTo>
                    <a:lnTo>
                      <a:pt x="20642" y="0"/>
                    </a:lnTo>
                    <a:lnTo>
                      <a:pt x="20600" y="0"/>
                    </a:lnTo>
                    <a:lnTo>
                      <a:pt x="20600" y="0"/>
                    </a:lnTo>
                    <a:lnTo>
                      <a:pt x="20578" y="0"/>
                    </a:lnTo>
                    <a:lnTo>
                      <a:pt x="20589" y="0"/>
                    </a:lnTo>
                    <a:lnTo>
                      <a:pt x="20589" y="0"/>
                    </a:lnTo>
                    <a:lnTo>
                      <a:pt x="20556" y="0"/>
                    </a:lnTo>
                    <a:lnTo>
                      <a:pt x="20502" y="0"/>
                    </a:lnTo>
                    <a:lnTo>
                      <a:pt x="20471" y="0"/>
                    </a:lnTo>
                    <a:lnTo>
                      <a:pt x="20417" y="0"/>
                    </a:lnTo>
                    <a:lnTo>
                      <a:pt x="20372" y="0"/>
                    </a:lnTo>
                    <a:lnTo>
                      <a:pt x="20320" y="0"/>
                    </a:lnTo>
                    <a:lnTo>
                      <a:pt x="20277" y="0"/>
                    </a:lnTo>
                    <a:lnTo>
                      <a:pt x="20223" y="0"/>
                    </a:lnTo>
                    <a:lnTo>
                      <a:pt x="20202" y="0"/>
                    </a:lnTo>
                    <a:lnTo>
                      <a:pt x="20158" y="0"/>
                    </a:lnTo>
                    <a:lnTo>
                      <a:pt x="20104" y="0"/>
                    </a:lnTo>
                    <a:lnTo>
                      <a:pt x="20083" y="0"/>
                    </a:lnTo>
                    <a:lnTo>
                      <a:pt x="20137" y="0"/>
                    </a:lnTo>
                    <a:lnTo>
                      <a:pt x="20158" y="0"/>
                    </a:lnTo>
                    <a:lnTo>
                      <a:pt x="20202" y="0"/>
                    </a:lnTo>
                    <a:lnTo>
                      <a:pt x="20255" y="0"/>
                    </a:lnTo>
                    <a:lnTo>
                      <a:pt x="20277" y="0"/>
                    </a:lnTo>
                    <a:lnTo>
                      <a:pt x="20320" y="0"/>
                    </a:lnTo>
                    <a:lnTo>
                      <a:pt x="20341" y="0"/>
                    </a:lnTo>
                    <a:lnTo>
                      <a:pt x="20395" y="0"/>
                    </a:lnTo>
                    <a:lnTo>
                      <a:pt x="20438" y="0"/>
                    </a:lnTo>
                    <a:lnTo>
                      <a:pt x="20438" y="0"/>
                    </a:lnTo>
                    <a:lnTo>
                      <a:pt x="20438" y="0"/>
                    </a:lnTo>
                    <a:lnTo>
                      <a:pt x="20395" y="0"/>
                    </a:lnTo>
                    <a:lnTo>
                      <a:pt x="20363" y="0"/>
                    </a:lnTo>
                    <a:lnTo>
                      <a:pt x="20320" y="0"/>
                    </a:lnTo>
                    <a:lnTo>
                      <a:pt x="20255" y="0"/>
                    </a:lnTo>
                    <a:lnTo>
                      <a:pt x="20169" y="0"/>
                    </a:lnTo>
                    <a:lnTo>
                      <a:pt x="20115" y="0"/>
                    </a:lnTo>
                    <a:lnTo>
                      <a:pt x="20018" y="0"/>
                    </a:lnTo>
                    <a:lnTo>
                      <a:pt x="20051" y="0"/>
                    </a:lnTo>
                    <a:lnTo>
                      <a:pt x="20115" y="0"/>
                    </a:lnTo>
                    <a:lnTo>
                      <a:pt x="20125" y="0"/>
                    </a:lnTo>
                    <a:lnTo>
                      <a:pt x="20104" y="0"/>
                    </a:lnTo>
                    <a:lnTo>
                      <a:pt x="20051" y="0"/>
                    </a:lnTo>
                    <a:lnTo>
                      <a:pt x="20137" y="0"/>
                    </a:lnTo>
                    <a:lnTo>
                      <a:pt x="20191" y="0"/>
                    </a:lnTo>
                    <a:lnTo>
                      <a:pt x="20266" y="0"/>
                    </a:lnTo>
                    <a:lnTo>
                      <a:pt x="20331" y="0"/>
                    </a:lnTo>
                    <a:lnTo>
                      <a:pt x="20372" y="0"/>
                    </a:lnTo>
                    <a:lnTo>
                      <a:pt x="20471" y="0"/>
                    </a:lnTo>
                    <a:lnTo>
                      <a:pt x="20512" y="0"/>
                    </a:lnTo>
                    <a:lnTo>
                      <a:pt x="20535" y="0"/>
                    </a:lnTo>
                    <a:lnTo>
                      <a:pt x="20546" y="0"/>
                    </a:lnTo>
                    <a:lnTo>
                      <a:pt x="20589" y="0"/>
                    </a:lnTo>
                    <a:lnTo>
                      <a:pt x="20589" y="0"/>
                    </a:lnTo>
                    <a:lnTo>
                      <a:pt x="20620" y="0"/>
                    </a:lnTo>
                    <a:lnTo>
                      <a:pt x="20675" y="0"/>
                    </a:lnTo>
                    <a:lnTo>
                      <a:pt x="20684" y="0"/>
                    </a:lnTo>
                    <a:lnTo>
                      <a:pt x="20675" y="0"/>
                    </a:lnTo>
                    <a:lnTo>
                      <a:pt x="20631" y="0"/>
                    </a:lnTo>
                    <a:lnTo>
                      <a:pt x="20600" y="0"/>
                    </a:lnTo>
                    <a:lnTo>
                      <a:pt x="20535" y="0"/>
                    </a:lnTo>
                    <a:lnTo>
                      <a:pt x="20512" y="0"/>
                    </a:lnTo>
                    <a:lnTo>
                      <a:pt x="20471" y="0"/>
                    </a:lnTo>
                    <a:lnTo>
                      <a:pt x="20426" y="0"/>
                    </a:lnTo>
                    <a:lnTo>
                      <a:pt x="20406" y="0"/>
                    </a:lnTo>
                    <a:lnTo>
                      <a:pt x="20363" y="0"/>
                    </a:lnTo>
                    <a:lnTo>
                      <a:pt x="20309" y="0"/>
                    </a:lnTo>
                    <a:lnTo>
                      <a:pt x="20255" y="0"/>
                    </a:lnTo>
                    <a:lnTo>
                      <a:pt x="20212" y="0"/>
                    </a:lnTo>
                    <a:lnTo>
                      <a:pt x="20202" y="0"/>
                    </a:lnTo>
                    <a:lnTo>
                      <a:pt x="20212" y="0"/>
                    </a:lnTo>
                    <a:lnTo>
                      <a:pt x="20255" y="0"/>
                    </a:lnTo>
                    <a:lnTo>
                      <a:pt x="20309" y="0"/>
                    </a:lnTo>
                    <a:lnTo>
                      <a:pt x="20372" y="0"/>
                    </a:lnTo>
                    <a:lnTo>
                      <a:pt x="20406" y="0"/>
                    </a:lnTo>
                    <a:lnTo>
                      <a:pt x="20406" y="0"/>
                    </a:lnTo>
                    <a:lnTo>
                      <a:pt x="20363" y="0"/>
                    </a:lnTo>
                    <a:lnTo>
                      <a:pt x="20277" y="0"/>
                    </a:lnTo>
                    <a:lnTo>
                      <a:pt x="20202" y="0"/>
                    </a:lnTo>
                    <a:lnTo>
                      <a:pt x="20169" y="0"/>
                    </a:lnTo>
                    <a:lnTo>
                      <a:pt x="20148" y="0"/>
                    </a:lnTo>
                    <a:lnTo>
                      <a:pt x="20125" y="0"/>
                    </a:lnTo>
                    <a:lnTo>
                      <a:pt x="20094" y="0"/>
                    </a:lnTo>
                    <a:lnTo>
                      <a:pt x="19997" y="0"/>
                    </a:lnTo>
                    <a:lnTo>
                      <a:pt x="19901" y="0"/>
                    </a:lnTo>
                    <a:lnTo>
                      <a:pt x="19901" y="0"/>
                    </a:lnTo>
                    <a:lnTo>
                      <a:pt x="19943" y="0"/>
                    </a:lnTo>
                    <a:lnTo>
                      <a:pt x="20008" y="0"/>
                    </a:lnTo>
                    <a:lnTo>
                      <a:pt x="20051" y="0"/>
                    </a:lnTo>
                    <a:lnTo>
                      <a:pt x="20071" y="0"/>
                    </a:lnTo>
                    <a:lnTo>
                      <a:pt x="20071" y="0"/>
                    </a:lnTo>
                    <a:lnTo>
                      <a:pt x="20051" y="0"/>
                    </a:lnTo>
                    <a:lnTo>
                      <a:pt x="20040" y="0"/>
                    </a:lnTo>
                    <a:lnTo>
                      <a:pt x="20008" y="0"/>
                    </a:lnTo>
                    <a:lnTo>
                      <a:pt x="19965" y="0"/>
                    </a:lnTo>
                    <a:lnTo>
                      <a:pt x="19901" y="0"/>
                    </a:lnTo>
                    <a:lnTo>
                      <a:pt x="19878" y="0"/>
                    </a:lnTo>
                    <a:lnTo>
                      <a:pt x="19889" y="0"/>
                    </a:lnTo>
                    <a:lnTo>
                      <a:pt x="19901" y="0"/>
                    </a:lnTo>
                    <a:lnTo>
                      <a:pt x="19954" y="0"/>
                    </a:lnTo>
                    <a:lnTo>
                      <a:pt x="19976" y="0"/>
                    </a:lnTo>
                    <a:lnTo>
                      <a:pt x="19997" y="0"/>
                    </a:lnTo>
                    <a:lnTo>
                      <a:pt x="20040" y="0"/>
                    </a:lnTo>
                    <a:lnTo>
                      <a:pt x="20062" y="0"/>
                    </a:lnTo>
                    <a:lnTo>
                      <a:pt x="20115" y="0"/>
                    </a:lnTo>
                    <a:lnTo>
                      <a:pt x="20137" y="0"/>
                    </a:lnTo>
                    <a:lnTo>
                      <a:pt x="20169" y="0"/>
                    </a:lnTo>
                    <a:lnTo>
                      <a:pt x="20223" y="0"/>
                    </a:lnTo>
                    <a:lnTo>
                      <a:pt x="20277" y="0"/>
                    </a:lnTo>
                    <a:lnTo>
                      <a:pt x="20309" y="0"/>
                    </a:lnTo>
                    <a:lnTo>
                      <a:pt x="20288" y="0"/>
                    </a:lnTo>
                    <a:lnTo>
                      <a:pt x="20309" y="0"/>
                    </a:lnTo>
                    <a:lnTo>
                      <a:pt x="20288" y="0"/>
                    </a:lnTo>
                    <a:lnTo>
                      <a:pt x="20212" y="0"/>
                    </a:lnTo>
                    <a:lnTo>
                      <a:pt x="20180" y="0"/>
                    </a:lnTo>
                    <a:lnTo>
                      <a:pt x="20180" y="0"/>
                    </a:lnTo>
                    <a:lnTo>
                      <a:pt x="20169" y="0"/>
                    </a:lnTo>
                    <a:lnTo>
                      <a:pt x="20148" y="0"/>
                    </a:lnTo>
                    <a:lnTo>
                      <a:pt x="20158" y="0"/>
                    </a:lnTo>
                    <a:lnTo>
                      <a:pt x="20158" y="0"/>
                    </a:lnTo>
                    <a:lnTo>
                      <a:pt x="20115" y="0"/>
                    </a:lnTo>
                    <a:lnTo>
                      <a:pt x="20062" y="0"/>
                    </a:lnTo>
                    <a:lnTo>
                      <a:pt x="20008" y="0"/>
                    </a:lnTo>
                    <a:lnTo>
                      <a:pt x="19965" y="0"/>
                    </a:lnTo>
                    <a:lnTo>
                      <a:pt x="19901" y="0"/>
                    </a:lnTo>
                    <a:lnTo>
                      <a:pt x="19847" y="0"/>
                    </a:lnTo>
                    <a:lnTo>
                      <a:pt x="19783" y="0"/>
                    </a:lnTo>
                    <a:lnTo>
                      <a:pt x="19825" y="0"/>
                    </a:lnTo>
                    <a:lnTo>
                      <a:pt x="19878" y="0"/>
                    </a:lnTo>
                    <a:lnTo>
                      <a:pt x="19922" y="0"/>
                    </a:lnTo>
                    <a:lnTo>
                      <a:pt x="19901" y="0"/>
                    </a:lnTo>
                    <a:lnTo>
                      <a:pt x="19878" y="0"/>
                    </a:lnTo>
                    <a:lnTo>
                      <a:pt x="19803" y="0"/>
                    </a:lnTo>
                    <a:lnTo>
                      <a:pt x="19835" y="0"/>
                    </a:lnTo>
                    <a:lnTo>
                      <a:pt x="19878" y="0"/>
                    </a:lnTo>
                    <a:lnTo>
                      <a:pt x="19922" y="0"/>
                    </a:lnTo>
                    <a:lnTo>
                      <a:pt x="19943" y="0"/>
                    </a:lnTo>
                    <a:lnTo>
                      <a:pt x="19987" y="0"/>
                    </a:lnTo>
                    <a:lnTo>
                      <a:pt x="20008" y="0"/>
                    </a:lnTo>
                    <a:lnTo>
                      <a:pt x="20040" y="0"/>
                    </a:lnTo>
                    <a:lnTo>
                      <a:pt x="20094" y="0"/>
                    </a:lnTo>
                    <a:lnTo>
                      <a:pt x="20125" y="0"/>
                    </a:lnTo>
                    <a:lnTo>
                      <a:pt x="20169" y="0"/>
                    </a:lnTo>
                    <a:lnTo>
                      <a:pt x="20223" y="0"/>
                    </a:lnTo>
                    <a:lnTo>
                      <a:pt x="20266" y="0"/>
                    </a:lnTo>
                    <a:lnTo>
                      <a:pt x="20266" y="0"/>
                    </a:lnTo>
                    <a:lnTo>
                      <a:pt x="20212" y="0"/>
                    </a:lnTo>
                    <a:lnTo>
                      <a:pt x="20202" y="0"/>
                    </a:lnTo>
                    <a:lnTo>
                      <a:pt x="20180" y="0"/>
                    </a:lnTo>
                    <a:lnTo>
                      <a:pt x="20125" y="0"/>
                    </a:lnTo>
                    <a:lnTo>
                      <a:pt x="20094" y="0"/>
                    </a:lnTo>
                    <a:lnTo>
                      <a:pt x="20051" y="0"/>
                    </a:lnTo>
                    <a:lnTo>
                      <a:pt x="20018" y="0"/>
                    </a:lnTo>
                    <a:lnTo>
                      <a:pt x="20018" y="0"/>
                    </a:lnTo>
                    <a:lnTo>
                      <a:pt x="19997" y="0"/>
                    </a:lnTo>
                    <a:lnTo>
                      <a:pt x="19965" y="0"/>
                    </a:lnTo>
                    <a:lnTo>
                      <a:pt x="19954" y="0"/>
                    </a:lnTo>
                    <a:lnTo>
                      <a:pt x="19954" y="0"/>
                    </a:lnTo>
                    <a:lnTo>
                      <a:pt x="19911" y="0"/>
                    </a:lnTo>
                    <a:lnTo>
                      <a:pt x="19889" y="0"/>
                    </a:lnTo>
                    <a:lnTo>
                      <a:pt x="19889" y="0"/>
                    </a:lnTo>
                    <a:lnTo>
                      <a:pt x="19825" y="0"/>
                    </a:lnTo>
                    <a:lnTo>
                      <a:pt x="19783" y="0"/>
                    </a:lnTo>
                    <a:lnTo>
                      <a:pt x="19771" y="0"/>
                    </a:lnTo>
                    <a:lnTo>
                      <a:pt x="19739" y="0"/>
                    </a:lnTo>
                    <a:lnTo>
                      <a:pt x="19717" y="0"/>
                    </a:lnTo>
                    <a:lnTo>
                      <a:pt x="19729" y="0"/>
                    </a:lnTo>
                    <a:lnTo>
                      <a:pt x="19783" y="0"/>
                    </a:lnTo>
                    <a:lnTo>
                      <a:pt x="19825" y="0"/>
                    </a:lnTo>
                    <a:lnTo>
                      <a:pt x="19825" y="0"/>
                    </a:lnTo>
                    <a:lnTo>
                      <a:pt x="19803" y="0"/>
                    </a:lnTo>
                    <a:lnTo>
                      <a:pt x="19783" y="0"/>
                    </a:lnTo>
                    <a:lnTo>
                      <a:pt x="19621" y="0"/>
                    </a:lnTo>
                    <a:lnTo>
                      <a:pt x="19555" y="0"/>
                    </a:lnTo>
                    <a:lnTo>
                      <a:pt x="19523" y="0"/>
                    </a:lnTo>
                    <a:lnTo>
                      <a:pt x="19471" y="0"/>
                    </a:lnTo>
                    <a:lnTo>
                      <a:pt x="19471" y="0"/>
                    </a:lnTo>
                    <a:lnTo>
                      <a:pt x="19503" y="0"/>
                    </a:lnTo>
                    <a:lnTo>
                      <a:pt x="19546" y="0"/>
                    </a:lnTo>
                    <a:lnTo>
                      <a:pt x="19555" y="0"/>
                    </a:lnTo>
                    <a:lnTo>
                      <a:pt x="19621" y="0"/>
                    </a:lnTo>
                    <a:lnTo>
                      <a:pt x="19653" y="0"/>
                    </a:lnTo>
                    <a:lnTo>
                      <a:pt x="19631" y="0"/>
                    </a:lnTo>
                    <a:lnTo>
                      <a:pt x="19631" y="0"/>
                    </a:lnTo>
                    <a:lnTo>
                      <a:pt x="19567" y="0"/>
                    </a:lnTo>
                    <a:lnTo>
                      <a:pt x="19492" y="0"/>
                    </a:lnTo>
                    <a:lnTo>
                      <a:pt x="19471" y="0"/>
                    </a:lnTo>
                    <a:lnTo>
                      <a:pt x="19427" y="0"/>
                    </a:lnTo>
                    <a:lnTo>
                      <a:pt x="19417" y="0"/>
                    </a:lnTo>
                    <a:lnTo>
                      <a:pt x="19427" y="0"/>
                    </a:lnTo>
                    <a:lnTo>
                      <a:pt x="19460" y="0"/>
                    </a:lnTo>
                    <a:lnTo>
                      <a:pt x="19427" y="0"/>
                    </a:lnTo>
                    <a:lnTo>
                      <a:pt x="19427" y="0"/>
                    </a:lnTo>
                    <a:lnTo>
                      <a:pt x="19471" y="0"/>
                    </a:lnTo>
                    <a:lnTo>
                      <a:pt x="19567" y="0"/>
                    </a:lnTo>
                    <a:lnTo>
                      <a:pt x="19663" y="0"/>
                    </a:lnTo>
                    <a:lnTo>
                      <a:pt x="19663" y="0"/>
                    </a:lnTo>
                    <a:lnTo>
                      <a:pt x="19621" y="0"/>
                    </a:lnTo>
                    <a:lnTo>
                      <a:pt x="19555" y="0"/>
                    </a:lnTo>
                    <a:lnTo>
                      <a:pt x="19535" y="0"/>
                    </a:lnTo>
                    <a:lnTo>
                      <a:pt x="19481" y="0"/>
                    </a:lnTo>
                    <a:lnTo>
                      <a:pt x="19481" y="0"/>
                    </a:lnTo>
                    <a:lnTo>
                      <a:pt x="19471" y="0"/>
                    </a:lnTo>
                    <a:lnTo>
                      <a:pt x="19374" y="0"/>
                    </a:lnTo>
                    <a:lnTo>
                      <a:pt x="19342" y="0"/>
                    </a:lnTo>
                    <a:lnTo>
                      <a:pt x="19299" y="0"/>
                    </a:lnTo>
                    <a:lnTo>
                      <a:pt x="19234" y="0"/>
                    </a:lnTo>
                    <a:lnTo>
                      <a:pt x="19191" y="0"/>
                    </a:lnTo>
                    <a:lnTo>
                      <a:pt x="19234" y="0"/>
                    </a:lnTo>
                    <a:lnTo>
                      <a:pt x="19299" y="0"/>
                    </a:lnTo>
                    <a:lnTo>
                      <a:pt x="19320" y="0"/>
                    </a:lnTo>
                    <a:lnTo>
                      <a:pt x="19309" y="0"/>
                    </a:lnTo>
                    <a:lnTo>
                      <a:pt x="19266" y="0"/>
                    </a:lnTo>
                    <a:lnTo>
                      <a:pt x="19320" y="0"/>
                    </a:lnTo>
                    <a:lnTo>
                      <a:pt x="19395" y="0"/>
                    </a:lnTo>
                    <a:lnTo>
                      <a:pt x="19417" y="0"/>
                    </a:lnTo>
                    <a:lnTo>
                      <a:pt x="19406" y="0"/>
                    </a:lnTo>
                    <a:lnTo>
                      <a:pt x="19363" y="0"/>
                    </a:lnTo>
                    <a:lnTo>
                      <a:pt x="19299" y="0"/>
                    </a:lnTo>
                    <a:lnTo>
                      <a:pt x="19255" y="0"/>
                    </a:lnTo>
                    <a:lnTo>
                      <a:pt x="19213" y="0"/>
                    </a:lnTo>
                    <a:lnTo>
                      <a:pt x="19320" y="0"/>
                    </a:lnTo>
                    <a:lnTo>
                      <a:pt x="19309" y="0"/>
                    </a:lnTo>
                    <a:lnTo>
                      <a:pt x="19255" y="0"/>
                    </a:lnTo>
                    <a:lnTo>
                      <a:pt x="19288" y="0"/>
                    </a:lnTo>
                    <a:lnTo>
                      <a:pt x="19342" y="0"/>
                    </a:lnTo>
                    <a:lnTo>
                      <a:pt x="19363" y="0"/>
                    </a:lnTo>
                    <a:lnTo>
                      <a:pt x="19427" y="0"/>
                    </a:lnTo>
                    <a:lnTo>
                      <a:pt x="19460" y="0"/>
                    </a:lnTo>
                    <a:lnTo>
                      <a:pt x="19523" y="0"/>
                    </a:lnTo>
                    <a:lnTo>
                      <a:pt x="19523" y="0"/>
                    </a:lnTo>
                    <a:lnTo>
                      <a:pt x="19555" y="0"/>
                    </a:lnTo>
                    <a:lnTo>
                      <a:pt x="19555" y="0"/>
                    </a:lnTo>
                    <a:lnTo>
                      <a:pt x="19513" y="0"/>
                    </a:lnTo>
                    <a:lnTo>
                      <a:pt x="19481" y="0"/>
                    </a:lnTo>
                    <a:lnTo>
                      <a:pt x="19427" y="0"/>
                    </a:lnTo>
                    <a:lnTo>
                      <a:pt x="19363" y="0"/>
                    </a:lnTo>
                    <a:lnTo>
                      <a:pt x="19288" y="0"/>
                    </a:lnTo>
                    <a:lnTo>
                      <a:pt x="19245" y="0"/>
                    </a:lnTo>
                    <a:lnTo>
                      <a:pt x="19137" y="0"/>
                    </a:lnTo>
                    <a:lnTo>
                      <a:pt x="19105" y="0"/>
                    </a:lnTo>
                    <a:lnTo>
                      <a:pt x="19126" y="0"/>
                    </a:lnTo>
                    <a:lnTo>
                      <a:pt x="19147" y="0"/>
                    </a:lnTo>
                    <a:lnTo>
                      <a:pt x="19201" y="0"/>
                    </a:lnTo>
                    <a:lnTo>
                      <a:pt x="19266" y="0"/>
                    </a:lnTo>
                    <a:lnTo>
                      <a:pt x="19342" y="0"/>
                    </a:lnTo>
                    <a:lnTo>
                      <a:pt x="19374" y="0"/>
                    </a:lnTo>
                    <a:lnTo>
                      <a:pt x="19363" y="0"/>
                    </a:lnTo>
                    <a:lnTo>
                      <a:pt x="19266" y="0"/>
                    </a:lnTo>
                    <a:lnTo>
                      <a:pt x="19180" y="0"/>
                    </a:lnTo>
                    <a:lnTo>
                      <a:pt x="19266" y="0"/>
                    </a:lnTo>
                    <a:lnTo>
                      <a:pt x="19352" y="0"/>
                    </a:lnTo>
                    <a:lnTo>
                      <a:pt x="19406" y="0"/>
                    </a:lnTo>
                    <a:lnTo>
                      <a:pt x="19449" y="0"/>
                    </a:lnTo>
                    <a:lnTo>
                      <a:pt x="19503" y="0"/>
                    </a:lnTo>
                    <a:lnTo>
                      <a:pt x="19503" y="0"/>
                    </a:lnTo>
                    <a:lnTo>
                      <a:pt x="19481" y="0"/>
                    </a:lnTo>
                    <a:lnTo>
                      <a:pt x="19481" y="0"/>
                    </a:lnTo>
                    <a:lnTo>
                      <a:pt x="19481" y="0"/>
                    </a:lnTo>
                    <a:lnTo>
                      <a:pt x="19417" y="0"/>
                    </a:lnTo>
                    <a:lnTo>
                      <a:pt x="19395" y="0"/>
                    </a:lnTo>
                    <a:lnTo>
                      <a:pt x="19342" y="0"/>
                    </a:lnTo>
                    <a:lnTo>
                      <a:pt x="19320" y="0"/>
                    </a:lnTo>
                    <a:lnTo>
                      <a:pt x="19299" y="0"/>
                    </a:lnTo>
                    <a:lnTo>
                      <a:pt x="19299" y="0"/>
                    </a:lnTo>
                    <a:lnTo>
                      <a:pt x="19255" y="0"/>
                    </a:lnTo>
                    <a:lnTo>
                      <a:pt x="19213" y="0"/>
                    </a:lnTo>
                    <a:lnTo>
                      <a:pt x="19213" y="0"/>
                    </a:lnTo>
                    <a:lnTo>
                      <a:pt x="19137" y="0"/>
                    </a:lnTo>
                    <a:lnTo>
                      <a:pt x="19105" y="0"/>
                    </a:lnTo>
                    <a:lnTo>
                      <a:pt x="19083" y="0"/>
                    </a:lnTo>
                    <a:lnTo>
                      <a:pt x="19019" y="0"/>
                    </a:lnTo>
                    <a:lnTo>
                      <a:pt x="18921" y="0"/>
                    </a:lnTo>
                    <a:lnTo>
                      <a:pt x="18868" y="0"/>
                    </a:lnTo>
                    <a:lnTo>
                      <a:pt x="18804" y="0"/>
                    </a:lnTo>
                    <a:lnTo>
                      <a:pt x="18750" y="0"/>
                    </a:lnTo>
                    <a:lnTo>
                      <a:pt x="18760" y="0"/>
                    </a:lnTo>
                    <a:lnTo>
                      <a:pt x="18804" y="0"/>
                    </a:lnTo>
                    <a:lnTo>
                      <a:pt x="18912" y="0"/>
                    </a:lnTo>
                    <a:lnTo>
                      <a:pt x="18921" y="0"/>
                    </a:lnTo>
                    <a:lnTo>
                      <a:pt x="18965" y="0"/>
                    </a:lnTo>
                    <a:lnTo>
                      <a:pt x="18986" y="0"/>
                    </a:lnTo>
                    <a:lnTo>
                      <a:pt x="18965" y="0"/>
                    </a:lnTo>
                    <a:lnTo>
                      <a:pt x="18921" y="0"/>
                    </a:lnTo>
                    <a:lnTo>
                      <a:pt x="18858" y="0"/>
                    </a:lnTo>
                    <a:lnTo>
                      <a:pt x="18858" y="0"/>
                    </a:lnTo>
                    <a:lnTo>
                      <a:pt x="18760" y="0"/>
                    </a:lnTo>
                    <a:lnTo>
                      <a:pt x="18718" y="0"/>
                    </a:lnTo>
                    <a:lnTo>
                      <a:pt x="18695" y="0"/>
                    </a:lnTo>
                    <a:lnTo>
                      <a:pt x="18695" y="0"/>
                    </a:lnTo>
                    <a:lnTo>
                      <a:pt x="18706" y="0"/>
                    </a:lnTo>
                    <a:lnTo>
                      <a:pt x="18718" y="0"/>
                    </a:lnTo>
                    <a:lnTo>
                      <a:pt x="18654" y="0"/>
                    </a:lnTo>
                    <a:lnTo>
                      <a:pt x="18620" y="0"/>
                    </a:lnTo>
                    <a:lnTo>
                      <a:pt x="18620" y="0"/>
                    </a:lnTo>
                    <a:lnTo>
                      <a:pt x="18654" y="0"/>
                    </a:lnTo>
                    <a:lnTo>
                      <a:pt x="18664" y="0"/>
                    </a:lnTo>
                    <a:lnTo>
                      <a:pt x="18654" y="0"/>
                    </a:lnTo>
                    <a:lnTo>
                      <a:pt x="18654" y="0"/>
                    </a:lnTo>
                    <a:lnTo>
                      <a:pt x="18610" y="0"/>
                    </a:lnTo>
                    <a:lnTo>
                      <a:pt x="18566" y="0"/>
                    </a:lnTo>
                    <a:lnTo>
                      <a:pt x="18546" y="0"/>
                    </a:lnTo>
                    <a:lnTo>
                      <a:pt x="18566" y="0"/>
                    </a:lnTo>
                    <a:lnTo>
                      <a:pt x="18534" y="0"/>
                    </a:lnTo>
                    <a:lnTo>
                      <a:pt x="18480" y="0"/>
                    </a:lnTo>
                    <a:lnTo>
                      <a:pt x="18428" y="0"/>
                    </a:lnTo>
                    <a:lnTo>
                      <a:pt x="18448" y="0"/>
                    </a:lnTo>
                    <a:lnTo>
                      <a:pt x="18503" y="0"/>
                    </a:lnTo>
                    <a:lnTo>
                      <a:pt x="18566" y="0"/>
                    </a:lnTo>
                    <a:lnTo>
                      <a:pt x="18588" y="0"/>
                    </a:lnTo>
                    <a:lnTo>
                      <a:pt x="18546" y="0"/>
                    </a:lnTo>
                    <a:lnTo>
                      <a:pt x="18534" y="0"/>
                    </a:lnTo>
                    <a:lnTo>
                      <a:pt x="18460" y="0"/>
                    </a:lnTo>
                    <a:lnTo>
                      <a:pt x="18438" y="0"/>
                    </a:lnTo>
                    <a:lnTo>
                      <a:pt x="18428" y="0"/>
                    </a:lnTo>
                    <a:lnTo>
                      <a:pt x="18438" y="0"/>
                    </a:lnTo>
                    <a:lnTo>
                      <a:pt x="18384" y="0"/>
                    </a:lnTo>
                    <a:lnTo>
                      <a:pt x="18352" y="0"/>
                    </a:lnTo>
                    <a:lnTo>
                      <a:pt x="18341" y="0"/>
                    </a:lnTo>
                    <a:lnTo>
                      <a:pt x="18352" y="0"/>
                    </a:lnTo>
                    <a:lnTo>
                      <a:pt x="18352" y="0"/>
                    </a:lnTo>
                    <a:lnTo>
                      <a:pt x="18331" y="0"/>
                    </a:lnTo>
                    <a:lnTo>
                      <a:pt x="18331" y="0"/>
                    </a:lnTo>
                    <a:lnTo>
                      <a:pt x="18320" y="0"/>
                    </a:lnTo>
                    <a:lnTo>
                      <a:pt x="18288" y="0"/>
                    </a:lnTo>
                    <a:lnTo>
                      <a:pt x="18234" y="0"/>
                    </a:lnTo>
                    <a:lnTo>
                      <a:pt x="18234" y="0"/>
                    </a:lnTo>
                    <a:lnTo>
                      <a:pt x="18191" y="0"/>
                    </a:lnTo>
                    <a:lnTo>
                      <a:pt x="18159" y="0"/>
                    </a:lnTo>
                    <a:lnTo>
                      <a:pt x="18126" y="0"/>
                    </a:lnTo>
                    <a:lnTo>
                      <a:pt x="18072" y="0"/>
                    </a:lnTo>
                    <a:lnTo>
                      <a:pt x="18116" y="0"/>
                    </a:lnTo>
                    <a:lnTo>
                      <a:pt x="18116" y="0"/>
                    </a:lnTo>
                    <a:lnTo>
                      <a:pt x="18084" y="0"/>
                    </a:lnTo>
                    <a:lnTo>
                      <a:pt x="18062" y="0"/>
                    </a:lnTo>
                    <a:lnTo>
                      <a:pt x="18062" y="0"/>
                    </a:lnTo>
                    <a:lnTo>
                      <a:pt x="18104" y="0"/>
                    </a:lnTo>
                    <a:lnTo>
                      <a:pt x="18126" y="0"/>
                    </a:lnTo>
                    <a:lnTo>
                      <a:pt x="18137" y="0"/>
                    </a:lnTo>
                    <a:lnTo>
                      <a:pt x="18137" y="0"/>
                    </a:lnTo>
                    <a:lnTo>
                      <a:pt x="18137" y="0"/>
                    </a:lnTo>
                    <a:lnTo>
                      <a:pt x="18191" y="0"/>
                    </a:lnTo>
                    <a:lnTo>
                      <a:pt x="18277" y="0"/>
                    </a:lnTo>
                    <a:lnTo>
                      <a:pt x="18288" y="0"/>
                    </a:lnTo>
                    <a:lnTo>
                      <a:pt x="18331" y="0"/>
                    </a:lnTo>
                    <a:lnTo>
                      <a:pt x="18277" y="0"/>
                    </a:lnTo>
                    <a:lnTo>
                      <a:pt x="18191" y="0"/>
                    </a:lnTo>
                    <a:lnTo>
                      <a:pt x="18126" y="0"/>
                    </a:lnTo>
                    <a:lnTo>
                      <a:pt x="18084" y="0"/>
                    </a:lnTo>
                    <a:lnTo>
                      <a:pt x="18126" y="0"/>
                    </a:lnTo>
                    <a:lnTo>
                      <a:pt x="18170" y="0"/>
                    </a:lnTo>
                    <a:lnTo>
                      <a:pt x="18213" y="0"/>
                    </a:lnTo>
                    <a:lnTo>
                      <a:pt x="18266" y="0"/>
                    </a:lnTo>
                    <a:lnTo>
                      <a:pt x="18299" y="0"/>
                    </a:lnTo>
                    <a:lnTo>
                      <a:pt x="18341" y="0"/>
                    </a:lnTo>
                    <a:lnTo>
                      <a:pt x="18384" y="0"/>
                    </a:lnTo>
                    <a:lnTo>
                      <a:pt x="18384" y="0"/>
                    </a:lnTo>
                    <a:lnTo>
                      <a:pt x="18341" y="0"/>
                    </a:lnTo>
                    <a:lnTo>
                      <a:pt x="18341" y="0"/>
                    </a:lnTo>
                    <a:lnTo>
                      <a:pt x="18352" y="0"/>
                    </a:lnTo>
                    <a:lnTo>
                      <a:pt x="18438" y="0"/>
                    </a:lnTo>
                    <a:lnTo>
                      <a:pt x="18448" y="0"/>
                    </a:lnTo>
                    <a:lnTo>
                      <a:pt x="18428" y="0"/>
                    </a:lnTo>
                    <a:lnTo>
                      <a:pt x="18417" y="0"/>
                    </a:lnTo>
                    <a:lnTo>
                      <a:pt x="18394" y="0"/>
                    </a:lnTo>
                    <a:lnTo>
                      <a:pt x="18438" y="0"/>
                    </a:lnTo>
                    <a:lnTo>
                      <a:pt x="18480" y="0"/>
                    </a:lnTo>
                    <a:lnTo>
                      <a:pt x="18492" y="0"/>
                    </a:lnTo>
                    <a:lnTo>
                      <a:pt x="18503" y="0"/>
                    </a:lnTo>
                    <a:lnTo>
                      <a:pt x="18524" y="0"/>
                    </a:lnTo>
                    <a:lnTo>
                      <a:pt x="18503" y="0"/>
                    </a:lnTo>
                    <a:lnTo>
                      <a:pt x="18417" y="0"/>
                    </a:lnTo>
                    <a:lnTo>
                      <a:pt x="18320" y="0"/>
                    </a:lnTo>
                    <a:lnTo>
                      <a:pt x="18234" y="0"/>
                    </a:lnTo>
                    <a:lnTo>
                      <a:pt x="18170" y="0"/>
                    </a:lnTo>
                    <a:lnTo>
                      <a:pt x="18104" y="0"/>
                    </a:lnTo>
                    <a:lnTo>
                      <a:pt x="18018" y="0"/>
                    </a:lnTo>
                    <a:lnTo>
                      <a:pt x="17878" y="0"/>
                    </a:lnTo>
                    <a:lnTo>
                      <a:pt x="17858" y="0"/>
                    </a:lnTo>
                    <a:lnTo>
                      <a:pt x="17912" y="0"/>
                    </a:lnTo>
                    <a:lnTo>
                      <a:pt x="17912" y="0"/>
                    </a:lnTo>
                    <a:lnTo>
                      <a:pt x="17890" y="0"/>
                    </a:lnTo>
                    <a:lnTo>
                      <a:pt x="17858" y="0"/>
                    </a:lnTo>
                    <a:lnTo>
                      <a:pt x="17836" y="0"/>
                    </a:lnTo>
                    <a:lnTo>
                      <a:pt x="17804" y="0"/>
                    </a:lnTo>
                    <a:lnTo>
                      <a:pt x="17739" y="0"/>
                    </a:lnTo>
                    <a:lnTo>
                      <a:pt x="17695" y="0"/>
                    </a:lnTo>
                    <a:lnTo>
                      <a:pt x="17695" y="0"/>
                    </a:lnTo>
                    <a:lnTo>
                      <a:pt x="17675" y="0"/>
                    </a:lnTo>
                    <a:lnTo>
                      <a:pt x="17663" y="0"/>
                    </a:lnTo>
                    <a:lnTo>
                      <a:pt x="17675" y="0"/>
                    </a:lnTo>
                    <a:lnTo>
                      <a:pt x="17643" y="0"/>
                    </a:lnTo>
                    <a:lnTo>
                      <a:pt x="17567" y="0"/>
                    </a:lnTo>
                    <a:lnTo>
                      <a:pt x="17535" y="0"/>
                    </a:lnTo>
                    <a:lnTo>
                      <a:pt x="17535" y="0"/>
                    </a:lnTo>
                    <a:lnTo>
                      <a:pt x="17611" y="0"/>
                    </a:lnTo>
                    <a:lnTo>
                      <a:pt x="17663" y="0"/>
                    </a:lnTo>
                    <a:lnTo>
                      <a:pt x="17729" y="0"/>
                    </a:lnTo>
                    <a:lnTo>
                      <a:pt x="17695" y="0"/>
                    </a:lnTo>
                    <a:lnTo>
                      <a:pt x="17621" y="0"/>
                    </a:lnTo>
                    <a:lnTo>
                      <a:pt x="17525" y="0"/>
                    </a:lnTo>
                    <a:lnTo>
                      <a:pt x="17503" y="0"/>
                    </a:lnTo>
                    <a:lnTo>
                      <a:pt x="17482" y="0"/>
                    </a:lnTo>
                    <a:lnTo>
                      <a:pt x="17395" y="0"/>
                    </a:lnTo>
                    <a:lnTo>
                      <a:pt x="17374" y="0"/>
                    </a:lnTo>
                    <a:lnTo>
                      <a:pt x="17405" y="0"/>
                    </a:lnTo>
                    <a:lnTo>
                      <a:pt x="17471" y="0"/>
                    </a:lnTo>
                    <a:lnTo>
                      <a:pt x="17482" y="0"/>
                    </a:lnTo>
                    <a:lnTo>
                      <a:pt x="17503" y="0"/>
                    </a:lnTo>
                    <a:lnTo>
                      <a:pt x="17577" y="0"/>
                    </a:lnTo>
                    <a:lnTo>
                      <a:pt x="17589" y="0"/>
                    </a:lnTo>
                    <a:lnTo>
                      <a:pt x="17631" y="0"/>
                    </a:lnTo>
                    <a:lnTo>
                      <a:pt x="17577" y="0"/>
                    </a:lnTo>
                    <a:lnTo>
                      <a:pt x="17535" y="0"/>
                    </a:lnTo>
                    <a:lnTo>
                      <a:pt x="17459" y="0"/>
                    </a:lnTo>
                    <a:lnTo>
                      <a:pt x="17459" y="0"/>
                    </a:lnTo>
                    <a:lnTo>
                      <a:pt x="17405" y="0"/>
                    </a:lnTo>
                    <a:lnTo>
                      <a:pt x="17342" y="0"/>
                    </a:lnTo>
                    <a:lnTo>
                      <a:pt x="17298" y="0"/>
                    </a:lnTo>
                    <a:lnTo>
                      <a:pt x="17298" y="0"/>
                    </a:lnTo>
                    <a:lnTo>
                      <a:pt x="17255" y="0"/>
                    </a:lnTo>
                    <a:lnTo>
                      <a:pt x="17234" y="0"/>
                    </a:lnTo>
                    <a:lnTo>
                      <a:pt x="17265" y="0"/>
                    </a:lnTo>
                    <a:lnTo>
                      <a:pt x="17202" y="0"/>
                    </a:lnTo>
                    <a:lnTo>
                      <a:pt x="17202" y="0"/>
                    </a:lnTo>
                    <a:lnTo>
                      <a:pt x="17234" y="0"/>
                    </a:lnTo>
                    <a:lnTo>
                      <a:pt x="17245" y="0"/>
                    </a:lnTo>
                    <a:lnTo>
                      <a:pt x="17288" y="0"/>
                    </a:lnTo>
                    <a:lnTo>
                      <a:pt x="17374" y="0"/>
                    </a:lnTo>
                    <a:lnTo>
                      <a:pt x="17417" y="0"/>
                    </a:lnTo>
                    <a:lnTo>
                      <a:pt x="17428" y="0"/>
                    </a:lnTo>
                    <a:lnTo>
                      <a:pt x="17374" y="0"/>
                    </a:lnTo>
                    <a:lnTo>
                      <a:pt x="17352" y="0"/>
                    </a:lnTo>
                    <a:lnTo>
                      <a:pt x="17352" y="0"/>
                    </a:lnTo>
                    <a:lnTo>
                      <a:pt x="17309" y="0"/>
                    </a:lnTo>
                    <a:lnTo>
                      <a:pt x="17265" y="0"/>
                    </a:lnTo>
                    <a:lnTo>
                      <a:pt x="17265" y="0"/>
                    </a:lnTo>
                    <a:lnTo>
                      <a:pt x="17234" y="0"/>
                    </a:lnTo>
                    <a:lnTo>
                      <a:pt x="17202" y="0"/>
                    </a:lnTo>
                    <a:lnTo>
                      <a:pt x="17213" y="0"/>
                    </a:lnTo>
                    <a:lnTo>
                      <a:pt x="17180" y="0"/>
                    </a:lnTo>
                    <a:lnTo>
                      <a:pt x="17137" y="0"/>
                    </a:lnTo>
                    <a:lnTo>
                      <a:pt x="17105" y="0"/>
                    </a:lnTo>
                    <a:lnTo>
                      <a:pt x="17126" y="0"/>
                    </a:lnTo>
                    <a:lnTo>
                      <a:pt x="17095" y="0"/>
                    </a:lnTo>
                    <a:lnTo>
                      <a:pt x="17041" y="0"/>
                    </a:lnTo>
                    <a:lnTo>
                      <a:pt x="17019" y="0"/>
                    </a:lnTo>
                    <a:lnTo>
                      <a:pt x="16997" y="0"/>
                    </a:lnTo>
                    <a:lnTo>
                      <a:pt x="16975" y="0"/>
                    </a:lnTo>
                    <a:lnTo>
                      <a:pt x="16987" y="0"/>
                    </a:lnTo>
                    <a:lnTo>
                      <a:pt x="17019" y="0"/>
                    </a:lnTo>
                    <a:lnTo>
                      <a:pt x="17019" y="0"/>
                    </a:lnTo>
                    <a:lnTo>
                      <a:pt x="17030" y="0"/>
                    </a:lnTo>
                    <a:lnTo>
                      <a:pt x="17030" y="0"/>
                    </a:lnTo>
                    <a:lnTo>
                      <a:pt x="17073" y="0"/>
                    </a:lnTo>
                    <a:lnTo>
                      <a:pt x="17105" y="0"/>
                    </a:lnTo>
                    <a:lnTo>
                      <a:pt x="17095" y="0"/>
                    </a:lnTo>
                    <a:lnTo>
                      <a:pt x="17105" y="0"/>
                    </a:lnTo>
                    <a:lnTo>
                      <a:pt x="17105" y="0"/>
                    </a:lnTo>
                    <a:lnTo>
                      <a:pt x="17051" y="0"/>
                    </a:lnTo>
                    <a:lnTo>
                      <a:pt x="17030" y="0"/>
                    </a:lnTo>
                    <a:lnTo>
                      <a:pt x="17019" y="0"/>
                    </a:lnTo>
                    <a:lnTo>
                      <a:pt x="16987" y="0"/>
                    </a:lnTo>
                    <a:lnTo>
                      <a:pt x="16921" y="0"/>
                    </a:lnTo>
                    <a:lnTo>
                      <a:pt x="16921" y="0"/>
                    </a:lnTo>
                    <a:lnTo>
                      <a:pt x="16857" y="0"/>
                    </a:lnTo>
                    <a:lnTo>
                      <a:pt x="16869" y="0"/>
                    </a:lnTo>
                    <a:lnTo>
                      <a:pt x="16869" y="0"/>
                    </a:lnTo>
                    <a:lnTo>
                      <a:pt x="16889" y="0"/>
                    </a:lnTo>
                    <a:lnTo>
                      <a:pt x="16933" y="0"/>
                    </a:lnTo>
                    <a:lnTo>
                      <a:pt x="16921" y="0"/>
                    </a:lnTo>
                    <a:lnTo>
                      <a:pt x="16912" y="0"/>
                    </a:lnTo>
                    <a:lnTo>
                      <a:pt x="16869" y="0"/>
                    </a:lnTo>
                    <a:lnTo>
                      <a:pt x="16826" y="0"/>
                    </a:lnTo>
                    <a:lnTo>
                      <a:pt x="16803" y="0"/>
                    </a:lnTo>
                    <a:lnTo>
                      <a:pt x="16826" y="0"/>
                    </a:lnTo>
                    <a:lnTo>
                      <a:pt x="16869" y="0"/>
                    </a:lnTo>
                    <a:lnTo>
                      <a:pt x="16912" y="0"/>
                    </a:lnTo>
                    <a:lnTo>
                      <a:pt x="16912" y="0"/>
                    </a:lnTo>
                    <a:lnTo>
                      <a:pt x="16933" y="0"/>
                    </a:lnTo>
                    <a:lnTo>
                      <a:pt x="16943" y="0"/>
                    </a:lnTo>
                    <a:lnTo>
                      <a:pt x="16975" y="0"/>
                    </a:lnTo>
                    <a:lnTo>
                      <a:pt x="16975" y="0"/>
                    </a:lnTo>
                    <a:lnTo>
                      <a:pt x="16921" y="0"/>
                    </a:lnTo>
                    <a:lnTo>
                      <a:pt x="16912" y="0"/>
                    </a:lnTo>
                    <a:lnTo>
                      <a:pt x="16857" y="0"/>
                    </a:lnTo>
                    <a:lnTo>
                      <a:pt x="16857" y="0"/>
                    </a:lnTo>
                    <a:lnTo>
                      <a:pt x="16826" y="0"/>
                    </a:lnTo>
                    <a:lnTo>
                      <a:pt x="16815" y="0"/>
                    </a:lnTo>
                    <a:lnTo>
                      <a:pt x="16803" y="0"/>
                    </a:lnTo>
                    <a:lnTo>
                      <a:pt x="16803" y="0"/>
                    </a:lnTo>
                    <a:lnTo>
                      <a:pt x="16826" y="0"/>
                    </a:lnTo>
                    <a:lnTo>
                      <a:pt x="16869" y="0"/>
                    </a:lnTo>
                    <a:lnTo>
                      <a:pt x="16869" y="0"/>
                    </a:lnTo>
                    <a:lnTo>
                      <a:pt x="16921" y="0"/>
                    </a:lnTo>
                    <a:lnTo>
                      <a:pt x="16966" y="0"/>
                    </a:lnTo>
                    <a:lnTo>
                      <a:pt x="17019" y="0"/>
                    </a:lnTo>
                    <a:lnTo>
                      <a:pt x="17019" y="0"/>
                    </a:lnTo>
                    <a:lnTo>
                      <a:pt x="16987" y="0"/>
                    </a:lnTo>
                    <a:lnTo>
                      <a:pt x="16966" y="0"/>
                    </a:lnTo>
                    <a:lnTo>
                      <a:pt x="16975" y="0"/>
                    </a:lnTo>
                    <a:lnTo>
                      <a:pt x="17030" y="0"/>
                    </a:lnTo>
                    <a:lnTo>
                      <a:pt x="17073" y="0"/>
                    </a:lnTo>
                    <a:lnTo>
                      <a:pt x="17158" y="0"/>
                    </a:lnTo>
                    <a:lnTo>
                      <a:pt x="17265" y="0"/>
                    </a:lnTo>
                    <a:lnTo>
                      <a:pt x="17374" y="0"/>
                    </a:lnTo>
                    <a:lnTo>
                      <a:pt x="17449" y="0"/>
                    </a:lnTo>
                    <a:lnTo>
                      <a:pt x="17503" y="0"/>
                    </a:lnTo>
                    <a:lnTo>
                      <a:pt x="17525" y="0"/>
                    </a:lnTo>
                    <a:lnTo>
                      <a:pt x="17577" y="0"/>
                    </a:lnTo>
                    <a:lnTo>
                      <a:pt x="17675" y="0"/>
                    </a:lnTo>
                    <a:lnTo>
                      <a:pt x="17750" y="0"/>
                    </a:lnTo>
                    <a:lnTo>
                      <a:pt x="17772" y="0"/>
                    </a:lnTo>
                    <a:lnTo>
                      <a:pt x="17750" y="0"/>
                    </a:lnTo>
                    <a:lnTo>
                      <a:pt x="17631" y="0"/>
                    </a:lnTo>
                    <a:lnTo>
                      <a:pt x="17567" y="0"/>
                    </a:lnTo>
                    <a:lnTo>
                      <a:pt x="17471" y="0"/>
                    </a:lnTo>
                    <a:lnTo>
                      <a:pt x="17449" y="0"/>
                    </a:lnTo>
                    <a:lnTo>
                      <a:pt x="17405" y="0"/>
                    </a:lnTo>
                    <a:lnTo>
                      <a:pt x="17320" y="0"/>
                    </a:lnTo>
                    <a:lnTo>
                      <a:pt x="17288" y="0"/>
                    </a:lnTo>
                    <a:lnTo>
                      <a:pt x="17180" y="0"/>
                    </a:lnTo>
                    <a:lnTo>
                      <a:pt x="17019" y="0"/>
                    </a:lnTo>
                    <a:lnTo>
                      <a:pt x="16921" y="0"/>
                    </a:lnTo>
                    <a:lnTo>
                      <a:pt x="16815" y="0"/>
                    </a:lnTo>
                    <a:lnTo>
                      <a:pt x="16803" y="0"/>
                    </a:lnTo>
                    <a:lnTo>
                      <a:pt x="16815" y="0"/>
                    </a:lnTo>
                    <a:lnTo>
                      <a:pt x="16772" y="0"/>
                    </a:lnTo>
                    <a:lnTo>
                      <a:pt x="16729" y="0"/>
                    </a:lnTo>
                    <a:lnTo>
                      <a:pt x="16695" y="0"/>
                    </a:lnTo>
                    <a:lnTo>
                      <a:pt x="16621" y="0"/>
                    </a:lnTo>
                    <a:lnTo>
                      <a:pt x="16567" y="0"/>
                    </a:lnTo>
                    <a:lnTo>
                      <a:pt x="16567" y="0"/>
                    </a:lnTo>
                    <a:lnTo>
                      <a:pt x="16536" y="0"/>
                    </a:lnTo>
                    <a:lnTo>
                      <a:pt x="16460" y="0"/>
                    </a:lnTo>
                    <a:lnTo>
                      <a:pt x="16492" y="0"/>
                    </a:lnTo>
                    <a:lnTo>
                      <a:pt x="16460" y="0"/>
                    </a:lnTo>
                    <a:lnTo>
                      <a:pt x="16438" y="0"/>
                    </a:lnTo>
                    <a:lnTo>
                      <a:pt x="16406" y="0"/>
                    </a:lnTo>
                    <a:lnTo>
                      <a:pt x="16385" y="0"/>
                    </a:lnTo>
                    <a:lnTo>
                      <a:pt x="16320" y="0"/>
                    </a:lnTo>
                    <a:lnTo>
                      <a:pt x="16276" y="0"/>
                    </a:lnTo>
                    <a:lnTo>
                      <a:pt x="16245" y="0"/>
                    </a:lnTo>
                    <a:lnTo>
                      <a:pt x="16212" y="0"/>
                    </a:lnTo>
                    <a:lnTo>
                      <a:pt x="16159" y="0"/>
                    </a:lnTo>
                    <a:lnTo>
                      <a:pt x="16159" y="0"/>
                    </a:lnTo>
                    <a:lnTo>
                      <a:pt x="16180" y="0"/>
                    </a:lnTo>
                    <a:lnTo>
                      <a:pt x="16191" y="0"/>
                    </a:lnTo>
                    <a:lnTo>
                      <a:pt x="16180" y="0"/>
                    </a:lnTo>
                    <a:lnTo>
                      <a:pt x="16137" y="0"/>
                    </a:lnTo>
                    <a:lnTo>
                      <a:pt x="16061" y="0"/>
                    </a:lnTo>
                    <a:lnTo>
                      <a:pt x="16052" y="0"/>
                    </a:lnTo>
                    <a:lnTo>
                      <a:pt x="16008" y="0"/>
                    </a:lnTo>
                    <a:lnTo>
                      <a:pt x="15998" y="0"/>
                    </a:lnTo>
                    <a:lnTo>
                      <a:pt x="15998" y="0"/>
                    </a:lnTo>
                    <a:lnTo>
                      <a:pt x="15966" y="0"/>
                    </a:lnTo>
                    <a:lnTo>
                      <a:pt x="15923" y="0"/>
                    </a:lnTo>
                    <a:lnTo>
                      <a:pt x="15912" y="0"/>
                    </a:lnTo>
                    <a:lnTo>
                      <a:pt x="15912" y="0"/>
                    </a:lnTo>
                    <a:lnTo>
                      <a:pt x="15858" y="0"/>
                    </a:lnTo>
                    <a:lnTo>
                      <a:pt x="15837" y="0"/>
                    </a:lnTo>
                    <a:lnTo>
                      <a:pt x="15858" y="0"/>
                    </a:lnTo>
                    <a:lnTo>
                      <a:pt x="15966" y="0"/>
                    </a:lnTo>
                    <a:lnTo>
                      <a:pt x="16019" y="0"/>
                    </a:lnTo>
                    <a:lnTo>
                      <a:pt x="16084" y="0"/>
                    </a:lnTo>
                    <a:lnTo>
                      <a:pt x="16126" y="0"/>
                    </a:lnTo>
                    <a:lnTo>
                      <a:pt x="16191" y="0"/>
                    </a:lnTo>
                    <a:lnTo>
                      <a:pt x="16276" y="0"/>
                    </a:lnTo>
                    <a:lnTo>
                      <a:pt x="16287" y="0"/>
                    </a:lnTo>
                    <a:lnTo>
                      <a:pt x="16373" y="0"/>
                    </a:lnTo>
                    <a:lnTo>
                      <a:pt x="16385" y="0"/>
                    </a:lnTo>
                    <a:lnTo>
                      <a:pt x="16428" y="0"/>
                    </a:lnTo>
                    <a:lnTo>
                      <a:pt x="16341" y="0"/>
                    </a:lnTo>
                    <a:lnTo>
                      <a:pt x="16320" y="0"/>
                    </a:lnTo>
                    <a:lnTo>
                      <a:pt x="16224" y="0"/>
                    </a:lnTo>
                    <a:lnTo>
                      <a:pt x="16115" y="0"/>
                    </a:lnTo>
                    <a:lnTo>
                      <a:pt x="16105" y="0"/>
                    </a:lnTo>
                    <a:lnTo>
                      <a:pt x="16052" y="0"/>
                    </a:lnTo>
                    <a:lnTo>
                      <a:pt x="15954" y="0"/>
                    </a:lnTo>
                    <a:lnTo>
                      <a:pt x="15923" y="0"/>
                    </a:lnTo>
                    <a:lnTo>
                      <a:pt x="15868" y="0"/>
                    </a:lnTo>
                    <a:lnTo>
                      <a:pt x="15858" y="0"/>
                    </a:lnTo>
                    <a:lnTo>
                      <a:pt x="15890" y="0"/>
                    </a:lnTo>
                    <a:lnTo>
                      <a:pt x="15890" y="0"/>
                    </a:lnTo>
                    <a:lnTo>
                      <a:pt x="15846" y="0"/>
                    </a:lnTo>
                    <a:lnTo>
                      <a:pt x="15837" y="0"/>
                    </a:lnTo>
                    <a:lnTo>
                      <a:pt x="15858" y="0"/>
                    </a:lnTo>
                    <a:lnTo>
                      <a:pt x="15868" y="0"/>
                    </a:lnTo>
                    <a:lnTo>
                      <a:pt x="15858" y="0"/>
                    </a:lnTo>
                    <a:lnTo>
                      <a:pt x="15868" y="0"/>
                    </a:lnTo>
                    <a:lnTo>
                      <a:pt x="15944" y="0"/>
                    </a:lnTo>
                    <a:lnTo>
                      <a:pt x="15998" y="0"/>
                    </a:lnTo>
                    <a:lnTo>
                      <a:pt x="15998" y="0"/>
                    </a:lnTo>
                    <a:lnTo>
                      <a:pt x="15966" y="0"/>
                    </a:lnTo>
                    <a:lnTo>
                      <a:pt x="15954" y="0"/>
                    </a:lnTo>
                    <a:lnTo>
                      <a:pt x="15966" y="0"/>
                    </a:lnTo>
                    <a:lnTo>
                      <a:pt x="16008" y="0"/>
                    </a:lnTo>
                    <a:lnTo>
                      <a:pt x="16030" y="0"/>
                    </a:lnTo>
                    <a:lnTo>
                      <a:pt x="16030" y="0"/>
                    </a:lnTo>
                    <a:lnTo>
                      <a:pt x="16072" y="0"/>
                    </a:lnTo>
                    <a:lnTo>
                      <a:pt x="16126" y="0"/>
                    </a:lnTo>
                    <a:lnTo>
                      <a:pt x="16169" y="0"/>
                    </a:lnTo>
                    <a:lnTo>
                      <a:pt x="16212" y="0"/>
                    </a:lnTo>
                    <a:lnTo>
                      <a:pt x="16224" y="0"/>
                    </a:lnTo>
                    <a:lnTo>
                      <a:pt x="16212" y="0"/>
                    </a:lnTo>
                    <a:lnTo>
                      <a:pt x="16224" y="0"/>
                    </a:lnTo>
                    <a:lnTo>
                      <a:pt x="16245" y="0"/>
                    </a:lnTo>
                    <a:lnTo>
                      <a:pt x="16276" y="0"/>
                    </a:lnTo>
                    <a:lnTo>
                      <a:pt x="16266" y="0"/>
                    </a:lnTo>
                    <a:lnTo>
                      <a:pt x="16276" y="0"/>
                    </a:lnTo>
                    <a:lnTo>
                      <a:pt x="16298" y="0"/>
                    </a:lnTo>
                    <a:lnTo>
                      <a:pt x="16331" y="0"/>
                    </a:lnTo>
                    <a:lnTo>
                      <a:pt x="16396" y="0"/>
                    </a:lnTo>
                    <a:lnTo>
                      <a:pt x="16438" y="0"/>
                    </a:lnTo>
                    <a:lnTo>
                      <a:pt x="16449" y="0"/>
                    </a:lnTo>
                    <a:lnTo>
                      <a:pt x="16428" y="0"/>
                    </a:lnTo>
                    <a:lnTo>
                      <a:pt x="16331" y="0"/>
                    </a:lnTo>
                    <a:lnTo>
                      <a:pt x="16320" y="0"/>
                    </a:lnTo>
                    <a:lnTo>
                      <a:pt x="16373" y="0"/>
                    </a:lnTo>
                    <a:lnTo>
                      <a:pt x="16385" y="0"/>
                    </a:lnTo>
                    <a:lnTo>
                      <a:pt x="16449" y="0"/>
                    </a:lnTo>
                    <a:lnTo>
                      <a:pt x="16536" y="0"/>
                    </a:lnTo>
                    <a:lnTo>
                      <a:pt x="16557" y="0"/>
                    </a:lnTo>
                    <a:lnTo>
                      <a:pt x="16503" y="0"/>
                    </a:lnTo>
                    <a:lnTo>
                      <a:pt x="16536" y="0"/>
                    </a:lnTo>
                    <a:lnTo>
                      <a:pt x="16589" y="0"/>
                    </a:lnTo>
                    <a:lnTo>
                      <a:pt x="16621" y="0"/>
                    </a:lnTo>
                    <a:lnTo>
                      <a:pt x="16654" y="0"/>
                    </a:lnTo>
                    <a:lnTo>
                      <a:pt x="16695" y="0"/>
                    </a:lnTo>
                    <a:lnTo>
                      <a:pt x="16749" y="0"/>
                    </a:lnTo>
                    <a:lnTo>
                      <a:pt x="16783" y="0"/>
                    </a:lnTo>
                    <a:lnTo>
                      <a:pt x="16783" y="0"/>
                    </a:lnTo>
                    <a:lnTo>
                      <a:pt x="16749" y="0"/>
                    </a:lnTo>
                    <a:lnTo>
                      <a:pt x="16665" y="0"/>
                    </a:lnTo>
                    <a:lnTo>
                      <a:pt x="16665" y="0"/>
                    </a:lnTo>
                    <a:lnTo>
                      <a:pt x="16675" y="0"/>
                    </a:lnTo>
                    <a:cubicBezTo>
                      <a:pt x="16654" y="0"/>
                      <a:pt x="16643" y="0"/>
                      <a:pt x="16621" y="0"/>
                    </a:cubicBezTo>
                    <a:lnTo>
                      <a:pt x="16600" y="0"/>
                    </a:lnTo>
                    <a:lnTo>
                      <a:pt x="16557" y="0"/>
                    </a:lnTo>
                    <a:lnTo>
                      <a:pt x="16514" y="0"/>
                    </a:lnTo>
                    <a:lnTo>
                      <a:pt x="16492" y="0"/>
                    </a:lnTo>
                    <a:lnTo>
                      <a:pt x="16438" y="0"/>
                    </a:lnTo>
                    <a:lnTo>
                      <a:pt x="16449" y="0"/>
                    </a:lnTo>
                    <a:lnTo>
                      <a:pt x="16492" y="0"/>
                    </a:lnTo>
                    <a:lnTo>
                      <a:pt x="16482" y="0"/>
                    </a:lnTo>
                    <a:lnTo>
                      <a:pt x="16428" y="0"/>
                    </a:lnTo>
                    <a:lnTo>
                      <a:pt x="16428" y="0"/>
                    </a:lnTo>
                    <a:lnTo>
                      <a:pt x="16438" y="0"/>
                    </a:lnTo>
                    <a:lnTo>
                      <a:pt x="16396" y="0"/>
                    </a:lnTo>
                    <a:lnTo>
                      <a:pt x="16396" y="0"/>
                    </a:lnTo>
                    <a:lnTo>
                      <a:pt x="16428" y="0"/>
                    </a:lnTo>
                    <a:lnTo>
                      <a:pt x="16385" y="0"/>
                    </a:lnTo>
                    <a:lnTo>
                      <a:pt x="16385" y="0"/>
                    </a:lnTo>
                    <a:lnTo>
                      <a:pt x="16341" y="0"/>
                    </a:lnTo>
                    <a:lnTo>
                      <a:pt x="16341" y="0"/>
                    </a:lnTo>
                    <a:lnTo>
                      <a:pt x="16373" y="0"/>
                    </a:lnTo>
                    <a:lnTo>
                      <a:pt x="16396" y="0"/>
                    </a:lnTo>
                    <a:lnTo>
                      <a:pt x="16417" y="0"/>
                    </a:lnTo>
                    <a:lnTo>
                      <a:pt x="16449" y="0"/>
                    </a:lnTo>
                    <a:lnTo>
                      <a:pt x="16417" y="0"/>
                    </a:lnTo>
                    <a:lnTo>
                      <a:pt x="16385" y="0"/>
                    </a:lnTo>
                    <a:lnTo>
                      <a:pt x="16352" y="0"/>
                    </a:lnTo>
                    <a:lnTo>
                      <a:pt x="16331" y="0"/>
                    </a:lnTo>
                    <a:lnTo>
                      <a:pt x="16255" y="0"/>
                    </a:lnTo>
                    <a:lnTo>
                      <a:pt x="16234" y="0"/>
                    </a:lnTo>
                    <a:lnTo>
                      <a:pt x="16287" y="0"/>
                    </a:lnTo>
                    <a:lnTo>
                      <a:pt x="16308" y="0"/>
                    </a:lnTo>
                    <a:lnTo>
                      <a:pt x="16308" y="0"/>
                    </a:lnTo>
                    <a:lnTo>
                      <a:pt x="16255" y="0"/>
                    </a:lnTo>
                    <a:lnTo>
                      <a:pt x="16234" y="0"/>
                    </a:lnTo>
                    <a:lnTo>
                      <a:pt x="16191" y="0"/>
                    </a:lnTo>
                    <a:lnTo>
                      <a:pt x="16147" y="0"/>
                    </a:lnTo>
                    <a:lnTo>
                      <a:pt x="16094" y="0"/>
                    </a:lnTo>
                    <a:lnTo>
                      <a:pt x="16040" y="0"/>
                    </a:lnTo>
                    <a:lnTo>
                      <a:pt x="15986" y="0"/>
                    </a:lnTo>
                    <a:lnTo>
                      <a:pt x="15923" y="0"/>
                    </a:lnTo>
                    <a:lnTo>
                      <a:pt x="15814" y="0"/>
                    </a:lnTo>
                    <a:lnTo>
                      <a:pt x="15794" y="0"/>
                    </a:lnTo>
                    <a:lnTo>
                      <a:pt x="15760" y="0"/>
                    </a:lnTo>
                    <a:lnTo>
                      <a:pt x="15706" y="0"/>
                    </a:lnTo>
                    <a:lnTo>
                      <a:pt x="15654" y="0"/>
                    </a:lnTo>
                    <a:lnTo>
                      <a:pt x="15643" y="0"/>
                    </a:lnTo>
                    <a:lnTo>
                      <a:pt x="15600" y="0"/>
                    </a:lnTo>
                    <a:lnTo>
                      <a:pt x="15589" y="0"/>
                    </a:lnTo>
                    <a:lnTo>
                      <a:pt x="15557" y="0"/>
                    </a:lnTo>
                    <a:lnTo>
                      <a:pt x="15536" y="0"/>
                    </a:lnTo>
                    <a:lnTo>
                      <a:pt x="15492" y="0"/>
                    </a:lnTo>
                    <a:lnTo>
                      <a:pt x="15449" y="0"/>
                    </a:lnTo>
                    <a:lnTo>
                      <a:pt x="15471" y="0"/>
                    </a:lnTo>
                    <a:lnTo>
                      <a:pt x="15482" y="0"/>
                    </a:lnTo>
                    <a:lnTo>
                      <a:pt x="15438" y="0"/>
                    </a:lnTo>
                    <a:lnTo>
                      <a:pt x="15396" y="0"/>
                    </a:lnTo>
                    <a:lnTo>
                      <a:pt x="15417" y="0"/>
                    </a:lnTo>
                    <a:lnTo>
                      <a:pt x="15374" y="0"/>
                    </a:lnTo>
                    <a:lnTo>
                      <a:pt x="15331" y="0"/>
                    </a:lnTo>
                    <a:lnTo>
                      <a:pt x="15331" y="0"/>
                    </a:lnTo>
                    <a:lnTo>
                      <a:pt x="15320" y="0"/>
                    </a:lnTo>
                    <a:lnTo>
                      <a:pt x="15341" y="0"/>
                    </a:lnTo>
                    <a:lnTo>
                      <a:pt x="15385" y="0"/>
                    </a:lnTo>
                    <a:lnTo>
                      <a:pt x="15374" y="0"/>
                    </a:lnTo>
                    <a:lnTo>
                      <a:pt x="15396" y="0"/>
                    </a:lnTo>
                    <a:lnTo>
                      <a:pt x="15438" y="0"/>
                    </a:lnTo>
                    <a:lnTo>
                      <a:pt x="15482" y="0"/>
                    </a:lnTo>
                    <a:lnTo>
                      <a:pt x="15525" y="0"/>
                    </a:lnTo>
                    <a:lnTo>
                      <a:pt x="15557" y="0"/>
                    </a:lnTo>
                    <a:lnTo>
                      <a:pt x="15546" y="0"/>
                    </a:lnTo>
                    <a:lnTo>
                      <a:pt x="15578" y="0"/>
                    </a:lnTo>
                    <a:lnTo>
                      <a:pt x="15578" y="0"/>
                    </a:lnTo>
                    <a:lnTo>
                      <a:pt x="15525" y="0"/>
                    </a:lnTo>
                    <a:lnTo>
                      <a:pt x="15503" y="0"/>
                    </a:lnTo>
                    <a:lnTo>
                      <a:pt x="15471" y="0"/>
                    </a:lnTo>
                    <a:lnTo>
                      <a:pt x="15449" y="0"/>
                    </a:lnTo>
                    <a:lnTo>
                      <a:pt x="15428" y="0"/>
                    </a:lnTo>
                    <a:lnTo>
                      <a:pt x="15396" y="0"/>
                    </a:lnTo>
                    <a:lnTo>
                      <a:pt x="15374" y="0"/>
                    </a:lnTo>
                    <a:lnTo>
                      <a:pt x="15310" y="0"/>
                    </a:lnTo>
                    <a:lnTo>
                      <a:pt x="15223" y="0"/>
                    </a:lnTo>
                    <a:lnTo>
                      <a:pt x="15212" y="0"/>
                    </a:lnTo>
                    <a:lnTo>
                      <a:pt x="15212" y="0"/>
                    </a:lnTo>
                    <a:lnTo>
                      <a:pt x="15180" y="0"/>
                    </a:lnTo>
                    <a:lnTo>
                      <a:pt x="15148" y="0"/>
                    </a:lnTo>
                    <a:lnTo>
                      <a:pt x="15105" y="0"/>
                    </a:lnTo>
                    <a:lnTo>
                      <a:pt x="15115" y="0"/>
                    </a:lnTo>
                    <a:lnTo>
                      <a:pt x="15105" y="0"/>
                    </a:lnTo>
                    <a:lnTo>
                      <a:pt x="15018" y="0"/>
                    </a:lnTo>
                    <a:lnTo>
                      <a:pt x="14997" y="0"/>
                    </a:lnTo>
                    <a:lnTo>
                      <a:pt x="14943" y="0"/>
                    </a:lnTo>
                    <a:lnTo>
                      <a:pt x="14901" y="0"/>
                    </a:lnTo>
                    <a:lnTo>
                      <a:pt x="14901" y="0"/>
                    </a:lnTo>
                    <a:lnTo>
                      <a:pt x="14943" y="0"/>
                    </a:lnTo>
                    <a:lnTo>
                      <a:pt x="14943" y="0"/>
                    </a:lnTo>
                    <a:lnTo>
                      <a:pt x="14923" y="0"/>
                    </a:lnTo>
                    <a:lnTo>
                      <a:pt x="14977" y="0"/>
                    </a:lnTo>
                    <a:lnTo>
                      <a:pt x="14986" y="0"/>
                    </a:lnTo>
                    <a:lnTo>
                      <a:pt x="14986" y="0"/>
                    </a:lnTo>
                    <a:lnTo>
                      <a:pt x="15029" y="0"/>
                    </a:lnTo>
                    <a:lnTo>
                      <a:pt x="15029" y="0"/>
                    </a:lnTo>
                    <a:lnTo>
                      <a:pt x="15008" y="0"/>
                    </a:lnTo>
                    <a:lnTo>
                      <a:pt x="15029" y="0"/>
                    </a:lnTo>
                    <a:lnTo>
                      <a:pt x="14977" y="0"/>
                    </a:lnTo>
                    <a:lnTo>
                      <a:pt x="14977" y="0"/>
                    </a:lnTo>
                    <a:lnTo>
                      <a:pt x="14943" y="0"/>
                    </a:lnTo>
                    <a:lnTo>
                      <a:pt x="14943" y="0"/>
                    </a:lnTo>
                    <a:lnTo>
                      <a:pt x="14977" y="0"/>
                    </a:lnTo>
                    <a:lnTo>
                      <a:pt x="14997" y="0"/>
                    </a:lnTo>
                    <a:lnTo>
                      <a:pt x="15008" y="0"/>
                    </a:lnTo>
                    <a:lnTo>
                      <a:pt x="15041" y="0"/>
                    </a:lnTo>
                    <a:lnTo>
                      <a:pt x="15095" y="0"/>
                    </a:lnTo>
                    <a:lnTo>
                      <a:pt x="15148" y="0"/>
                    </a:lnTo>
                    <a:lnTo>
                      <a:pt x="15191" y="0"/>
                    </a:lnTo>
                    <a:lnTo>
                      <a:pt x="15148" y="0"/>
                    </a:lnTo>
                    <a:lnTo>
                      <a:pt x="15095" y="0"/>
                    </a:lnTo>
                    <a:lnTo>
                      <a:pt x="15051" y="0"/>
                    </a:lnTo>
                    <a:lnTo>
                      <a:pt x="14997" y="0"/>
                    </a:lnTo>
                    <a:lnTo>
                      <a:pt x="14997" y="0"/>
                    </a:lnTo>
                    <a:lnTo>
                      <a:pt x="15018" y="0"/>
                    </a:lnTo>
                    <a:lnTo>
                      <a:pt x="15008" y="0"/>
                    </a:lnTo>
                    <a:lnTo>
                      <a:pt x="14965" y="0"/>
                    </a:lnTo>
                    <a:lnTo>
                      <a:pt x="14955" y="0"/>
                    </a:lnTo>
                    <a:lnTo>
                      <a:pt x="14878" y="0"/>
                    </a:lnTo>
                    <a:lnTo>
                      <a:pt x="14825" y="0"/>
                    </a:lnTo>
                    <a:lnTo>
                      <a:pt x="14825" y="0"/>
                    </a:lnTo>
                    <a:lnTo>
                      <a:pt x="14783" y="0"/>
                    </a:lnTo>
                    <a:lnTo>
                      <a:pt x="14729" y="0"/>
                    </a:lnTo>
                    <a:lnTo>
                      <a:pt x="14697" y="0"/>
                    </a:lnTo>
                    <a:lnTo>
                      <a:pt x="14717" y="0"/>
                    </a:lnTo>
                    <a:lnTo>
                      <a:pt x="14749" y="0"/>
                    </a:lnTo>
                    <a:lnTo>
                      <a:pt x="14771" y="0"/>
                    </a:lnTo>
                    <a:lnTo>
                      <a:pt x="14803" y="0"/>
                    </a:lnTo>
                    <a:lnTo>
                      <a:pt x="14965" y="0"/>
                    </a:lnTo>
                    <a:lnTo>
                      <a:pt x="14986" y="0"/>
                    </a:lnTo>
                    <a:lnTo>
                      <a:pt x="14923" y="0"/>
                    </a:lnTo>
                    <a:lnTo>
                      <a:pt x="14837" y="0"/>
                    </a:lnTo>
                    <a:lnTo>
                      <a:pt x="14837" y="0"/>
                    </a:lnTo>
                    <a:lnTo>
                      <a:pt x="14889" y="0"/>
                    </a:lnTo>
                    <a:lnTo>
                      <a:pt x="14923" y="0"/>
                    </a:lnTo>
                    <a:lnTo>
                      <a:pt x="14986" y="0"/>
                    </a:lnTo>
                    <a:lnTo>
                      <a:pt x="14977" y="0"/>
                    </a:lnTo>
                    <a:lnTo>
                      <a:pt x="14997" y="0"/>
                    </a:lnTo>
                    <a:lnTo>
                      <a:pt x="15051" y="0"/>
                    </a:lnTo>
                    <a:lnTo>
                      <a:pt x="15095" y="0"/>
                    </a:lnTo>
                    <a:lnTo>
                      <a:pt x="15137" y="0"/>
                    </a:lnTo>
                    <a:lnTo>
                      <a:pt x="15137" y="0"/>
                    </a:lnTo>
                    <a:lnTo>
                      <a:pt x="15095" y="0"/>
                    </a:lnTo>
                    <a:lnTo>
                      <a:pt x="15051" y="0"/>
                    </a:lnTo>
                    <a:lnTo>
                      <a:pt x="15051" y="0"/>
                    </a:lnTo>
                    <a:lnTo>
                      <a:pt x="15062" y="0"/>
                    </a:lnTo>
                    <a:lnTo>
                      <a:pt x="15051" y="0"/>
                    </a:lnTo>
                    <a:lnTo>
                      <a:pt x="15062" y="0"/>
                    </a:lnTo>
                    <a:lnTo>
                      <a:pt x="15062" y="0"/>
                    </a:lnTo>
                    <a:lnTo>
                      <a:pt x="15008" y="0"/>
                    </a:lnTo>
                    <a:lnTo>
                      <a:pt x="15041" y="0"/>
                    </a:lnTo>
                    <a:lnTo>
                      <a:pt x="15008" y="0"/>
                    </a:lnTo>
                    <a:lnTo>
                      <a:pt x="15041" y="0"/>
                    </a:lnTo>
                    <a:lnTo>
                      <a:pt x="15041" y="0"/>
                    </a:lnTo>
                    <a:lnTo>
                      <a:pt x="15083" y="0"/>
                    </a:lnTo>
                    <a:lnTo>
                      <a:pt x="15083" y="0"/>
                    </a:lnTo>
                    <a:lnTo>
                      <a:pt x="15115" y="0"/>
                    </a:lnTo>
                    <a:lnTo>
                      <a:pt x="15115" y="0"/>
                    </a:lnTo>
                    <a:lnTo>
                      <a:pt x="15083" y="0"/>
                    </a:lnTo>
                    <a:lnTo>
                      <a:pt x="15095" y="0"/>
                    </a:lnTo>
                    <a:lnTo>
                      <a:pt x="15083" y="0"/>
                    </a:lnTo>
                    <a:lnTo>
                      <a:pt x="15029" y="0"/>
                    </a:lnTo>
                    <a:lnTo>
                      <a:pt x="15041" y="0"/>
                    </a:lnTo>
                    <a:lnTo>
                      <a:pt x="15029" y="0"/>
                    </a:lnTo>
                    <a:lnTo>
                      <a:pt x="15051" y="0"/>
                    </a:lnTo>
                    <a:lnTo>
                      <a:pt x="15072" y="0"/>
                    </a:lnTo>
                    <a:lnTo>
                      <a:pt x="15041" y="0"/>
                    </a:lnTo>
                    <a:lnTo>
                      <a:pt x="15018" y="0"/>
                    </a:lnTo>
                    <a:cubicBezTo>
                      <a:pt x="15041" y="0"/>
                      <a:pt x="15051" y="0"/>
                      <a:pt x="15051" y="0"/>
                    </a:cubicBezTo>
                    <a:cubicBezTo>
                      <a:pt x="15062" y="0"/>
                      <a:pt x="15072" y="0"/>
                      <a:pt x="15072" y="0"/>
                    </a:cubicBezTo>
                    <a:lnTo>
                      <a:pt x="15095" y="0"/>
                    </a:lnTo>
                    <a:lnTo>
                      <a:pt x="15095" y="0"/>
                    </a:lnTo>
                    <a:lnTo>
                      <a:pt x="15126" y="0"/>
                    </a:lnTo>
                    <a:lnTo>
                      <a:pt x="15169" y="0"/>
                    </a:lnTo>
                    <a:lnTo>
                      <a:pt x="15202" y="0"/>
                    </a:lnTo>
                    <a:lnTo>
                      <a:pt x="15234" y="0"/>
                    </a:lnTo>
                    <a:lnTo>
                      <a:pt x="15288" y="0"/>
                    </a:lnTo>
                    <a:lnTo>
                      <a:pt x="15320" y="0"/>
                    </a:lnTo>
                    <a:lnTo>
                      <a:pt x="15363" y="0"/>
                    </a:lnTo>
                    <a:lnTo>
                      <a:pt x="15385" y="0"/>
                    </a:lnTo>
                    <a:lnTo>
                      <a:pt x="15385" y="0"/>
                    </a:lnTo>
                    <a:lnTo>
                      <a:pt x="15363" y="0"/>
                    </a:lnTo>
                    <a:lnTo>
                      <a:pt x="15396" y="0"/>
                    </a:lnTo>
                    <a:lnTo>
                      <a:pt x="15417" y="0"/>
                    </a:lnTo>
                    <a:lnTo>
                      <a:pt x="15310" y="0"/>
                    </a:lnTo>
                    <a:lnTo>
                      <a:pt x="15278" y="0"/>
                    </a:lnTo>
                    <a:lnTo>
                      <a:pt x="15288" y="0"/>
                    </a:lnTo>
                    <a:lnTo>
                      <a:pt x="15331" y="0"/>
                    </a:lnTo>
                    <a:lnTo>
                      <a:pt x="15374" y="0"/>
                    </a:lnTo>
                    <a:lnTo>
                      <a:pt x="15428" y="0"/>
                    </a:lnTo>
                    <a:lnTo>
                      <a:pt x="15482" y="0"/>
                    </a:lnTo>
                    <a:lnTo>
                      <a:pt x="15525" y="0"/>
                    </a:lnTo>
                    <a:lnTo>
                      <a:pt x="15566" y="0"/>
                    </a:lnTo>
                    <a:lnTo>
                      <a:pt x="15578" y="0"/>
                    </a:lnTo>
                    <a:lnTo>
                      <a:pt x="15654" y="0"/>
                    </a:lnTo>
                    <a:lnTo>
                      <a:pt x="15697" y="0"/>
                    </a:lnTo>
                    <a:lnTo>
                      <a:pt x="15706" y="0"/>
                    </a:lnTo>
                    <a:lnTo>
                      <a:pt x="15750" y="0"/>
                    </a:lnTo>
                    <a:lnTo>
                      <a:pt x="15814" y="0"/>
                    </a:lnTo>
                    <a:lnTo>
                      <a:pt x="15923" y="0"/>
                    </a:lnTo>
                    <a:lnTo>
                      <a:pt x="15998" y="0"/>
                    </a:lnTo>
                    <a:lnTo>
                      <a:pt x="16084" y="0"/>
                    </a:lnTo>
                    <a:lnTo>
                      <a:pt x="16115" y="0"/>
                    </a:lnTo>
                    <a:lnTo>
                      <a:pt x="16084" y="0"/>
                    </a:lnTo>
                    <a:lnTo>
                      <a:pt x="16105" y="0"/>
                    </a:lnTo>
                    <a:lnTo>
                      <a:pt x="16169" y="0"/>
                    </a:lnTo>
                    <a:lnTo>
                      <a:pt x="16234" y="0"/>
                    </a:lnTo>
                    <a:lnTo>
                      <a:pt x="16352" y="0"/>
                    </a:lnTo>
                    <a:lnTo>
                      <a:pt x="16352" y="0"/>
                    </a:lnTo>
                    <a:lnTo>
                      <a:pt x="16406" y="0"/>
                    </a:lnTo>
                    <a:lnTo>
                      <a:pt x="16449" y="0"/>
                    </a:lnTo>
                    <a:lnTo>
                      <a:pt x="16536" y="0"/>
                    </a:lnTo>
                    <a:lnTo>
                      <a:pt x="16557" y="0"/>
                    </a:lnTo>
                    <a:lnTo>
                      <a:pt x="16589" y="0"/>
                    </a:lnTo>
                    <a:lnTo>
                      <a:pt x="16611" y="0"/>
                    </a:lnTo>
                    <a:lnTo>
                      <a:pt x="16611" y="0"/>
                    </a:lnTo>
                    <a:lnTo>
                      <a:pt x="16600" y="0"/>
                    </a:lnTo>
                    <a:lnTo>
                      <a:pt x="16557" y="0"/>
                    </a:lnTo>
                    <a:lnTo>
                      <a:pt x="16557" y="0"/>
                    </a:lnTo>
                    <a:lnTo>
                      <a:pt x="16482" y="0"/>
                    </a:lnTo>
                    <a:lnTo>
                      <a:pt x="16341" y="0"/>
                    </a:lnTo>
                    <a:lnTo>
                      <a:pt x="16266" y="0"/>
                    </a:lnTo>
                    <a:lnTo>
                      <a:pt x="16224" y="0"/>
                    </a:lnTo>
                    <a:lnTo>
                      <a:pt x="16191" y="0"/>
                    </a:lnTo>
                    <a:lnTo>
                      <a:pt x="16191" y="0"/>
                    </a:lnTo>
                    <a:lnTo>
                      <a:pt x="16169" y="0"/>
                    </a:lnTo>
                    <a:lnTo>
                      <a:pt x="16137" y="0"/>
                    </a:lnTo>
                    <a:lnTo>
                      <a:pt x="16126" y="0"/>
                    </a:lnTo>
                    <a:lnTo>
                      <a:pt x="16072" y="0"/>
                    </a:lnTo>
                    <a:lnTo>
                      <a:pt x="16030" y="0"/>
                    </a:lnTo>
                    <a:lnTo>
                      <a:pt x="15954" y="0"/>
                    </a:lnTo>
                    <a:lnTo>
                      <a:pt x="15912" y="0"/>
                    </a:lnTo>
                    <a:lnTo>
                      <a:pt x="15900" y="0"/>
                    </a:lnTo>
                    <a:lnTo>
                      <a:pt x="15846" y="0"/>
                    </a:lnTo>
                    <a:lnTo>
                      <a:pt x="15814" y="0"/>
                    </a:lnTo>
                    <a:lnTo>
                      <a:pt x="15760" y="0"/>
                    </a:lnTo>
                    <a:lnTo>
                      <a:pt x="15674" y="0"/>
                    </a:lnTo>
                    <a:lnTo>
                      <a:pt x="15536" y="0"/>
                    </a:lnTo>
                    <a:lnTo>
                      <a:pt x="15482" y="0"/>
                    </a:lnTo>
                    <a:lnTo>
                      <a:pt x="15525" y="0"/>
                    </a:lnTo>
                    <a:lnTo>
                      <a:pt x="15482" y="0"/>
                    </a:lnTo>
                    <a:lnTo>
                      <a:pt x="15471" y="0"/>
                    </a:lnTo>
                    <a:lnTo>
                      <a:pt x="15514" y="0"/>
                    </a:lnTo>
                    <a:lnTo>
                      <a:pt x="15525" y="0"/>
                    </a:lnTo>
                    <a:lnTo>
                      <a:pt x="15460" y="0"/>
                    </a:lnTo>
                    <a:lnTo>
                      <a:pt x="15438" y="0"/>
                    </a:lnTo>
                    <a:lnTo>
                      <a:pt x="15406" y="0"/>
                    </a:lnTo>
                    <a:lnTo>
                      <a:pt x="15363" y="0"/>
                    </a:lnTo>
                    <a:lnTo>
                      <a:pt x="15320" y="0"/>
                    </a:lnTo>
                    <a:lnTo>
                      <a:pt x="15331" y="0"/>
                    </a:lnTo>
                    <a:lnTo>
                      <a:pt x="15331" y="0"/>
                    </a:lnTo>
                    <a:lnTo>
                      <a:pt x="15278" y="0"/>
                    </a:lnTo>
                    <a:lnTo>
                      <a:pt x="15266" y="0"/>
                    </a:lnTo>
                    <a:lnTo>
                      <a:pt x="15191" y="0"/>
                    </a:lnTo>
                    <a:lnTo>
                      <a:pt x="15169" y="0"/>
                    </a:lnTo>
                    <a:lnTo>
                      <a:pt x="15158" y="0"/>
                    </a:lnTo>
                    <a:lnTo>
                      <a:pt x="15191" y="0"/>
                    </a:lnTo>
                    <a:lnTo>
                      <a:pt x="15137" y="0"/>
                    </a:lnTo>
                    <a:lnTo>
                      <a:pt x="15137" y="0"/>
                    </a:lnTo>
                    <a:lnTo>
                      <a:pt x="15095" y="0"/>
                    </a:lnTo>
                    <a:lnTo>
                      <a:pt x="15041" y="0"/>
                    </a:lnTo>
                    <a:lnTo>
                      <a:pt x="15041" y="0"/>
                    </a:lnTo>
                    <a:lnTo>
                      <a:pt x="15008" y="0"/>
                    </a:lnTo>
                    <a:lnTo>
                      <a:pt x="15051" y="0"/>
                    </a:lnTo>
                    <a:lnTo>
                      <a:pt x="15051" y="0"/>
                    </a:lnTo>
                    <a:lnTo>
                      <a:pt x="15029" y="0"/>
                    </a:lnTo>
                    <a:lnTo>
                      <a:pt x="15029" y="0"/>
                    </a:lnTo>
                    <a:lnTo>
                      <a:pt x="14997" y="0"/>
                    </a:lnTo>
                    <a:lnTo>
                      <a:pt x="14932" y="0"/>
                    </a:lnTo>
                    <a:lnTo>
                      <a:pt x="14943" y="0"/>
                    </a:lnTo>
                    <a:lnTo>
                      <a:pt x="14997" y="0"/>
                    </a:lnTo>
                    <a:lnTo>
                      <a:pt x="15008" y="0"/>
                    </a:lnTo>
                    <a:cubicBezTo>
                      <a:pt x="14997" y="0"/>
                      <a:pt x="14986" y="0"/>
                      <a:pt x="14986" y="0"/>
                    </a:cubicBezTo>
                    <a:lnTo>
                      <a:pt x="14955" y="0"/>
                    </a:lnTo>
                    <a:lnTo>
                      <a:pt x="14923" y="0"/>
                    </a:lnTo>
                    <a:lnTo>
                      <a:pt x="14878" y="0"/>
                    </a:lnTo>
                    <a:lnTo>
                      <a:pt x="14923" y="0"/>
                    </a:lnTo>
                    <a:cubicBezTo>
                      <a:pt x="14901" y="0"/>
                      <a:pt x="14889" y="0"/>
                      <a:pt x="14889" y="0"/>
                    </a:cubicBezTo>
                    <a:lnTo>
                      <a:pt x="14837" y="0"/>
                    </a:lnTo>
                    <a:lnTo>
                      <a:pt x="14794" y="0"/>
                    </a:lnTo>
                    <a:lnTo>
                      <a:pt x="14794" y="0"/>
                    </a:lnTo>
                    <a:lnTo>
                      <a:pt x="14717" y="0"/>
                    </a:lnTo>
                    <a:lnTo>
                      <a:pt x="14685" y="0"/>
                    </a:lnTo>
                    <a:cubicBezTo>
                      <a:pt x="14729" y="0"/>
                      <a:pt x="14761" y="0"/>
                      <a:pt x="14771" y="0"/>
                    </a:cubicBezTo>
                    <a:lnTo>
                      <a:pt x="14869" y="0"/>
                    </a:lnTo>
                    <a:lnTo>
                      <a:pt x="14869" y="0"/>
                    </a:lnTo>
                    <a:lnTo>
                      <a:pt x="14901" y="0"/>
                    </a:lnTo>
                    <a:lnTo>
                      <a:pt x="14901" y="0"/>
                    </a:lnTo>
                    <a:lnTo>
                      <a:pt x="14932" y="0"/>
                    </a:lnTo>
                    <a:lnTo>
                      <a:pt x="14889" y="0"/>
                    </a:lnTo>
                    <a:lnTo>
                      <a:pt x="14869" y="0"/>
                    </a:lnTo>
                    <a:lnTo>
                      <a:pt x="14794" y="0"/>
                    </a:lnTo>
                    <a:lnTo>
                      <a:pt x="14761" y="0"/>
                    </a:lnTo>
                    <a:lnTo>
                      <a:pt x="14740" y="0"/>
                    </a:lnTo>
                    <a:lnTo>
                      <a:pt x="14740" y="0"/>
                    </a:lnTo>
                    <a:lnTo>
                      <a:pt x="14783" y="0"/>
                    </a:lnTo>
                    <a:lnTo>
                      <a:pt x="14783" y="0"/>
                    </a:lnTo>
                    <a:lnTo>
                      <a:pt x="14771" y="0"/>
                    </a:lnTo>
                    <a:lnTo>
                      <a:pt x="14729" y="0"/>
                    </a:lnTo>
                    <a:lnTo>
                      <a:pt x="14771" y="0"/>
                    </a:lnTo>
                    <a:lnTo>
                      <a:pt x="14794" y="0"/>
                    </a:lnTo>
                    <a:lnTo>
                      <a:pt x="14783" y="0"/>
                    </a:lnTo>
                    <a:lnTo>
                      <a:pt x="14685" y="0"/>
                    </a:lnTo>
                    <a:lnTo>
                      <a:pt x="14665" y="0"/>
                    </a:lnTo>
                    <a:lnTo>
                      <a:pt x="14568" y="0"/>
                    </a:lnTo>
                    <a:lnTo>
                      <a:pt x="14557" y="0"/>
                    </a:lnTo>
                    <a:lnTo>
                      <a:pt x="14514" y="0"/>
                    </a:lnTo>
                    <a:lnTo>
                      <a:pt x="14514" y="0"/>
                    </a:lnTo>
                    <a:lnTo>
                      <a:pt x="14557" y="0"/>
                    </a:lnTo>
                    <a:lnTo>
                      <a:pt x="14600" y="0"/>
                    </a:lnTo>
                    <a:lnTo>
                      <a:pt x="14665" y="0"/>
                    </a:lnTo>
                    <a:lnTo>
                      <a:pt x="14771" y="0"/>
                    </a:lnTo>
                    <a:lnTo>
                      <a:pt x="14794" y="0"/>
                    </a:lnTo>
                    <a:lnTo>
                      <a:pt x="14869" y="0"/>
                    </a:lnTo>
                    <a:lnTo>
                      <a:pt x="14901" y="0"/>
                    </a:lnTo>
                    <a:lnTo>
                      <a:pt x="14932" y="0"/>
                    </a:lnTo>
                    <a:lnTo>
                      <a:pt x="14955" y="0"/>
                    </a:lnTo>
                    <a:lnTo>
                      <a:pt x="14977" y="0"/>
                    </a:lnTo>
                    <a:lnTo>
                      <a:pt x="14997" y="0"/>
                    </a:lnTo>
                    <a:lnTo>
                      <a:pt x="14932" y="0"/>
                    </a:lnTo>
                    <a:lnTo>
                      <a:pt x="14923" y="0"/>
                    </a:lnTo>
                    <a:lnTo>
                      <a:pt x="14955" y="0"/>
                    </a:lnTo>
                    <a:lnTo>
                      <a:pt x="14986" y="0"/>
                    </a:lnTo>
                    <a:lnTo>
                      <a:pt x="14997" y="0"/>
                    </a:lnTo>
                    <a:lnTo>
                      <a:pt x="15041" y="0"/>
                    </a:lnTo>
                    <a:lnTo>
                      <a:pt x="15115" y="0"/>
                    </a:lnTo>
                    <a:lnTo>
                      <a:pt x="15148" y="0"/>
                    </a:lnTo>
                    <a:lnTo>
                      <a:pt x="15137" y="0"/>
                    </a:lnTo>
                    <a:lnTo>
                      <a:pt x="15148" y="0"/>
                    </a:lnTo>
                    <a:lnTo>
                      <a:pt x="15137" y="0"/>
                    </a:lnTo>
                    <a:lnTo>
                      <a:pt x="15095" y="0"/>
                    </a:lnTo>
                    <a:lnTo>
                      <a:pt x="15051" y="0"/>
                    </a:lnTo>
                    <a:lnTo>
                      <a:pt x="14923" y="0"/>
                    </a:lnTo>
                    <a:lnTo>
                      <a:pt x="14878" y="0"/>
                    </a:lnTo>
                    <a:lnTo>
                      <a:pt x="14847" y="0"/>
                    </a:lnTo>
                    <a:lnTo>
                      <a:pt x="14783" y="0"/>
                    </a:lnTo>
                    <a:lnTo>
                      <a:pt x="14729" y="0"/>
                    </a:lnTo>
                    <a:lnTo>
                      <a:pt x="14685" y="0"/>
                    </a:lnTo>
                    <a:lnTo>
                      <a:pt x="14654" y="0"/>
                    </a:lnTo>
                    <a:lnTo>
                      <a:pt x="14610" y="0"/>
                    </a:lnTo>
                    <a:lnTo>
                      <a:pt x="14610" y="0"/>
                    </a:lnTo>
                    <a:lnTo>
                      <a:pt x="14631" y="0"/>
                    </a:lnTo>
                    <a:lnTo>
                      <a:pt x="14621" y="0"/>
                    </a:lnTo>
                    <a:lnTo>
                      <a:pt x="14545" y="0"/>
                    </a:lnTo>
                    <a:lnTo>
                      <a:pt x="14503" y="0"/>
                    </a:lnTo>
                    <a:lnTo>
                      <a:pt x="14471" y="0"/>
                    </a:lnTo>
                    <a:lnTo>
                      <a:pt x="14503" y="0"/>
                    </a:lnTo>
                    <a:lnTo>
                      <a:pt x="14557" y="0"/>
                    </a:lnTo>
                    <a:lnTo>
                      <a:pt x="14524" y="0"/>
                    </a:lnTo>
                    <a:lnTo>
                      <a:pt x="14460" y="0"/>
                    </a:lnTo>
                    <a:lnTo>
                      <a:pt x="14417" y="0"/>
                    </a:lnTo>
                    <a:lnTo>
                      <a:pt x="14395" y="0"/>
                    </a:lnTo>
                    <a:lnTo>
                      <a:pt x="14363" y="0"/>
                    </a:lnTo>
                    <a:lnTo>
                      <a:pt x="14309" y="0"/>
                    </a:lnTo>
                    <a:lnTo>
                      <a:pt x="14299" y="0"/>
                    </a:lnTo>
                    <a:lnTo>
                      <a:pt x="14277" y="0"/>
                    </a:lnTo>
                    <a:lnTo>
                      <a:pt x="14289" y="0"/>
                    </a:lnTo>
                    <a:lnTo>
                      <a:pt x="14289" y="0"/>
                    </a:lnTo>
                    <a:lnTo>
                      <a:pt x="14331" y="0"/>
                    </a:lnTo>
                    <a:lnTo>
                      <a:pt x="14331" y="0"/>
                    </a:lnTo>
                    <a:lnTo>
                      <a:pt x="14299" y="0"/>
                    </a:lnTo>
                    <a:lnTo>
                      <a:pt x="14289" y="0"/>
                    </a:lnTo>
                    <a:lnTo>
                      <a:pt x="14277" y="0"/>
                    </a:lnTo>
                    <a:lnTo>
                      <a:pt x="14256" y="0"/>
                    </a:lnTo>
                    <a:lnTo>
                      <a:pt x="14235" y="0"/>
                    </a:lnTo>
                    <a:lnTo>
                      <a:pt x="14191" y="0"/>
                    </a:lnTo>
                    <a:lnTo>
                      <a:pt x="14181" y="0"/>
                    </a:lnTo>
                    <a:lnTo>
                      <a:pt x="14137" y="0"/>
                    </a:lnTo>
                    <a:lnTo>
                      <a:pt x="14095" y="0"/>
                    </a:lnTo>
                    <a:lnTo>
                      <a:pt x="14095" y="0"/>
                    </a:lnTo>
                    <a:lnTo>
                      <a:pt x="14137" y="0"/>
                    </a:lnTo>
                    <a:lnTo>
                      <a:pt x="14137" y="0"/>
                    </a:lnTo>
                    <a:lnTo>
                      <a:pt x="14191" y="0"/>
                    </a:lnTo>
                    <a:lnTo>
                      <a:pt x="14256" y="0"/>
                    </a:lnTo>
                    <a:lnTo>
                      <a:pt x="14289" y="0"/>
                    </a:lnTo>
                    <a:lnTo>
                      <a:pt x="14299" y="0"/>
                    </a:lnTo>
                    <a:lnTo>
                      <a:pt x="14309" y="0"/>
                    </a:lnTo>
                    <a:lnTo>
                      <a:pt x="14353" y="0"/>
                    </a:lnTo>
                    <a:lnTo>
                      <a:pt x="14353" y="0"/>
                    </a:lnTo>
                    <a:lnTo>
                      <a:pt x="14309" y="0"/>
                    </a:lnTo>
                    <a:lnTo>
                      <a:pt x="14289" y="0"/>
                    </a:lnTo>
                    <a:lnTo>
                      <a:pt x="14245" y="0"/>
                    </a:lnTo>
                    <a:lnTo>
                      <a:pt x="14191" y="0"/>
                    </a:lnTo>
                    <a:lnTo>
                      <a:pt x="14169" y="0"/>
                    </a:lnTo>
                    <a:lnTo>
                      <a:pt x="14191" y="0"/>
                    </a:lnTo>
                    <a:lnTo>
                      <a:pt x="14181" y="0"/>
                    </a:lnTo>
                    <a:lnTo>
                      <a:pt x="14137" y="0"/>
                    </a:lnTo>
                    <a:lnTo>
                      <a:pt x="14149" y="0"/>
                    </a:lnTo>
                    <a:lnTo>
                      <a:pt x="14115" y="0"/>
                    </a:lnTo>
                    <a:lnTo>
                      <a:pt x="14083" y="0"/>
                    </a:lnTo>
                    <a:lnTo>
                      <a:pt x="14095" y="0"/>
                    </a:lnTo>
                    <a:lnTo>
                      <a:pt x="14073" y="0"/>
                    </a:lnTo>
                    <a:lnTo>
                      <a:pt x="14019" y="0"/>
                    </a:lnTo>
                    <a:lnTo>
                      <a:pt x="13977" y="0"/>
                    </a:lnTo>
                    <a:lnTo>
                      <a:pt x="13977" y="0"/>
                    </a:lnTo>
                    <a:lnTo>
                      <a:pt x="13912" y="0"/>
                    </a:lnTo>
                    <a:lnTo>
                      <a:pt x="13912" y="0"/>
                    </a:lnTo>
                    <a:lnTo>
                      <a:pt x="13900" y="0"/>
                    </a:lnTo>
                    <a:lnTo>
                      <a:pt x="13848" y="0"/>
                    </a:lnTo>
                    <a:lnTo>
                      <a:pt x="13848" y="0"/>
                    </a:lnTo>
                    <a:lnTo>
                      <a:pt x="13868" y="0"/>
                    </a:lnTo>
                    <a:lnTo>
                      <a:pt x="13889" y="0"/>
                    </a:lnTo>
                    <a:lnTo>
                      <a:pt x="13868" y="0"/>
                    </a:lnTo>
                    <a:lnTo>
                      <a:pt x="13814" y="0"/>
                    </a:lnTo>
                    <a:lnTo>
                      <a:pt x="13740" y="0"/>
                    </a:lnTo>
                    <a:lnTo>
                      <a:pt x="13718" y="0"/>
                    </a:lnTo>
                    <a:lnTo>
                      <a:pt x="13696" y="0"/>
                    </a:lnTo>
                    <a:lnTo>
                      <a:pt x="13665" y="0"/>
                    </a:lnTo>
                    <a:lnTo>
                      <a:pt x="13611" y="0"/>
                    </a:lnTo>
                    <a:lnTo>
                      <a:pt x="13546" y="0"/>
                    </a:lnTo>
                    <a:lnTo>
                      <a:pt x="13578" y="0"/>
                    </a:lnTo>
                    <a:lnTo>
                      <a:pt x="13578" y="0"/>
                    </a:lnTo>
                    <a:lnTo>
                      <a:pt x="13557" y="0"/>
                    </a:lnTo>
                    <a:lnTo>
                      <a:pt x="13589" y="0"/>
                    </a:lnTo>
                    <a:lnTo>
                      <a:pt x="13578" y="0"/>
                    </a:lnTo>
                    <a:lnTo>
                      <a:pt x="13525" y="0"/>
                    </a:lnTo>
                    <a:lnTo>
                      <a:pt x="13525" y="0"/>
                    </a:lnTo>
                    <a:lnTo>
                      <a:pt x="13546" y="0"/>
                    </a:lnTo>
                    <a:lnTo>
                      <a:pt x="13589" y="0"/>
                    </a:lnTo>
                    <a:lnTo>
                      <a:pt x="13611" y="0"/>
                    </a:lnTo>
                    <a:lnTo>
                      <a:pt x="13654" y="0"/>
                    </a:lnTo>
                    <a:lnTo>
                      <a:pt x="13686" y="0"/>
                    </a:lnTo>
                    <a:lnTo>
                      <a:pt x="13686" y="0"/>
                    </a:lnTo>
                    <a:lnTo>
                      <a:pt x="13696" y="0"/>
                    </a:lnTo>
                    <a:lnTo>
                      <a:pt x="13718" y="0"/>
                    </a:lnTo>
                    <a:lnTo>
                      <a:pt x="13760" y="0"/>
                    </a:lnTo>
                    <a:lnTo>
                      <a:pt x="13760" y="0"/>
                    </a:lnTo>
                    <a:lnTo>
                      <a:pt x="13814" y="0"/>
                    </a:lnTo>
                    <a:lnTo>
                      <a:pt x="13814" y="0"/>
                    </a:lnTo>
                    <a:lnTo>
                      <a:pt x="13837" y="0"/>
                    </a:lnTo>
                    <a:lnTo>
                      <a:pt x="13879" y="0"/>
                    </a:lnTo>
                    <a:lnTo>
                      <a:pt x="13868" y="0"/>
                    </a:lnTo>
                    <a:lnTo>
                      <a:pt x="13879" y="0"/>
                    </a:lnTo>
                    <a:lnTo>
                      <a:pt x="13837" y="0"/>
                    </a:lnTo>
                    <a:lnTo>
                      <a:pt x="13879" y="0"/>
                    </a:lnTo>
                    <a:lnTo>
                      <a:pt x="13889" y="0"/>
                    </a:lnTo>
                    <a:lnTo>
                      <a:pt x="13879" y="0"/>
                    </a:lnTo>
                    <a:lnTo>
                      <a:pt x="13889" y="0"/>
                    </a:lnTo>
                    <a:lnTo>
                      <a:pt x="13932" y="0"/>
                    </a:lnTo>
                    <a:lnTo>
                      <a:pt x="13966" y="0"/>
                    </a:lnTo>
                    <a:lnTo>
                      <a:pt x="13966" y="0"/>
                    </a:lnTo>
                    <a:lnTo>
                      <a:pt x="14009" y="0"/>
                    </a:lnTo>
                    <a:lnTo>
                      <a:pt x="14083" y="0"/>
                    </a:lnTo>
                    <a:lnTo>
                      <a:pt x="14106" y="0"/>
                    </a:lnTo>
                    <a:lnTo>
                      <a:pt x="14181" y="0"/>
                    </a:lnTo>
                    <a:lnTo>
                      <a:pt x="14191" y="0"/>
                    </a:lnTo>
                    <a:lnTo>
                      <a:pt x="14159" y="0"/>
                    </a:lnTo>
                    <a:lnTo>
                      <a:pt x="14127" y="0"/>
                    </a:lnTo>
                    <a:lnTo>
                      <a:pt x="14137" y="0"/>
                    </a:lnTo>
                    <a:lnTo>
                      <a:pt x="14235" y="0"/>
                    </a:lnTo>
                    <a:lnTo>
                      <a:pt x="14235" y="0"/>
                    </a:lnTo>
                    <a:lnTo>
                      <a:pt x="14181" y="0"/>
                    </a:lnTo>
                    <a:lnTo>
                      <a:pt x="14202" y="0"/>
                    </a:lnTo>
                    <a:lnTo>
                      <a:pt x="14245" y="0"/>
                    </a:lnTo>
                    <a:lnTo>
                      <a:pt x="14299" y="0"/>
                    </a:lnTo>
                    <a:lnTo>
                      <a:pt x="14363" y="0"/>
                    </a:lnTo>
                    <a:lnTo>
                      <a:pt x="14449" y="0"/>
                    </a:lnTo>
                    <a:lnTo>
                      <a:pt x="14449" y="0"/>
                    </a:lnTo>
                    <a:lnTo>
                      <a:pt x="14514" y="0"/>
                    </a:lnTo>
                    <a:lnTo>
                      <a:pt x="14568" y="0"/>
                    </a:lnTo>
                    <a:lnTo>
                      <a:pt x="14610" y="0"/>
                    </a:lnTo>
                    <a:lnTo>
                      <a:pt x="14631" y="0"/>
                    </a:lnTo>
                    <a:lnTo>
                      <a:pt x="14643" y="0"/>
                    </a:lnTo>
                    <a:lnTo>
                      <a:pt x="14643" y="0"/>
                    </a:lnTo>
                    <a:cubicBezTo>
                      <a:pt x="14631" y="0"/>
                      <a:pt x="14621" y="0"/>
                      <a:pt x="14621" y="0"/>
                    </a:cubicBezTo>
                    <a:lnTo>
                      <a:pt x="14610" y="0"/>
                    </a:lnTo>
                    <a:lnTo>
                      <a:pt x="14621" y="0"/>
                    </a:lnTo>
                    <a:lnTo>
                      <a:pt x="14621" y="0"/>
                    </a:lnTo>
                    <a:cubicBezTo>
                      <a:pt x="14621" y="0"/>
                      <a:pt x="14645" y="0"/>
                      <a:pt x="14671" y="0"/>
                    </a:cubicBezTo>
                    <a:cubicBezTo>
                      <a:pt x="14688" y="0"/>
                      <a:pt x="14705" y="0"/>
                      <a:pt x="14717" y="0"/>
                    </a:cubicBezTo>
                    <a:lnTo>
                      <a:pt x="14749" y="0"/>
                    </a:lnTo>
                    <a:lnTo>
                      <a:pt x="14749" y="0"/>
                    </a:lnTo>
                    <a:lnTo>
                      <a:pt x="14685" y="0"/>
                    </a:lnTo>
                    <a:lnTo>
                      <a:pt x="14675" y="0"/>
                    </a:lnTo>
                    <a:lnTo>
                      <a:pt x="14621" y="0"/>
                    </a:lnTo>
                    <a:lnTo>
                      <a:pt x="14631" y="0"/>
                    </a:lnTo>
                    <a:lnTo>
                      <a:pt x="14610" y="0"/>
                    </a:lnTo>
                    <a:lnTo>
                      <a:pt x="14631" y="0"/>
                    </a:lnTo>
                    <a:lnTo>
                      <a:pt x="14589" y="0"/>
                    </a:lnTo>
                    <a:lnTo>
                      <a:pt x="14524" y="0"/>
                    </a:lnTo>
                    <a:lnTo>
                      <a:pt x="14482" y="0"/>
                    </a:lnTo>
                    <a:lnTo>
                      <a:pt x="14449" y="0"/>
                    </a:lnTo>
                    <a:lnTo>
                      <a:pt x="14407" y="0"/>
                    </a:lnTo>
                    <a:lnTo>
                      <a:pt x="14363" y="0"/>
                    </a:lnTo>
                    <a:lnTo>
                      <a:pt x="14320" y="0"/>
                    </a:lnTo>
                    <a:lnTo>
                      <a:pt x="14245" y="0"/>
                    </a:lnTo>
                    <a:lnTo>
                      <a:pt x="14235" y="0"/>
                    </a:lnTo>
                    <a:lnTo>
                      <a:pt x="14256" y="0"/>
                    </a:lnTo>
                    <a:lnTo>
                      <a:pt x="14256" y="0"/>
                    </a:lnTo>
                    <a:lnTo>
                      <a:pt x="14289" y="0"/>
                    </a:lnTo>
                    <a:lnTo>
                      <a:pt x="14320" y="0"/>
                    </a:lnTo>
                    <a:lnTo>
                      <a:pt x="14353" y="0"/>
                    </a:lnTo>
                    <a:lnTo>
                      <a:pt x="14353" y="0"/>
                    </a:lnTo>
                    <a:lnTo>
                      <a:pt x="14299" y="0"/>
                    </a:lnTo>
                    <a:lnTo>
                      <a:pt x="14299" y="0"/>
                    </a:lnTo>
                    <a:lnTo>
                      <a:pt x="14245" y="0"/>
                    </a:lnTo>
                    <a:lnTo>
                      <a:pt x="14191" y="0"/>
                    </a:lnTo>
                    <a:lnTo>
                      <a:pt x="14095" y="0"/>
                    </a:lnTo>
                    <a:lnTo>
                      <a:pt x="14052" y="0"/>
                    </a:lnTo>
                    <a:lnTo>
                      <a:pt x="14041" y="0"/>
                    </a:lnTo>
                    <a:lnTo>
                      <a:pt x="14073" y="0"/>
                    </a:lnTo>
                    <a:lnTo>
                      <a:pt x="14073" y="0"/>
                    </a:lnTo>
                    <a:lnTo>
                      <a:pt x="14041" y="0"/>
                    </a:lnTo>
                    <a:lnTo>
                      <a:pt x="14052" y="0"/>
                    </a:lnTo>
                    <a:lnTo>
                      <a:pt x="14073" y="0"/>
                    </a:lnTo>
                    <a:lnTo>
                      <a:pt x="14106" y="0"/>
                    </a:lnTo>
                    <a:lnTo>
                      <a:pt x="14137" y="0"/>
                    </a:lnTo>
                    <a:lnTo>
                      <a:pt x="14149" y="0"/>
                    </a:lnTo>
                    <a:lnTo>
                      <a:pt x="14202" y="0"/>
                    </a:lnTo>
                    <a:lnTo>
                      <a:pt x="14235" y="0"/>
                    </a:lnTo>
                    <a:lnTo>
                      <a:pt x="14256" y="0"/>
                    </a:lnTo>
                    <a:lnTo>
                      <a:pt x="14299" y="0"/>
                    </a:lnTo>
                    <a:lnTo>
                      <a:pt x="14289" y="0"/>
                    </a:lnTo>
                    <a:lnTo>
                      <a:pt x="14309" y="0"/>
                    </a:lnTo>
                    <a:lnTo>
                      <a:pt x="14395" y="0"/>
                    </a:lnTo>
                    <a:lnTo>
                      <a:pt x="14428" y="0"/>
                    </a:lnTo>
                    <a:lnTo>
                      <a:pt x="14482" y="0"/>
                    </a:lnTo>
                    <a:lnTo>
                      <a:pt x="14557" y="0"/>
                    </a:lnTo>
                    <a:lnTo>
                      <a:pt x="14557" y="0"/>
                    </a:lnTo>
                    <a:lnTo>
                      <a:pt x="14503" y="0"/>
                    </a:lnTo>
                    <a:lnTo>
                      <a:pt x="14449" y="0"/>
                    </a:lnTo>
                    <a:lnTo>
                      <a:pt x="14428" y="0"/>
                    </a:lnTo>
                    <a:lnTo>
                      <a:pt x="14449" y="0"/>
                    </a:lnTo>
                    <a:lnTo>
                      <a:pt x="14503" y="0"/>
                    </a:lnTo>
                    <a:lnTo>
                      <a:pt x="14428" y="0"/>
                    </a:lnTo>
                    <a:lnTo>
                      <a:pt x="14363" y="0"/>
                    </a:lnTo>
                    <a:lnTo>
                      <a:pt x="14309" y="0"/>
                    </a:lnTo>
                    <a:lnTo>
                      <a:pt x="14342" y="0"/>
                    </a:lnTo>
                    <a:lnTo>
                      <a:pt x="14342" y="0"/>
                    </a:lnTo>
                    <a:lnTo>
                      <a:pt x="14256" y="0"/>
                    </a:lnTo>
                    <a:lnTo>
                      <a:pt x="14213" y="0"/>
                    </a:lnTo>
                    <a:lnTo>
                      <a:pt x="14181" y="0"/>
                    </a:lnTo>
                    <a:lnTo>
                      <a:pt x="14137" y="0"/>
                    </a:lnTo>
                    <a:lnTo>
                      <a:pt x="14149" y="0"/>
                    </a:lnTo>
                    <a:lnTo>
                      <a:pt x="14191" y="0"/>
                    </a:lnTo>
                    <a:lnTo>
                      <a:pt x="14213" y="0"/>
                    </a:lnTo>
                    <a:lnTo>
                      <a:pt x="14267" y="0"/>
                    </a:lnTo>
                    <a:lnTo>
                      <a:pt x="14299" y="0"/>
                    </a:lnTo>
                    <a:lnTo>
                      <a:pt x="14289" y="0"/>
                    </a:lnTo>
                    <a:lnTo>
                      <a:pt x="14320" y="0"/>
                    </a:lnTo>
                    <a:lnTo>
                      <a:pt x="14363" y="0"/>
                    </a:lnTo>
                    <a:lnTo>
                      <a:pt x="14395" y="0"/>
                    </a:lnTo>
                    <a:lnTo>
                      <a:pt x="14374" y="0"/>
                    </a:lnTo>
                    <a:lnTo>
                      <a:pt x="14342" y="0"/>
                    </a:lnTo>
                    <a:lnTo>
                      <a:pt x="14320" y="0"/>
                    </a:lnTo>
                    <a:lnTo>
                      <a:pt x="14320" y="0"/>
                    </a:lnTo>
                    <a:lnTo>
                      <a:pt x="14289" y="0"/>
                    </a:lnTo>
                    <a:lnTo>
                      <a:pt x="14202" y="0"/>
                    </a:lnTo>
                    <a:lnTo>
                      <a:pt x="14149" y="0"/>
                    </a:lnTo>
                    <a:lnTo>
                      <a:pt x="14106" y="0"/>
                    </a:lnTo>
                    <a:lnTo>
                      <a:pt x="14106" y="0"/>
                    </a:lnTo>
                    <a:lnTo>
                      <a:pt x="14083" y="0"/>
                    </a:lnTo>
                    <a:lnTo>
                      <a:pt x="13943" y="0"/>
                    </a:lnTo>
                    <a:lnTo>
                      <a:pt x="13912" y="0"/>
                    </a:lnTo>
                    <a:lnTo>
                      <a:pt x="13858" y="0"/>
                    </a:lnTo>
                    <a:lnTo>
                      <a:pt x="13837" y="0"/>
                    </a:lnTo>
                    <a:lnTo>
                      <a:pt x="13814" y="0"/>
                    </a:lnTo>
                    <a:lnTo>
                      <a:pt x="13803" y="0"/>
                    </a:lnTo>
                    <a:lnTo>
                      <a:pt x="13772" y="0"/>
                    </a:lnTo>
                    <a:lnTo>
                      <a:pt x="13728" y="0"/>
                    </a:lnTo>
                    <a:lnTo>
                      <a:pt x="13728" y="0"/>
                    </a:lnTo>
                    <a:lnTo>
                      <a:pt x="13751" y="0"/>
                    </a:lnTo>
                    <a:lnTo>
                      <a:pt x="13728" y="0"/>
                    </a:lnTo>
                    <a:lnTo>
                      <a:pt x="13674" y="0"/>
                    </a:lnTo>
                    <a:lnTo>
                      <a:pt x="13654" y="0"/>
                    </a:lnTo>
                    <a:lnTo>
                      <a:pt x="13600" y="0"/>
                    </a:lnTo>
                    <a:lnTo>
                      <a:pt x="13589" y="0"/>
                    </a:lnTo>
                    <a:lnTo>
                      <a:pt x="13611" y="0"/>
                    </a:lnTo>
                    <a:lnTo>
                      <a:pt x="13611" y="0"/>
                    </a:lnTo>
                    <a:lnTo>
                      <a:pt x="13568" y="0"/>
                    </a:lnTo>
                    <a:lnTo>
                      <a:pt x="13568" y="0"/>
                    </a:lnTo>
                    <a:lnTo>
                      <a:pt x="13600" y="0"/>
                    </a:lnTo>
                    <a:lnTo>
                      <a:pt x="13557" y="0"/>
                    </a:lnTo>
                    <a:lnTo>
                      <a:pt x="13536" y="0"/>
                    </a:lnTo>
                    <a:lnTo>
                      <a:pt x="13546" y="0"/>
                    </a:lnTo>
                    <a:lnTo>
                      <a:pt x="13589" y="0"/>
                    </a:lnTo>
                    <a:lnTo>
                      <a:pt x="13611" y="0"/>
                    </a:lnTo>
                    <a:lnTo>
                      <a:pt x="13665" y="0"/>
                    </a:lnTo>
                    <a:lnTo>
                      <a:pt x="13718" y="0"/>
                    </a:lnTo>
                    <a:lnTo>
                      <a:pt x="13674" y="0"/>
                    </a:lnTo>
                    <a:lnTo>
                      <a:pt x="13622" y="0"/>
                    </a:lnTo>
                    <a:lnTo>
                      <a:pt x="13568" y="0"/>
                    </a:lnTo>
                    <a:lnTo>
                      <a:pt x="13492" y="0"/>
                    </a:lnTo>
                    <a:lnTo>
                      <a:pt x="13492" y="0"/>
                    </a:lnTo>
                    <a:lnTo>
                      <a:pt x="13449" y="0"/>
                    </a:lnTo>
                    <a:lnTo>
                      <a:pt x="13395" y="0"/>
                    </a:lnTo>
                    <a:lnTo>
                      <a:pt x="13331" y="0"/>
                    </a:lnTo>
                    <a:lnTo>
                      <a:pt x="13288" y="0"/>
                    </a:lnTo>
                    <a:lnTo>
                      <a:pt x="13245" y="0"/>
                    </a:lnTo>
                    <a:lnTo>
                      <a:pt x="13266" y="0"/>
                    </a:lnTo>
                    <a:lnTo>
                      <a:pt x="13170" y="0"/>
                    </a:lnTo>
                    <a:lnTo>
                      <a:pt x="13201" y="0"/>
                    </a:lnTo>
                    <a:lnTo>
                      <a:pt x="13170" y="0"/>
                    </a:lnTo>
                    <a:lnTo>
                      <a:pt x="13126" y="0"/>
                    </a:lnTo>
                    <a:lnTo>
                      <a:pt x="13148" y="0"/>
                    </a:lnTo>
                    <a:lnTo>
                      <a:pt x="13170" y="0"/>
                    </a:lnTo>
                    <a:lnTo>
                      <a:pt x="13191" y="0"/>
                    </a:lnTo>
                    <a:lnTo>
                      <a:pt x="13266" y="0"/>
                    </a:lnTo>
                    <a:lnTo>
                      <a:pt x="13288" y="0"/>
                    </a:lnTo>
                    <a:lnTo>
                      <a:pt x="13352" y="0"/>
                    </a:lnTo>
                    <a:lnTo>
                      <a:pt x="13395" y="0"/>
                    </a:lnTo>
                    <a:lnTo>
                      <a:pt x="13395" y="0"/>
                    </a:lnTo>
                    <a:lnTo>
                      <a:pt x="13427" y="0"/>
                    </a:lnTo>
                    <a:lnTo>
                      <a:pt x="13374" y="0"/>
                    </a:lnTo>
                    <a:lnTo>
                      <a:pt x="13331" y="0"/>
                    </a:lnTo>
                    <a:lnTo>
                      <a:pt x="13374" y="0"/>
                    </a:lnTo>
                    <a:lnTo>
                      <a:pt x="13406" y="0"/>
                    </a:lnTo>
                    <a:lnTo>
                      <a:pt x="13374" y="0"/>
                    </a:lnTo>
                    <a:lnTo>
                      <a:pt x="13331" y="0"/>
                    </a:lnTo>
                    <a:lnTo>
                      <a:pt x="13245" y="0"/>
                    </a:lnTo>
                    <a:lnTo>
                      <a:pt x="13245" y="0"/>
                    </a:lnTo>
                    <a:lnTo>
                      <a:pt x="13320" y="0"/>
                    </a:lnTo>
                    <a:lnTo>
                      <a:pt x="13320" y="0"/>
                    </a:lnTo>
                    <a:lnTo>
                      <a:pt x="13278" y="0"/>
                    </a:lnTo>
                    <a:lnTo>
                      <a:pt x="13224" y="0"/>
                    </a:lnTo>
                    <a:lnTo>
                      <a:pt x="13224" y="0"/>
                    </a:lnTo>
                    <a:lnTo>
                      <a:pt x="13245" y="0"/>
                    </a:lnTo>
                    <a:lnTo>
                      <a:pt x="13288" y="0"/>
                    </a:lnTo>
                    <a:lnTo>
                      <a:pt x="13299" y="0"/>
                    </a:lnTo>
                    <a:lnTo>
                      <a:pt x="13331" y="0"/>
                    </a:lnTo>
                    <a:lnTo>
                      <a:pt x="13331" y="0"/>
                    </a:lnTo>
                    <a:lnTo>
                      <a:pt x="13406" y="0"/>
                    </a:lnTo>
                    <a:lnTo>
                      <a:pt x="13406" y="0"/>
                    </a:lnTo>
                    <a:lnTo>
                      <a:pt x="13502" y="0"/>
                    </a:lnTo>
                    <a:lnTo>
                      <a:pt x="13502" y="0"/>
                    </a:lnTo>
                    <a:lnTo>
                      <a:pt x="13546" y="0"/>
                    </a:lnTo>
                    <a:lnTo>
                      <a:pt x="13589" y="0"/>
                    </a:lnTo>
                    <a:lnTo>
                      <a:pt x="13589" y="0"/>
                    </a:lnTo>
                    <a:lnTo>
                      <a:pt x="13536" y="0"/>
                    </a:lnTo>
                    <a:lnTo>
                      <a:pt x="13460" y="0"/>
                    </a:lnTo>
                    <a:lnTo>
                      <a:pt x="13439" y="0"/>
                    </a:lnTo>
                    <a:lnTo>
                      <a:pt x="13374" y="0"/>
                    </a:lnTo>
                    <a:lnTo>
                      <a:pt x="13331" y="0"/>
                    </a:lnTo>
                    <a:lnTo>
                      <a:pt x="13341" y="0"/>
                    </a:lnTo>
                    <a:lnTo>
                      <a:pt x="13418" y="0"/>
                    </a:lnTo>
                    <a:lnTo>
                      <a:pt x="13427" y="0"/>
                    </a:lnTo>
                    <a:lnTo>
                      <a:pt x="13385" y="0"/>
                    </a:lnTo>
                    <a:lnTo>
                      <a:pt x="13341" y="0"/>
                    </a:lnTo>
                    <a:lnTo>
                      <a:pt x="13299" y="0"/>
                    </a:lnTo>
                    <a:lnTo>
                      <a:pt x="13320" y="0"/>
                    </a:lnTo>
                    <a:lnTo>
                      <a:pt x="13331" y="0"/>
                    </a:lnTo>
                    <a:lnTo>
                      <a:pt x="13288" y="0"/>
                    </a:lnTo>
                    <a:lnTo>
                      <a:pt x="13266" y="0"/>
                    </a:lnTo>
                    <a:lnTo>
                      <a:pt x="13245" y="0"/>
                    </a:lnTo>
                    <a:lnTo>
                      <a:pt x="13245" y="0"/>
                    </a:lnTo>
                    <a:lnTo>
                      <a:pt x="13266" y="0"/>
                    </a:lnTo>
                    <a:lnTo>
                      <a:pt x="13234" y="0"/>
                    </a:lnTo>
                    <a:lnTo>
                      <a:pt x="13180" y="0"/>
                    </a:lnTo>
                    <a:lnTo>
                      <a:pt x="13170" y="0"/>
                    </a:lnTo>
                    <a:lnTo>
                      <a:pt x="13116" y="0"/>
                    </a:lnTo>
                    <a:lnTo>
                      <a:pt x="13106" y="0"/>
                    </a:lnTo>
                    <a:lnTo>
                      <a:pt x="13072" y="0"/>
                    </a:lnTo>
                    <a:lnTo>
                      <a:pt x="13072" y="0"/>
                    </a:lnTo>
                    <a:lnTo>
                      <a:pt x="13052" y="0"/>
                    </a:lnTo>
                    <a:lnTo>
                      <a:pt x="13009" y="0"/>
                    </a:lnTo>
                    <a:lnTo>
                      <a:pt x="12998" y="0"/>
                    </a:lnTo>
                    <a:lnTo>
                      <a:pt x="13009" y="0"/>
                    </a:lnTo>
                    <a:lnTo>
                      <a:pt x="12998" y="0"/>
                    </a:lnTo>
                    <a:lnTo>
                      <a:pt x="13020" y="0"/>
                    </a:lnTo>
                    <a:lnTo>
                      <a:pt x="13020" y="0"/>
                    </a:lnTo>
                    <a:lnTo>
                      <a:pt x="12998" y="0"/>
                    </a:lnTo>
                    <a:lnTo>
                      <a:pt x="12966" y="0"/>
                    </a:lnTo>
                    <a:lnTo>
                      <a:pt x="12966" y="0"/>
                    </a:lnTo>
                    <a:lnTo>
                      <a:pt x="12944" y="0"/>
                    </a:lnTo>
                    <a:lnTo>
                      <a:pt x="12934" y="0"/>
                    </a:lnTo>
                    <a:lnTo>
                      <a:pt x="12954" y="0"/>
                    </a:lnTo>
                    <a:lnTo>
                      <a:pt x="12966" y="0"/>
                    </a:lnTo>
                    <a:lnTo>
                      <a:pt x="13052" y="0"/>
                    </a:lnTo>
                    <a:lnTo>
                      <a:pt x="13072" y="0"/>
                    </a:lnTo>
                    <a:lnTo>
                      <a:pt x="13072" y="0"/>
                    </a:lnTo>
                    <a:lnTo>
                      <a:pt x="13062" y="0"/>
                    </a:lnTo>
                    <a:lnTo>
                      <a:pt x="13020" y="0"/>
                    </a:lnTo>
                    <a:lnTo>
                      <a:pt x="12944" y="0"/>
                    </a:lnTo>
                    <a:lnTo>
                      <a:pt x="12934" y="0"/>
                    </a:lnTo>
                    <a:lnTo>
                      <a:pt x="12900" y="0"/>
                    </a:lnTo>
                    <a:lnTo>
                      <a:pt x="12858" y="0"/>
                    </a:lnTo>
                    <a:lnTo>
                      <a:pt x="12837" y="0"/>
                    </a:lnTo>
                    <a:lnTo>
                      <a:pt x="12847" y="0"/>
                    </a:lnTo>
                    <a:lnTo>
                      <a:pt x="12890" y="0"/>
                    </a:lnTo>
                    <a:lnTo>
                      <a:pt x="12900" y="0"/>
                    </a:lnTo>
                    <a:lnTo>
                      <a:pt x="12880" y="0"/>
                    </a:lnTo>
                    <a:lnTo>
                      <a:pt x="12837" y="0"/>
                    </a:lnTo>
                    <a:lnTo>
                      <a:pt x="12729" y="0"/>
                    </a:lnTo>
                    <a:lnTo>
                      <a:pt x="12697" y="0"/>
                    </a:lnTo>
                    <a:lnTo>
                      <a:pt x="12665" y="0"/>
                    </a:lnTo>
                    <a:lnTo>
                      <a:pt x="12621" y="0"/>
                    </a:lnTo>
                    <a:lnTo>
                      <a:pt x="12525" y="0"/>
                    </a:lnTo>
                    <a:lnTo>
                      <a:pt x="12406" y="0"/>
                    </a:lnTo>
                    <a:lnTo>
                      <a:pt x="12395" y="0"/>
                    </a:lnTo>
                    <a:lnTo>
                      <a:pt x="12373" y="0"/>
                    </a:lnTo>
                    <a:lnTo>
                      <a:pt x="12298" y="0"/>
                    </a:lnTo>
                    <a:lnTo>
                      <a:pt x="12266" y="0"/>
                    </a:lnTo>
                    <a:lnTo>
                      <a:pt x="12181" y="0"/>
                    </a:lnTo>
                    <a:lnTo>
                      <a:pt x="12105" y="0"/>
                    </a:lnTo>
                    <a:lnTo>
                      <a:pt x="12041" y="0"/>
                    </a:lnTo>
                    <a:lnTo>
                      <a:pt x="12031" y="0"/>
                    </a:lnTo>
                    <a:lnTo>
                      <a:pt x="12020" y="0"/>
                    </a:lnTo>
                    <a:lnTo>
                      <a:pt x="11988" y="0"/>
                    </a:lnTo>
                    <a:lnTo>
                      <a:pt x="11923" y="0"/>
                    </a:lnTo>
                    <a:lnTo>
                      <a:pt x="11923" y="0"/>
                    </a:lnTo>
                    <a:lnTo>
                      <a:pt x="11837" y="0"/>
                    </a:lnTo>
                    <a:lnTo>
                      <a:pt x="11825" y="0"/>
                    </a:lnTo>
                    <a:lnTo>
                      <a:pt x="11805" y="0"/>
                    </a:lnTo>
                    <a:lnTo>
                      <a:pt x="11805" y="0"/>
                    </a:lnTo>
                    <a:lnTo>
                      <a:pt x="11815" y="0"/>
                    </a:lnTo>
                    <a:lnTo>
                      <a:pt x="11783" y="0"/>
                    </a:lnTo>
                    <a:lnTo>
                      <a:pt x="11761" y="0"/>
                    </a:lnTo>
                    <a:lnTo>
                      <a:pt x="11751" y="0"/>
                    </a:lnTo>
                    <a:lnTo>
                      <a:pt x="11751" y="0"/>
                    </a:lnTo>
                    <a:lnTo>
                      <a:pt x="11718" y="0"/>
                    </a:lnTo>
                    <a:lnTo>
                      <a:pt x="11664" y="0"/>
                    </a:lnTo>
                    <a:lnTo>
                      <a:pt x="11601" y="0"/>
                    </a:lnTo>
                    <a:lnTo>
                      <a:pt x="11557" y="0"/>
                    </a:lnTo>
                    <a:lnTo>
                      <a:pt x="11536" y="0"/>
                    </a:lnTo>
                    <a:lnTo>
                      <a:pt x="11514" y="0"/>
                    </a:lnTo>
                    <a:lnTo>
                      <a:pt x="11461" y="0"/>
                    </a:lnTo>
                    <a:lnTo>
                      <a:pt x="11406" y="0"/>
                    </a:lnTo>
                    <a:lnTo>
                      <a:pt x="11438" y="0"/>
                    </a:lnTo>
                    <a:lnTo>
                      <a:pt x="11438" y="0"/>
                    </a:lnTo>
                    <a:lnTo>
                      <a:pt x="11482" y="0"/>
                    </a:lnTo>
                    <a:lnTo>
                      <a:pt x="11482" y="0"/>
                    </a:lnTo>
                    <a:lnTo>
                      <a:pt x="11438" y="0"/>
                    </a:lnTo>
                    <a:lnTo>
                      <a:pt x="11396" y="0"/>
                    </a:lnTo>
                    <a:lnTo>
                      <a:pt x="11385" y="0"/>
                    </a:lnTo>
                    <a:lnTo>
                      <a:pt x="11352" y="0"/>
                    </a:lnTo>
                    <a:lnTo>
                      <a:pt x="11352" y="0"/>
                    </a:lnTo>
                    <a:lnTo>
                      <a:pt x="11396" y="0"/>
                    </a:lnTo>
                    <a:lnTo>
                      <a:pt x="11406" y="0"/>
                    </a:lnTo>
                    <a:lnTo>
                      <a:pt x="11385" y="0"/>
                    </a:lnTo>
                    <a:lnTo>
                      <a:pt x="11396" y="0"/>
                    </a:lnTo>
                    <a:lnTo>
                      <a:pt x="11396" y="0"/>
                    </a:lnTo>
                    <a:cubicBezTo>
                      <a:pt x="11449" y="0"/>
                      <a:pt x="11503" y="0"/>
                      <a:pt x="11557" y="0"/>
                    </a:cubicBezTo>
                    <a:lnTo>
                      <a:pt x="11568" y="0"/>
                    </a:lnTo>
                    <a:lnTo>
                      <a:pt x="11611" y="0"/>
                    </a:lnTo>
                    <a:lnTo>
                      <a:pt x="11654" y="0"/>
                    </a:lnTo>
                    <a:lnTo>
                      <a:pt x="11664" y="0"/>
                    </a:lnTo>
                    <a:lnTo>
                      <a:pt x="11664" y="0"/>
                    </a:lnTo>
                    <a:lnTo>
                      <a:pt x="11697" y="0"/>
                    </a:lnTo>
                    <a:lnTo>
                      <a:pt x="11729" y="0"/>
                    </a:lnTo>
                    <a:lnTo>
                      <a:pt x="11771" y="0"/>
                    </a:lnTo>
                    <a:lnTo>
                      <a:pt x="11815" y="0"/>
                    </a:lnTo>
                    <a:lnTo>
                      <a:pt x="11837" y="0"/>
                    </a:lnTo>
                    <a:lnTo>
                      <a:pt x="11880" y="0"/>
                    </a:lnTo>
                    <a:lnTo>
                      <a:pt x="11911" y="0"/>
                    </a:lnTo>
                    <a:lnTo>
                      <a:pt x="11934" y="0"/>
                    </a:lnTo>
                    <a:lnTo>
                      <a:pt x="11934" y="0"/>
                    </a:lnTo>
                    <a:lnTo>
                      <a:pt x="11965" y="0"/>
                    </a:lnTo>
                    <a:lnTo>
                      <a:pt x="11997" y="0"/>
                    </a:lnTo>
                    <a:lnTo>
                      <a:pt x="12031" y="0"/>
                    </a:lnTo>
                    <a:lnTo>
                      <a:pt x="12031" y="0"/>
                    </a:lnTo>
                    <a:lnTo>
                      <a:pt x="12051" y="0"/>
                    </a:lnTo>
                    <a:lnTo>
                      <a:pt x="12095" y="0"/>
                    </a:lnTo>
                    <a:lnTo>
                      <a:pt x="12127" y="0"/>
                    </a:lnTo>
                    <a:lnTo>
                      <a:pt x="12149" y="0"/>
                    </a:lnTo>
                    <a:lnTo>
                      <a:pt x="12159" y="0"/>
                    </a:lnTo>
                    <a:lnTo>
                      <a:pt x="12191" y="0"/>
                    </a:lnTo>
                    <a:lnTo>
                      <a:pt x="12202" y="0"/>
                    </a:lnTo>
                    <a:lnTo>
                      <a:pt x="12212" y="0"/>
                    </a:lnTo>
                    <a:lnTo>
                      <a:pt x="12245" y="0"/>
                    </a:lnTo>
                    <a:lnTo>
                      <a:pt x="12289" y="0"/>
                    </a:lnTo>
                    <a:lnTo>
                      <a:pt x="12298" y="0"/>
                    </a:lnTo>
                    <a:lnTo>
                      <a:pt x="12321" y="0"/>
                    </a:lnTo>
                    <a:lnTo>
                      <a:pt x="12352" y="0"/>
                    </a:lnTo>
                    <a:lnTo>
                      <a:pt x="12352" y="0"/>
                    </a:lnTo>
                    <a:lnTo>
                      <a:pt x="12342" y="0"/>
                    </a:lnTo>
                    <a:lnTo>
                      <a:pt x="12373" y="0"/>
                    </a:lnTo>
                    <a:lnTo>
                      <a:pt x="12373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363" y="0"/>
                    </a:lnTo>
                    <a:lnTo>
                      <a:pt x="12352" y="0"/>
                    </a:lnTo>
                    <a:lnTo>
                      <a:pt x="12363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352" y="0"/>
                    </a:lnTo>
                    <a:lnTo>
                      <a:pt x="12309" y="0"/>
                    </a:lnTo>
                    <a:lnTo>
                      <a:pt x="12309" y="0"/>
                    </a:lnTo>
                    <a:lnTo>
                      <a:pt x="12289" y="0"/>
                    </a:lnTo>
                    <a:lnTo>
                      <a:pt x="12245" y="0"/>
                    </a:lnTo>
                    <a:lnTo>
                      <a:pt x="12181" y="0"/>
                    </a:lnTo>
                    <a:lnTo>
                      <a:pt x="12105" y="0"/>
                    </a:lnTo>
                    <a:lnTo>
                      <a:pt x="12051" y="0"/>
                    </a:lnTo>
                    <a:lnTo>
                      <a:pt x="12051" y="0"/>
                    </a:lnTo>
                    <a:lnTo>
                      <a:pt x="12127" y="0"/>
                    </a:lnTo>
                    <a:lnTo>
                      <a:pt x="12149" y="0"/>
                    </a:lnTo>
                    <a:lnTo>
                      <a:pt x="12149" y="0"/>
                    </a:lnTo>
                    <a:lnTo>
                      <a:pt x="12127" y="0"/>
                    </a:lnTo>
                    <a:lnTo>
                      <a:pt x="12095" y="0"/>
                    </a:lnTo>
                    <a:lnTo>
                      <a:pt x="12095" y="0"/>
                    </a:lnTo>
                    <a:lnTo>
                      <a:pt x="12149" y="0"/>
                    </a:lnTo>
                    <a:lnTo>
                      <a:pt x="12105" y="0"/>
                    </a:lnTo>
                    <a:lnTo>
                      <a:pt x="12149" y="0"/>
                    </a:lnTo>
                    <a:lnTo>
                      <a:pt x="12191" y="0"/>
                    </a:lnTo>
                    <a:lnTo>
                      <a:pt x="12181" y="0"/>
                    </a:lnTo>
                    <a:lnTo>
                      <a:pt x="12202" y="0"/>
                    </a:lnTo>
                    <a:lnTo>
                      <a:pt x="12245" y="0"/>
                    </a:lnTo>
                    <a:lnTo>
                      <a:pt x="12266" y="0"/>
                    </a:lnTo>
                    <a:lnTo>
                      <a:pt x="12321" y="0"/>
                    </a:lnTo>
                    <a:lnTo>
                      <a:pt x="12352" y="0"/>
                    </a:lnTo>
                    <a:lnTo>
                      <a:pt x="12321" y="0"/>
                    </a:lnTo>
                    <a:lnTo>
                      <a:pt x="12321" y="0"/>
                    </a:lnTo>
                    <a:lnTo>
                      <a:pt x="12363" y="0"/>
                    </a:lnTo>
                    <a:lnTo>
                      <a:pt x="12373" y="0"/>
                    </a:lnTo>
                    <a:lnTo>
                      <a:pt x="12406" y="0"/>
                    </a:lnTo>
                    <a:lnTo>
                      <a:pt x="12461" y="0"/>
                    </a:lnTo>
                    <a:lnTo>
                      <a:pt x="12471" y="0"/>
                    </a:lnTo>
                    <a:lnTo>
                      <a:pt x="12482" y="0"/>
                    </a:lnTo>
                    <a:lnTo>
                      <a:pt x="12514" y="0"/>
                    </a:lnTo>
                    <a:lnTo>
                      <a:pt x="12568" y="0"/>
                    </a:lnTo>
                    <a:lnTo>
                      <a:pt x="12525" y="0"/>
                    </a:lnTo>
                    <a:lnTo>
                      <a:pt x="12525" y="0"/>
                    </a:lnTo>
                    <a:lnTo>
                      <a:pt x="12557" y="0"/>
                    </a:lnTo>
                    <a:lnTo>
                      <a:pt x="12579" y="0"/>
                    </a:lnTo>
                    <a:lnTo>
                      <a:pt x="12557" y="0"/>
                    </a:lnTo>
                    <a:lnTo>
                      <a:pt x="12589" y="0"/>
                    </a:lnTo>
                    <a:lnTo>
                      <a:pt x="12621" y="0"/>
                    </a:lnTo>
                    <a:lnTo>
                      <a:pt x="12643" y="0"/>
                    </a:lnTo>
                    <a:lnTo>
                      <a:pt x="12686" y="0"/>
                    </a:lnTo>
                    <a:lnTo>
                      <a:pt x="12729" y="0"/>
                    </a:lnTo>
                    <a:lnTo>
                      <a:pt x="12719" y="0"/>
                    </a:lnTo>
                    <a:lnTo>
                      <a:pt x="12665" y="0"/>
                    </a:lnTo>
                    <a:lnTo>
                      <a:pt x="12675" y="0"/>
                    </a:lnTo>
                    <a:lnTo>
                      <a:pt x="12719" y="0"/>
                    </a:lnTo>
                    <a:lnTo>
                      <a:pt x="12751" y="0"/>
                    </a:lnTo>
                    <a:lnTo>
                      <a:pt x="12783" y="0"/>
                    </a:lnTo>
                    <a:lnTo>
                      <a:pt x="12847" y="0"/>
                    </a:lnTo>
                    <a:lnTo>
                      <a:pt x="12880" y="0"/>
                    </a:lnTo>
                    <a:lnTo>
                      <a:pt x="12900" y="0"/>
                    </a:lnTo>
                    <a:lnTo>
                      <a:pt x="12890" y="0"/>
                    </a:lnTo>
                    <a:lnTo>
                      <a:pt x="12912" y="0"/>
                    </a:lnTo>
                    <a:lnTo>
                      <a:pt x="12900" y="0"/>
                    </a:lnTo>
                    <a:lnTo>
                      <a:pt x="12858" y="0"/>
                    </a:lnTo>
                    <a:lnTo>
                      <a:pt x="12837" y="0"/>
                    </a:lnTo>
                    <a:lnTo>
                      <a:pt x="12794" y="0"/>
                    </a:lnTo>
                    <a:lnTo>
                      <a:pt x="12794" y="0"/>
                    </a:lnTo>
                    <a:lnTo>
                      <a:pt x="12814" y="0"/>
                    </a:lnTo>
                    <a:lnTo>
                      <a:pt x="12805" y="0"/>
                    </a:lnTo>
                    <a:lnTo>
                      <a:pt x="12751" y="0"/>
                    </a:lnTo>
                    <a:lnTo>
                      <a:pt x="12740" y="0"/>
                    </a:lnTo>
                    <a:lnTo>
                      <a:pt x="12686" y="0"/>
                    </a:lnTo>
                    <a:lnTo>
                      <a:pt x="12686" y="0"/>
                    </a:lnTo>
                    <a:lnTo>
                      <a:pt x="12643" y="0"/>
                    </a:lnTo>
                    <a:lnTo>
                      <a:pt x="12631" y="0"/>
                    </a:lnTo>
                    <a:lnTo>
                      <a:pt x="12654" y="0"/>
                    </a:lnTo>
                    <a:lnTo>
                      <a:pt x="12631" y="0"/>
                    </a:lnTo>
                    <a:lnTo>
                      <a:pt x="12589" y="0"/>
                    </a:lnTo>
                    <a:lnTo>
                      <a:pt x="12589" y="0"/>
                    </a:lnTo>
                    <a:lnTo>
                      <a:pt x="12546" y="0"/>
                    </a:lnTo>
                    <a:lnTo>
                      <a:pt x="12482" y="0"/>
                    </a:lnTo>
                    <a:lnTo>
                      <a:pt x="12471" y="0"/>
                    </a:lnTo>
                    <a:lnTo>
                      <a:pt x="12428" y="0"/>
                    </a:lnTo>
                    <a:lnTo>
                      <a:pt x="12417" y="0"/>
                    </a:lnTo>
                    <a:lnTo>
                      <a:pt x="12373" y="0"/>
                    </a:lnTo>
                    <a:lnTo>
                      <a:pt x="12373" y="0"/>
                    </a:lnTo>
                    <a:lnTo>
                      <a:pt x="12352" y="0"/>
                    </a:lnTo>
                    <a:lnTo>
                      <a:pt x="12352" y="0"/>
                    </a:lnTo>
                    <a:lnTo>
                      <a:pt x="12406" y="0"/>
                    </a:lnTo>
                    <a:lnTo>
                      <a:pt x="12417" y="0"/>
                    </a:lnTo>
                    <a:lnTo>
                      <a:pt x="12461" y="0"/>
                    </a:lnTo>
                    <a:lnTo>
                      <a:pt x="12471" y="0"/>
                    </a:lnTo>
                    <a:lnTo>
                      <a:pt x="12514" y="0"/>
                    </a:lnTo>
                    <a:lnTo>
                      <a:pt x="12514" y="0"/>
                    </a:lnTo>
                    <a:lnTo>
                      <a:pt x="12568" y="0"/>
                    </a:lnTo>
                    <a:lnTo>
                      <a:pt x="12568" y="0"/>
                    </a:lnTo>
                    <a:lnTo>
                      <a:pt x="12579" y="0"/>
                    </a:lnTo>
                    <a:lnTo>
                      <a:pt x="12535" y="0"/>
                    </a:lnTo>
                    <a:lnTo>
                      <a:pt x="12568" y="0"/>
                    </a:lnTo>
                    <a:lnTo>
                      <a:pt x="12600" y="0"/>
                    </a:lnTo>
                    <a:lnTo>
                      <a:pt x="12600" y="0"/>
                    </a:lnTo>
                    <a:lnTo>
                      <a:pt x="12654" y="0"/>
                    </a:lnTo>
                    <a:lnTo>
                      <a:pt x="12654" y="0"/>
                    </a:lnTo>
                    <a:lnTo>
                      <a:pt x="12686" y="0"/>
                    </a:lnTo>
                    <a:lnTo>
                      <a:pt x="12686" y="0"/>
                    </a:lnTo>
                    <a:lnTo>
                      <a:pt x="12729" y="0"/>
                    </a:lnTo>
                    <a:lnTo>
                      <a:pt x="12729" y="0"/>
                    </a:lnTo>
                    <a:lnTo>
                      <a:pt x="12794" y="0"/>
                    </a:lnTo>
                    <a:lnTo>
                      <a:pt x="12794" y="0"/>
                    </a:lnTo>
                    <a:cubicBezTo>
                      <a:pt x="12803" y="0"/>
                      <a:pt x="12828" y="0"/>
                      <a:pt x="12856" y="0"/>
                    </a:cubicBezTo>
                    <a:cubicBezTo>
                      <a:pt x="12889" y="0"/>
                      <a:pt x="12926" y="0"/>
                      <a:pt x="12944" y="0"/>
                    </a:cubicBezTo>
                    <a:lnTo>
                      <a:pt x="12977" y="0"/>
                    </a:lnTo>
                    <a:lnTo>
                      <a:pt x="13030" y="0"/>
                    </a:lnTo>
                    <a:lnTo>
                      <a:pt x="13106" y="0"/>
                    </a:lnTo>
                    <a:lnTo>
                      <a:pt x="13180" y="0"/>
                    </a:lnTo>
                    <a:lnTo>
                      <a:pt x="13266" y="0"/>
                    </a:lnTo>
                    <a:lnTo>
                      <a:pt x="13288" y="0"/>
                    </a:lnTo>
                    <a:lnTo>
                      <a:pt x="13352" y="0"/>
                    </a:lnTo>
                    <a:lnTo>
                      <a:pt x="13352" y="0"/>
                    </a:lnTo>
                    <a:lnTo>
                      <a:pt x="13385" y="0"/>
                    </a:lnTo>
                    <a:lnTo>
                      <a:pt x="13385" y="0"/>
                    </a:lnTo>
                    <a:lnTo>
                      <a:pt x="13341" y="0"/>
                    </a:lnTo>
                    <a:lnTo>
                      <a:pt x="13352" y="0"/>
                    </a:lnTo>
                    <a:lnTo>
                      <a:pt x="13352" y="0"/>
                    </a:lnTo>
                    <a:lnTo>
                      <a:pt x="13299" y="0"/>
                    </a:lnTo>
                    <a:lnTo>
                      <a:pt x="13266" y="0"/>
                    </a:lnTo>
                    <a:lnTo>
                      <a:pt x="13224" y="0"/>
                    </a:lnTo>
                    <a:lnTo>
                      <a:pt x="13170" y="0"/>
                    </a:lnTo>
                    <a:lnTo>
                      <a:pt x="13126" y="0"/>
                    </a:lnTo>
                    <a:lnTo>
                      <a:pt x="13072" y="0"/>
                    </a:lnTo>
                    <a:lnTo>
                      <a:pt x="13030" y="0"/>
                    </a:lnTo>
                    <a:lnTo>
                      <a:pt x="12998" y="0"/>
                    </a:lnTo>
                    <a:lnTo>
                      <a:pt x="12912" y="0"/>
                    </a:lnTo>
                    <a:lnTo>
                      <a:pt x="12858" y="0"/>
                    </a:lnTo>
                    <a:lnTo>
                      <a:pt x="12814" y="0"/>
                    </a:lnTo>
                    <a:lnTo>
                      <a:pt x="12729" y="0"/>
                    </a:lnTo>
                    <a:lnTo>
                      <a:pt x="12729" y="0"/>
                    </a:lnTo>
                    <a:lnTo>
                      <a:pt x="12783" y="0"/>
                    </a:lnTo>
                    <a:lnTo>
                      <a:pt x="12814" y="0"/>
                    </a:lnTo>
                    <a:lnTo>
                      <a:pt x="12814" y="0"/>
                    </a:lnTo>
                    <a:lnTo>
                      <a:pt x="12837" y="0"/>
                    </a:lnTo>
                    <a:lnTo>
                      <a:pt x="12814" y="0"/>
                    </a:lnTo>
                    <a:lnTo>
                      <a:pt x="12814" y="0"/>
                    </a:lnTo>
                    <a:lnTo>
                      <a:pt x="12858" y="0"/>
                    </a:lnTo>
                    <a:lnTo>
                      <a:pt x="12858" y="0"/>
                    </a:lnTo>
                    <a:lnTo>
                      <a:pt x="12847" y="0"/>
                    </a:lnTo>
                    <a:cubicBezTo>
                      <a:pt x="12837" y="0"/>
                      <a:pt x="12814" y="0"/>
                      <a:pt x="12805" y="0"/>
                    </a:cubicBezTo>
                    <a:lnTo>
                      <a:pt x="12794" y="0"/>
                    </a:lnTo>
                    <a:lnTo>
                      <a:pt x="12805" y="0"/>
                    </a:lnTo>
                    <a:lnTo>
                      <a:pt x="12805" y="0"/>
                    </a:lnTo>
                    <a:lnTo>
                      <a:pt x="12751" y="0"/>
                    </a:lnTo>
                    <a:lnTo>
                      <a:pt x="12729" y="0"/>
                    </a:lnTo>
                    <a:lnTo>
                      <a:pt x="12740" y="0"/>
                    </a:lnTo>
                    <a:lnTo>
                      <a:pt x="12697" y="0"/>
                    </a:lnTo>
                    <a:lnTo>
                      <a:pt x="12643" y="0"/>
                    </a:lnTo>
                    <a:lnTo>
                      <a:pt x="12621" y="0"/>
                    </a:lnTo>
                    <a:lnTo>
                      <a:pt x="12589" y="0"/>
                    </a:lnTo>
                    <a:lnTo>
                      <a:pt x="12579" y="0"/>
                    </a:lnTo>
                    <a:lnTo>
                      <a:pt x="12546" y="0"/>
                    </a:lnTo>
                    <a:lnTo>
                      <a:pt x="12482" y="0"/>
                    </a:lnTo>
                    <a:lnTo>
                      <a:pt x="12439" y="0"/>
                    </a:lnTo>
                    <a:lnTo>
                      <a:pt x="12406" y="0"/>
                    </a:lnTo>
                    <a:lnTo>
                      <a:pt x="12363" y="0"/>
                    </a:lnTo>
                    <a:lnTo>
                      <a:pt x="12373" y="0"/>
                    </a:lnTo>
                    <a:lnTo>
                      <a:pt x="12352" y="0"/>
                    </a:lnTo>
                    <a:lnTo>
                      <a:pt x="12309" y="0"/>
                    </a:lnTo>
                    <a:lnTo>
                      <a:pt x="12277" y="0"/>
                    </a:lnTo>
                    <a:lnTo>
                      <a:pt x="12277" y="0"/>
                    </a:lnTo>
                    <a:lnTo>
                      <a:pt x="12245" y="0"/>
                    </a:lnTo>
                    <a:lnTo>
                      <a:pt x="12202" y="0"/>
                    </a:lnTo>
                    <a:lnTo>
                      <a:pt x="12202" y="0"/>
                    </a:lnTo>
                    <a:lnTo>
                      <a:pt x="12169" y="0"/>
                    </a:lnTo>
                    <a:lnTo>
                      <a:pt x="12169" y="0"/>
                    </a:lnTo>
                    <a:lnTo>
                      <a:pt x="12159" y="0"/>
                    </a:lnTo>
                    <a:lnTo>
                      <a:pt x="12159" y="0"/>
                    </a:lnTo>
                    <a:lnTo>
                      <a:pt x="12116" y="0"/>
                    </a:lnTo>
                    <a:lnTo>
                      <a:pt x="12116" y="0"/>
                    </a:lnTo>
                    <a:lnTo>
                      <a:pt x="12083" y="0"/>
                    </a:lnTo>
                    <a:lnTo>
                      <a:pt x="12051" y="0"/>
                    </a:lnTo>
                    <a:lnTo>
                      <a:pt x="12009" y="0"/>
                    </a:lnTo>
                    <a:lnTo>
                      <a:pt x="12031" y="0"/>
                    </a:lnTo>
                    <a:lnTo>
                      <a:pt x="12009" y="0"/>
                    </a:lnTo>
                    <a:lnTo>
                      <a:pt x="12009" y="0"/>
                    </a:lnTo>
                    <a:lnTo>
                      <a:pt x="11977" y="0"/>
                    </a:lnTo>
                    <a:lnTo>
                      <a:pt x="11997" y="0"/>
                    </a:lnTo>
                    <a:lnTo>
                      <a:pt x="11988" y="0"/>
                    </a:lnTo>
                    <a:lnTo>
                      <a:pt x="11923" y="0"/>
                    </a:lnTo>
                    <a:lnTo>
                      <a:pt x="11943" y="0"/>
                    </a:lnTo>
                    <a:lnTo>
                      <a:pt x="11997" y="0"/>
                    </a:lnTo>
                    <a:lnTo>
                      <a:pt x="11997" y="0"/>
                    </a:lnTo>
                    <a:lnTo>
                      <a:pt x="11955" y="0"/>
                    </a:lnTo>
                    <a:lnTo>
                      <a:pt x="11923" y="0"/>
                    </a:lnTo>
                    <a:lnTo>
                      <a:pt x="11880" y="0"/>
                    </a:lnTo>
                    <a:lnTo>
                      <a:pt x="11837" y="0"/>
                    </a:lnTo>
                    <a:lnTo>
                      <a:pt x="11815" y="0"/>
                    </a:lnTo>
                    <a:lnTo>
                      <a:pt x="11815" y="0"/>
                    </a:lnTo>
                    <a:lnTo>
                      <a:pt x="11783" y="0"/>
                    </a:lnTo>
                    <a:lnTo>
                      <a:pt x="11740" y="0"/>
                    </a:lnTo>
                    <a:lnTo>
                      <a:pt x="11740" y="0"/>
                    </a:lnTo>
                    <a:lnTo>
                      <a:pt x="11761" y="0"/>
                    </a:lnTo>
                    <a:lnTo>
                      <a:pt x="11729" y="0"/>
                    </a:lnTo>
                    <a:lnTo>
                      <a:pt x="11729" y="0"/>
                    </a:lnTo>
                    <a:lnTo>
                      <a:pt x="11771" y="0"/>
                    </a:lnTo>
                    <a:lnTo>
                      <a:pt x="11783" y="0"/>
                    </a:lnTo>
                    <a:lnTo>
                      <a:pt x="11825" y="0"/>
                    </a:lnTo>
                    <a:lnTo>
                      <a:pt x="11825" y="0"/>
                    </a:lnTo>
                    <a:lnTo>
                      <a:pt x="11837" y="0"/>
                    </a:lnTo>
                    <a:lnTo>
                      <a:pt x="11869" y="0"/>
                    </a:lnTo>
                    <a:lnTo>
                      <a:pt x="11934" y="0"/>
                    </a:lnTo>
                    <a:lnTo>
                      <a:pt x="11934" y="0"/>
                    </a:lnTo>
                    <a:lnTo>
                      <a:pt x="11869" y="0"/>
                    </a:lnTo>
                    <a:lnTo>
                      <a:pt x="11869" y="0"/>
                    </a:lnTo>
                    <a:lnTo>
                      <a:pt x="11901" y="0"/>
                    </a:lnTo>
                    <a:lnTo>
                      <a:pt x="11901" y="0"/>
                    </a:lnTo>
                    <a:lnTo>
                      <a:pt x="11880" y="0"/>
                    </a:lnTo>
                    <a:lnTo>
                      <a:pt x="11848" y="0"/>
                    </a:lnTo>
                    <a:lnTo>
                      <a:pt x="11869" y="0"/>
                    </a:lnTo>
                    <a:lnTo>
                      <a:pt x="11869" y="0"/>
                    </a:lnTo>
                    <a:lnTo>
                      <a:pt x="11825" y="0"/>
                    </a:lnTo>
                    <a:lnTo>
                      <a:pt x="11771" y="0"/>
                    </a:lnTo>
                    <a:lnTo>
                      <a:pt x="11686" y="0"/>
                    </a:lnTo>
                    <a:lnTo>
                      <a:pt x="11675" y="0"/>
                    </a:lnTo>
                    <a:lnTo>
                      <a:pt x="11729" y="0"/>
                    </a:lnTo>
                    <a:lnTo>
                      <a:pt x="11729" y="0"/>
                    </a:lnTo>
                    <a:lnTo>
                      <a:pt x="11761" y="0"/>
                    </a:lnTo>
                    <a:lnTo>
                      <a:pt x="11761" y="0"/>
                    </a:lnTo>
                    <a:lnTo>
                      <a:pt x="11718" y="0"/>
                    </a:lnTo>
                    <a:lnTo>
                      <a:pt x="11708" y="0"/>
                    </a:lnTo>
                    <a:lnTo>
                      <a:pt x="11664" y="0"/>
                    </a:lnTo>
                    <a:lnTo>
                      <a:pt x="11631" y="0"/>
                    </a:lnTo>
                    <a:lnTo>
                      <a:pt x="11664" y="0"/>
                    </a:lnTo>
                    <a:lnTo>
                      <a:pt x="11675" y="0"/>
                    </a:lnTo>
                    <a:lnTo>
                      <a:pt x="11708" y="0"/>
                    </a:lnTo>
                    <a:lnTo>
                      <a:pt x="11675" y="0"/>
                    </a:lnTo>
                    <a:lnTo>
                      <a:pt x="11664" y="0"/>
                    </a:lnTo>
                    <a:lnTo>
                      <a:pt x="11631" y="0"/>
                    </a:lnTo>
                    <a:lnTo>
                      <a:pt x="11622" y="0"/>
                    </a:lnTo>
                    <a:lnTo>
                      <a:pt x="11568" y="0"/>
                    </a:lnTo>
                    <a:lnTo>
                      <a:pt x="11568" y="0"/>
                    </a:lnTo>
                    <a:lnTo>
                      <a:pt x="11525" y="0"/>
                    </a:lnTo>
                    <a:lnTo>
                      <a:pt x="11503" y="0"/>
                    </a:lnTo>
                    <a:lnTo>
                      <a:pt x="11472" y="0"/>
                    </a:lnTo>
                    <a:lnTo>
                      <a:pt x="11472" y="0"/>
                    </a:lnTo>
                    <a:lnTo>
                      <a:pt x="11514" y="0"/>
                    </a:lnTo>
                    <a:lnTo>
                      <a:pt x="11503" y="0"/>
                    </a:lnTo>
                    <a:lnTo>
                      <a:pt x="11417" y="0"/>
                    </a:lnTo>
                    <a:lnTo>
                      <a:pt x="11352" y="0"/>
                    </a:lnTo>
                    <a:lnTo>
                      <a:pt x="11309" y="0"/>
                    </a:lnTo>
                    <a:lnTo>
                      <a:pt x="11278" y="0"/>
                    </a:lnTo>
                    <a:lnTo>
                      <a:pt x="11234" y="0"/>
                    </a:lnTo>
                    <a:lnTo>
                      <a:pt x="11169" y="0"/>
                    </a:lnTo>
                    <a:lnTo>
                      <a:pt x="11148" y="0"/>
                    </a:lnTo>
                    <a:lnTo>
                      <a:pt x="11083" y="0"/>
                    </a:lnTo>
                    <a:lnTo>
                      <a:pt x="11062" y="0"/>
                    </a:lnTo>
                    <a:lnTo>
                      <a:pt x="11116" y="0"/>
                    </a:lnTo>
                    <a:lnTo>
                      <a:pt x="11192" y="0"/>
                    </a:lnTo>
                    <a:lnTo>
                      <a:pt x="11234" y="0"/>
                    </a:lnTo>
                    <a:lnTo>
                      <a:pt x="11299" y="0"/>
                    </a:lnTo>
                    <a:lnTo>
                      <a:pt x="11299" y="0"/>
                    </a:lnTo>
                    <a:lnTo>
                      <a:pt x="11342" y="0"/>
                    </a:lnTo>
                    <a:lnTo>
                      <a:pt x="11385" y="0"/>
                    </a:lnTo>
                    <a:lnTo>
                      <a:pt x="11438" y="0"/>
                    </a:lnTo>
                    <a:lnTo>
                      <a:pt x="11438" y="0"/>
                    </a:lnTo>
                    <a:lnTo>
                      <a:pt x="11449" y="0"/>
                    </a:lnTo>
                    <a:lnTo>
                      <a:pt x="11406" y="0"/>
                    </a:lnTo>
                    <a:lnTo>
                      <a:pt x="11352" y="0"/>
                    </a:lnTo>
                    <a:lnTo>
                      <a:pt x="11288" y="0"/>
                    </a:lnTo>
                    <a:lnTo>
                      <a:pt x="11278" y="0"/>
                    </a:lnTo>
                    <a:lnTo>
                      <a:pt x="11180" y="0"/>
                    </a:lnTo>
                    <a:lnTo>
                      <a:pt x="11169" y="0"/>
                    </a:lnTo>
                    <a:lnTo>
                      <a:pt x="11116" y="0"/>
                    </a:lnTo>
                    <a:lnTo>
                      <a:pt x="11042" y="0"/>
                    </a:lnTo>
                    <a:lnTo>
                      <a:pt x="11008" y="0"/>
                    </a:lnTo>
                    <a:lnTo>
                      <a:pt x="10912" y="0"/>
                    </a:lnTo>
                    <a:lnTo>
                      <a:pt x="10934" y="0"/>
                    </a:lnTo>
                    <a:lnTo>
                      <a:pt x="10934" y="0"/>
                    </a:lnTo>
                    <a:lnTo>
                      <a:pt x="10902" y="0"/>
                    </a:lnTo>
                    <a:lnTo>
                      <a:pt x="10858" y="0"/>
                    </a:lnTo>
                    <a:lnTo>
                      <a:pt x="10858" y="0"/>
                    </a:lnTo>
                    <a:lnTo>
                      <a:pt x="10814" y="0"/>
                    </a:lnTo>
                    <a:lnTo>
                      <a:pt x="10772" y="0"/>
                    </a:lnTo>
                    <a:lnTo>
                      <a:pt x="10719" y="0"/>
                    </a:lnTo>
                    <a:lnTo>
                      <a:pt x="10697" y="0"/>
                    </a:lnTo>
                    <a:lnTo>
                      <a:pt x="10642" y="0"/>
                    </a:lnTo>
                    <a:lnTo>
                      <a:pt x="10611" y="0"/>
                    </a:lnTo>
                    <a:lnTo>
                      <a:pt x="10642" y="0"/>
                    </a:lnTo>
                    <a:lnTo>
                      <a:pt x="10719" y="0"/>
                    </a:lnTo>
                    <a:lnTo>
                      <a:pt x="10751" y="0"/>
                    </a:lnTo>
                    <a:lnTo>
                      <a:pt x="10805" y="0"/>
                    </a:lnTo>
                    <a:lnTo>
                      <a:pt x="10848" y="0"/>
                    </a:lnTo>
                    <a:lnTo>
                      <a:pt x="10880" y="0"/>
                    </a:lnTo>
                    <a:lnTo>
                      <a:pt x="10880" y="0"/>
                    </a:lnTo>
                    <a:lnTo>
                      <a:pt x="10912" y="0"/>
                    </a:lnTo>
                    <a:lnTo>
                      <a:pt x="10954" y="0"/>
                    </a:lnTo>
                    <a:lnTo>
                      <a:pt x="10988" y="0"/>
                    </a:lnTo>
                    <a:lnTo>
                      <a:pt x="10988" y="0"/>
                    </a:lnTo>
                    <a:lnTo>
                      <a:pt x="11008" y="0"/>
                    </a:lnTo>
                    <a:lnTo>
                      <a:pt x="10988" y="0"/>
                    </a:lnTo>
                    <a:lnTo>
                      <a:pt x="10934" y="0"/>
                    </a:lnTo>
                    <a:lnTo>
                      <a:pt x="10848" y="0"/>
                    </a:lnTo>
                    <a:lnTo>
                      <a:pt x="10740" y="0"/>
                    </a:lnTo>
                    <a:lnTo>
                      <a:pt x="10632" y="0"/>
                    </a:lnTo>
                    <a:lnTo>
                      <a:pt x="10557" y="0"/>
                    </a:lnTo>
                    <a:cubicBezTo>
                      <a:pt x="10611" y="0"/>
                      <a:pt x="10686" y="0"/>
                      <a:pt x="10740" y="0"/>
                    </a:cubicBezTo>
                    <a:cubicBezTo>
                      <a:pt x="10762" y="0"/>
                      <a:pt x="10805" y="0"/>
                      <a:pt x="10826" y="0"/>
                    </a:cubicBezTo>
                    <a:cubicBezTo>
                      <a:pt x="10902" y="0"/>
                      <a:pt x="10912" y="0"/>
                      <a:pt x="10880" y="0"/>
                    </a:cubicBezTo>
                    <a:lnTo>
                      <a:pt x="10912" y="0"/>
                    </a:lnTo>
                    <a:lnTo>
                      <a:pt x="10902" y="0"/>
                    </a:lnTo>
                    <a:lnTo>
                      <a:pt x="10902" y="0"/>
                    </a:lnTo>
                    <a:lnTo>
                      <a:pt x="10868" y="0"/>
                    </a:lnTo>
                    <a:lnTo>
                      <a:pt x="10902" y="0"/>
                    </a:lnTo>
                    <a:lnTo>
                      <a:pt x="10902" y="0"/>
                    </a:lnTo>
                    <a:lnTo>
                      <a:pt x="10858" y="0"/>
                    </a:lnTo>
                    <a:lnTo>
                      <a:pt x="10880" y="0"/>
                    </a:lnTo>
                    <a:lnTo>
                      <a:pt x="10868" y="0"/>
                    </a:lnTo>
                    <a:lnTo>
                      <a:pt x="10762" y="0"/>
                    </a:lnTo>
                    <a:lnTo>
                      <a:pt x="10751" y="0"/>
                    </a:lnTo>
                    <a:lnTo>
                      <a:pt x="10708" y="0"/>
                    </a:lnTo>
                    <a:lnTo>
                      <a:pt x="10632" y="0"/>
                    </a:lnTo>
                    <a:lnTo>
                      <a:pt x="10546" y="0"/>
                    </a:lnTo>
                    <a:lnTo>
                      <a:pt x="10504" y="0"/>
                    </a:lnTo>
                    <a:lnTo>
                      <a:pt x="10504" y="0"/>
                    </a:lnTo>
                    <a:lnTo>
                      <a:pt x="10385" y="0"/>
                    </a:lnTo>
                    <a:lnTo>
                      <a:pt x="10385" y="0"/>
                    </a:lnTo>
                    <a:lnTo>
                      <a:pt x="10472" y="0"/>
                    </a:lnTo>
                    <a:lnTo>
                      <a:pt x="10493" y="0"/>
                    </a:lnTo>
                    <a:lnTo>
                      <a:pt x="10438" y="0"/>
                    </a:lnTo>
                    <a:lnTo>
                      <a:pt x="10385" y="0"/>
                    </a:lnTo>
                    <a:lnTo>
                      <a:pt x="10343" y="0"/>
                    </a:lnTo>
                    <a:lnTo>
                      <a:pt x="10385" y="0"/>
                    </a:lnTo>
                    <a:lnTo>
                      <a:pt x="10374" y="0"/>
                    </a:lnTo>
                    <a:lnTo>
                      <a:pt x="10224" y="0"/>
                    </a:lnTo>
                    <a:lnTo>
                      <a:pt x="10180" y="0"/>
                    </a:lnTo>
                    <a:lnTo>
                      <a:pt x="10149" y="0"/>
                    </a:lnTo>
                    <a:lnTo>
                      <a:pt x="10160" y="0"/>
                    </a:lnTo>
                    <a:lnTo>
                      <a:pt x="99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311" name="曲线"/>
            <p:cNvSpPr>
              <a:spLocks/>
            </p:cNvSpPr>
            <p:nvPr/>
          </p:nvSpPr>
          <p:spPr>
            <a:xfrm>
              <a:off x="1469701" y="2996775"/>
              <a:ext cx="27107" cy="1044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370" y="0"/>
                  </a:moveTo>
                  <a:lnTo>
                    <a:pt x="4875" y="0"/>
                  </a:lnTo>
                  <a:lnTo>
                    <a:pt x="2795" y="0"/>
                  </a:lnTo>
                  <a:lnTo>
                    <a:pt x="1048" y="0"/>
                  </a:lnTo>
                  <a:lnTo>
                    <a:pt x="15" y="0"/>
                  </a:lnTo>
                  <a:lnTo>
                    <a:pt x="1747" y="0"/>
                  </a:lnTo>
                  <a:lnTo>
                    <a:pt x="3144" y="0"/>
                  </a:lnTo>
                  <a:lnTo>
                    <a:pt x="4193" y="0"/>
                  </a:lnTo>
                  <a:lnTo>
                    <a:pt x="5224" y="0"/>
                  </a:lnTo>
                  <a:lnTo>
                    <a:pt x="6623" y="0"/>
                  </a:lnTo>
                  <a:lnTo>
                    <a:pt x="8719" y="0"/>
                  </a:lnTo>
                  <a:lnTo>
                    <a:pt x="10101" y="0"/>
                  </a:lnTo>
                  <a:lnTo>
                    <a:pt x="12896" y="0"/>
                  </a:lnTo>
                  <a:lnTo>
                    <a:pt x="12896" y="0"/>
                  </a:lnTo>
                  <a:lnTo>
                    <a:pt x="14627" y="0"/>
                  </a:lnTo>
                  <a:lnTo>
                    <a:pt x="14975" y="0"/>
                  </a:lnTo>
                  <a:lnTo>
                    <a:pt x="16373" y="0"/>
                  </a:lnTo>
                  <a:lnTo>
                    <a:pt x="16724" y="0"/>
                  </a:lnTo>
                  <a:lnTo>
                    <a:pt x="18121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19852" y="0"/>
                  </a:lnTo>
                  <a:lnTo>
                    <a:pt x="17422" y="0"/>
                  </a:lnTo>
                  <a:lnTo>
                    <a:pt x="15676" y="0"/>
                  </a:lnTo>
                  <a:lnTo>
                    <a:pt x="837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2" name="曲线"/>
            <p:cNvSpPr>
              <a:spLocks/>
            </p:cNvSpPr>
            <p:nvPr/>
          </p:nvSpPr>
          <p:spPr>
            <a:xfrm>
              <a:off x="1515585" y="2978827"/>
              <a:ext cx="34543" cy="2339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220" y="0"/>
                  </a:moveTo>
                  <a:lnTo>
                    <a:pt x="13124" y="0"/>
                  </a:lnTo>
                  <a:lnTo>
                    <a:pt x="11752" y="0"/>
                  </a:lnTo>
                  <a:lnTo>
                    <a:pt x="9023" y="0"/>
                  </a:lnTo>
                  <a:lnTo>
                    <a:pt x="8474" y="0"/>
                  </a:lnTo>
                  <a:lnTo>
                    <a:pt x="9846" y="0"/>
                  </a:lnTo>
                  <a:lnTo>
                    <a:pt x="13947" y="0"/>
                  </a:lnTo>
                  <a:lnTo>
                    <a:pt x="13673" y="0"/>
                  </a:lnTo>
                  <a:lnTo>
                    <a:pt x="14481" y="0"/>
                  </a:lnTo>
                  <a:lnTo>
                    <a:pt x="13673" y="0"/>
                  </a:lnTo>
                  <a:lnTo>
                    <a:pt x="14481" y="0"/>
                  </a:lnTo>
                  <a:lnTo>
                    <a:pt x="15853" y="0"/>
                  </a:lnTo>
                  <a:lnTo>
                    <a:pt x="17499" y="0"/>
                  </a:lnTo>
                  <a:lnTo>
                    <a:pt x="17224" y="0"/>
                  </a:lnTo>
                  <a:lnTo>
                    <a:pt x="13947" y="0"/>
                  </a:lnTo>
                  <a:lnTo>
                    <a:pt x="13398" y="0"/>
                  </a:lnTo>
                  <a:lnTo>
                    <a:pt x="12026" y="0"/>
                  </a:lnTo>
                  <a:lnTo>
                    <a:pt x="10395" y="0"/>
                  </a:lnTo>
                  <a:lnTo>
                    <a:pt x="8474" y="0"/>
                  </a:lnTo>
                  <a:lnTo>
                    <a:pt x="6842" y="0"/>
                  </a:lnTo>
                  <a:lnTo>
                    <a:pt x="6842" y="0"/>
                  </a:lnTo>
                  <a:lnTo>
                    <a:pt x="6294" y="0"/>
                  </a:lnTo>
                  <a:lnTo>
                    <a:pt x="3825" y="0"/>
                  </a:lnTo>
                  <a:lnTo>
                    <a:pt x="2468" y="0"/>
                  </a:lnTo>
                  <a:lnTo>
                    <a:pt x="821" y="0"/>
                  </a:lnTo>
                  <a:lnTo>
                    <a:pt x="0" y="0"/>
                  </a:lnTo>
                  <a:lnTo>
                    <a:pt x="821" y="0"/>
                  </a:lnTo>
                  <a:lnTo>
                    <a:pt x="2468" y="0"/>
                  </a:lnTo>
                  <a:lnTo>
                    <a:pt x="4099" y="0"/>
                  </a:lnTo>
                  <a:lnTo>
                    <a:pt x="4923" y="0"/>
                  </a:lnTo>
                  <a:lnTo>
                    <a:pt x="4923" y="0"/>
                  </a:lnTo>
                  <a:lnTo>
                    <a:pt x="5470" y="0"/>
                  </a:lnTo>
                  <a:lnTo>
                    <a:pt x="9023" y="0"/>
                  </a:lnTo>
                  <a:lnTo>
                    <a:pt x="10395" y="0"/>
                  </a:lnTo>
                  <a:lnTo>
                    <a:pt x="14481" y="0"/>
                  </a:lnTo>
                  <a:lnTo>
                    <a:pt x="15030" y="0"/>
                  </a:lnTo>
                  <a:lnTo>
                    <a:pt x="16401" y="0"/>
                  </a:lnTo>
                  <a:lnTo>
                    <a:pt x="17499" y="0"/>
                  </a:lnTo>
                  <a:lnTo>
                    <a:pt x="17499" y="0"/>
                  </a:lnTo>
                  <a:lnTo>
                    <a:pt x="20502" y="0"/>
                  </a:lnTo>
                  <a:lnTo>
                    <a:pt x="20502" y="0"/>
                  </a:lnTo>
                  <a:lnTo>
                    <a:pt x="20502" y="0"/>
                  </a:lnTo>
                  <a:lnTo>
                    <a:pt x="19954" y="0"/>
                  </a:lnTo>
                  <a:lnTo>
                    <a:pt x="20227" y="0"/>
                  </a:lnTo>
                  <a:lnTo>
                    <a:pt x="21324" y="0"/>
                  </a:lnTo>
                  <a:lnTo>
                    <a:pt x="21586" y="0"/>
                  </a:lnTo>
                  <a:lnTo>
                    <a:pt x="21050" y="0"/>
                  </a:lnTo>
                  <a:lnTo>
                    <a:pt x="21586" y="0"/>
                  </a:lnTo>
                  <a:lnTo>
                    <a:pt x="21324" y="0"/>
                  </a:lnTo>
                  <a:lnTo>
                    <a:pt x="19954" y="0"/>
                  </a:lnTo>
                  <a:lnTo>
                    <a:pt x="18582" y="0"/>
                  </a:lnTo>
                  <a:lnTo>
                    <a:pt x="17224" y="0"/>
                  </a:lnTo>
                  <a:lnTo>
                    <a:pt x="1422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3" name="曲线"/>
            <p:cNvSpPr>
              <a:spLocks/>
            </p:cNvSpPr>
            <p:nvPr/>
          </p:nvSpPr>
          <p:spPr>
            <a:xfrm>
              <a:off x="1393221" y="2937505"/>
              <a:ext cx="128502" cy="4383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511" y="0"/>
                  </a:moveTo>
                  <a:lnTo>
                    <a:pt x="5072" y="0"/>
                  </a:lnTo>
                  <a:lnTo>
                    <a:pt x="3970" y="0"/>
                  </a:lnTo>
                  <a:lnTo>
                    <a:pt x="3161" y="0"/>
                  </a:lnTo>
                  <a:lnTo>
                    <a:pt x="2868" y="0"/>
                  </a:lnTo>
                  <a:lnTo>
                    <a:pt x="1985" y="0"/>
                  </a:lnTo>
                  <a:lnTo>
                    <a:pt x="1692" y="0"/>
                  </a:lnTo>
                  <a:lnTo>
                    <a:pt x="1322" y="0"/>
                  </a:lnTo>
                  <a:lnTo>
                    <a:pt x="1253" y="0"/>
                  </a:lnTo>
                  <a:lnTo>
                    <a:pt x="1470" y="0"/>
                  </a:lnTo>
                  <a:lnTo>
                    <a:pt x="1396" y="0"/>
                  </a:lnTo>
                  <a:lnTo>
                    <a:pt x="1032" y="0"/>
                  </a:lnTo>
                  <a:lnTo>
                    <a:pt x="29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67" y="0"/>
                  </a:lnTo>
                  <a:lnTo>
                    <a:pt x="884" y="0"/>
                  </a:lnTo>
                  <a:lnTo>
                    <a:pt x="958" y="0"/>
                  </a:lnTo>
                  <a:lnTo>
                    <a:pt x="958" y="0"/>
                  </a:lnTo>
                  <a:lnTo>
                    <a:pt x="1470" y="0"/>
                  </a:lnTo>
                  <a:lnTo>
                    <a:pt x="1838" y="0"/>
                  </a:lnTo>
                  <a:lnTo>
                    <a:pt x="2208" y="0"/>
                  </a:lnTo>
                  <a:lnTo>
                    <a:pt x="2794" y="0"/>
                  </a:lnTo>
                  <a:lnTo>
                    <a:pt x="2940" y="0"/>
                  </a:lnTo>
                  <a:lnTo>
                    <a:pt x="3235" y="0"/>
                  </a:lnTo>
                  <a:lnTo>
                    <a:pt x="3600" y="0"/>
                  </a:lnTo>
                  <a:lnTo>
                    <a:pt x="4261" y="0"/>
                  </a:lnTo>
                  <a:lnTo>
                    <a:pt x="4629" y="0"/>
                  </a:lnTo>
                  <a:lnTo>
                    <a:pt x="4776" y="0"/>
                  </a:lnTo>
                  <a:lnTo>
                    <a:pt x="5364" y="0"/>
                  </a:lnTo>
                  <a:lnTo>
                    <a:pt x="5805" y="0"/>
                  </a:lnTo>
                  <a:lnTo>
                    <a:pt x="6612" y="0"/>
                  </a:lnTo>
                  <a:lnTo>
                    <a:pt x="6907" y="0"/>
                  </a:lnTo>
                  <a:lnTo>
                    <a:pt x="6612" y="0"/>
                  </a:lnTo>
                  <a:lnTo>
                    <a:pt x="6171" y="0"/>
                  </a:lnTo>
                  <a:lnTo>
                    <a:pt x="5879" y="0"/>
                  </a:lnTo>
                  <a:lnTo>
                    <a:pt x="6171" y="0"/>
                  </a:lnTo>
                  <a:lnTo>
                    <a:pt x="7347" y="0"/>
                  </a:lnTo>
                  <a:lnTo>
                    <a:pt x="7641" y="0"/>
                  </a:lnTo>
                  <a:lnTo>
                    <a:pt x="8010" y="0"/>
                  </a:lnTo>
                  <a:lnTo>
                    <a:pt x="8375" y="0"/>
                  </a:lnTo>
                  <a:lnTo>
                    <a:pt x="8965" y="0"/>
                  </a:lnTo>
                  <a:lnTo>
                    <a:pt x="9182" y="0"/>
                  </a:lnTo>
                  <a:lnTo>
                    <a:pt x="9329" y="0"/>
                  </a:lnTo>
                  <a:lnTo>
                    <a:pt x="9552" y="0"/>
                  </a:lnTo>
                  <a:lnTo>
                    <a:pt x="9699" y="0"/>
                  </a:lnTo>
                  <a:lnTo>
                    <a:pt x="10284" y="0"/>
                  </a:lnTo>
                  <a:lnTo>
                    <a:pt x="10801" y="0"/>
                  </a:lnTo>
                  <a:lnTo>
                    <a:pt x="11018" y="0"/>
                  </a:lnTo>
                  <a:lnTo>
                    <a:pt x="11388" y="0"/>
                  </a:lnTo>
                  <a:lnTo>
                    <a:pt x="11756" y="0"/>
                  </a:lnTo>
                  <a:lnTo>
                    <a:pt x="12047" y="0"/>
                  </a:lnTo>
                  <a:lnTo>
                    <a:pt x="12637" y="0"/>
                  </a:lnTo>
                  <a:lnTo>
                    <a:pt x="12858" y="0"/>
                  </a:lnTo>
                  <a:lnTo>
                    <a:pt x="13149" y="0"/>
                  </a:lnTo>
                  <a:lnTo>
                    <a:pt x="13882" y="0"/>
                  </a:lnTo>
                  <a:lnTo>
                    <a:pt x="14177" y="0"/>
                  </a:lnTo>
                  <a:lnTo>
                    <a:pt x="14325" y="0"/>
                  </a:lnTo>
                  <a:lnTo>
                    <a:pt x="14837" y="0"/>
                  </a:lnTo>
                  <a:lnTo>
                    <a:pt x="15576" y="0"/>
                  </a:lnTo>
                  <a:lnTo>
                    <a:pt x="15649" y="0"/>
                  </a:lnTo>
                  <a:lnTo>
                    <a:pt x="15940" y="0"/>
                  </a:lnTo>
                  <a:lnTo>
                    <a:pt x="15940" y="0"/>
                  </a:lnTo>
                  <a:lnTo>
                    <a:pt x="15353" y="0"/>
                  </a:lnTo>
                  <a:lnTo>
                    <a:pt x="14694" y="0"/>
                  </a:lnTo>
                  <a:lnTo>
                    <a:pt x="14694" y="0"/>
                  </a:lnTo>
                  <a:lnTo>
                    <a:pt x="15353" y="0"/>
                  </a:lnTo>
                  <a:lnTo>
                    <a:pt x="15940" y="0"/>
                  </a:lnTo>
                  <a:lnTo>
                    <a:pt x="16161" y="0"/>
                  </a:lnTo>
                  <a:lnTo>
                    <a:pt x="17190" y="0"/>
                  </a:lnTo>
                  <a:lnTo>
                    <a:pt x="17776" y="0"/>
                  </a:lnTo>
                  <a:lnTo>
                    <a:pt x="18514" y="0"/>
                  </a:lnTo>
                  <a:lnTo>
                    <a:pt x="19468" y="0"/>
                  </a:lnTo>
                  <a:lnTo>
                    <a:pt x="19612" y="0"/>
                  </a:lnTo>
                  <a:lnTo>
                    <a:pt x="19833" y="0"/>
                  </a:lnTo>
                  <a:lnTo>
                    <a:pt x="20129" y="0"/>
                  </a:lnTo>
                  <a:lnTo>
                    <a:pt x="20862" y="0"/>
                  </a:lnTo>
                  <a:lnTo>
                    <a:pt x="21305" y="0"/>
                  </a:lnTo>
                  <a:lnTo>
                    <a:pt x="21596" y="0"/>
                  </a:lnTo>
                  <a:lnTo>
                    <a:pt x="21452" y="0"/>
                  </a:lnTo>
                  <a:lnTo>
                    <a:pt x="21082" y="0"/>
                  </a:lnTo>
                  <a:lnTo>
                    <a:pt x="20789" y="0"/>
                  </a:lnTo>
                  <a:lnTo>
                    <a:pt x="19981" y="0"/>
                  </a:lnTo>
                  <a:lnTo>
                    <a:pt x="18879" y="0"/>
                  </a:lnTo>
                  <a:lnTo>
                    <a:pt x="18588" y="0"/>
                  </a:lnTo>
                  <a:lnTo>
                    <a:pt x="18730" y="0"/>
                  </a:lnTo>
                  <a:lnTo>
                    <a:pt x="18952" y="0"/>
                  </a:lnTo>
                  <a:lnTo>
                    <a:pt x="18658" y="0"/>
                  </a:lnTo>
                  <a:lnTo>
                    <a:pt x="18365" y="0"/>
                  </a:lnTo>
                  <a:lnTo>
                    <a:pt x="17997" y="0"/>
                  </a:lnTo>
                  <a:lnTo>
                    <a:pt x="17264" y="0"/>
                  </a:lnTo>
                  <a:lnTo>
                    <a:pt x="17043" y="0"/>
                  </a:lnTo>
                  <a:lnTo>
                    <a:pt x="16747" y="0"/>
                  </a:lnTo>
                  <a:lnTo>
                    <a:pt x="16161" y="0"/>
                  </a:lnTo>
                  <a:lnTo>
                    <a:pt x="15940" y="0"/>
                  </a:lnTo>
                  <a:lnTo>
                    <a:pt x="15723" y="0"/>
                  </a:lnTo>
                  <a:lnTo>
                    <a:pt x="15793" y="0"/>
                  </a:lnTo>
                  <a:lnTo>
                    <a:pt x="15576" y="0"/>
                  </a:lnTo>
                  <a:lnTo>
                    <a:pt x="15427" y="0"/>
                  </a:lnTo>
                  <a:lnTo>
                    <a:pt x="15206" y="0"/>
                  </a:lnTo>
                  <a:lnTo>
                    <a:pt x="14473" y="0"/>
                  </a:lnTo>
                  <a:lnTo>
                    <a:pt x="13882" y="0"/>
                  </a:lnTo>
                  <a:lnTo>
                    <a:pt x="13444" y="0"/>
                  </a:lnTo>
                  <a:lnTo>
                    <a:pt x="13002" y="0"/>
                  </a:lnTo>
                  <a:lnTo>
                    <a:pt x="11756" y="0"/>
                  </a:lnTo>
                  <a:lnTo>
                    <a:pt x="11388" y="0"/>
                  </a:lnTo>
                  <a:lnTo>
                    <a:pt x="11240" y="0"/>
                  </a:lnTo>
                  <a:lnTo>
                    <a:pt x="10801" y="0"/>
                  </a:lnTo>
                  <a:lnTo>
                    <a:pt x="10432" y="0"/>
                  </a:lnTo>
                  <a:lnTo>
                    <a:pt x="10210" y="0"/>
                  </a:lnTo>
                  <a:lnTo>
                    <a:pt x="8743" y="0"/>
                  </a:lnTo>
                  <a:lnTo>
                    <a:pt x="8302" y="0"/>
                  </a:lnTo>
                  <a:lnTo>
                    <a:pt x="7641" y="0"/>
                  </a:lnTo>
                  <a:lnTo>
                    <a:pt x="7273" y="0"/>
                  </a:lnTo>
                  <a:lnTo>
                    <a:pt x="639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4" name="曲线"/>
            <p:cNvSpPr>
              <a:spLocks/>
            </p:cNvSpPr>
            <p:nvPr/>
          </p:nvSpPr>
          <p:spPr>
            <a:xfrm>
              <a:off x="1740197" y="3884729"/>
              <a:ext cx="32789" cy="179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100" y="0"/>
                  </a:moveTo>
                  <a:lnTo>
                    <a:pt x="13536" y="0"/>
                  </a:lnTo>
                  <a:lnTo>
                    <a:pt x="12670" y="0"/>
                  </a:lnTo>
                  <a:lnTo>
                    <a:pt x="12959" y="0"/>
                  </a:lnTo>
                  <a:lnTo>
                    <a:pt x="12670" y="0"/>
                  </a:lnTo>
                  <a:lnTo>
                    <a:pt x="9506" y="0"/>
                  </a:lnTo>
                  <a:lnTo>
                    <a:pt x="10084" y="0"/>
                  </a:lnTo>
                  <a:lnTo>
                    <a:pt x="10647" y="0"/>
                  </a:lnTo>
                  <a:lnTo>
                    <a:pt x="10084" y="0"/>
                  </a:lnTo>
                  <a:lnTo>
                    <a:pt x="8927" y="0"/>
                  </a:lnTo>
                  <a:lnTo>
                    <a:pt x="8351" y="0"/>
                  </a:lnTo>
                  <a:lnTo>
                    <a:pt x="7483" y="0"/>
                  </a:lnTo>
                  <a:lnTo>
                    <a:pt x="6342" y="0"/>
                  </a:lnTo>
                  <a:lnTo>
                    <a:pt x="5185" y="0"/>
                  </a:lnTo>
                  <a:lnTo>
                    <a:pt x="5185" y="0"/>
                  </a:lnTo>
                  <a:lnTo>
                    <a:pt x="3741" y="0"/>
                  </a:lnTo>
                  <a:lnTo>
                    <a:pt x="2311" y="0"/>
                  </a:lnTo>
                  <a:lnTo>
                    <a:pt x="1443" y="0"/>
                  </a:lnTo>
                  <a:lnTo>
                    <a:pt x="3163" y="0"/>
                  </a:lnTo>
                  <a:lnTo>
                    <a:pt x="5185" y="0"/>
                  </a:lnTo>
                  <a:lnTo>
                    <a:pt x="5185" y="0"/>
                  </a:lnTo>
                  <a:lnTo>
                    <a:pt x="3163" y="0"/>
                  </a:lnTo>
                  <a:lnTo>
                    <a:pt x="2311" y="0"/>
                  </a:lnTo>
                  <a:lnTo>
                    <a:pt x="2600" y="0"/>
                  </a:lnTo>
                  <a:lnTo>
                    <a:pt x="115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2600" y="0"/>
                  </a:lnTo>
                  <a:lnTo>
                    <a:pt x="4031" y="0"/>
                  </a:lnTo>
                  <a:lnTo>
                    <a:pt x="5185" y="0"/>
                  </a:lnTo>
                  <a:lnTo>
                    <a:pt x="3163" y="0"/>
                  </a:lnTo>
                  <a:lnTo>
                    <a:pt x="4607" y="0"/>
                  </a:lnTo>
                  <a:lnTo>
                    <a:pt x="7195" y="0"/>
                  </a:lnTo>
                  <a:lnTo>
                    <a:pt x="8927" y="0"/>
                  </a:lnTo>
                  <a:lnTo>
                    <a:pt x="8927" y="0"/>
                  </a:lnTo>
                  <a:cubicBezTo>
                    <a:pt x="8927" y="0"/>
                    <a:pt x="9176" y="0"/>
                    <a:pt x="9355" y="0"/>
                  </a:cubicBezTo>
                  <a:cubicBezTo>
                    <a:pt x="9437" y="0"/>
                    <a:pt x="9506" y="0"/>
                    <a:pt x="9506" y="0"/>
                  </a:cubicBezTo>
                  <a:cubicBezTo>
                    <a:pt x="10937" y="0"/>
                    <a:pt x="12382" y="0"/>
                    <a:pt x="13826" y="0"/>
                  </a:cubicBezTo>
                  <a:lnTo>
                    <a:pt x="14389" y="0"/>
                  </a:lnTo>
                  <a:lnTo>
                    <a:pt x="14100" y="0"/>
                  </a:lnTo>
                  <a:lnTo>
                    <a:pt x="12959" y="0"/>
                  </a:lnTo>
                  <a:lnTo>
                    <a:pt x="11804" y="0"/>
                  </a:lnTo>
                  <a:lnTo>
                    <a:pt x="9506" y="0"/>
                  </a:lnTo>
                  <a:lnTo>
                    <a:pt x="10358" y="0"/>
                  </a:lnTo>
                  <a:lnTo>
                    <a:pt x="11515" y="0"/>
                  </a:lnTo>
                  <a:lnTo>
                    <a:pt x="12670" y="0"/>
                  </a:lnTo>
                  <a:lnTo>
                    <a:pt x="12670" y="0"/>
                  </a:lnTo>
                  <a:lnTo>
                    <a:pt x="11515" y="0"/>
                  </a:lnTo>
                  <a:lnTo>
                    <a:pt x="11804" y="0"/>
                  </a:lnTo>
                  <a:lnTo>
                    <a:pt x="13248" y="0"/>
                  </a:lnTo>
                  <a:lnTo>
                    <a:pt x="14100" y="0"/>
                  </a:lnTo>
                  <a:lnTo>
                    <a:pt x="13248" y="0"/>
                  </a:lnTo>
                  <a:lnTo>
                    <a:pt x="13248" y="0"/>
                  </a:lnTo>
                  <a:lnTo>
                    <a:pt x="14678" y="0"/>
                  </a:lnTo>
                  <a:lnTo>
                    <a:pt x="16124" y="0"/>
                  </a:lnTo>
                  <a:lnTo>
                    <a:pt x="16124" y="0"/>
                  </a:lnTo>
                  <a:lnTo>
                    <a:pt x="14968" y="0"/>
                  </a:lnTo>
                  <a:lnTo>
                    <a:pt x="14389" y="0"/>
                  </a:lnTo>
                  <a:lnTo>
                    <a:pt x="14968" y="0"/>
                  </a:lnTo>
                  <a:lnTo>
                    <a:pt x="16412" y="0"/>
                  </a:lnTo>
                  <a:lnTo>
                    <a:pt x="18420" y="0"/>
                  </a:lnTo>
                  <a:lnTo>
                    <a:pt x="19866" y="0"/>
                  </a:lnTo>
                  <a:lnTo>
                    <a:pt x="21310" y="0"/>
                  </a:lnTo>
                  <a:lnTo>
                    <a:pt x="20732" y="0"/>
                  </a:lnTo>
                  <a:lnTo>
                    <a:pt x="20155" y="0"/>
                  </a:lnTo>
                  <a:lnTo>
                    <a:pt x="19866" y="0"/>
                  </a:lnTo>
                  <a:lnTo>
                    <a:pt x="20444" y="0"/>
                  </a:lnTo>
                  <a:lnTo>
                    <a:pt x="21586" y="0"/>
                  </a:lnTo>
                  <a:lnTo>
                    <a:pt x="21022" y="0"/>
                  </a:lnTo>
                  <a:lnTo>
                    <a:pt x="18998" y="0"/>
                  </a:lnTo>
                  <a:lnTo>
                    <a:pt x="18133" y="0"/>
                  </a:lnTo>
                  <a:lnTo>
                    <a:pt x="18420" y="0"/>
                  </a:lnTo>
                  <a:lnTo>
                    <a:pt x="17280" y="0"/>
                  </a:lnTo>
                  <a:lnTo>
                    <a:pt x="16124" y="0"/>
                  </a:lnTo>
                  <a:lnTo>
                    <a:pt x="16124" y="0"/>
                  </a:lnTo>
                  <a:lnTo>
                    <a:pt x="14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5" name="曲线"/>
            <p:cNvSpPr>
              <a:spLocks/>
            </p:cNvSpPr>
            <p:nvPr/>
          </p:nvSpPr>
          <p:spPr>
            <a:xfrm>
              <a:off x="1410703" y="3102332"/>
              <a:ext cx="66894" cy="292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972" y="0"/>
                  </a:moveTo>
                  <a:lnTo>
                    <a:pt x="13689" y="0"/>
                  </a:lnTo>
                  <a:lnTo>
                    <a:pt x="12562" y="0"/>
                  </a:lnTo>
                  <a:lnTo>
                    <a:pt x="11295" y="0"/>
                  </a:lnTo>
                  <a:lnTo>
                    <a:pt x="8894" y="0"/>
                  </a:lnTo>
                  <a:lnTo>
                    <a:pt x="8186" y="0"/>
                  </a:lnTo>
                  <a:lnTo>
                    <a:pt x="7627" y="0"/>
                  </a:lnTo>
                  <a:lnTo>
                    <a:pt x="6209" y="0"/>
                  </a:lnTo>
                  <a:lnTo>
                    <a:pt x="4943" y="0"/>
                  </a:lnTo>
                  <a:lnTo>
                    <a:pt x="4099" y="0"/>
                  </a:lnTo>
                  <a:lnTo>
                    <a:pt x="3817" y="0"/>
                  </a:lnTo>
                  <a:lnTo>
                    <a:pt x="4241" y="0"/>
                  </a:lnTo>
                  <a:lnTo>
                    <a:pt x="4241" y="0"/>
                  </a:lnTo>
                  <a:lnTo>
                    <a:pt x="3817" y="0"/>
                  </a:lnTo>
                  <a:lnTo>
                    <a:pt x="3107" y="0"/>
                  </a:lnTo>
                  <a:lnTo>
                    <a:pt x="2825" y="0"/>
                  </a:lnTo>
                  <a:lnTo>
                    <a:pt x="3107" y="0"/>
                  </a:lnTo>
                  <a:lnTo>
                    <a:pt x="3250" y="0"/>
                  </a:lnTo>
                  <a:lnTo>
                    <a:pt x="3107" y="0"/>
                  </a:lnTo>
                  <a:lnTo>
                    <a:pt x="2682" y="0"/>
                  </a:lnTo>
                  <a:lnTo>
                    <a:pt x="2123" y="0"/>
                  </a:lnTo>
                  <a:lnTo>
                    <a:pt x="1840" y="0"/>
                  </a:lnTo>
                  <a:lnTo>
                    <a:pt x="1699" y="0"/>
                  </a:lnTo>
                  <a:lnTo>
                    <a:pt x="991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288" y="0"/>
                  </a:lnTo>
                  <a:lnTo>
                    <a:pt x="6" y="0"/>
                  </a:lnTo>
                  <a:lnTo>
                    <a:pt x="572" y="0"/>
                  </a:lnTo>
                  <a:lnTo>
                    <a:pt x="991" y="0"/>
                  </a:lnTo>
                  <a:lnTo>
                    <a:pt x="430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430" y="0"/>
                  </a:lnTo>
                  <a:lnTo>
                    <a:pt x="1131" y="0"/>
                  </a:lnTo>
                  <a:lnTo>
                    <a:pt x="1699" y="0"/>
                  </a:lnTo>
                  <a:lnTo>
                    <a:pt x="2407" y="0"/>
                  </a:lnTo>
                  <a:lnTo>
                    <a:pt x="2682" y="0"/>
                  </a:lnTo>
                  <a:lnTo>
                    <a:pt x="3107" y="0"/>
                  </a:lnTo>
                  <a:lnTo>
                    <a:pt x="3107" y="0"/>
                  </a:lnTo>
                  <a:lnTo>
                    <a:pt x="3532" y="0"/>
                  </a:lnTo>
                  <a:lnTo>
                    <a:pt x="4943" y="0"/>
                  </a:lnTo>
                  <a:lnTo>
                    <a:pt x="5226" y="0"/>
                  </a:lnTo>
                  <a:lnTo>
                    <a:pt x="5509" y="0"/>
                  </a:lnTo>
                  <a:lnTo>
                    <a:pt x="6209" y="0"/>
                  </a:lnTo>
                  <a:lnTo>
                    <a:pt x="6918" y="0"/>
                  </a:lnTo>
                  <a:lnTo>
                    <a:pt x="7059" y="0"/>
                  </a:lnTo>
                  <a:lnTo>
                    <a:pt x="6777" y="0"/>
                  </a:lnTo>
                  <a:lnTo>
                    <a:pt x="7059" y="0"/>
                  </a:lnTo>
                  <a:lnTo>
                    <a:pt x="7627" y="0"/>
                  </a:lnTo>
                  <a:lnTo>
                    <a:pt x="7768" y="0"/>
                  </a:lnTo>
                  <a:lnTo>
                    <a:pt x="7627" y="0"/>
                  </a:lnTo>
                  <a:lnTo>
                    <a:pt x="7768" y="0"/>
                  </a:lnTo>
                  <a:lnTo>
                    <a:pt x="7768" y="0"/>
                  </a:lnTo>
                  <a:lnTo>
                    <a:pt x="8044" y="0"/>
                  </a:lnTo>
                  <a:lnTo>
                    <a:pt x="9036" y="0"/>
                  </a:lnTo>
                  <a:lnTo>
                    <a:pt x="9603" y="0"/>
                  </a:lnTo>
                  <a:lnTo>
                    <a:pt x="10161" y="0"/>
                  </a:lnTo>
                  <a:lnTo>
                    <a:pt x="10869" y="0"/>
                  </a:lnTo>
                  <a:lnTo>
                    <a:pt x="11154" y="0"/>
                  </a:lnTo>
                  <a:lnTo>
                    <a:pt x="11154" y="0"/>
                  </a:lnTo>
                  <a:lnTo>
                    <a:pt x="10586" y="0"/>
                  </a:lnTo>
                  <a:lnTo>
                    <a:pt x="9879" y="0"/>
                  </a:lnTo>
                  <a:lnTo>
                    <a:pt x="9743" y="0"/>
                  </a:lnTo>
                  <a:lnTo>
                    <a:pt x="9743" y="0"/>
                  </a:lnTo>
                  <a:lnTo>
                    <a:pt x="10445" y="0"/>
                  </a:lnTo>
                  <a:lnTo>
                    <a:pt x="11713" y="0"/>
                  </a:lnTo>
                  <a:lnTo>
                    <a:pt x="12705" y="0"/>
                  </a:lnTo>
                  <a:lnTo>
                    <a:pt x="12705" y="0"/>
                  </a:lnTo>
                  <a:lnTo>
                    <a:pt x="12562" y="0"/>
                  </a:lnTo>
                  <a:lnTo>
                    <a:pt x="12562" y="0"/>
                  </a:lnTo>
                  <a:lnTo>
                    <a:pt x="13831" y="0"/>
                  </a:lnTo>
                  <a:lnTo>
                    <a:pt x="14679" y="0"/>
                  </a:lnTo>
                  <a:lnTo>
                    <a:pt x="15246" y="0"/>
                  </a:lnTo>
                  <a:lnTo>
                    <a:pt x="15948" y="0"/>
                  </a:lnTo>
                  <a:lnTo>
                    <a:pt x="16514" y="0"/>
                  </a:lnTo>
                  <a:lnTo>
                    <a:pt x="17215" y="0"/>
                  </a:lnTo>
                  <a:lnTo>
                    <a:pt x="17358" y="0"/>
                  </a:lnTo>
                  <a:lnTo>
                    <a:pt x="17641" y="0"/>
                  </a:lnTo>
                  <a:lnTo>
                    <a:pt x="18065" y="0"/>
                  </a:lnTo>
                  <a:lnTo>
                    <a:pt x="18631" y="0"/>
                  </a:lnTo>
                  <a:lnTo>
                    <a:pt x="18915" y="0"/>
                  </a:lnTo>
                  <a:lnTo>
                    <a:pt x="19056" y="0"/>
                  </a:lnTo>
                  <a:lnTo>
                    <a:pt x="18774" y="0"/>
                  </a:lnTo>
                  <a:lnTo>
                    <a:pt x="18349" y="0"/>
                  </a:lnTo>
                  <a:lnTo>
                    <a:pt x="17641" y="0"/>
                  </a:lnTo>
                  <a:lnTo>
                    <a:pt x="17498" y="0"/>
                  </a:lnTo>
                  <a:lnTo>
                    <a:pt x="17641" y="0"/>
                  </a:lnTo>
                  <a:lnTo>
                    <a:pt x="18631" y="0"/>
                  </a:lnTo>
                  <a:lnTo>
                    <a:pt x="19474" y="0"/>
                  </a:lnTo>
                  <a:lnTo>
                    <a:pt x="20041" y="0"/>
                  </a:lnTo>
                  <a:lnTo>
                    <a:pt x="20324" y="0"/>
                  </a:lnTo>
                  <a:lnTo>
                    <a:pt x="20890" y="0"/>
                  </a:lnTo>
                  <a:lnTo>
                    <a:pt x="21026" y="0"/>
                  </a:lnTo>
                  <a:lnTo>
                    <a:pt x="21593" y="0"/>
                  </a:lnTo>
                  <a:lnTo>
                    <a:pt x="21168" y="0"/>
                  </a:lnTo>
                  <a:lnTo>
                    <a:pt x="21168" y="0"/>
                  </a:lnTo>
                  <a:lnTo>
                    <a:pt x="21450" y="0"/>
                  </a:lnTo>
                  <a:lnTo>
                    <a:pt x="21026" y="0"/>
                  </a:lnTo>
                  <a:lnTo>
                    <a:pt x="20466" y="0"/>
                  </a:lnTo>
                  <a:lnTo>
                    <a:pt x="20324" y="0"/>
                  </a:lnTo>
                  <a:lnTo>
                    <a:pt x="19617" y="0"/>
                  </a:lnTo>
                  <a:lnTo>
                    <a:pt x="18065" y="0"/>
                  </a:lnTo>
                  <a:lnTo>
                    <a:pt x="16940" y="0"/>
                  </a:lnTo>
                  <a:lnTo>
                    <a:pt x="15381" y="0"/>
                  </a:lnTo>
                  <a:lnTo>
                    <a:pt x="14821" y="0"/>
                  </a:lnTo>
                  <a:lnTo>
                    <a:pt x="14539" y="0"/>
                  </a:lnTo>
                  <a:lnTo>
                    <a:pt x="1397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6" name="曲线"/>
            <p:cNvSpPr>
              <a:spLocks/>
            </p:cNvSpPr>
            <p:nvPr/>
          </p:nvSpPr>
          <p:spPr>
            <a:xfrm>
              <a:off x="1375324" y="3084404"/>
              <a:ext cx="40640" cy="363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252" y="0"/>
                  </a:moveTo>
                  <a:lnTo>
                    <a:pt x="1165" y="0"/>
                  </a:lnTo>
                  <a:lnTo>
                    <a:pt x="1165" y="0"/>
                  </a:lnTo>
                  <a:lnTo>
                    <a:pt x="699" y="0"/>
                  </a:lnTo>
                  <a:lnTo>
                    <a:pt x="932" y="0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1397" y="0"/>
                  </a:lnTo>
                  <a:lnTo>
                    <a:pt x="1853" y="0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232" y="0"/>
                  </a:lnTo>
                  <a:lnTo>
                    <a:pt x="2085" y="0"/>
                  </a:lnTo>
                  <a:lnTo>
                    <a:pt x="3718" y="0"/>
                  </a:lnTo>
                  <a:lnTo>
                    <a:pt x="4639" y="0"/>
                  </a:lnTo>
                  <a:lnTo>
                    <a:pt x="5337" y="0"/>
                  </a:lnTo>
                  <a:lnTo>
                    <a:pt x="5804" y="0"/>
                  </a:lnTo>
                  <a:lnTo>
                    <a:pt x="6737" y="0"/>
                  </a:lnTo>
                  <a:lnTo>
                    <a:pt x="6504" y="0"/>
                  </a:lnTo>
                  <a:lnTo>
                    <a:pt x="4639" y="0"/>
                  </a:lnTo>
                  <a:lnTo>
                    <a:pt x="4183" y="0"/>
                  </a:lnTo>
                  <a:lnTo>
                    <a:pt x="4639" y="0"/>
                  </a:lnTo>
                  <a:lnTo>
                    <a:pt x="5804" y="0"/>
                  </a:lnTo>
                  <a:lnTo>
                    <a:pt x="6970" y="0"/>
                  </a:lnTo>
                  <a:lnTo>
                    <a:pt x="7202" y="0"/>
                  </a:lnTo>
                  <a:lnTo>
                    <a:pt x="8356" y="0"/>
                  </a:lnTo>
                  <a:lnTo>
                    <a:pt x="8824" y="0"/>
                  </a:lnTo>
                  <a:lnTo>
                    <a:pt x="10222" y="0"/>
                  </a:lnTo>
                  <a:lnTo>
                    <a:pt x="11376" y="0"/>
                  </a:lnTo>
                  <a:lnTo>
                    <a:pt x="12309" y="0"/>
                  </a:lnTo>
                  <a:lnTo>
                    <a:pt x="13696" y="0"/>
                  </a:lnTo>
                  <a:lnTo>
                    <a:pt x="13929" y="0"/>
                  </a:lnTo>
                  <a:lnTo>
                    <a:pt x="13008" y="0"/>
                  </a:lnTo>
                  <a:lnTo>
                    <a:pt x="13008" y="0"/>
                  </a:lnTo>
                  <a:lnTo>
                    <a:pt x="13696" y="0"/>
                  </a:lnTo>
                  <a:lnTo>
                    <a:pt x="15094" y="0"/>
                  </a:lnTo>
                  <a:lnTo>
                    <a:pt x="16028" y="0"/>
                  </a:lnTo>
                  <a:lnTo>
                    <a:pt x="16493" y="0"/>
                  </a:lnTo>
                  <a:lnTo>
                    <a:pt x="16949" y="0"/>
                  </a:lnTo>
                  <a:lnTo>
                    <a:pt x="16261" y="0"/>
                  </a:lnTo>
                  <a:lnTo>
                    <a:pt x="15094" y="0"/>
                  </a:lnTo>
                  <a:lnTo>
                    <a:pt x="15094" y="0"/>
                  </a:lnTo>
                  <a:lnTo>
                    <a:pt x="15327" y="0"/>
                  </a:lnTo>
                  <a:lnTo>
                    <a:pt x="16261" y="0"/>
                  </a:lnTo>
                  <a:lnTo>
                    <a:pt x="17181" y="0"/>
                  </a:lnTo>
                  <a:lnTo>
                    <a:pt x="17181" y="0"/>
                  </a:lnTo>
                  <a:lnTo>
                    <a:pt x="17648" y="0"/>
                  </a:lnTo>
                  <a:lnTo>
                    <a:pt x="18114" y="0"/>
                  </a:lnTo>
                  <a:lnTo>
                    <a:pt x="18580" y="0"/>
                  </a:lnTo>
                  <a:lnTo>
                    <a:pt x="19280" y="0"/>
                  </a:lnTo>
                  <a:lnTo>
                    <a:pt x="19513" y="0"/>
                  </a:lnTo>
                  <a:lnTo>
                    <a:pt x="19513" y="0"/>
                  </a:lnTo>
                  <a:lnTo>
                    <a:pt x="19280" y="0"/>
                  </a:lnTo>
                  <a:lnTo>
                    <a:pt x="19280" y="0"/>
                  </a:lnTo>
                  <a:lnTo>
                    <a:pt x="19513" y="0"/>
                  </a:lnTo>
                  <a:lnTo>
                    <a:pt x="20433" y="0"/>
                  </a:lnTo>
                  <a:lnTo>
                    <a:pt x="19745" y="0"/>
                  </a:lnTo>
                  <a:lnTo>
                    <a:pt x="18814" y="0"/>
                  </a:lnTo>
                  <a:lnTo>
                    <a:pt x="19280" y="0"/>
                  </a:lnTo>
                  <a:lnTo>
                    <a:pt x="19745" y="0"/>
                  </a:lnTo>
                  <a:lnTo>
                    <a:pt x="19745" y="0"/>
                  </a:lnTo>
                  <a:lnTo>
                    <a:pt x="20433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666" y="0"/>
                  </a:lnTo>
                  <a:lnTo>
                    <a:pt x="19513" y="0"/>
                  </a:lnTo>
                  <a:lnTo>
                    <a:pt x="18814" y="0"/>
                  </a:lnTo>
                  <a:lnTo>
                    <a:pt x="18346" y="0"/>
                  </a:lnTo>
                  <a:lnTo>
                    <a:pt x="17181" y="0"/>
                  </a:lnTo>
                  <a:lnTo>
                    <a:pt x="16261" y="0"/>
                  </a:lnTo>
                  <a:lnTo>
                    <a:pt x="16261" y="0"/>
                  </a:lnTo>
                  <a:lnTo>
                    <a:pt x="15794" y="0"/>
                  </a:lnTo>
                  <a:lnTo>
                    <a:pt x="15094" y="0"/>
                  </a:lnTo>
                  <a:lnTo>
                    <a:pt x="14862" y="0"/>
                  </a:lnTo>
                  <a:lnTo>
                    <a:pt x="13696" y="0"/>
                  </a:lnTo>
                  <a:lnTo>
                    <a:pt x="13929" y="0"/>
                  </a:lnTo>
                  <a:lnTo>
                    <a:pt x="13008" y="0"/>
                  </a:lnTo>
                  <a:lnTo>
                    <a:pt x="12541" y="0"/>
                  </a:lnTo>
                  <a:lnTo>
                    <a:pt x="11376" y="0"/>
                  </a:lnTo>
                  <a:lnTo>
                    <a:pt x="11376" y="0"/>
                  </a:lnTo>
                  <a:lnTo>
                    <a:pt x="10454" y="0"/>
                  </a:lnTo>
                  <a:lnTo>
                    <a:pt x="9522" y="0"/>
                  </a:lnTo>
                  <a:lnTo>
                    <a:pt x="7891" y="0"/>
                  </a:lnTo>
                  <a:lnTo>
                    <a:pt x="6737" y="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7" name="曲线"/>
            <p:cNvSpPr>
              <a:spLocks/>
            </p:cNvSpPr>
            <p:nvPr/>
          </p:nvSpPr>
          <p:spPr>
            <a:xfrm>
              <a:off x="1353896" y="3036820"/>
              <a:ext cx="56386" cy="534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758" y="0"/>
                  </a:moveTo>
                  <a:lnTo>
                    <a:pt x="19256" y="0"/>
                  </a:lnTo>
                  <a:lnTo>
                    <a:pt x="19086" y="0"/>
                  </a:lnTo>
                  <a:lnTo>
                    <a:pt x="18414" y="0"/>
                  </a:lnTo>
                  <a:lnTo>
                    <a:pt x="17584" y="0"/>
                  </a:lnTo>
                  <a:lnTo>
                    <a:pt x="16743" y="0"/>
                  </a:lnTo>
                  <a:lnTo>
                    <a:pt x="16575" y="0"/>
                  </a:lnTo>
                  <a:lnTo>
                    <a:pt x="15903" y="0"/>
                  </a:lnTo>
                  <a:lnTo>
                    <a:pt x="15070" y="0"/>
                  </a:lnTo>
                  <a:lnTo>
                    <a:pt x="14903" y="0"/>
                  </a:lnTo>
                  <a:lnTo>
                    <a:pt x="14231" y="0"/>
                  </a:lnTo>
                  <a:lnTo>
                    <a:pt x="13895" y="0"/>
                  </a:lnTo>
                  <a:lnTo>
                    <a:pt x="13568" y="0"/>
                  </a:lnTo>
                  <a:lnTo>
                    <a:pt x="12727" y="0"/>
                  </a:lnTo>
                  <a:lnTo>
                    <a:pt x="12223" y="0"/>
                  </a:lnTo>
                  <a:lnTo>
                    <a:pt x="12223" y="0"/>
                  </a:lnTo>
                  <a:lnTo>
                    <a:pt x="11719" y="0"/>
                  </a:lnTo>
                  <a:lnTo>
                    <a:pt x="10888" y="0"/>
                  </a:lnTo>
                  <a:lnTo>
                    <a:pt x="9879" y="0"/>
                  </a:lnTo>
                  <a:lnTo>
                    <a:pt x="9712" y="0"/>
                  </a:lnTo>
                  <a:lnTo>
                    <a:pt x="9047" y="0"/>
                  </a:lnTo>
                  <a:lnTo>
                    <a:pt x="8543" y="0"/>
                  </a:lnTo>
                  <a:lnTo>
                    <a:pt x="8039" y="0"/>
                  </a:lnTo>
                  <a:lnTo>
                    <a:pt x="6871" y="0"/>
                  </a:lnTo>
                  <a:lnTo>
                    <a:pt x="5526" y="0"/>
                  </a:lnTo>
                  <a:lnTo>
                    <a:pt x="4023" y="0"/>
                  </a:lnTo>
                  <a:lnTo>
                    <a:pt x="4023" y="0"/>
                  </a:lnTo>
                  <a:lnTo>
                    <a:pt x="4023" y="0"/>
                  </a:lnTo>
                  <a:lnTo>
                    <a:pt x="3854" y="0"/>
                  </a:lnTo>
                  <a:lnTo>
                    <a:pt x="3351" y="0"/>
                  </a:lnTo>
                  <a:lnTo>
                    <a:pt x="2350" y="0"/>
                  </a:lnTo>
                  <a:lnTo>
                    <a:pt x="1510" y="0"/>
                  </a:lnTo>
                  <a:lnTo>
                    <a:pt x="1510" y="0"/>
                  </a:lnTo>
                  <a:lnTo>
                    <a:pt x="1006" y="0"/>
                  </a:lnTo>
                  <a:lnTo>
                    <a:pt x="175" y="0"/>
                  </a:lnTo>
                  <a:lnTo>
                    <a:pt x="8" y="0"/>
                  </a:lnTo>
                  <a:lnTo>
                    <a:pt x="1678" y="0"/>
                  </a:lnTo>
                  <a:lnTo>
                    <a:pt x="2520" y="0"/>
                  </a:lnTo>
                  <a:lnTo>
                    <a:pt x="2520" y="0"/>
                  </a:lnTo>
                  <a:lnTo>
                    <a:pt x="3854" y="0"/>
                  </a:lnTo>
                  <a:lnTo>
                    <a:pt x="5023" y="0"/>
                  </a:lnTo>
                  <a:lnTo>
                    <a:pt x="7198" y="0"/>
                  </a:lnTo>
                  <a:lnTo>
                    <a:pt x="7703" y="0"/>
                  </a:lnTo>
                  <a:lnTo>
                    <a:pt x="8207" y="0"/>
                  </a:lnTo>
                  <a:lnTo>
                    <a:pt x="8543" y="0"/>
                  </a:lnTo>
                  <a:lnTo>
                    <a:pt x="8543" y="0"/>
                  </a:lnTo>
                  <a:lnTo>
                    <a:pt x="9047" y="0"/>
                  </a:lnTo>
                  <a:lnTo>
                    <a:pt x="10551" y="0"/>
                  </a:lnTo>
                  <a:lnTo>
                    <a:pt x="13064" y="0"/>
                  </a:lnTo>
                  <a:lnTo>
                    <a:pt x="13895" y="0"/>
                  </a:lnTo>
                  <a:lnTo>
                    <a:pt x="15070" y="0"/>
                  </a:lnTo>
                  <a:lnTo>
                    <a:pt x="15576" y="0"/>
                  </a:lnTo>
                  <a:lnTo>
                    <a:pt x="16072" y="0"/>
                  </a:lnTo>
                  <a:lnTo>
                    <a:pt x="16072" y="0"/>
                  </a:lnTo>
                  <a:lnTo>
                    <a:pt x="17247" y="0"/>
                  </a:lnTo>
                  <a:lnTo>
                    <a:pt x="17584" y="0"/>
                  </a:lnTo>
                  <a:lnTo>
                    <a:pt x="18080" y="0"/>
                  </a:lnTo>
                  <a:lnTo>
                    <a:pt x="18414" y="0"/>
                  </a:lnTo>
                  <a:lnTo>
                    <a:pt x="18248" y="0"/>
                  </a:lnTo>
                  <a:lnTo>
                    <a:pt x="17750" y="0"/>
                  </a:lnTo>
                  <a:lnTo>
                    <a:pt x="17584" y="0"/>
                  </a:lnTo>
                  <a:lnTo>
                    <a:pt x="18248" y="0"/>
                  </a:lnTo>
                  <a:lnTo>
                    <a:pt x="18414" y="0"/>
                  </a:lnTo>
                  <a:lnTo>
                    <a:pt x="18414" y="0"/>
                  </a:lnTo>
                  <a:lnTo>
                    <a:pt x="18248" y="0"/>
                  </a:lnTo>
                  <a:lnTo>
                    <a:pt x="18080" y="0"/>
                  </a:lnTo>
                  <a:lnTo>
                    <a:pt x="17584" y="0"/>
                  </a:lnTo>
                  <a:lnTo>
                    <a:pt x="17584" y="0"/>
                  </a:lnTo>
                  <a:lnTo>
                    <a:pt x="17750" y="0"/>
                  </a:lnTo>
                  <a:lnTo>
                    <a:pt x="18248" y="0"/>
                  </a:lnTo>
                  <a:lnTo>
                    <a:pt x="18080" y="0"/>
                  </a:lnTo>
                  <a:lnTo>
                    <a:pt x="18080" y="0"/>
                  </a:lnTo>
                  <a:lnTo>
                    <a:pt x="18751" y="0"/>
                  </a:lnTo>
                  <a:lnTo>
                    <a:pt x="19086" y="0"/>
                  </a:lnTo>
                  <a:lnTo>
                    <a:pt x="18920" y="0"/>
                  </a:lnTo>
                  <a:lnTo>
                    <a:pt x="18920" y="0"/>
                  </a:lnTo>
                  <a:lnTo>
                    <a:pt x="18920" y="0"/>
                  </a:lnTo>
                  <a:lnTo>
                    <a:pt x="19086" y="0"/>
                  </a:lnTo>
                  <a:lnTo>
                    <a:pt x="19423" y="0"/>
                  </a:lnTo>
                  <a:lnTo>
                    <a:pt x="19758" y="0"/>
                  </a:lnTo>
                  <a:lnTo>
                    <a:pt x="19758" y="0"/>
                  </a:lnTo>
                  <a:lnTo>
                    <a:pt x="19926" y="0"/>
                  </a:lnTo>
                  <a:lnTo>
                    <a:pt x="19423" y="0"/>
                  </a:lnTo>
                  <a:lnTo>
                    <a:pt x="19256" y="0"/>
                  </a:lnTo>
                  <a:lnTo>
                    <a:pt x="19256" y="0"/>
                  </a:lnTo>
                  <a:lnTo>
                    <a:pt x="19758" y="0"/>
                  </a:lnTo>
                  <a:lnTo>
                    <a:pt x="19926" y="0"/>
                  </a:lnTo>
                  <a:lnTo>
                    <a:pt x="20095" y="0"/>
                  </a:lnTo>
                  <a:lnTo>
                    <a:pt x="20263" y="0"/>
                  </a:lnTo>
                  <a:lnTo>
                    <a:pt x="21095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095" y="0"/>
                  </a:lnTo>
                  <a:lnTo>
                    <a:pt x="21095" y="0"/>
                  </a:lnTo>
                  <a:lnTo>
                    <a:pt x="21431" y="0"/>
                  </a:lnTo>
                  <a:lnTo>
                    <a:pt x="21095" y="0"/>
                  </a:lnTo>
                  <a:lnTo>
                    <a:pt x="21095" y="0"/>
                  </a:lnTo>
                  <a:lnTo>
                    <a:pt x="21431" y="0"/>
                  </a:lnTo>
                  <a:lnTo>
                    <a:pt x="21600" y="0"/>
                  </a:lnTo>
                  <a:lnTo>
                    <a:pt x="20263" y="0"/>
                  </a:lnTo>
                  <a:lnTo>
                    <a:pt x="2009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8" name="曲线"/>
            <p:cNvSpPr>
              <a:spLocks/>
            </p:cNvSpPr>
            <p:nvPr/>
          </p:nvSpPr>
          <p:spPr>
            <a:xfrm>
              <a:off x="1335540" y="3025973"/>
              <a:ext cx="76498" cy="367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356" y="0"/>
                  </a:moveTo>
                  <a:lnTo>
                    <a:pt x="11233" y="0"/>
                  </a:lnTo>
                  <a:lnTo>
                    <a:pt x="11604" y="0"/>
                  </a:lnTo>
                  <a:lnTo>
                    <a:pt x="10985" y="0"/>
                  </a:lnTo>
                  <a:lnTo>
                    <a:pt x="10614" y="0"/>
                  </a:lnTo>
                  <a:lnTo>
                    <a:pt x="10000" y="0"/>
                  </a:lnTo>
                  <a:lnTo>
                    <a:pt x="8886" y="0"/>
                  </a:lnTo>
                  <a:lnTo>
                    <a:pt x="5559" y="0"/>
                  </a:lnTo>
                  <a:lnTo>
                    <a:pt x="4570" y="0"/>
                  </a:lnTo>
                  <a:lnTo>
                    <a:pt x="4198" y="0"/>
                  </a:lnTo>
                  <a:lnTo>
                    <a:pt x="4198" y="0"/>
                  </a:lnTo>
                  <a:lnTo>
                    <a:pt x="3709" y="0"/>
                  </a:lnTo>
                  <a:lnTo>
                    <a:pt x="3337" y="0"/>
                  </a:lnTo>
                  <a:lnTo>
                    <a:pt x="2469" y="0"/>
                  </a:lnTo>
                  <a:lnTo>
                    <a:pt x="1981" y="0"/>
                  </a:lnTo>
                  <a:lnTo>
                    <a:pt x="1113" y="0"/>
                  </a:lnTo>
                  <a:lnTo>
                    <a:pt x="624" y="0"/>
                  </a:lnTo>
                  <a:lnTo>
                    <a:pt x="741" y="0"/>
                  </a:lnTo>
                  <a:lnTo>
                    <a:pt x="252" y="0"/>
                  </a:lnTo>
                  <a:lnTo>
                    <a:pt x="5" y="0"/>
                  </a:lnTo>
                  <a:lnTo>
                    <a:pt x="252" y="0"/>
                  </a:lnTo>
                  <a:lnTo>
                    <a:pt x="741" y="0"/>
                  </a:lnTo>
                  <a:lnTo>
                    <a:pt x="866" y="0"/>
                  </a:lnTo>
                  <a:lnTo>
                    <a:pt x="1238" y="0"/>
                  </a:lnTo>
                  <a:lnTo>
                    <a:pt x="1484" y="0"/>
                  </a:lnTo>
                  <a:lnTo>
                    <a:pt x="2352" y="0"/>
                  </a:lnTo>
                  <a:lnTo>
                    <a:pt x="2965" y="0"/>
                  </a:lnTo>
                  <a:lnTo>
                    <a:pt x="3337" y="0"/>
                  </a:lnTo>
                  <a:lnTo>
                    <a:pt x="3585" y="0"/>
                  </a:lnTo>
                  <a:lnTo>
                    <a:pt x="3832" y="0"/>
                  </a:lnTo>
                  <a:lnTo>
                    <a:pt x="3955" y="0"/>
                  </a:lnTo>
                  <a:lnTo>
                    <a:pt x="4198" y="0"/>
                  </a:lnTo>
                  <a:lnTo>
                    <a:pt x="4817" y="0"/>
                  </a:lnTo>
                  <a:lnTo>
                    <a:pt x="5065" y="0"/>
                  </a:lnTo>
                  <a:lnTo>
                    <a:pt x="5559" y="0"/>
                  </a:lnTo>
                  <a:lnTo>
                    <a:pt x="5559" y="0"/>
                  </a:lnTo>
                  <a:lnTo>
                    <a:pt x="5436" y="0"/>
                  </a:lnTo>
                  <a:lnTo>
                    <a:pt x="5436" y="0"/>
                  </a:lnTo>
                  <a:lnTo>
                    <a:pt x="5189" y="0"/>
                  </a:lnTo>
                  <a:lnTo>
                    <a:pt x="5436" y="0"/>
                  </a:lnTo>
                  <a:lnTo>
                    <a:pt x="5678" y="0"/>
                  </a:lnTo>
                  <a:lnTo>
                    <a:pt x="5801" y="0"/>
                  </a:lnTo>
                  <a:lnTo>
                    <a:pt x="6173" y="0"/>
                  </a:lnTo>
                  <a:lnTo>
                    <a:pt x="6297" y="0"/>
                  </a:lnTo>
                  <a:lnTo>
                    <a:pt x="6669" y="0"/>
                  </a:lnTo>
                  <a:lnTo>
                    <a:pt x="6669" y="0"/>
                  </a:lnTo>
                  <a:lnTo>
                    <a:pt x="6792" y="0"/>
                  </a:lnTo>
                  <a:lnTo>
                    <a:pt x="7406" y="0"/>
                  </a:lnTo>
                  <a:lnTo>
                    <a:pt x="8148" y="0"/>
                  </a:lnTo>
                  <a:lnTo>
                    <a:pt x="8519" y="0"/>
                  </a:lnTo>
                  <a:lnTo>
                    <a:pt x="8519" y="0"/>
                  </a:lnTo>
                  <a:lnTo>
                    <a:pt x="8519" y="0"/>
                  </a:lnTo>
                  <a:lnTo>
                    <a:pt x="8519" y="0"/>
                  </a:lnTo>
                  <a:lnTo>
                    <a:pt x="9505" y="0"/>
                  </a:lnTo>
                  <a:lnTo>
                    <a:pt x="10614" y="0"/>
                  </a:lnTo>
                  <a:lnTo>
                    <a:pt x="11356" y="0"/>
                  </a:lnTo>
                  <a:lnTo>
                    <a:pt x="11852" y="0"/>
                  </a:lnTo>
                  <a:lnTo>
                    <a:pt x="12217" y="0"/>
                  </a:lnTo>
                  <a:lnTo>
                    <a:pt x="12588" y="0"/>
                  </a:lnTo>
                  <a:lnTo>
                    <a:pt x="12836" y="0"/>
                  </a:lnTo>
                  <a:lnTo>
                    <a:pt x="13579" y="0"/>
                  </a:lnTo>
                  <a:lnTo>
                    <a:pt x="14193" y="0"/>
                  </a:lnTo>
                  <a:lnTo>
                    <a:pt x="14440" y="0"/>
                  </a:lnTo>
                  <a:lnTo>
                    <a:pt x="14687" y="0"/>
                  </a:lnTo>
                  <a:lnTo>
                    <a:pt x="15060" y="0"/>
                  </a:lnTo>
                  <a:lnTo>
                    <a:pt x="15673" y="0"/>
                  </a:lnTo>
                  <a:lnTo>
                    <a:pt x="15920" y="0"/>
                  </a:lnTo>
                  <a:lnTo>
                    <a:pt x="16168" y="0"/>
                  </a:lnTo>
                  <a:lnTo>
                    <a:pt x="16663" y="0"/>
                  </a:lnTo>
                  <a:lnTo>
                    <a:pt x="16787" y="0"/>
                  </a:lnTo>
                  <a:lnTo>
                    <a:pt x="17401" y="0"/>
                  </a:lnTo>
                  <a:lnTo>
                    <a:pt x="17895" y="0"/>
                  </a:lnTo>
                  <a:lnTo>
                    <a:pt x="18020" y="0"/>
                  </a:lnTo>
                  <a:lnTo>
                    <a:pt x="18509" y="0"/>
                  </a:lnTo>
                  <a:lnTo>
                    <a:pt x="19128" y="0"/>
                  </a:lnTo>
                  <a:lnTo>
                    <a:pt x="19623" y="0"/>
                  </a:lnTo>
                  <a:lnTo>
                    <a:pt x="19747" y="0"/>
                  </a:lnTo>
                  <a:lnTo>
                    <a:pt x="19995" y="0"/>
                  </a:lnTo>
                  <a:lnTo>
                    <a:pt x="20360" y="0"/>
                  </a:lnTo>
                  <a:lnTo>
                    <a:pt x="20485" y="0"/>
                  </a:lnTo>
                  <a:lnTo>
                    <a:pt x="21476" y="0"/>
                  </a:lnTo>
                  <a:lnTo>
                    <a:pt x="21600" y="0"/>
                  </a:lnTo>
                  <a:lnTo>
                    <a:pt x="21476" y="0"/>
                  </a:lnTo>
                  <a:lnTo>
                    <a:pt x="20608" y="0"/>
                  </a:lnTo>
                  <a:lnTo>
                    <a:pt x="19872" y="0"/>
                  </a:lnTo>
                  <a:lnTo>
                    <a:pt x="19872" y="0"/>
                  </a:lnTo>
                  <a:lnTo>
                    <a:pt x="20236" y="0"/>
                  </a:lnTo>
                  <a:lnTo>
                    <a:pt x="19377" y="0"/>
                  </a:lnTo>
                  <a:lnTo>
                    <a:pt x="18509" y="0"/>
                  </a:lnTo>
                  <a:lnTo>
                    <a:pt x="18143" y="0"/>
                  </a:lnTo>
                  <a:lnTo>
                    <a:pt x="17524" y="0"/>
                  </a:lnTo>
                  <a:lnTo>
                    <a:pt x="16906" y="0"/>
                  </a:lnTo>
                  <a:lnTo>
                    <a:pt x="17152" y="0"/>
                  </a:lnTo>
                  <a:lnTo>
                    <a:pt x="17524" y="0"/>
                  </a:lnTo>
                  <a:lnTo>
                    <a:pt x="17524" y="0"/>
                  </a:lnTo>
                  <a:lnTo>
                    <a:pt x="17895" y="0"/>
                  </a:lnTo>
                  <a:lnTo>
                    <a:pt x="18392" y="0"/>
                  </a:lnTo>
                  <a:lnTo>
                    <a:pt x="19253" y="0"/>
                  </a:lnTo>
                  <a:lnTo>
                    <a:pt x="19377" y="0"/>
                  </a:lnTo>
                  <a:lnTo>
                    <a:pt x="18756" y="0"/>
                  </a:lnTo>
                  <a:lnTo>
                    <a:pt x="17895" y="0"/>
                  </a:lnTo>
                  <a:lnTo>
                    <a:pt x="17401" y="0"/>
                  </a:lnTo>
                  <a:lnTo>
                    <a:pt x="16787" y="0"/>
                  </a:lnTo>
                  <a:lnTo>
                    <a:pt x="16540" y="0"/>
                  </a:lnTo>
                  <a:lnTo>
                    <a:pt x="16292" y="0"/>
                  </a:lnTo>
                  <a:lnTo>
                    <a:pt x="15920" y="0"/>
                  </a:lnTo>
                  <a:lnTo>
                    <a:pt x="14316" y="0"/>
                  </a:lnTo>
                  <a:lnTo>
                    <a:pt x="12961" y="0"/>
                  </a:lnTo>
                  <a:lnTo>
                    <a:pt x="12217" y="0"/>
                  </a:lnTo>
                  <a:lnTo>
                    <a:pt x="1135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19" name="曲线"/>
            <p:cNvSpPr>
              <a:spLocks/>
            </p:cNvSpPr>
            <p:nvPr/>
          </p:nvSpPr>
          <p:spPr>
            <a:xfrm>
              <a:off x="1325055" y="3046014"/>
              <a:ext cx="30177" cy="1669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146" y="0"/>
                  </a:moveTo>
                  <a:lnTo>
                    <a:pt x="7517" y="0"/>
                  </a:lnTo>
                  <a:lnTo>
                    <a:pt x="5949" y="0"/>
                  </a:lnTo>
                  <a:lnTo>
                    <a:pt x="5949" y="0"/>
                  </a:lnTo>
                  <a:lnTo>
                    <a:pt x="4393" y="0"/>
                  </a:lnTo>
                  <a:lnTo>
                    <a:pt x="2511" y="0"/>
                  </a:lnTo>
                  <a:lnTo>
                    <a:pt x="956" y="0"/>
                  </a:lnTo>
                  <a:lnTo>
                    <a:pt x="956" y="0"/>
                  </a:lnTo>
                  <a:lnTo>
                    <a:pt x="13" y="0"/>
                  </a:lnTo>
                  <a:lnTo>
                    <a:pt x="2511" y="0"/>
                  </a:lnTo>
                  <a:lnTo>
                    <a:pt x="4080" y="0"/>
                  </a:lnTo>
                  <a:lnTo>
                    <a:pt x="5949" y="0"/>
                  </a:lnTo>
                  <a:lnTo>
                    <a:pt x="6577" y="0"/>
                  </a:lnTo>
                  <a:lnTo>
                    <a:pt x="9701" y="0"/>
                  </a:lnTo>
                  <a:lnTo>
                    <a:pt x="12526" y="0"/>
                  </a:lnTo>
                  <a:lnTo>
                    <a:pt x="12840" y="0"/>
                  </a:lnTo>
                  <a:lnTo>
                    <a:pt x="11898" y="0"/>
                  </a:lnTo>
                  <a:lnTo>
                    <a:pt x="12211" y="0"/>
                  </a:lnTo>
                  <a:lnTo>
                    <a:pt x="13767" y="0"/>
                  </a:lnTo>
                  <a:lnTo>
                    <a:pt x="15022" y="0"/>
                  </a:lnTo>
                  <a:lnTo>
                    <a:pt x="15964" y="0"/>
                  </a:lnTo>
                  <a:lnTo>
                    <a:pt x="20029" y="0"/>
                  </a:lnTo>
                  <a:lnTo>
                    <a:pt x="21286" y="0"/>
                  </a:lnTo>
                  <a:lnTo>
                    <a:pt x="20658" y="0"/>
                  </a:lnTo>
                  <a:lnTo>
                    <a:pt x="21286" y="0"/>
                  </a:lnTo>
                  <a:lnTo>
                    <a:pt x="20658" y="0"/>
                  </a:lnTo>
                  <a:lnTo>
                    <a:pt x="21286" y="0"/>
                  </a:lnTo>
                  <a:lnTo>
                    <a:pt x="2128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343" y="0"/>
                  </a:lnTo>
                  <a:lnTo>
                    <a:pt x="19716" y="0"/>
                  </a:lnTo>
                  <a:lnTo>
                    <a:pt x="18146" y="0"/>
                  </a:lnTo>
                  <a:lnTo>
                    <a:pt x="17534" y="0"/>
                  </a:lnTo>
                  <a:lnTo>
                    <a:pt x="17219" y="0"/>
                  </a:lnTo>
                  <a:lnTo>
                    <a:pt x="16591" y="0"/>
                  </a:lnTo>
                  <a:lnTo>
                    <a:pt x="15964" y="0"/>
                  </a:lnTo>
                  <a:lnTo>
                    <a:pt x="15022" y="0"/>
                  </a:lnTo>
                  <a:lnTo>
                    <a:pt x="13467" y="0"/>
                  </a:lnTo>
                  <a:lnTo>
                    <a:pt x="11270" y="0"/>
                  </a:lnTo>
                  <a:lnTo>
                    <a:pt x="10641" y="0"/>
                  </a:lnTo>
                  <a:lnTo>
                    <a:pt x="9701" y="0"/>
                  </a:lnTo>
                  <a:lnTo>
                    <a:pt x="9386" y="0"/>
                  </a:lnTo>
                  <a:lnTo>
                    <a:pt x="814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0" name="曲线"/>
            <p:cNvSpPr>
              <a:spLocks/>
            </p:cNvSpPr>
            <p:nvPr/>
          </p:nvSpPr>
          <p:spPr>
            <a:xfrm>
              <a:off x="1338610" y="2998848"/>
              <a:ext cx="13991" cy="292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830" y="0"/>
                  </a:moveTo>
                  <a:lnTo>
                    <a:pt x="12153" y="0"/>
                  </a:lnTo>
                  <a:lnTo>
                    <a:pt x="11476" y="0"/>
                  </a:lnTo>
                  <a:lnTo>
                    <a:pt x="8768" y="0"/>
                  </a:lnTo>
                  <a:lnTo>
                    <a:pt x="8768" y="0"/>
                  </a:lnTo>
                  <a:lnTo>
                    <a:pt x="6768" y="0"/>
                  </a:lnTo>
                  <a:lnTo>
                    <a:pt x="6091" y="0"/>
                  </a:lnTo>
                  <a:lnTo>
                    <a:pt x="5415" y="0"/>
                  </a:lnTo>
                  <a:lnTo>
                    <a:pt x="5415" y="0"/>
                  </a:lnTo>
                  <a:lnTo>
                    <a:pt x="2706" y="0"/>
                  </a:lnTo>
                  <a:lnTo>
                    <a:pt x="135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706" y="0"/>
                  </a:lnTo>
                  <a:lnTo>
                    <a:pt x="3384" y="0"/>
                  </a:lnTo>
                  <a:lnTo>
                    <a:pt x="5415" y="0"/>
                  </a:lnTo>
                  <a:lnTo>
                    <a:pt x="6768" y="0"/>
                  </a:lnTo>
                  <a:lnTo>
                    <a:pt x="10123" y="0"/>
                  </a:lnTo>
                  <a:lnTo>
                    <a:pt x="12830" y="0"/>
                  </a:lnTo>
                  <a:lnTo>
                    <a:pt x="18215" y="0"/>
                  </a:lnTo>
                  <a:lnTo>
                    <a:pt x="19568" y="0"/>
                  </a:lnTo>
                  <a:lnTo>
                    <a:pt x="19568" y="0"/>
                  </a:lnTo>
                  <a:lnTo>
                    <a:pt x="18215" y="0"/>
                  </a:lnTo>
                  <a:lnTo>
                    <a:pt x="18892" y="0"/>
                  </a:lnTo>
                  <a:lnTo>
                    <a:pt x="20245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18892" y="0"/>
                  </a:lnTo>
                  <a:lnTo>
                    <a:pt x="16891" y="0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1" name="曲线"/>
            <p:cNvSpPr>
              <a:spLocks/>
            </p:cNvSpPr>
            <p:nvPr/>
          </p:nvSpPr>
          <p:spPr>
            <a:xfrm>
              <a:off x="1300598" y="3005529"/>
              <a:ext cx="49829" cy="500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576" y="0"/>
                  </a:moveTo>
                  <a:lnTo>
                    <a:pt x="7386" y="0"/>
                  </a:lnTo>
                  <a:lnTo>
                    <a:pt x="5114" y="0"/>
                  </a:lnTo>
                  <a:lnTo>
                    <a:pt x="5874" y="0"/>
                  </a:lnTo>
                  <a:lnTo>
                    <a:pt x="6065" y="0"/>
                  </a:lnTo>
                  <a:lnTo>
                    <a:pt x="7005" y="0"/>
                  </a:lnTo>
                  <a:lnTo>
                    <a:pt x="7766" y="0"/>
                  </a:lnTo>
                  <a:lnTo>
                    <a:pt x="8526" y="0"/>
                  </a:lnTo>
                  <a:lnTo>
                    <a:pt x="8716" y="0"/>
                  </a:lnTo>
                  <a:lnTo>
                    <a:pt x="8897" y="0"/>
                  </a:lnTo>
                  <a:lnTo>
                    <a:pt x="9279" y="0"/>
                  </a:lnTo>
                  <a:lnTo>
                    <a:pt x="10229" y="0"/>
                  </a:lnTo>
                  <a:lnTo>
                    <a:pt x="10800" y="0"/>
                  </a:lnTo>
                  <a:lnTo>
                    <a:pt x="10800" y="0"/>
                  </a:lnTo>
                  <a:lnTo>
                    <a:pt x="10229" y="0"/>
                  </a:lnTo>
                  <a:lnTo>
                    <a:pt x="3602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759" y="0"/>
                  </a:lnTo>
                  <a:lnTo>
                    <a:pt x="380" y="0"/>
                  </a:lnTo>
                  <a:lnTo>
                    <a:pt x="759" y="0"/>
                  </a:lnTo>
                  <a:lnTo>
                    <a:pt x="949" y="0"/>
                  </a:lnTo>
                  <a:lnTo>
                    <a:pt x="949" y="0"/>
                  </a:lnTo>
                  <a:lnTo>
                    <a:pt x="380" y="0"/>
                  </a:lnTo>
                  <a:lnTo>
                    <a:pt x="189" y="0"/>
                  </a:lnTo>
                  <a:lnTo>
                    <a:pt x="0" y="0"/>
                  </a:lnTo>
                  <a:lnTo>
                    <a:pt x="949" y="0"/>
                  </a:lnTo>
                  <a:lnTo>
                    <a:pt x="1329" y="0"/>
                  </a:lnTo>
                  <a:lnTo>
                    <a:pt x="2272" y="0"/>
                  </a:lnTo>
                  <a:lnTo>
                    <a:pt x="3032" y="0"/>
                  </a:lnTo>
                  <a:lnTo>
                    <a:pt x="5684" y="0"/>
                  </a:lnTo>
                  <a:lnTo>
                    <a:pt x="8526" y="0"/>
                  </a:lnTo>
                  <a:lnTo>
                    <a:pt x="10608" y="0"/>
                  </a:lnTo>
                  <a:lnTo>
                    <a:pt x="11180" y="0"/>
                  </a:lnTo>
                  <a:lnTo>
                    <a:pt x="11180" y="0"/>
                  </a:lnTo>
                  <a:lnTo>
                    <a:pt x="12121" y="0"/>
                  </a:lnTo>
                  <a:lnTo>
                    <a:pt x="13262" y="0"/>
                  </a:lnTo>
                  <a:lnTo>
                    <a:pt x="14203" y="0"/>
                  </a:lnTo>
                  <a:lnTo>
                    <a:pt x="14203" y="0"/>
                  </a:lnTo>
                  <a:lnTo>
                    <a:pt x="15533" y="0"/>
                  </a:lnTo>
                  <a:lnTo>
                    <a:pt x="16285" y="0"/>
                  </a:lnTo>
                  <a:lnTo>
                    <a:pt x="16105" y="0"/>
                  </a:lnTo>
                  <a:lnTo>
                    <a:pt x="16856" y="0"/>
                  </a:lnTo>
                  <a:lnTo>
                    <a:pt x="18186" y="0"/>
                  </a:lnTo>
                  <a:lnTo>
                    <a:pt x="18938" y="0"/>
                  </a:lnTo>
                  <a:lnTo>
                    <a:pt x="20268" y="0"/>
                  </a:lnTo>
                  <a:lnTo>
                    <a:pt x="20839" y="0"/>
                  </a:lnTo>
                  <a:lnTo>
                    <a:pt x="21589" y="0"/>
                  </a:lnTo>
                  <a:lnTo>
                    <a:pt x="21589" y="0"/>
                  </a:lnTo>
                  <a:lnTo>
                    <a:pt x="21219" y="0"/>
                  </a:lnTo>
                  <a:lnTo>
                    <a:pt x="20268" y="0"/>
                  </a:lnTo>
                  <a:lnTo>
                    <a:pt x="20079" y="0"/>
                  </a:lnTo>
                  <a:lnTo>
                    <a:pt x="19128" y="0"/>
                  </a:lnTo>
                  <a:lnTo>
                    <a:pt x="18376" y="0"/>
                  </a:lnTo>
                  <a:lnTo>
                    <a:pt x="17996" y="0"/>
                  </a:lnTo>
                  <a:lnTo>
                    <a:pt x="17425" y="0"/>
                  </a:lnTo>
                  <a:lnTo>
                    <a:pt x="17236" y="0"/>
                  </a:lnTo>
                  <a:lnTo>
                    <a:pt x="16476" y="0"/>
                  </a:lnTo>
                  <a:lnTo>
                    <a:pt x="16476" y="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2" name="曲线"/>
            <p:cNvSpPr>
              <a:spLocks/>
            </p:cNvSpPr>
            <p:nvPr/>
          </p:nvSpPr>
          <p:spPr>
            <a:xfrm>
              <a:off x="1029225" y="2801475"/>
              <a:ext cx="344365" cy="2437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09" y="0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137" y="0"/>
                  </a:lnTo>
                  <a:lnTo>
                    <a:pt x="220" y="0"/>
                  </a:lnTo>
                  <a:lnTo>
                    <a:pt x="30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46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10" y="0"/>
                  </a:lnTo>
                  <a:lnTo>
                    <a:pt x="438" y="0"/>
                  </a:lnTo>
                  <a:lnTo>
                    <a:pt x="602" y="0"/>
                  </a:lnTo>
                  <a:lnTo>
                    <a:pt x="630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685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66" y="0"/>
                  </a:lnTo>
                  <a:lnTo>
                    <a:pt x="905" y="0"/>
                  </a:lnTo>
                  <a:lnTo>
                    <a:pt x="987" y="0"/>
                  </a:lnTo>
                  <a:lnTo>
                    <a:pt x="1233" y="0"/>
                  </a:lnTo>
                  <a:lnTo>
                    <a:pt x="1315" y="0"/>
                  </a:lnTo>
                  <a:lnTo>
                    <a:pt x="1371" y="0"/>
                  </a:lnTo>
                  <a:lnTo>
                    <a:pt x="1535" y="0"/>
                  </a:lnTo>
                  <a:lnTo>
                    <a:pt x="1590" y="0"/>
                  </a:lnTo>
                  <a:lnTo>
                    <a:pt x="1671" y="0"/>
                  </a:lnTo>
                  <a:lnTo>
                    <a:pt x="1782" y="0"/>
                  </a:lnTo>
                  <a:lnTo>
                    <a:pt x="1699" y="0"/>
                  </a:lnTo>
                  <a:lnTo>
                    <a:pt x="1671" y="0"/>
                  </a:lnTo>
                  <a:lnTo>
                    <a:pt x="1726" y="0"/>
                  </a:lnTo>
                  <a:lnTo>
                    <a:pt x="1699" y="0"/>
                  </a:lnTo>
                  <a:lnTo>
                    <a:pt x="1590" y="0"/>
                  </a:lnTo>
                  <a:lnTo>
                    <a:pt x="1535" y="0"/>
                  </a:lnTo>
                  <a:lnTo>
                    <a:pt x="1562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590" y="0"/>
                  </a:lnTo>
                  <a:lnTo>
                    <a:pt x="1507" y="0"/>
                  </a:lnTo>
                  <a:lnTo>
                    <a:pt x="1315" y="0"/>
                  </a:lnTo>
                  <a:lnTo>
                    <a:pt x="1177" y="0"/>
                  </a:lnTo>
                  <a:lnTo>
                    <a:pt x="1014" y="0"/>
                  </a:lnTo>
                  <a:lnTo>
                    <a:pt x="931" y="0"/>
                  </a:lnTo>
                  <a:lnTo>
                    <a:pt x="112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315" y="0"/>
                  </a:lnTo>
                  <a:lnTo>
                    <a:pt x="1452" y="0"/>
                  </a:lnTo>
                  <a:lnTo>
                    <a:pt x="1616" y="0"/>
                  </a:lnTo>
                  <a:lnTo>
                    <a:pt x="1616" y="0"/>
                  </a:lnTo>
                  <a:lnTo>
                    <a:pt x="1726" y="0"/>
                  </a:lnTo>
                  <a:lnTo>
                    <a:pt x="1835" y="0"/>
                  </a:lnTo>
                  <a:lnTo>
                    <a:pt x="1809" y="0"/>
                  </a:lnTo>
                  <a:lnTo>
                    <a:pt x="1863" y="0"/>
                  </a:lnTo>
                  <a:lnTo>
                    <a:pt x="1974" y="0"/>
                  </a:lnTo>
                  <a:lnTo>
                    <a:pt x="2084" y="0"/>
                  </a:lnTo>
                  <a:lnTo>
                    <a:pt x="2191" y="0"/>
                  </a:lnTo>
                  <a:lnTo>
                    <a:pt x="2246" y="0"/>
                  </a:lnTo>
                  <a:lnTo>
                    <a:pt x="2220" y="0"/>
                  </a:lnTo>
                  <a:lnTo>
                    <a:pt x="2246" y="0"/>
                  </a:lnTo>
                  <a:lnTo>
                    <a:pt x="2494" y="0"/>
                  </a:lnTo>
                  <a:lnTo>
                    <a:pt x="2631" y="0"/>
                  </a:lnTo>
                  <a:lnTo>
                    <a:pt x="2685" y="0"/>
                  </a:lnTo>
                  <a:lnTo>
                    <a:pt x="2768" y="0"/>
                  </a:lnTo>
                  <a:lnTo>
                    <a:pt x="2877" y="0"/>
                  </a:lnTo>
                  <a:lnTo>
                    <a:pt x="2877" y="0"/>
                  </a:lnTo>
                  <a:lnTo>
                    <a:pt x="2823" y="0"/>
                  </a:lnTo>
                  <a:lnTo>
                    <a:pt x="2685" y="0"/>
                  </a:lnTo>
                  <a:lnTo>
                    <a:pt x="2741" y="0"/>
                  </a:lnTo>
                  <a:lnTo>
                    <a:pt x="2877" y="0"/>
                  </a:lnTo>
                  <a:lnTo>
                    <a:pt x="2932" y="0"/>
                  </a:lnTo>
                  <a:lnTo>
                    <a:pt x="2959" y="0"/>
                  </a:lnTo>
                  <a:lnTo>
                    <a:pt x="3153" y="0"/>
                  </a:lnTo>
                  <a:lnTo>
                    <a:pt x="3208" y="0"/>
                  </a:lnTo>
                  <a:lnTo>
                    <a:pt x="3509" y="0"/>
                  </a:lnTo>
                  <a:lnTo>
                    <a:pt x="3617" y="0"/>
                  </a:lnTo>
                  <a:lnTo>
                    <a:pt x="3673" y="0"/>
                  </a:lnTo>
                  <a:lnTo>
                    <a:pt x="3783" y="0"/>
                  </a:lnTo>
                  <a:lnTo>
                    <a:pt x="3973" y="0"/>
                  </a:lnTo>
                  <a:lnTo>
                    <a:pt x="4028" y="0"/>
                  </a:lnTo>
                  <a:lnTo>
                    <a:pt x="4028" y="0"/>
                  </a:lnTo>
                  <a:lnTo>
                    <a:pt x="4139" y="0"/>
                  </a:lnTo>
                  <a:lnTo>
                    <a:pt x="4139" y="0"/>
                  </a:lnTo>
                  <a:lnTo>
                    <a:pt x="4194" y="0"/>
                  </a:lnTo>
                  <a:lnTo>
                    <a:pt x="4303" y="0"/>
                  </a:lnTo>
                  <a:lnTo>
                    <a:pt x="4550" y="0"/>
                  </a:lnTo>
                  <a:lnTo>
                    <a:pt x="4687" y="0"/>
                  </a:lnTo>
                  <a:lnTo>
                    <a:pt x="4687" y="0"/>
                  </a:lnTo>
                  <a:lnTo>
                    <a:pt x="4577" y="0"/>
                  </a:lnTo>
                  <a:lnTo>
                    <a:pt x="4550" y="0"/>
                  </a:lnTo>
                  <a:lnTo>
                    <a:pt x="4467" y="0"/>
                  </a:lnTo>
                  <a:lnTo>
                    <a:pt x="4439" y="0"/>
                  </a:lnTo>
                  <a:lnTo>
                    <a:pt x="4303" y="0"/>
                  </a:lnTo>
                  <a:lnTo>
                    <a:pt x="4277" y="0"/>
                  </a:lnTo>
                  <a:lnTo>
                    <a:pt x="4194" y="0"/>
                  </a:lnTo>
                  <a:lnTo>
                    <a:pt x="4111" y="0"/>
                  </a:lnTo>
                  <a:lnTo>
                    <a:pt x="4056" y="0"/>
                  </a:lnTo>
                  <a:lnTo>
                    <a:pt x="4056" y="0"/>
                  </a:lnTo>
                  <a:lnTo>
                    <a:pt x="4001" y="0"/>
                  </a:lnTo>
                  <a:lnTo>
                    <a:pt x="4001" y="0"/>
                  </a:lnTo>
                  <a:lnTo>
                    <a:pt x="3892" y="0"/>
                  </a:lnTo>
                  <a:lnTo>
                    <a:pt x="3754" y="0"/>
                  </a:lnTo>
                  <a:lnTo>
                    <a:pt x="3728" y="0"/>
                  </a:lnTo>
                  <a:lnTo>
                    <a:pt x="3783" y="0"/>
                  </a:lnTo>
                  <a:lnTo>
                    <a:pt x="3783" y="0"/>
                  </a:lnTo>
                  <a:lnTo>
                    <a:pt x="3673" y="0"/>
                  </a:lnTo>
                  <a:lnTo>
                    <a:pt x="3728" y="0"/>
                  </a:lnTo>
                  <a:lnTo>
                    <a:pt x="3728" y="0"/>
                  </a:lnTo>
                  <a:lnTo>
                    <a:pt x="3645" y="0"/>
                  </a:lnTo>
                  <a:lnTo>
                    <a:pt x="3645" y="0"/>
                  </a:lnTo>
                  <a:lnTo>
                    <a:pt x="3564" y="0"/>
                  </a:lnTo>
                  <a:lnTo>
                    <a:pt x="3564" y="0"/>
                  </a:lnTo>
                  <a:lnTo>
                    <a:pt x="3509" y="0"/>
                  </a:lnTo>
                  <a:lnTo>
                    <a:pt x="3509" y="0"/>
                  </a:lnTo>
                  <a:lnTo>
                    <a:pt x="3564" y="0"/>
                  </a:lnTo>
                  <a:lnTo>
                    <a:pt x="3481" y="0"/>
                  </a:lnTo>
                  <a:lnTo>
                    <a:pt x="3425" y="0"/>
                  </a:lnTo>
                  <a:lnTo>
                    <a:pt x="3343" y="0"/>
                  </a:lnTo>
                  <a:lnTo>
                    <a:pt x="3315" y="0"/>
                  </a:lnTo>
                  <a:lnTo>
                    <a:pt x="3315" y="0"/>
                  </a:lnTo>
                  <a:lnTo>
                    <a:pt x="3315" y="0"/>
                  </a:lnTo>
                  <a:lnTo>
                    <a:pt x="3234" y="0"/>
                  </a:lnTo>
                  <a:lnTo>
                    <a:pt x="3097" y="0"/>
                  </a:lnTo>
                  <a:lnTo>
                    <a:pt x="3097" y="0"/>
                  </a:lnTo>
                  <a:lnTo>
                    <a:pt x="3153" y="0"/>
                  </a:lnTo>
                  <a:lnTo>
                    <a:pt x="3097" y="0"/>
                  </a:lnTo>
                  <a:lnTo>
                    <a:pt x="3043" y="0"/>
                  </a:lnTo>
                  <a:lnTo>
                    <a:pt x="2987" y="0"/>
                  </a:lnTo>
                  <a:lnTo>
                    <a:pt x="2877" y="0"/>
                  </a:lnTo>
                  <a:lnTo>
                    <a:pt x="2795" y="0"/>
                  </a:lnTo>
                  <a:lnTo>
                    <a:pt x="2659" y="0"/>
                  </a:lnTo>
                  <a:lnTo>
                    <a:pt x="2659" y="0"/>
                  </a:lnTo>
                  <a:lnTo>
                    <a:pt x="2685" y="0"/>
                  </a:lnTo>
                  <a:lnTo>
                    <a:pt x="2548" y="0"/>
                  </a:lnTo>
                  <a:lnTo>
                    <a:pt x="2467" y="0"/>
                  </a:lnTo>
                  <a:lnTo>
                    <a:pt x="2384" y="0"/>
                  </a:lnTo>
                  <a:lnTo>
                    <a:pt x="2384" y="0"/>
                  </a:lnTo>
                  <a:lnTo>
                    <a:pt x="2274" y="0"/>
                  </a:lnTo>
                  <a:lnTo>
                    <a:pt x="2139" y="0"/>
                  </a:lnTo>
                  <a:lnTo>
                    <a:pt x="2110" y="0"/>
                  </a:lnTo>
                  <a:lnTo>
                    <a:pt x="2139" y="0"/>
                  </a:lnTo>
                  <a:lnTo>
                    <a:pt x="2110" y="0"/>
                  </a:lnTo>
                  <a:lnTo>
                    <a:pt x="1918" y="0"/>
                  </a:lnTo>
                  <a:lnTo>
                    <a:pt x="1835" y="0"/>
                  </a:lnTo>
                  <a:lnTo>
                    <a:pt x="1726" y="0"/>
                  </a:lnTo>
                  <a:lnTo>
                    <a:pt x="1726" y="0"/>
                  </a:lnTo>
                  <a:lnTo>
                    <a:pt x="1616" y="0"/>
                  </a:lnTo>
                  <a:lnTo>
                    <a:pt x="1562" y="0"/>
                  </a:lnTo>
                  <a:lnTo>
                    <a:pt x="1616" y="0"/>
                  </a:lnTo>
                  <a:lnTo>
                    <a:pt x="1590" y="0"/>
                  </a:lnTo>
                  <a:lnTo>
                    <a:pt x="1562" y="0"/>
                  </a:lnTo>
                  <a:lnTo>
                    <a:pt x="1616" y="0"/>
                  </a:lnTo>
                  <a:lnTo>
                    <a:pt x="1699" y="0"/>
                  </a:lnTo>
                  <a:lnTo>
                    <a:pt x="1671" y="0"/>
                  </a:lnTo>
                  <a:lnTo>
                    <a:pt x="1616" y="0"/>
                  </a:lnTo>
                  <a:lnTo>
                    <a:pt x="1726" y="0"/>
                  </a:lnTo>
                  <a:lnTo>
                    <a:pt x="1946" y="0"/>
                  </a:lnTo>
                  <a:lnTo>
                    <a:pt x="2056" y="0"/>
                  </a:lnTo>
                  <a:lnTo>
                    <a:pt x="2139" y="0"/>
                  </a:lnTo>
                  <a:lnTo>
                    <a:pt x="2274" y="0"/>
                  </a:lnTo>
                  <a:lnTo>
                    <a:pt x="2356" y="0"/>
                  </a:lnTo>
                  <a:lnTo>
                    <a:pt x="2467" y="0"/>
                  </a:lnTo>
                  <a:lnTo>
                    <a:pt x="2520" y="0"/>
                  </a:lnTo>
                  <a:lnTo>
                    <a:pt x="2659" y="0"/>
                  </a:lnTo>
                  <a:lnTo>
                    <a:pt x="2823" y="0"/>
                  </a:lnTo>
                  <a:lnTo>
                    <a:pt x="2823" y="0"/>
                  </a:lnTo>
                  <a:lnTo>
                    <a:pt x="2741" y="0"/>
                  </a:lnTo>
                  <a:lnTo>
                    <a:pt x="2741" y="0"/>
                  </a:lnTo>
                  <a:lnTo>
                    <a:pt x="2795" y="0"/>
                  </a:lnTo>
                  <a:lnTo>
                    <a:pt x="2823" y="0"/>
                  </a:lnTo>
                  <a:lnTo>
                    <a:pt x="2905" y="0"/>
                  </a:lnTo>
                  <a:lnTo>
                    <a:pt x="2932" y="0"/>
                  </a:lnTo>
                  <a:lnTo>
                    <a:pt x="2905" y="0"/>
                  </a:lnTo>
                  <a:lnTo>
                    <a:pt x="2932" y="0"/>
                  </a:lnTo>
                  <a:lnTo>
                    <a:pt x="3153" y="0"/>
                  </a:lnTo>
                  <a:lnTo>
                    <a:pt x="3097" y="0"/>
                  </a:lnTo>
                  <a:lnTo>
                    <a:pt x="3070" y="0"/>
                  </a:lnTo>
                  <a:lnTo>
                    <a:pt x="3153" y="0"/>
                  </a:lnTo>
                  <a:lnTo>
                    <a:pt x="3179" y="0"/>
                  </a:lnTo>
                  <a:lnTo>
                    <a:pt x="3234" y="0"/>
                  </a:lnTo>
                  <a:lnTo>
                    <a:pt x="3315" y="0"/>
                  </a:lnTo>
                  <a:lnTo>
                    <a:pt x="3425" y="0"/>
                  </a:lnTo>
                  <a:lnTo>
                    <a:pt x="3481" y="0"/>
                  </a:lnTo>
                  <a:lnTo>
                    <a:pt x="3481" y="0"/>
                  </a:lnTo>
                  <a:lnTo>
                    <a:pt x="3564" y="0"/>
                  </a:lnTo>
                  <a:lnTo>
                    <a:pt x="3645" y="0"/>
                  </a:lnTo>
                  <a:lnTo>
                    <a:pt x="3728" y="0"/>
                  </a:lnTo>
                  <a:lnTo>
                    <a:pt x="3754" y="0"/>
                  </a:lnTo>
                  <a:lnTo>
                    <a:pt x="3864" y="0"/>
                  </a:lnTo>
                  <a:lnTo>
                    <a:pt x="3892" y="0"/>
                  </a:lnTo>
                  <a:lnTo>
                    <a:pt x="4001" y="0"/>
                  </a:lnTo>
                  <a:lnTo>
                    <a:pt x="4056" y="0"/>
                  </a:lnTo>
                  <a:lnTo>
                    <a:pt x="4165" y="0"/>
                  </a:lnTo>
                  <a:lnTo>
                    <a:pt x="4248" y="0"/>
                  </a:lnTo>
                  <a:lnTo>
                    <a:pt x="4248" y="0"/>
                  </a:lnTo>
                  <a:lnTo>
                    <a:pt x="4165" y="0"/>
                  </a:lnTo>
                  <a:lnTo>
                    <a:pt x="4194" y="0"/>
                  </a:lnTo>
                  <a:lnTo>
                    <a:pt x="4439" y="0"/>
                  </a:lnTo>
                  <a:lnTo>
                    <a:pt x="4550" y="0"/>
                  </a:lnTo>
                  <a:lnTo>
                    <a:pt x="4659" y="0"/>
                  </a:lnTo>
                  <a:lnTo>
                    <a:pt x="4605" y="0"/>
                  </a:lnTo>
                  <a:lnTo>
                    <a:pt x="4687" y="0"/>
                  </a:lnTo>
                  <a:lnTo>
                    <a:pt x="4823" y="0"/>
                  </a:lnTo>
                  <a:lnTo>
                    <a:pt x="4933" y="0"/>
                  </a:lnTo>
                  <a:lnTo>
                    <a:pt x="5042" y="0"/>
                  </a:lnTo>
                  <a:lnTo>
                    <a:pt x="5097" y="0"/>
                  </a:lnTo>
                  <a:lnTo>
                    <a:pt x="5207" y="0"/>
                  </a:lnTo>
                  <a:lnTo>
                    <a:pt x="5234" y="0"/>
                  </a:lnTo>
                  <a:lnTo>
                    <a:pt x="5263" y="0"/>
                  </a:lnTo>
                  <a:lnTo>
                    <a:pt x="5289" y="0"/>
                  </a:lnTo>
                  <a:lnTo>
                    <a:pt x="5234" y="0"/>
                  </a:lnTo>
                  <a:lnTo>
                    <a:pt x="5153" y="0"/>
                  </a:lnTo>
                  <a:lnTo>
                    <a:pt x="5042" y="0"/>
                  </a:lnTo>
                  <a:lnTo>
                    <a:pt x="4933" y="0"/>
                  </a:lnTo>
                  <a:lnTo>
                    <a:pt x="4852" y="0"/>
                  </a:lnTo>
                  <a:lnTo>
                    <a:pt x="4878" y="0"/>
                  </a:lnTo>
                  <a:lnTo>
                    <a:pt x="4989" y="0"/>
                  </a:lnTo>
                  <a:lnTo>
                    <a:pt x="5125" y="0"/>
                  </a:lnTo>
                  <a:lnTo>
                    <a:pt x="5234" y="0"/>
                  </a:lnTo>
                  <a:lnTo>
                    <a:pt x="5508" y="0"/>
                  </a:lnTo>
                  <a:lnTo>
                    <a:pt x="5702" y="0"/>
                  </a:lnTo>
                  <a:lnTo>
                    <a:pt x="5783" y="0"/>
                  </a:lnTo>
                  <a:lnTo>
                    <a:pt x="5810" y="0"/>
                  </a:lnTo>
                  <a:lnTo>
                    <a:pt x="5893" y="0"/>
                  </a:lnTo>
                  <a:lnTo>
                    <a:pt x="5947" y="0"/>
                  </a:lnTo>
                  <a:lnTo>
                    <a:pt x="5893" y="0"/>
                  </a:lnTo>
                  <a:lnTo>
                    <a:pt x="5783" y="0"/>
                  </a:lnTo>
                  <a:lnTo>
                    <a:pt x="5810" y="0"/>
                  </a:lnTo>
                  <a:lnTo>
                    <a:pt x="5921" y="0"/>
                  </a:lnTo>
                  <a:lnTo>
                    <a:pt x="6166" y="0"/>
                  </a:lnTo>
                  <a:lnTo>
                    <a:pt x="6166" y="0"/>
                  </a:lnTo>
                  <a:lnTo>
                    <a:pt x="6222" y="0"/>
                  </a:lnTo>
                  <a:lnTo>
                    <a:pt x="6413" y="0"/>
                  </a:lnTo>
                  <a:lnTo>
                    <a:pt x="6660" y="0"/>
                  </a:lnTo>
                  <a:lnTo>
                    <a:pt x="6852" y="0"/>
                  </a:lnTo>
                  <a:lnTo>
                    <a:pt x="7071" y="0"/>
                  </a:lnTo>
                  <a:lnTo>
                    <a:pt x="7071" y="0"/>
                  </a:lnTo>
                  <a:lnTo>
                    <a:pt x="7346" y="0"/>
                  </a:lnTo>
                  <a:lnTo>
                    <a:pt x="7401" y="0"/>
                  </a:lnTo>
                  <a:lnTo>
                    <a:pt x="7318" y="0"/>
                  </a:lnTo>
                  <a:lnTo>
                    <a:pt x="7401" y="0"/>
                  </a:lnTo>
                  <a:lnTo>
                    <a:pt x="7456" y="0"/>
                  </a:lnTo>
                  <a:lnTo>
                    <a:pt x="7620" y="0"/>
                  </a:lnTo>
                  <a:lnTo>
                    <a:pt x="7620" y="0"/>
                  </a:lnTo>
                  <a:lnTo>
                    <a:pt x="7565" y="0"/>
                  </a:lnTo>
                  <a:lnTo>
                    <a:pt x="7401" y="0"/>
                  </a:lnTo>
                  <a:lnTo>
                    <a:pt x="7346" y="0"/>
                  </a:lnTo>
                  <a:lnTo>
                    <a:pt x="7427" y="0"/>
                  </a:lnTo>
                  <a:lnTo>
                    <a:pt x="7537" y="0"/>
                  </a:lnTo>
                  <a:lnTo>
                    <a:pt x="7456" y="0"/>
                  </a:lnTo>
                  <a:lnTo>
                    <a:pt x="7290" y="0"/>
                  </a:lnTo>
                  <a:lnTo>
                    <a:pt x="7180" y="0"/>
                  </a:lnTo>
                  <a:lnTo>
                    <a:pt x="7180" y="0"/>
                  </a:lnTo>
                  <a:lnTo>
                    <a:pt x="7290" y="0"/>
                  </a:lnTo>
                  <a:lnTo>
                    <a:pt x="7401" y="0"/>
                  </a:lnTo>
                  <a:lnTo>
                    <a:pt x="7401" y="0"/>
                  </a:lnTo>
                  <a:lnTo>
                    <a:pt x="7537" y="0"/>
                  </a:lnTo>
                  <a:lnTo>
                    <a:pt x="7591" y="0"/>
                  </a:lnTo>
                  <a:lnTo>
                    <a:pt x="7674" y="0"/>
                  </a:lnTo>
                  <a:lnTo>
                    <a:pt x="7756" y="0"/>
                  </a:lnTo>
                  <a:lnTo>
                    <a:pt x="7784" y="0"/>
                  </a:lnTo>
                  <a:lnTo>
                    <a:pt x="8031" y="0"/>
                  </a:lnTo>
                  <a:lnTo>
                    <a:pt x="8223" y="0"/>
                  </a:lnTo>
                  <a:lnTo>
                    <a:pt x="8305" y="0"/>
                  </a:lnTo>
                  <a:lnTo>
                    <a:pt x="8251" y="0"/>
                  </a:lnTo>
                  <a:lnTo>
                    <a:pt x="8251" y="0"/>
                  </a:lnTo>
                  <a:lnTo>
                    <a:pt x="8415" y="0"/>
                  </a:lnTo>
                  <a:lnTo>
                    <a:pt x="8633" y="0"/>
                  </a:lnTo>
                  <a:lnTo>
                    <a:pt x="8771" y="0"/>
                  </a:lnTo>
                  <a:lnTo>
                    <a:pt x="8854" y="0"/>
                  </a:lnTo>
                  <a:lnTo>
                    <a:pt x="8989" y="0"/>
                  </a:lnTo>
                  <a:lnTo>
                    <a:pt x="9071" y="0"/>
                  </a:lnTo>
                  <a:lnTo>
                    <a:pt x="9209" y="0"/>
                  </a:lnTo>
                  <a:lnTo>
                    <a:pt x="9320" y="0"/>
                  </a:lnTo>
                  <a:lnTo>
                    <a:pt x="9620" y="0"/>
                  </a:lnTo>
                  <a:lnTo>
                    <a:pt x="9729" y="0"/>
                  </a:lnTo>
                  <a:lnTo>
                    <a:pt x="9756" y="0"/>
                  </a:lnTo>
                  <a:lnTo>
                    <a:pt x="9839" y="0"/>
                  </a:lnTo>
                  <a:lnTo>
                    <a:pt x="9922" y="0"/>
                  </a:lnTo>
                  <a:lnTo>
                    <a:pt x="10278" y="0"/>
                  </a:lnTo>
                  <a:lnTo>
                    <a:pt x="10361" y="0"/>
                  </a:lnTo>
                  <a:lnTo>
                    <a:pt x="10607" y="0"/>
                  </a:lnTo>
                  <a:lnTo>
                    <a:pt x="10908" y="0"/>
                  </a:lnTo>
                  <a:lnTo>
                    <a:pt x="11293" y="0"/>
                  </a:lnTo>
                  <a:lnTo>
                    <a:pt x="11458" y="0"/>
                  </a:lnTo>
                  <a:lnTo>
                    <a:pt x="11566" y="0"/>
                  </a:lnTo>
                  <a:lnTo>
                    <a:pt x="11787" y="0"/>
                  </a:lnTo>
                  <a:lnTo>
                    <a:pt x="11978" y="0"/>
                  </a:lnTo>
                  <a:lnTo>
                    <a:pt x="12087" y="0"/>
                  </a:lnTo>
                  <a:lnTo>
                    <a:pt x="12115" y="0"/>
                  </a:lnTo>
                  <a:lnTo>
                    <a:pt x="12224" y="0"/>
                  </a:lnTo>
                  <a:lnTo>
                    <a:pt x="12417" y="0"/>
                  </a:lnTo>
                  <a:lnTo>
                    <a:pt x="12608" y="0"/>
                  </a:lnTo>
                  <a:lnTo>
                    <a:pt x="12744" y="0"/>
                  </a:lnTo>
                  <a:lnTo>
                    <a:pt x="13047" y="0"/>
                  </a:lnTo>
                  <a:lnTo>
                    <a:pt x="13293" y="0"/>
                  </a:lnTo>
                  <a:lnTo>
                    <a:pt x="13485" y="0"/>
                  </a:lnTo>
                  <a:lnTo>
                    <a:pt x="13869" y="0"/>
                  </a:lnTo>
                  <a:lnTo>
                    <a:pt x="14006" y="0"/>
                  </a:lnTo>
                  <a:lnTo>
                    <a:pt x="14417" y="0"/>
                  </a:lnTo>
                  <a:lnTo>
                    <a:pt x="14554" y="0"/>
                  </a:lnTo>
                  <a:lnTo>
                    <a:pt x="14801" y="0"/>
                  </a:lnTo>
                  <a:lnTo>
                    <a:pt x="14938" y="0"/>
                  </a:lnTo>
                  <a:lnTo>
                    <a:pt x="15211" y="0"/>
                  </a:lnTo>
                  <a:lnTo>
                    <a:pt x="15211" y="0"/>
                  </a:lnTo>
                  <a:lnTo>
                    <a:pt x="15020" y="0"/>
                  </a:lnTo>
                  <a:lnTo>
                    <a:pt x="14938" y="0"/>
                  </a:lnTo>
                  <a:lnTo>
                    <a:pt x="14938" y="0"/>
                  </a:lnTo>
                  <a:lnTo>
                    <a:pt x="15102" y="0"/>
                  </a:lnTo>
                  <a:lnTo>
                    <a:pt x="15129" y="0"/>
                  </a:lnTo>
                  <a:lnTo>
                    <a:pt x="15129" y="0"/>
                  </a:lnTo>
                  <a:lnTo>
                    <a:pt x="15240" y="0"/>
                  </a:lnTo>
                  <a:lnTo>
                    <a:pt x="15349" y="0"/>
                  </a:lnTo>
                  <a:lnTo>
                    <a:pt x="15349" y="0"/>
                  </a:lnTo>
                  <a:lnTo>
                    <a:pt x="15267" y="0"/>
                  </a:lnTo>
                  <a:lnTo>
                    <a:pt x="15240" y="0"/>
                  </a:lnTo>
                  <a:lnTo>
                    <a:pt x="15267" y="0"/>
                  </a:lnTo>
                  <a:lnTo>
                    <a:pt x="15405" y="0"/>
                  </a:lnTo>
                  <a:lnTo>
                    <a:pt x="15541" y="0"/>
                  </a:lnTo>
                  <a:lnTo>
                    <a:pt x="15761" y="0"/>
                  </a:lnTo>
                  <a:lnTo>
                    <a:pt x="15841" y="0"/>
                  </a:lnTo>
                  <a:lnTo>
                    <a:pt x="15841" y="0"/>
                  </a:lnTo>
                  <a:lnTo>
                    <a:pt x="15677" y="0"/>
                  </a:lnTo>
                  <a:lnTo>
                    <a:pt x="15431" y="0"/>
                  </a:lnTo>
                  <a:lnTo>
                    <a:pt x="15431" y="0"/>
                  </a:lnTo>
                  <a:lnTo>
                    <a:pt x="15486" y="0"/>
                  </a:lnTo>
                  <a:lnTo>
                    <a:pt x="15512" y="0"/>
                  </a:lnTo>
                  <a:lnTo>
                    <a:pt x="15650" y="0"/>
                  </a:lnTo>
                  <a:lnTo>
                    <a:pt x="15787" y="0"/>
                  </a:lnTo>
                  <a:lnTo>
                    <a:pt x="15925" y="0"/>
                  </a:lnTo>
                  <a:lnTo>
                    <a:pt x="15925" y="0"/>
                  </a:lnTo>
                  <a:lnTo>
                    <a:pt x="15980" y="0"/>
                  </a:lnTo>
                  <a:lnTo>
                    <a:pt x="16500" y="0"/>
                  </a:lnTo>
                  <a:lnTo>
                    <a:pt x="16664" y="0"/>
                  </a:lnTo>
                  <a:lnTo>
                    <a:pt x="16719" y="0"/>
                  </a:lnTo>
                  <a:lnTo>
                    <a:pt x="16911" y="0"/>
                  </a:lnTo>
                  <a:lnTo>
                    <a:pt x="17021" y="0"/>
                  </a:lnTo>
                  <a:lnTo>
                    <a:pt x="17049" y="0"/>
                  </a:lnTo>
                  <a:lnTo>
                    <a:pt x="17076" y="0"/>
                  </a:lnTo>
                  <a:lnTo>
                    <a:pt x="17158" y="0"/>
                  </a:lnTo>
                  <a:lnTo>
                    <a:pt x="17158" y="0"/>
                  </a:lnTo>
                  <a:lnTo>
                    <a:pt x="17131" y="0"/>
                  </a:lnTo>
                  <a:lnTo>
                    <a:pt x="17076" y="0"/>
                  </a:lnTo>
                  <a:lnTo>
                    <a:pt x="17131" y="0"/>
                  </a:lnTo>
                  <a:lnTo>
                    <a:pt x="17076" y="0"/>
                  </a:lnTo>
                  <a:lnTo>
                    <a:pt x="17076" y="0"/>
                  </a:lnTo>
                  <a:lnTo>
                    <a:pt x="17543" y="0"/>
                  </a:lnTo>
                  <a:lnTo>
                    <a:pt x="18501" y="0"/>
                  </a:lnTo>
                  <a:lnTo>
                    <a:pt x="18584" y="0"/>
                  </a:lnTo>
                  <a:lnTo>
                    <a:pt x="18584" y="0"/>
                  </a:lnTo>
                  <a:lnTo>
                    <a:pt x="18501" y="0"/>
                  </a:lnTo>
                  <a:lnTo>
                    <a:pt x="18364" y="0"/>
                  </a:lnTo>
                  <a:lnTo>
                    <a:pt x="18308" y="0"/>
                  </a:lnTo>
                  <a:lnTo>
                    <a:pt x="18283" y="0"/>
                  </a:lnTo>
                  <a:lnTo>
                    <a:pt x="18254" y="0"/>
                  </a:lnTo>
                  <a:lnTo>
                    <a:pt x="18145" y="0"/>
                  </a:lnTo>
                  <a:lnTo>
                    <a:pt x="18035" y="0"/>
                  </a:lnTo>
                  <a:lnTo>
                    <a:pt x="17899" y="0"/>
                  </a:lnTo>
                  <a:lnTo>
                    <a:pt x="17871" y="0"/>
                  </a:lnTo>
                  <a:lnTo>
                    <a:pt x="17761" y="0"/>
                  </a:lnTo>
                  <a:lnTo>
                    <a:pt x="18090" y="0"/>
                  </a:lnTo>
                  <a:lnTo>
                    <a:pt x="18118" y="0"/>
                  </a:lnTo>
                  <a:lnTo>
                    <a:pt x="19404" y="0"/>
                  </a:lnTo>
                  <a:lnTo>
                    <a:pt x="19460" y="0"/>
                  </a:lnTo>
                  <a:lnTo>
                    <a:pt x="19515" y="0"/>
                  </a:lnTo>
                  <a:lnTo>
                    <a:pt x="19624" y="0"/>
                  </a:lnTo>
                  <a:lnTo>
                    <a:pt x="19624" y="0"/>
                  </a:lnTo>
                  <a:lnTo>
                    <a:pt x="19653" y="0"/>
                  </a:lnTo>
                  <a:lnTo>
                    <a:pt x="19679" y="0"/>
                  </a:lnTo>
                  <a:lnTo>
                    <a:pt x="19762" y="0"/>
                  </a:lnTo>
                  <a:lnTo>
                    <a:pt x="19762" y="0"/>
                  </a:lnTo>
                  <a:lnTo>
                    <a:pt x="19872" y="0"/>
                  </a:lnTo>
                  <a:lnTo>
                    <a:pt x="19899" y="0"/>
                  </a:lnTo>
                  <a:lnTo>
                    <a:pt x="19926" y="0"/>
                  </a:lnTo>
                  <a:lnTo>
                    <a:pt x="20064" y="0"/>
                  </a:lnTo>
                  <a:lnTo>
                    <a:pt x="20200" y="0"/>
                  </a:lnTo>
                  <a:lnTo>
                    <a:pt x="20338" y="0"/>
                  </a:lnTo>
                  <a:lnTo>
                    <a:pt x="20447" y="0"/>
                  </a:lnTo>
                  <a:lnTo>
                    <a:pt x="20447" y="0"/>
                  </a:lnTo>
                  <a:lnTo>
                    <a:pt x="20420" y="0"/>
                  </a:lnTo>
                  <a:lnTo>
                    <a:pt x="20338" y="0"/>
                  </a:lnTo>
                  <a:lnTo>
                    <a:pt x="20365" y="0"/>
                  </a:lnTo>
                  <a:lnTo>
                    <a:pt x="20502" y="0"/>
                  </a:lnTo>
                  <a:lnTo>
                    <a:pt x="20584" y="0"/>
                  </a:lnTo>
                  <a:lnTo>
                    <a:pt x="20611" y="0"/>
                  </a:lnTo>
                  <a:lnTo>
                    <a:pt x="20748" y="0"/>
                  </a:lnTo>
                  <a:lnTo>
                    <a:pt x="20886" y="0"/>
                  </a:lnTo>
                  <a:lnTo>
                    <a:pt x="20968" y="0"/>
                  </a:lnTo>
                  <a:lnTo>
                    <a:pt x="20886" y="0"/>
                  </a:lnTo>
                  <a:lnTo>
                    <a:pt x="20831" y="0"/>
                  </a:lnTo>
                  <a:lnTo>
                    <a:pt x="20748" y="0"/>
                  </a:lnTo>
                  <a:lnTo>
                    <a:pt x="20748" y="0"/>
                  </a:lnTo>
                  <a:lnTo>
                    <a:pt x="20912" y="0"/>
                  </a:lnTo>
                  <a:lnTo>
                    <a:pt x="20968" y="0"/>
                  </a:lnTo>
                  <a:lnTo>
                    <a:pt x="20831" y="0"/>
                  </a:lnTo>
                  <a:lnTo>
                    <a:pt x="20722" y="0"/>
                  </a:lnTo>
                  <a:lnTo>
                    <a:pt x="20748" y="0"/>
                  </a:lnTo>
                  <a:lnTo>
                    <a:pt x="20912" y="0"/>
                  </a:lnTo>
                  <a:lnTo>
                    <a:pt x="20912" y="0"/>
                  </a:lnTo>
                  <a:lnTo>
                    <a:pt x="20995" y="0"/>
                  </a:lnTo>
                  <a:lnTo>
                    <a:pt x="21324" y="0"/>
                  </a:lnTo>
                  <a:lnTo>
                    <a:pt x="21516" y="0"/>
                  </a:lnTo>
                  <a:lnTo>
                    <a:pt x="21598" y="0"/>
                  </a:lnTo>
                  <a:lnTo>
                    <a:pt x="21598" y="0"/>
                  </a:lnTo>
                  <a:lnTo>
                    <a:pt x="21378" y="0"/>
                  </a:lnTo>
                  <a:lnTo>
                    <a:pt x="21241" y="0"/>
                  </a:lnTo>
                  <a:lnTo>
                    <a:pt x="21269" y="0"/>
                  </a:lnTo>
                  <a:lnTo>
                    <a:pt x="21187" y="0"/>
                  </a:lnTo>
                  <a:lnTo>
                    <a:pt x="20857" y="0"/>
                  </a:lnTo>
                  <a:lnTo>
                    <a:pt x="20557" y="0"/>
                  </a:lnTo>
                  <a:lnTo>
                    <a:pt x="20557" y="0"/>
                  </a:lnTo>
                  <a:lnTo>
                    <a:pt x="20365" y="0"/>
                  </a:lnTo>
                  <a:lnTo>
                    <a:pt x="20309" y="0"/>
                  </a:lnTo>
                  <a:lnTo>
                    <a:pt x="20145" y="0"/>
                  </a:lnTo>
                  <a:lnTo>
                    <a:pt x="20009" y="0"/>
                  </a:lnTo>
                  <a:lnTo>
                    <a:pt x="19377" y="0"/>
                  </a:lnTo>
                  <a:lnTo>
                    <a:pt x="18857" y="0"/>
                  </a:lnTo>
                  <a:lnTo>
                    <a:pt x="18857" y="0"/>
                  </a:lnTo>
                  <a:lnTo>
                    <a:pt x="18995" y="0"/>
                  </a:lnTo>
                  <a:lnTo>
                    <a:pt x="18719" y="0"/>
                  </a:lnTo>
                  <a:lnTo>
                    <a:pt x="18693" y="0"/>
                  </a:lnTo>
                  <a:lnTo>
                    <a:pt x="18719" y="0"/>
                  </a:lnTo>
                  <a:lnTo>
                    <a:pt x="18446" y="0"/>
                  </a:lnTo>
                  <a:lnTo>
                    <a:pt x="18446" y="0"/>
                  </a:lnTo>
                  <a:lnTo>
                    <a:pt x="18283" y="0"/>
                  </a:lnTo>
                  <a:lnTo>
                    <a:pt x="18173" y="0"/>
                  </a:lnTo>
                  <a:lnTo>
                    <a:pt x="17844" y="0"/>
                  </a:lnTo>
                  <a:lnTo>
                    <a:pt x="17871" y="0"/>
                  </a:lnTo>
                  <a:lnTo>
                    <a:pt x="18008" y="0"/>
                  </a:lnTo>
                  <a:lnTo>
                    <a:pt x="17979" y="0"/>
                  </a:lnTo>
                  <a:lnTo>
                    <a:pt x="17979" y="0"/>
                  </a:lnTo>
                  <a:lnTo>
                    <a:pt x="17844" y="0"/>
                  </a:lnTo>
                  <a:lnTo>
                    <a:pt x="17733" y="0"/>
                  </a:lnTo>
                  <a:lnTo>
                    <a:pt x="17706" y="0"/>
                  </a:lnTo>
                  <a:lnTo>
                    <a:pt x="17624" y="0"/>
                  </a:lnTo>
                  <a:lnTo>
                    <a:pt x="17460" y="0"/>
                  </a:lnTo>
                  <a:lnTo>
                    <a:pt x="17487" y="0"/>
                  </a:lnTo>
                  <a:lnTo>
                    <a:pt x="17624" y="0"/>
                  </a:lnTo>
                  <a:lnTo>
                    <a:pt x="17433" y="0"/>
                  </a:lnTo>
                  <a:lnTo>
                    <a:pt x="17349" y="0"/>
                  </a:lnTo>
                  <a:lnTo>
                    <a:pt x="17185" y="0"/>
                  </a:lnTo>
                  <a:lnTo>
                    <a:pt x="16994" y="0"/>
                  </a:lnTo>
                  <a:lnTo>
                    <a:pt x="16857" y="0"/>
                  </a:lnTo>
                  <a:lnTo>
                    <a:pt x="16664" y="0"/>
                  </a:lnTo>
                  <a:lnTo>
                    <a:pt x="16391" y="0"/>
                  </a:lnTo>
                  <a:lnTo>
                    <a:pt x="16364" y="0"/>
                  </a:lnTo>
                  <a:lnTo>
                    <a:pt x="16061" y="0"/>
                  </a:lnTo>
                  <a:lnTo>
                    <a:pt x="15951" y="0"/>
                  </a:lnTo>
                  <a:lnTo>
                    <a:pt x="15925" y="0"/>
                  </a:lnTo>
                  <a:lnTo>
                    <a:pt x="15650" y="0"/>
                  </a:lnTo>
                  <a:lnTo>
                    <a:pt x="15486" y="0"/>
                  </a:lnTo>
                  <a:lnTo>
                    <a:pt x="15405" y="0"/>
                  </a:lnTo>
                  <a:lnTo>
                    <a:pt x="15240" y="0"/>
                  </a:lnTo>
                  <a:lnTo>
                    <a:pt x="15020" y="0"/>
                  </a:lnTo>
                  <a:lnTo>
                    <a:pt x="14965" y="0"/>
                  </a:lnTo>
                  <a:lnTo>
                    <a:pt x="14745" y="0"/>
                  </a:lnTo>
                  <a:lnTo>
                    <a:pt x="14692" y="0"/>
                  </a:lnTo>
                  <a:lnTo>
                    <a:pt x="14581" y="0"/>
                  </a:lnTo>
                  <a:lnTo>
                    <a:pt x="14281" y="0"/>
                  </a:lnTo>
                  <a:lnTo>
                    <a:pt x="14253" y="0"/>
                  </a:lnTo>
                  <a:lnTo>
                    <a:pt x="14253" y="0"/>
                  </a:lnTo>
                  <a:lnTo>
                    <a:pt x="14115" y="0"/>
                  </a:lnTo>
                  <a:lnTo>
                    <a:pt x="14033" y="0"/>
                  </a:lnTo>
                  <a:lnTo>
                    <a:pt x="13623" y="0"/>
                  </a:lnTo>
                  <a:lnTo>
                    <a:pt x="13595" y="0"/>
                  </a:lnTo>
                  <a:lnTo>
                    <a:pt x="13513" y="0"/>
                  </a:lnTo>
                  <a:lnTo>
                    <a:pt x="13568" y="0"/>
                  </a:lnTo>
                  <a:lnTo>
                    <a:pt x="13513" y="0"/>
                  </a:lnTo>
                  <a:lnTo>
                    <a:pt x="13431" y="0"/>
                  </a:lnTo>
                  <a:lnTo>
                    <a:pt x="13320" y="0"/>
                  </a:lnTo>
                  <a:lnTo>
                    <a:pt x="13348" y="0"/>
                  </a:lnTo>
                  <a:lnTo>
                    <a:pt x="13513" y="0"/>
                  </a:lnTo>
                  <a:lnTo>
                    <a:pt x="13513" y="0"/>
                  </a:lnTo>
                  <a:lnTo>
                    <a:pt x="13595" y="0"/>
                  </a:lnTo>
                  <a:lnTo>
                    <a:pt x="13595" y="0"/>
                  </a:lnTo>
                  <a:lnTo>
                    <a:pt x="13376" y="0"/>
                  </a:lnTo>
                  <a:lnTo>
                    <a:pt x="13431" y="0"/>
                  </a:lnTo>
                  <a:lnTo>
                    <a:pt x="13348" y="0"/>
                  </a:lnTo>
                  <a:lnTo>
                    <a:pt x="13320" y="0"/>
                  </a:lnTo>
                  <a:lnTo>
                    <a:pt x="13431" y="0"/>
                  </a:lnTo>
                  <a:lnTo>
                    <a:pt x="13485" y="0"/>
                  </a:lnTo>
                  <a:lnTo>
                    <a:pt x="13431" y="0"/>
                  </a:lnTo>
                  <a:lnTo>
                    <a:pt x="13513" y="0"/>
                  </a:lnTo>
                  <a:lnTo>
                    <a:pt x="13513" y="0"/>
                  </a:lnTo>
                  <a:lnTo>
                    <a:pt x="13568" y="0"/>
                  </a:lnTo>
                  <a:lnTo>
                    <a:pt x="13513" y="0"/>
                  </a:lnTo>
                  <a:lnTo>
                    <a:pt x="13513" y="0"/>
                  </a:lnTo>
                  <a:lnTo>
                    <a:pt x="13595" y="0"/>
                  </a:lnTo>
                  <a:lnTo>
                    <a:pt x="13623" y="0"/>
                  </a:lnTo>
                  <a:lnTo>
                    <a:pt x="13648" y="0"/>
                  </a:lnTo>
                  <a:lnTo>
                    <a:pt x="13568" y="0"/>
                  </a:lnTo>
                  <a:lnTo>
                    <a:pt x="13648" y="0"/>
                  </a:lnTo>
                  <a:lnTo>
                    <a:pt x="13648" y="0"/>
                  </a:lnTo>
                  <a:lnTo>
                    <a:pt x="13787" y="0"/>
                  </a:lnTo>
                  <a:lnTo>
                    <a:pt x="13759" y="0"/>
                  </a:lnTo>
                  <a:lnTo>
                    <a:pt x="13759" y="0"/>
                  </a:lnTo>
                  <a:lnTo>
                    <a:pt x="13842" y="0"/>
                  </a:lnTo>
                  <a:lnTo>
                    <a:pt x="13869" y="0"/>
                  </a:lnTo>
                  <a:lnTo>
                    <a:pt x="13979" y="0"/>
                  </a:lnTo>
                  <a:lnTo>
                    <a:pt x="14006" y="0"/>
                  </a:lnTo>
                  <a:lnTo>
                    <a:pt x="14060" y="0"/>
                  </a:lnTo>
                  <a:lnTo>
                    <a:pt x="14115" y="0"/>
                  </a:lnTo>
                  <a:lnTo>
                    <a:pt x="14115" y="0"/>
                  </a:lnTo>
                  <a:lnTo>
                    <a:pt x="14006" y="0"/>
                  </a:lnTo>
                  <a:lnTo>
                    <a:pt x="13979" y="0"/>
                  </a:lnTo>
                  <a:lnTo>
                    <a:pt x="13842" y="0"/>
                  </a:lnTo>
                  <a:lnTo>
                    <a:pt x="13869" y="0"/>
                  </a:lnTo>
                  <a:lnTo>
                    <a:pt x="13787" y="0"/>
                  </a:lnTo>
                  <a:lnTo>
                    <a:pt x="13759" y="0"/>
                  </a:lnTo>
                  <a:lnTo>
                    <a:pt x="13623" y="0"/>
                  </a:lnTo>
                  <a:lnTo>
                    <a:pt x="13485" y="0"/>
                  </a:lnTo>
                  <a:lnTo>
                    <a:pt x="13238" y="0"/>
                  </a:lnTo>
                  <a:lnTo>
                    <a:pt x="13102" y="0"/>
                  </a:lnTo>
                  <a:lnTo>
                    <a:pt x="13018" y="0"/>
                  </a:lnTo>
                  <a:lnTo>
                    <a:pt x="12910" y="0"/>
                  </a:lnTo>
                  <a:lnTo>
                    <a:pt x="12827" y="0"/>
                  </a:lnTo>
                  <a:lnTo>
                    <a:pt x="12800" y="0"/>
                  </a:lnTo>
                  <a:lnTo>
                    <a:pt x="12744" y="0"/>
                  </a:lnTo>
                  <a:lnTo>
                    <a:pt x="12773" y="0"/>
                  </a:lnTo>
                  <a:lnTo>
                    <a:pt x="12608" y="0"/>
                  </a:lnTo>
                  <a:lnTo>
                    <a:pt x="12608" y="0"/>
                  </a:lnTo>
                  <a:lnTo>
                    <a:pt x="12608" y="0"/>
                  </a:lnTo>
                  <a:lnTo>
                    <a:pt x="12608" y="0"/>
                  </a:lnTo>
                  <a:lnTo>
                    <a:pt x="12635" y="0"/>
                  </a:lnTo>
                  <a:lnTo>
                    <a:pt x="12499" y="0"/>
                  </a:lnTo>
                  <a:lnTo>
                    <a:pt x="12417" y="0"/>
                  </a:lnTo>
                  <a:lnTo>
                    <a:pt x="12388" y="0"/>
                  </a:lnTo>
                  <a:lnTo>
                    <a:pt x="12279" y="0"/>
                  </a:lnTo>
                  <a:lnTo>
                    <a:pt x="12251" y="0"/>
                  </a:lnTo>
                  <a:lnTo>
                    <a:pt x="12198" y="0"/>
                  </a:lnTo>
                  <a:lnTo>
                    <a:pt x="12087" y="0"/>
                  </a:lnTo>
                  <a:lnTo>
                    <a:pt x="12060" y="0"/>
                  </a:lnTo>
                  <a:lnTo>
                    <a:pt x="11949" y="0"/>
                  </a:lnTo>
                  <a:lnTo>
                    <a:pt x="11949" y="0"/>
                  </a:lnTo>
                  <a:lnTo>
                    <a:pt x="11949" y="0"/>
                  </a:lnTo>
                  <a:lnTo>
                    <a:pt x="11868" y="0"/>
                  </a:lnTo>
                  <a:lnTo>
                    <a:pt x="11841" y="0"/>
                  </a:lnTo>
                  <a:lnTo>
                    <a:pt x="11704" y="0"/>
                  </a:lnTo>
                  <a:lnTo>
                    <a:pt x="11566" y="0"/>
                  </a:lnTo>
                  <a:lnTo>
                    <a:pt x="11511" y="0"/>
                  </a:lnTo>
                  <a:lnTo>
                    <a:pt x="11402" y="0"/>
                  </a:lnTo>
                  <a:lnTo>
                    <a:pt x="11293" y="0"/>
                  </a:lnTo>
                  <a:lnTo>
                    <a:pt x="11264" y="0"/>
                  </a:lnTo>
                  <a:lnTo>
                    <a:pt x="11238" y="0"/>
                  </a:lnTo>
                  <a:lnTo>
                    <a:pt x="11100" y="0"/>
                  </a:lnTo>
                  <a:lnTo>
                    <a:pt x="10964" y="0"/>
                  </a:lnTo>
                  <a:lnTo>
                    <a:pt x="10826" y="0"/>
                  </a:lnTo>
                  <a:lnTo>
                    <a:pt x="10770" y="0"/>
                  </a:lnTo>
                  <a:lnTo>
                    <a:pt x="10718" y="0"/>
                  </a:lnTo>
                  <a:lnTo>
                    <a:pt x="10689" y="0"/>
                  </a:lnTo>
                  <a:lnTo>
                    <a:pt x="10634" y="0"/>
                  </a:lnTo>
                  <a:lnTo>
                    <a:pt x="10525" y="0"/>
                  </a:lnTo>
                  <a:lnTo>
                    <a:pt x="10469" y="0"/>
                  </a:lnTo>
                  <a:lnTo>
                    <a:pt x="10361" y="0"/>
                  </a:lnTo>
                  <a:lnTo>
                    <a:pt x="10305" y="0"/>
                  </a:lnTo>
                  <a:lnTo>
                    <a:pt x="10305" y="0"/>
                  </a:lnTo>
                  <a:lnTo>
                    <a:pt x="10305" y="0"/>
                  </a:lnTo>
                  <a:lnTo>
                    <a:pt x="10223" y="0"/>
                  </a:lnTo>
                  <a:lnTo>
                    <a:pt x="10086" y="0"/>
                  </a:lnTo>
                  <a:lnTo>
                    <a:pt x="10086" y="0"/>
                  </a:lnTo>
                  <a:lnTo>
                    <a:pt x="10033" y="0"/>
                  </a:lnTo>
                  <a:lnTo>
                    <a:pt x="9950" y="0"/>
                  </a:lnTo>
                  <a:lnTo>
                    <a:pt x="9922" y="0"/>
                  </a:lnTo>
                  <a:lnTo>
                    <a:pt x="9756" y="0"/>
                  </a:lnTo>
                  <a:lnTo>
                    <a:pt x="9648" y="0"/>
                  </a:lnTo>
                  <a:lnTo>
                    <a:pt x="9620" y="0"/>
                  </a:lnTo>
                  <a:lnTo>
                    <a:pt x="9456" y="0"/>
                  </a:lnTo>
                  <a:lnTo>
                    <a:pt x="9373" y="0"/>
                  </a:lnTo>
                  <a:lnTo>
                    <a:pt x="9320" y="0"/>
                  </a:lnTo>
                  <a:lnTo>
                    <a:pt x="9320" y="0"/>
                  </a:lnTo>
                  <a:lnTo>
                    <a:pt x="9264" y="0"/>
                  </a:lnTo>
                  <a:lnTo>
                    <a:pt x="9209" y="0"/>
                  </a:lnTo>
                  <a:lnTo>
                    <a:pt x="9154" y="0"/>
                  </a:lnTo>
                  <a:lnTo>
                    <a:pt x="9100" y="0"/>
                  </a:lnTo>
                  <a:lnTo>
                    <a:pt x="9071" y="0"/>
                  </a:lnTo>
                  <a:lnTo>
                    <a:pt x="9071" y="0"/>
                  </a:lnTo>
                  <a:lnTo>
                    <a:pt x="9045" y="0"/>
                  </a:lnTo>
                  <a:lnTo>
                    <a:pt x="8936" y="0"/>
                  </a:lnTo>
                  <a:lnTo>
                    <a:pt x="8798" y="0"/>
                  </a:lnTo>
                  <a:lnTo>
                    <a:pt x="8798" y="0"/>
                  </a:lnTo>
                  <a:lnTo>
                    <a:pt x="8909" y="0"/>
                  </a:lnTo>
                  <a:lnTo>
                    <a:pt x="8936" y="0"/>
                  </a:lnTo>
                  <a:lnTo>
                    <a:pt x="8936" y="0"/>
                  </a:lnTo>
                  <a:lnTo>
                    <a:pt x="8825" y="0"/>
                  </a:lnTo>
                  <a:lnTo>
                    <a:pt x="8798" y="0"/>
                  </a:lnTo>
                  <a:lnTo>
                    <a:pt x="8771" y="0"/>
                  </a:lnTo>
                  <a:lnTo>
                    <a:pt x="8715" y="0"/>
                  </a:lnTo>
                  <a:lnTo>
                    <a:pt x="8687" y="0"/>
                  </a:lnTo>
                  <a:lnTo>
                    <a:pt x="8633" y="0"/>
                  </a:lnTo>
                  <a:lnTo>
                    <a:pt x="8525" y="0"/>
                  </a:lnTo>
                  <a:lnTo>
                    <a:pt x="8415" y="0"/>
                  </a:lnTo>
                  <a:lnTo>
                    <a:pt x="8470" y="0"/>
                  </a:lnTo>
                  <a:lnTo>
                    <a:pt x="8470" y="0"/>
                  </a:lnTo>
                  <a:lnTo>
                    <a:pt x="8387" y="0"/>
                  </a:lnTo>
                  <a:lnTo>
                    <a:pt x="8251" y="0"/>
                  </a:lnTo>
                  <a:lnTo>
                    <a:pt x="8277" y="0"/>
                  </a:lnTo>
                  <a:lnTo>
                    <a:pt x="8223" y="0"/>
                  </a:lnTo>
                  <a:lnTo>
                    <a:pt x="8141" y="0"/>
                  </a:lnTo>
                  <a:lnTo>
                    <a:pt x="8112" y="0"/>
                  </a:lnTo>
                  <a:lnTo>
                    <a:pt x="8031" y="0"/>
                  </a:lnTo>
                  <a:lnTo>
                    <a:pt x="7948" y="0"/>
                  </a:lnTo>
                  <a:lnTo>
                    <a:pt x="7784" y="0"/>
                  </a:lnTo>
                  <a:lnTo>
                    <a:pt x="6577" y="0"/>
                  </a:lnTo>
                  <a:lnTo>
                    <a:pt x="6522" y="0"/>
                  </a:lnTo>
                  <a:lnTo>
                    <a:pt x="4358" y="0"/>
                  </a:lnTo>
                  <a:lnTo>
                    <a:pt x="1835" y="0"/>
                  </a:lnTo>
                  <a:lnTo>
                    <a:pt x="1835" y="0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3" name="曲线"/>
            <p:cNvSpPr>
              <a:spLocks/>
            </p:cNvSpPr>
            <p:nvPr/>
          </p:nvSpPr>
          <p:spPr>
            <a:xfrm>
              <a:off x="1753292" y="3149498"/>
              <a:ext cx="34103" cy="467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444" y="0"/>
                  </a:moveTo>
                  <a:lnTo>
                    <a:pt x="3054" y="0"/>
                  </a:lnTo>
                  <a:lnTo>
                    <a:pt x="1665" y="0"/>
                  </a:lnTo>
                  <a:lnTo>
                    <a:pt x="112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46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1665" y="0"/>
                  </a:lnTo>
                  <a:lnTo>
                    <a:pt x="2498" y="0"/>
                  </a:lnTo>
                  <a:lnTo>
                    <a:pt x="3054" y="0"/>
                  </a:lnTo>
                  <a:lnTo>
                    <a:pt x="3609" y="0"/>
                  </a:lnTo>
                  <a:lnTo>
                    <a:pt x="3888" y="0"/>
                  </a:lnTo>
                  <a:lnTo>
                    <a:pt x="3609" y="0"/>
                  </a:lnTo>
                  <a:lnTo>
                    <a:pt x="2498" y="0"/>
                  </a:lnTo>
                  <a:lnTo>
                    <a:pt x="2498" y="0"/>
                  </a:lnTo>
                  <a:lnTo>
                    <a:pt x="3054" y="0"/>
                  </a:lnTo>
                  <a:lnTo>
                    <a:pt x="2498" y="0"/>
                  </a:lnTo>
                  <a:lnTo>
                    <a:pt x="846" y="0"/>
                  </a:lnTo>
                  <a:lnTo>
                    <a:pt x="12" y="0"/>
                  </a:lnTo>
                  <a:lnTo>
                    <a:pt x="289" y="0"/>
                  </a:lnTo>
                  <a:lnTo>
                    <a:pt x="1123" y="0"/>
                  </a:lnTo>
                  <a:lnTo>
                    <a:pt x="1401" y="0"/>
                  </a:lnTo>
                  <a:lnTo>
                    <a:pt x="1401" y="0"/>
                  </a:lnTo>
                  <a:lnTo>
                    <a:pt x="2498" y="0"/>
                  </a:lnTo>
                  <a:lnTo>
                    <a:pt x="3888" y="0"/>
                  </a:lnTo>
                  <a:lnTo>
                    <a:pt x="4444" y="0"/>
                  </a:lnTo>
                  <a:lnTo>
                    <a:pt x="5542" y="0"/>
                  </a:lnTo>
                  <a:lnTo>
                    <a:pt x="6652" y="0"/>
                  </a:lnTo>
                  <a:lnTo>
                    <a:pt x="6652" y="0"/>
                  </a:lnTo>
                  <a:lnTo>
                    <a:pt x="7208" y="0"/>
                  </a:lnTo>
                  <a:lnTo>
                    <a:pt x="7208" y="0"/>
                  </a:lnTo>
                  <a:lnTo>
                    <a:pt x="8041" y="0"/>
                  </a:lnTo>
                  <a:lnTo>
                    <a:pt x="9416" y="0"/>
                  </a:lnTo>
                  <a:lnTo>
                    <a:pt x="9695" y="0"/>
                  </a:lnTo>
                  <a:lnTo>
                    <a:pt x="10806" y="0"/>
                  </a:lnTo>
                  <a:lnTo>
                    <a:pt x="11640" y="0"/>
                  </a:lnTo>
                  <a:lnTo>
                    <a:pt x="12736" y="0"/>
                  </a:lnTo>
                  <a:lnTo>
                    <a:pt x="14126" y="0"/>
                  </a:lnTo>
                  <a:lnTo>
                    <a:pt x="15514" y="0"/>
                  </a:lnTo>
                  <a:lnTo>
                    <a:pt x="15514" y="0"/>
                  </a:lnTo>
                  <a:lnTo>
                    <a:pt x="17724" y="0"/>
                  </a:lnTo>
                  <a:lnTo>
                    <a:pt x="19390" y="0"/>
                  </a:lnTo>
                  <a:lnTo>
                    <a:pt x="20210" y="0"/>
                  </a:lnTo>
                  <a:lnTo>
                    <a:pt x="21600" y="0"/>
                  </a:lnTo>
                  <a:lnTo>
                    <a:pt x="21044" y="0"/>
                  </a:lnTo>
                  <a:lnTo>
                    <a:pt x="19668" y="0"/>
                  </a:lnTo>
                  <a:lnTo>
                    <a:pt x="19390" y="0"/>
                  </a:lnTo>
                  <a:lnTo>
                    <a:pt x="18280" y="0"/>
                  </a:lnTo>
                  <a:lnTo>
                    <a:pt x="18002" y="0"/>
                  </a:lnTo>
                  <a:lnTo>
                    <a:pt x="15514" y="0"/>
                  </a:lnTo>
                  <a:lnTo>
                    <a:pt x="14960" y="0"/>
                  </a:lnTo>
                  <a:lnTo>
                    <a:pt x="12736" y="0"/>
                  </a:lnTo>
                  <a:lnTo>
                    <a:pt x="8596" y="0"/>
                  </a:lnTo>
                  <a:lnTo>
                    <a:pt x="6930" y="0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4" name="曲线"/>
            <p:cNvSpPr>
              <a:spLocks/>
            </p:cNvSpPr>
            <p:nvPr/>
          </p:nvSpPr>
          <p:spPr>
            <a:xfrm>
              <a:off x="1710919" y="3144891"/>
              <a:ext cx="48514" cy="505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174" y="0"/>
                  </a:moveTo>
                  <a:lnTo>
                    <a:pt x="14206" y="0"/>
                  </a:lnTo>
                  <a:lnTo>
                    <a:pt x="12449" y="0"/>
                  </a:lnTo>
                  <a:lnTo>
                    <a:pt x="10701" y="0"/>
                  </a:lnTo>
                  <a:lnTo>
                    <a:pt x="8953" y="0"/>
                  </a:lnTo>
                  <a:lnTo>
                    <a:pt x="6424" y="0"/>
                  </a:lnTo>
                  <a:lnTo>
                    <a:pt x="5057" y="0"/>
                  </a:lnTo>
                  <a:lnTo>
                    <a:pt x="5057" y="0"/>
                  </a:lnTo>
                  <a:lnTo>
                    <a:pt x="4480" y="0"/>
                  </a:lnTo>
                  <a:lnTo>
                    <a:pt x="4861" y="0"/>
                  </a:lnTo>
                  <a:lnTo>
                    <a:pt x="4091" y="0"/>
                  </a:lnTo>
                  <a:lnTo>
                    <a:pt x="3113" y="0"/>
                  </a:lnTo>
                  <a:lnTo>
                    <a:pt x="1562" y="0"/>
                  </a:lnTo>
                  <a:lnTo>
                    <a:pt x="976" y="0"/>
                  </a:lnTo>
                  <a:lnTo>
                    <a:pt x="976" y="0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171" y="0"/>
                  </a:lnTo>
                  <a:lnTo>
                    <a:pt x="1562" y="0"/>
                  </a:lnTo>
                  <a:lnTo>
                    <a:pt x="1952" y="0"/>
                  </a:lnTo>
                  <a:lnTo>
                    <a:pt x="2528" y="0"/>
                  </a:lnTo>
                  <a:lnTo>
                    <a:pt x="2528" y="0"/>
                  </a:lnTo>
                  <a:lnTo>
                    <a:pt x="3113" y="0"/>
                  </a:lnTo>
                  <a:lnTo>
                    <a:pt x="3895" y="0"/>
                  </a:lnTo>
                  <a:lnTo>
                    <a:pt x="4286" y="0"/>
                  </a:lnTo>
                  <a:lnTo>
                    <a:pt x="4480" y="0"/>
                  </a:lnTo>
                  <a:lnTo>
                    <a:pt x="4861" y="0"/>
                  </a:lnTo>
                  <a:lnTo>
                    <a:pt x="4861" y="0"/>
                  </a:lnTo>
                  <a:lnTo>
                    <a:pt x="5447" y="0"/>
                  </a:lnTo>
                  <a:lnTo>
                    <a:pt x="6229" y="0"/>
                  </a:lnTo>
                  <a:lnTo>
                    <a:pt x="6424" y="0"/>
                  </a:lnTo>
                  <a:lnTo>
                    <a:pt x="7392" y="0"/>
                  </a:lnTo>
                  <a:lnTo>
                    <a:pt x="7392" y="0"/>
                  </a:lnTo>
                  <a:lnTo>
                    <a:pt x="7977" y="0"/>
                  </a:lnTo>
                  <a:lnTo>
                    <a:pt x="8759" y="0"/>
                  </a:lnTo>
                  <a:lnTo>
                    <a:pt x="9149" y="0"/>
                  </a:lnTo>
                  <a:lnTo>
                    <a:pt x="9343" y="0"/>
                  </a:lnTo>
                  <a:lnTo>
                    <a:pt x="10896" y="0"/>
                  </a:lnTo>
                  <a:lnTo>
                    <a:pt x="11677" y="0"/>
                  </a:lnTo>
                  <a:lnTo>
                    <a:pt x="11873" y="0"/>
                  </a:lnTo>
                  <a:lnTo>
                    <a:pt x="11287" y="0"/>
                  </a:lnTo>
                  <a:lnTo>
                    <a:pt x="11092" y="0"/>
                  </a:lnTo>
                  <a:lnTo>
                    <a:pt x="10116" y="0"/>
                  </a:lnTo>
                  <a:lnTo>
                    <a:pt x="10310" y="0"/>
                  </a:lnTo>
                  <a:lnTo>
                    <a:pt x="11287" y="0"/>
                  </a:lnTo>
                  <a:lnTo>
                    <a:pt x="12449" y="0"/>
                  </a:lnTo>
                  <a:lnTo>
                    <a:pt x="14792" y="0"/>
                  </a:lnTo>
                  <a:lnTo>
                    <a:pt x="15760" y="0"/>
                  </a:lnTo>
                  <a:lnTo>
                    <a:pt x="17126" y="0"/>
                  </a:lnTo>
                  <a:lnTo>
                    <a:pt x="18094" y="0"/>
                  </a:lnTo>
                  <a:lnTo>
                    <a:pt x="18875" y="0"/>
                  </a:lnTo>
                  <a:lnTo>
                    <a:pt x="19460" y="0"/>
                  </a:lnTo>
                  <a:lnTo>
                    <a:pt x="20623" y="0"/>
                  </a:lnTo>
                  <a:lnTo>
                    <a:pt x="21013" y="0"/>
                  </a:lnTo>
                  <a:lnTo>
                    <a:pt x="20623" y="0"/>
                  </a:lnTo>
                  <a:lnTo>
                    <a:pt x="20623" y="0"/>
                  </a:lnTo>
                  <a:lnTo>
                    <a:pt x="21403" y="0"/>
                  </a:lnTo>
                  <a:lnTo>
                    <a:pt x="21600" y="0"/>
                  </a:lnTo>
                  <a:lnTo>
                    <a:pt x="21403" y="0"/>
                  </a:lnTo>
                  <a:lnTo>
                    <a:pt x="21013" y="0"/>
                  </a:lnTo>
                  <a:lnTo>
                    <a:pt x="20623" y="0"/>
                  </a:lnTo>
                  <a:lnTo>
                    <a:pt x="20037" y="0"/>
                  </a:lnTo>
                  <a:lnTo>
                    <a:pt x="19070" y="0"/>
                  </a:lnTo>
                  <a:lnTo>
                    <a:pt x="19070" y="0"/>
                  </a:lnTo>
                  <a:lnTo>
                    <a:pt x="19460" y="0"/>
                  </a:lnTo>
                  <a:lnTo>
                    <a:pt x="18875" y="0"/>
                  </a:lnTo>
                  <a:lnTo>
                    <a:pt x="18875" y="0"/>
                  </a:lnTo>
                  <a:lnTo>
                    <a:pt x="19656" y="0"/>
                  </a:lnTo>
                  <a:lnTo>
                    <a:pt x="20037" y="0"/>
                  </a:lnTo>
                  <a:lnTo>
                    <a:pt x="21013" y="0"/>
                  </a:lnTo>
                  <a:lnTo>
                    <a:pt x="21013" y="0"/>
                  </a:lnTo>
                  <a:lnTo>
                    <a:pt x="19851" y="0"/>
                  </a:lnTo>
                  <a:lnTo>
                    <a:pt x="18094" y="0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5" name="曲线"/>
            <p:cNvSpPr>
              <a:spLocks/>
            </p:cNvSpPr>
            <p:nvPr/>
          </p:nvSpPr>
          <p:spPr>
            <a:xfrm>
              <a:off x="1669839" y="3116113"/>
              <a:ext cx="60753" cy="872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525" y="0"/>
                  </a:moveTo>
                  <a:lnTo>
                    <a:pt x="6369" y="0"/>
                  </a:lnTo>
                  <a:lnTo>
                    <a:pt x="5285" y="0"/>
                  </a:lnTo>
                  <a:lnTo>
                    <a:pt x="4194" y="0"/>
                  </a:lnTo>
                  <a:lnTo>
                    <a:pt x="3733" y="0"/>
                  </a:lnTo>
                  <a:lnTo>
                    <a:pt x="2486" y="0"/>
                  </a:lnTo>
                  <a:lnTo>
                    <a:pt x="2642" y="0"/>
                  </a:lnTo>
                  <a:lnTo>
                    <a:pt x="3111" y="0"/>
                  </a:lnTo>
                  <a:lnTo>
                    <a:pt x="4194" y="0"/>
                  </a:lnTo>
                  <a:lnTo>
                    <a:pt x="4817" y="0"/>
                  </a:lnTo>
                  <a:lnTo>
                    <a:pt x="4817" y="0"/>
                  </a:lnTo>
                  <a:lnTo>
                    <a:pt x="3421" y="0"/>
                  </a:lnTo>
                  <a:lnTo>
                    <a:pt x="2955" y="0"/>
                  </a:lnTo>
                  <a:lnTo>
                    <a:pt x="2175" y="0"/>
                  </a:lnTo>
                  <a:lnTo>
                    <a:pt x="1558" y="0"/>
                  </a:lnTo>
                  <a:lnTo>
                    <a:pt x="935" y="0"/>
                  </a:lnTo>
                  <a:lnTo>
                    <a:pt x="778" y="0"/>
                  </a:lnTo>
                  <a:lnTo>
                    <a:pt x="7" y="0"/>
                  </a:lnTo>
                  <a:lnTo>
                    <a:pt x="311" y="0"/>
                  </a:lnTo>
                  <a:lnTo>
                    <a:pt x="1402" y="0"/>
                  </a:lnTo>
                  <a:lnTo>
                    <a:pt x="3111" y="0"/>
                  </a:lnTo>
                  <a:lnTo>
                    <a:pt x="3111" y="0"/>
                  </a:lnTo>
                  <a:lnTo>
                    <a:pt x="3421" y="0"/>
                  </a:lnTo>
                  <a:lnTo>
                    <a:pt x="3889" y="0"/>
                  </a:lnTo>
                  <a:lnTo>
                    <a:pt x="4194" y="0"/>
                  </a:lnTo>
                  <a:lnTo>
                    <a:pt x="5285" y="0"/>
                  </a:lnTo>
                  <a:lnTo>
                    <a:pt x="6066" y="0"/>
                  </a:lnTo>
                  <a:lnTo>
                    <a:pt x="6066" y="0"/>
                  </a:lnTo>
                  <a:lnTo>
                    <a:pt x="5441" y="0"/>
                  </a:lnTo>
                  <a:lnTo>
                    <a:pt x="4974" y="0"/>
                  </a:lnTo>
                  <a:lnTo>
                    <a:pt x="5753" y="0"/>
                  </a:lnTo>
                  <a:lnTo>
                    <a:pt x="6525" y="0"/>
                  </a:lnTo>
                  <a:lnTo>
                    <a:pt x="6993" y="0"/>
                  </a:lnTo>
                  <a:lnTo>
                    <a:pt x="7305" y="0"/>
                  </a:lnTo>
                  <a:lnTo>
                    <a:pt x="8086" y="0"/>
                  </a:lnTo>
                  <a:lnTo>
                    <a:pt x="8086" y="0"/>
                  </a:lnTo>
                  <a:lnTo>
                    <a:pt x="7305" y="0"/>
                  </a:lnTo>
                  <a:lnTo>
                    <a:pt x="7149" y="0"/>
                  </a:lnTo>
                  <a:lnTo>
                    <a:pt x="6213" y="0"/>
                  </a:lnTo>
                  <a:lnTo>
                    <a:pt x="6369" y="0"/>
                  </a:lnTo>
                  <a:lnTo>
                    <a:pt x="6066" y="0"/>
                  </a:lnTo>
                  <a:lnTo>
                    <a:pt x="6066" y="0"/>
                  </a:lnTo>
                  <a:lnTo>
                    <a:pt x="6213" y="0"/>
                  </a:lnTo>
                  <a:lnTo>
                    <a:pt x="6066" y="0"/>
                  </a:lnTo>
                  <a:lnTo>
                    <a:pt x="6066" y="0"/>
                  </a:lnTo>
                  <a:lnTo>
                    <a:pt x="6837" y="0"/>
                  </a:lnTo>
                  <a:lnTo>
                    <a:pt x="7774" y="0"/>
                  </a:lnTo>
                  <a:lnTo>
                    <a:pt x="7774" y="0"/>
                  </a:lnTo>
                  <a:lnTo>
                    <a:pt x="8389" y="0"/>
                  </a:lnTo>
                  <a:lnTo>
                    <a:pt x="10105" y="0"/>
                  </a:lnTo>
                  <a:lnTo>
                    <a:pt x="10720" y="0"/>
                  </a:lnTo>
                  <a:lnTo>
                    <a:pt x="11189" y="0"/>
                  </a:lnTo>
                  <a:lnTo>
                    <a:pt x="11813" y="0"/>
                  </a:lnTo>
                  <a:lnTo>
                    <a:pt x="11969" y="0"/>
                  </a:lnTo>
                  <a:lnTo>
                    <a:pt x="13053" y="0"/>
                  </a:lnTo>
                  <a:lnTo>
                    <a:pt x="13521" y="0"/>
                  </a:lnTo>
                  <a:lnTo>
                    <a:pt x="13833" y="0"/>
                  </a:lnTo>
                  <a:lnTo>
                    <a:pt x="14605" y="0"/>
                  </a:lnTo>
                  <a:lnTo>
                    <a:pt x="16319" y="0"/>
                  </a:lnTo>
                  <a:lnTo>
                    <a:pt x="16780" y="0"/>
                  </a:lnTo>
                  <a:lnTo>
                    <a:pt x="17715" y="0"/>
                  </a:lnTo>
                  <a:lnTo>
                    <a:pt x="18955" y="0"/>
                  </a:lnTo>
                  <a:lnTo>
                    <a:pt x="19423" y="0"/>
                  </a:lnTo>
                  <a:lnTo>
                    <a:pt x="20204" y="0"/>
                  </a:lnTo>
                  <a:lnTo>
                    <a:pt x="21600" y="0"/>
                  </a:lnTo>
                  <a:lnTo>
                    <a:pt x="20975" y="0"/>
                  </a:lnTo>
                  <a:lnTo>
                    <a:pt x="20507" y="0"/>
                  </a:lnTo>
                  <a:lnTo>
                    <a:pt x="20507" y="0"/>
                  </a:lnTo>
                  <a:lnTo>
                    <a:pt x="19735" y="0"/>
                  </a:lnTo>
                  <a:lnTo>
                    <a:pt x="19579" y="0"/>
                  </a:lnTo>
                  <a:lnTo>
                    <a:pt x="18955" y="0"/>
                  </a:lnTo>
                  <a:lnTo>
                    <a:pt x="18488" y="0"/>
                  </a:lnTo>
                  <a:lnTo>
                    <a:pt x="18488" y="0"/>
                  </a:lnTo>
                  <a:lnTo>
                    <a:pt x="18183" y="0"/>
                  </a:lnTo>
                  <a:lnTo>
                    <a:pt x="18027" y="0"/>
                  </a:lnTo>
                  <a:lnTo>
                    <a:pt x="17715" y="0"/>
                  </a:lnTo>
                  <a:lnTo>
                    <a:pt x="17093" y="0"/>
                  </a:lnTo>
                  <a:lnTo>
                    <a:pt x="16625" y="0"/>
                  </a:lnTo>
                  <a:lnTo>
                    <a:pt x="16625" y="0"/>
                  </a:lnTo>
                  <a:lnTo>
                    <a:pt x="16163" y="0"/>
                  </a:lnTo>
                  <a:lnTo>
                    <a:pt x="15851" y="0"/>
                  </a:lnTo>
                  <a:lnTo>
                    <a:pt x="15541" y="0"/>
                  </a:lnTo>
                  <a:lnTo>
                    <a:pt x="14761" y="0"/>
                  </a:lnTo>
                  <a:lnTo>
                    <a:pt x="14605" y="0"/>
                  </a:lnTo>
                  <a:lnTo>
                    <a:pt x="15385" y="0"/>
                  </a:lnTo>
                  <a:lnTo>
                    <a:pt x="15385" y="0"/>
                  </a:lnTo>
                  <a:lnTo>
                    <a:pt x="15851" y="0"/>
                  </a:lnTo>
                  <a:lnTo>
                    <a:pt x="17093" y="0"/>
                  </a:lnTo>
                  <a:lnTo>
                    <a:pt x="17871" y="0"/>
                  </a:lnTo>
                  <a:lnTo>
                    <a:pt x="18488" y="0"/>
                  </a:lnTo>
                  <a:lnTo>
                    <a:pt x="18183" y="0"/>
                  </a:lnTo>
                  <a:lnTo>
                    <a:pt x="18643" y="0"/>
                  </a:lnTo>
                  <a:lnTo>
                    <a:pt x="18183" y="0"/>
                  </a:lnTo>
                  <a:lnTo>
                    <a:pt x="18183" y="0"/>
                  </a:lnTo>
                  <a:lnTo>
                    <a:pt x="18027" y="0"/>
                  </a:lnTo>
                  <a:lnTo>
                    <a:pt x="16469" y="0"/>
                  </a:lnTo>
                  <a:lnTo>
                    <a:pt x="14916" y="0"/>
                  </a:lnTo>
                  <a:lnTo>
                    <a:pt x="14144" y="0"/>
                  </a:lnTo>
                  <a:lnTo>
                    <a:pt x="13833" y="0"/>
                  </a:lnTo>
                  <a:lnTo>
                    <a:pt x="12741" y="0"/>
                  </a:lnTo>
                  <a:lnTo>
                    <a:pt x="12273" y="0"/>
                  </a:lnTo>
                  <a:lnTo>
                    <a:pt x="11969" y="0"/>
                  </a:lnTo>
                  <a:lnTo>
                    <a:pt x="11813" y="0"/>
                  </a:lnTo>
                  <a:lnTo>
                    <a:pt x="11969" y="0"/>
                  </a:lnTo>
                  <a:lnTo>
                    <a:pt x="12428" y="0"/>
                  </a:lnTo>
                  <a:lnTo>
                    <a:pt x="11969" y="0"/>
                  </a:lnTo>
                  <a:lnTo>
                    <a:pt x="11189" y="0"/>
                  </a:lnTo>
                  <a:lnTo>
                    <a:pt x="9638" y="0"/>
                  </a:lnTo>
                  <a:lnTo>
                    <a:pt x="8546" y="0"/>
                  </a:lnTo>
                  <a:lnTo>
                    <a:pt x="8389" y="0"/>
                  </a:lnTo>
                  <a:lnTo>
                    <a:pt x="7618" y="0"/>
                  </a:lnTo>
                  <a:lnTo>
                    <a:pt x="6837" y="0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6" name="曲线"/>
            <p:cNvSpPr>
              <a:spLocks/>
            </p:cNvSpPr>
            <p:nvPr/>
          </p:nvSpPr>
          <p:spPr>
            <a:xfrm>
              <a:off x="1527824" y="3071880"/>
              <a:ext cx="160394" cy="1377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590" y="0"/>
                  </a:moveTo>
                  <a:lnTo>
                    <a:pt x="5121" y="0"/>
                  </a:lnTo>
                  <a:lnTo>
                    <a:pt x="4708" y="0"/>
                  </a:lnTo>
                  <a:lnTo>
                    <a:pt x="4767" y="0"/>
                  </a:lnTo>
                  <a:lnTo>
                    <a:pt x="4943" y="0"/>
                  </a:lnTo>
                  <a:lnTo>
                    <a:pt x="5239" y="0"/>
                  </a:lnTo>
                  <a:lnTo>
                    <a:pt x="5532" y="0"/>
                  </a:lnTo>
                  <a:lnTo>
                    <a:pt x="5826" y="0"/>
                  </a:lnTo>
                  <a:lnTo>
                    <a:pt x="5708" y="0"/>
                  </a:lnTo>
                  <a:lnTo>
                    <a:pt x="5413" y="0"/>
                  </a:lnTo>
                  <a:lnTo>
                    <a:pt x="5121" y="0"/>
                  </a:lnTo>
                  <a:lnTo>
                    <a:pt x="5002" y="0"/>
                  </a:lnTo>
                  <a:lnTo>
                    <a:pt x="4943" y="0"/>
                  </a:lnTo>
                  <a:lnTo>
                    <a:pt x="4943" y="0"/>
                  </a:lnTo>
                  <a:lnTo>
                    <a:pt x="4529" y="0"/>
                  </a:lnTo>
                  <a:lnTo>
                    <a:pt x="3823" y="0"/>
                  </a:lnTo>
                  <a:lnTo>
                    <a:pt x="3060" y="0"/>
                  </a:lnTo>
                  <a:lnTo>
                    <a:pt x="2884" y="0"/>
                  </a:lnTo>
                  <a:lnTo>
                    <a:pt x="2884" y="0"/>
                  </a:lnTo>
                  <a:lnTo>
                    <a:pt x="3060" y="0"/>
                  </a:lnTo>
                  <a:lnTo>
                    <a:pt x="3060" y="0"/>
                  </a:lnTo>
                  <a:lnTo>
                    <a:pt x="3178" y="0"/>
                  </a:lnTo>
                  <a:lnTo>
                    <a:pt x="3237" y="0"/>
                  </a:lnTo>
                  <a:lnTo>
                    <a:pt x="2999" y="0"/>
                  </a:lnTo>
                  <a:lnTo>
                    <a:pt x="2472" y="0"/>
                  </a:lnTo>
                  <a:lnTo>
                    <a:pt x="2178" y="0"/>
                  </a:lnTo>
                  <a:lnTo>
                    <a:pt x="2178" y="0"/>
                  </a:lnTo>
                  <a:lnTo>
                    <a:pt x="1824" y="0"/>
                  </a:lnTo>
                  <a:lnTo>
                    <a:pt x="1765" y="0"/>
                  </a:lnTo>
                  <a:lnTo>
                    <a:pt x="2060" y="0"/>
                  </a:lnTo>
                  <a:lnTo>
                    <a:pt x="2120" y="0"/>
                  </a:lnTo>
                  <a:lnTo>
                    <a:pt x="2707" y="0"/>
                  </a:lnTo>
                  <a:lnTo>
                    <a:pt x="2707" y="0"/>
                  </a:lnTo>
                  <a:lnTo>
                    <a:pt x="2472" y="0"/>
                  </a:lnTo>
                  <a:lnTo>
                    <a:pt x="2589" y="0"/>
                  </a:lnTo>
                  <a:lnTo>
                    <a:pt x="2472" y="0"/>
                  </a:lnTo>
                  <a:lnTo>
                    <a:pt x="2293" y="0"/>
                  </a:lnTo>
                  <a:lnTo>
                    <a:pt x="2120" y="0"/>
                  </a:lnTo>
                  <a:lnTo>
                    <a:pt x="2178" y="0"/>
                  </a:lnTo>
                  <a:lnTo>
                    <a:pt x="2589" y="0"/>
                  </a:lnTo>
                  <a:lnTo>
                    <a:pt x="2999" y="0"/>
                  </a:lnTo>
                  <a:lnTo>
                    <a:pt x="3295" y="0"/>
                  </a:lnTo>
                  <a:lnTo>
                    <a:pt x="3178" y="0"/>
                  </a:lnTo>
                  <a:lnTo>
                    <a:pt x="3060" y="0"/>
                  </a:lnTo>
                  <a:lnTo>
                    <a:pt x="2178" y="0"/>
                  </a:lnTo>
                  <a:lnTo>
                    <a:pt x="1765" y="0"/>
                  </a:lnTo>
                  <a:lnTo>
                    <a:pt x="1589" y="0"/>
                  </a:lnTo>
                  <a:lnTo>
                    <a:pt x="1296" y="0"/>
                  </a:lnTo>
                  <a:lnTo>
                    <a:pt x="1001" y="0"/>
                  </a:lnTo>
                  <a:lnTo>
                    <a:pt x="823" y="0"/>
                  </a:lnTo>
                  <a:lnTo>
                    <a:pt x="295" y="0"/>
                  </a:lnTo>
                  <a:lnTo>
                    <a:pt x="236" y="0"/>
                  </a:lnTo>
                  <a:lnTo>
                    <a:pt x="295" y="0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2" y="0"/>
                  </a:lnTo>
                  <a:lnTo>
                    <a:pt x="1118" y="0"/>
                  </a:lnTo>
                  <a:lnTo>
                    <a:pt x="1414" y="0"/>
                  </a:lnTo>
                  <a:lnTo>
                    <a:pt x="1470" y="0"/>
                  </a:lnTo>
                  <a:lnTo>
                    <a:pt x="1296" y="0"/>
                  </a:lnTo>
                  <a:lnTo>
                    <a:pt x="1296" y="0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589" y="0"/>
                  </a:lnTo>
                  <a:lnTo>
                    <a:pt x="2060" y="0"/>
                  </a:lnTo>
                  <a:lnTo>
                    <a:pt x="2354" y="0"/>
                  </a:lnTo>
                  <a:lnTo>
                    <a:pt x="2707" y="0"/>
                  </a:lnTo>
                  <a:lnTo>
                    <a:pt x="2944" y="0"/>
                  </a:lnTo>
                  <a:lnTo>
                    <a:pt x="3355" y="0"/>
                  </a:lnTo>
                  <a:lnTo>
                    <a:pt x="3765" y="0"/>
                  </a:lnTo>
                  <a:lnTo>
                    <a:pt x="3884" y="0"/>
                  </a:lnTo>
                  <a:lnTo>
                    <a:pt x="4355" y="0"/>
                  </a:lnTo>
                  <a:lnTo>
                    <a:pt x="4825" y="0"/>
                  </a:lnTo>
                  <a:lnTo>
                    <a:pt x="5121" y="0"/>
                  </a:lnTo>
                  <a:lnTo>
                    <a:pt x="6414" y="0"/>
                  </a:lnTo>
                  <a:lnTo>
                    <a:pt x="6824" y="0"/>
                  </a:lnTo>
                  <a:lnTo>
                    <a:pt x="6885" y="0"/>
                  </a:lnTo>
                  <a:lnTo>
                    <a:pt x="7061" y="0"/>
                  </a:lnTo>
                  <a:lnTo>
                    <a:pt x="7416" y="0"/>
                  </a:lnTo>
                  <a:lnTo>
                    <a:pt x="7589" y="0"/>
                  </a:lnTo>
                  <a:lnTo>
                    <a:pt x="7945" y="0"/>
                  </a:lnTo>
                  <a:lnTo>
                    <a:pt x="8239" y="0"/>
                  </a:lnTo>
                  <a:lnTo>
                    <a:pt x="8651" y="0"/>
                  </a:lnTo>
                  <a:lnTo>
                    <a:pt x="8769" y="0"/>
                  </a:lnTo>
                  <a:lnTo>
                    <a:pt x="9064" y="0"/>
                  </a:lnTo>
                  <a:lnTo>
                    <a:pt x="9239" y="0"/>
                  </a:lnTo>
                  <a:lnTo>
                    <a:pt x="9415" y="0"/>
                  </a:lnTo>
                  <a:lnTo>
                    <a:pt x="9239" y="0"/>
                  </a:lnTo>
                  <a:lnTo>
                    <a:pt x="9239" y="0"/>
                  </a:lnTo>
                  <a:lnTo>
                    <a:pt x="9179" y="0"/>
                  </a:lnTo>
                  <a:lnTo>
                    <a:pt x="8769" y="0"/>
                  </a:lnTo>
                  <a:lnTo>
                    <a:pt x="8591" y="0"/>
                  </a:lnTo>
                  <a:lnTo>
                    <a:pt x="8651" y="0"/>
                  </a:lnTo>
                  <a:lnTo>
                    <a:pt x="8769" y="0"/>
                  </a:lnTo>
                  <a:lnTo>
                    <a:pt x="8591" y="0"/>
                  </a:lnTo>
                  <a:lnTo>
                    <a:pt x="8591" y="0"/>
                  </a:lnTo>
                  <a:lnTo>
                    <a:pt x="8827" y="0"/>
                  </a:lnTo>
                  <a:lnTo>
                    <a:pt x="8827" y="0"/>
                  </a:lnTo>
                  <a:lnTo>
                    <a:pt x="9123" y="0"/>
                  </a:lnTo>
                  <a:lnTo>
                    <a:pt x="8591" y="0"/>
                  </a:lnTo>
                  <a:lnTo>
                    <a:pt x="8651" y="0"/>
                  </a:lnTo>
                  <a:lnTo>
                    <a:pt x="8827" y="0"/>
                  </a:lnTo>
                  <a:lnTo>
                    <a:pt x="9064" y="0"/>
                  </a:lnTo>
                  <a:lnTo>
                    <a:pt x="9064" y="0"/>
                  </a:lnTo>
                  <a:lnTo>
                    <a:pt x="9123" y="0"/>
                  </a:lnTo>
                  <a:lnTo>
                    <a:pt x="9356" y="0"/>
                  </a:lnTo>
                  <a:lnTo>
                    <a:pt x="9474" y="0"/>
                  </a:lnTo>
                  <a:lnTo>
                    <a:pt x="9415" y="0"/>
                  </a:lnTo>
                  <a:lnTo>
                    <a:pt x="9534" y="0"/>
                  </a:lnTo>
                  <a:lnTo>
                    <a:pt x="9943" y="0"/>
                  </a:lnTo>
                  <a:lnTo>
                    <a:pt x="9943" y="0"/>
                  </a:lnTo>
                  <a:lnTo>
                    <a:pt x="10535" y="0"/>
                  </a:lnTo>
                  <a:lnTo>
                    <a:pt x="11182" y="0"/>
                  </a:lnTo>
                  <a:lnTo>
                    <a:pt x="11533" y="0"/>
                  </a:lnTo>
                  <a:lnTo>
                    <a:pt x="12182" y="0"/>
                  </a:lnTo>
                  <a:lnTo>
                    <a:pt x="12593" y="0"/>
                  </a:lnTo>
                  <a:lnTo>
                    <a:pt x="13181" y="0"/>
                  </a:lnTo>
                  <a:lnTo>
                    <a:pt x="13359" y="0"/>
                  </a:lnTo>
                  <a:lnTo>
                    <a:pt x="14242" y="0"/>
                  </a:lnTo>
                  <a:lnTo>
                    <a:pt x="14418" y="0"/>
                  </a:lnTo>
                  <a:lnTo>
                    <a:pt x="14534" y="0"/>
                  </a:lnTo>
                  <a:lnTo>
                    <a:pt x="14652" y="0"/>
                  </a:lnTo>
                  <a:lnTo>
                    <a:pt x="15418" y="0"/>
                  </a:lnTo>
                  <a:lnTo>
                    <a:pt x="15830" y="0"/>
                  </a:lnTo>
                  <a:lnTo>
                    <a:pt x="15713" y="0"/>
                  </a:lnTo>
                  <a:lnTo>
                    <a:pt x="15299" y="0"/>
                  </a:lnTo>
                  <a:lnTo>
                    <a:pt x="14770" y="0"/>
                  </a:lnTo>
                  <a:lnTo>
                    <a:pt x="13946" y="0"/>
                  </a:lnTo>
                  <a:lnTo>
                    <a:pt x="14124" y="0"/>
                  </a:lnTo>
                  <a:lnTo>
                    <a:pt x="14064" y="0"/>
                  </a:lnTo>
                  <a:lnTo>
                    <a:pt x="13888" y="0"/>
                  </a:lnTo>
                  <a:lnTo>
                    <a:pt x="14418" y="0"/>
                  </a:lnTo>
                  <a:lnTo>
                    <a:pt x="14242" y="0"/>
                  </a:lnTo>
                  <a:lnTo>
                    <a:pt x="13888" y="0"/>
                  </a:lnTo>
                  <a:lnTo>
                    <a:pt x="13594" y="0"/>
                  </a:lnTo>
                  <a:lnTo>
                    <a:pt x="13359" y="0"/>
                  </a:lnTo>
                  <a:lnTo>
                    <a:pt x="13828" y="0"/>
                  </a:lnTo>
                  <a:lnTo>
                    <a:pt x="14359" y="0"/>
                  </a:lnTo>
                  <a:lnTo>
                    <a:pt x="14830" y="0"/>
                  </a:lnTo>
                  <a:lnTo>
                    <a:pt x="15358" y="0"/>
                  </a:lnTo>
                  <a:lnTo>
                    <a:pt x="16123" y="0"/>
                  </a:lnTo>
                  <a:lnTo>
                    <a:pt x="16301" y="0"/>
                  </a:lnTo>
                  <a:lnTo>
                    <a:pt x="16832" y="0"/>
                  </a:lnTo>
                  <a:lnTo>
                    <a:pt x="17360" y="0"/>
                  </a:lnTo>
                  <a:lnTo>
                    <a:pt x="17772" y="0"/>
                  </a:lnTo>
                  <a:lnTo>
                    <a:pt x="18066" y="0"/>
                  </a:lnTo>
                  <a:lnTo>
                    <a:pt x="18773" y="0"/>
                  </a:lnTo>
                  <a:lnTo>
                    <a:pt x="19360" y="0"/>
                  </a:lnTo>
                  <a:lnTo>
                    <a:pt x="20126" y="0"/>
                  </a:lnTo>
                  <a:lnTo>
                    <a:pt x="20302" y="0"/>
                  </a:lnTo>
                  <a:lnTo>
                    <a:pt x="20302" y="0"/>
                  </a:lnTo>
                  <a:lnTo>
                    <a:pt x="20302" y="0"/>
                  </a:lnTo>
                  <a:lnTo>
                    <a:pt x="19655" y="0"/>
                  </a:lnTo>
                  <a:lnTo>
                    <a:pt x="19242" y="0"/>
                  </a:lnTo>
                  <a:lnTo>
                    <a:pt x="19127" y="0"/>
                  </a:lnTo>
                  <a:lnTo>
                    <a:pt x="19420" y="0"/>
                  </a:lnTo>
                  <a:lnTo>
                    <a:pt x="19478" y="0"/>
                  </a:lnTo>
                  <a:lnTo>
                    <a:pt x="19715" y="0"/>
                  </a:lnTo>
                  <a:lnTo>
                    <a:pt x="19948" y="0"/>
                  </a:lnTo>
                  <a:lnTo>
                    <a:pt x="20244" y="0"/>
                  </a:lnTo>
                  <a:lnTo>
                    <a:pt x="20420" y="0"/>
                  </a:lnTo>
                  <a:lnTo>
                    <a:pt x="20950" y="0"/>
                  </a:lnTo>
                  <a:lnTo>
                    <a:pt x="20950" y="0"/>
                  </a:lnTo>
                  <a:lnTo>
                    <a:pt x="20713" y="0"/>
                  </a:lnTo>
                  <a:lnTo>
                    <a:pt x="20302" y="0"/>
                  </a:lnTo>
                  <a:lnTo>
                    <a:pt x="20126" y="0"/>
                  </a:lnTo>
                  <a:lnTo>
                    <a:pt x="20067" y="0"/>
                  </a:lnTo>
                  <a:lnTo>
                    <a:pt x="20539" y="0"/>
                  </a:lnTo>
                  <a:lnTo>
                    <a:pt x="20713" y="0"/>
                  </a:lnTo>
                  <a:lnTo>
                    <a:pt x="21126" y="0"/>
                  </a:lnTo>
                  <a:lnTo>
                    <a:pt x="21537" y="0"/>
                  </a:lnTo>
                  <a:lnTo>
                    <a:pt x="21597" y="0"/>
                  </a:lnTo>
                  <a:lnTo>
                    <a:pt x="21537" y="0"/>
                  </a:lnTo>
                  <a:lnTo>
                    <a:pt x="20891" y="0"/>
                  </a:lnTo>
                  <a:lnTo>
                    <a:pt x="20657" y="0"/>
                  </a:lnTo>
                  <a:lnTo>
                    <a:pt x="20420" y="0"/>
                  </a:lnTo>
                  <a:lnTo>
                    <a:pt x="20126" y="0"/>
                  </a:lnTo>
                  <a:lnTo>
                    <a:pt x="19948" y="0"/>
                  </a:lnTo>
                  <a:lnTo>
                    <a:pt x="19715" y="0"/>
                  </a:lnTo>
                  <a:lnTo>
                    <a:pt x="19184" y="0"/>
                  </a:lnTo>
                  <a:lnTo>
                    <a:pt x="18773" y="0"/>
                  </a:lnTo>
                  <a:lnTo>
                    <a:pt x="18596" y="0"/>
                  </a:lnTo>
                  <a:lnTo>
                    <a:pt x="18891" y="0"/>
                  </a:lnTo>
                  <a:lnTo>
                    <a:pt x="19127" y="0"/>
                  </a:lnTo>
                  <a:lnTo>
                    <a:pt x="19360" y="0"/>
                  </a:lnTo>
                  <a:lnTo>
                    <a:pt x="19478" y="0"/>
                  </a:lnTo>
                  <a:lnTo>
                    <a:pt x="19833" y="0"/>
                  </a:lnTo>
                  <a:lnTo>
                    <a:pt x="19948" y="0"/>
                  </a:lnTo>
                  <a:lnTo>
                    <a:pt x="19715" y="0"/>
                  </a:lnTo>
                  <a:lnTo>
                    <a:pt x="19715" y="0"/>
                  </a:lnTo>
                  <a:lnTo>
                    <a:pt x="19655" y="0"/>
                  </a:lnTo>
                  <a:lnTo>
                    <a:pt x="19184" y="0"/>
                  </a:lnTo>
                  <a:lnTo>
                    <a:pt x="18596" y="0"/>
                  </a:lnTo>
                  <a:lnTo>
                    <a:pt x="18478" y="0"/>
                  </a:lnTo>
                  <a:lnTo>
                    <a:pt x="18244" y="0"/>
                  </a:lnTo>
                  <a:lnTo>
                    <a:pt x="17949" y="0"/>
                  </a:lnTo>
                  <a:lnTo>
                    <a:pt x="17890" y="0"/>
                  </a:lnTo>
                  <a:lnTo>
                    <a:pt x="17478" y="0"/>
                  </a:lnTo>
                  <a:lnTo>
                    <a:pt x="17360" y="0"/>
                  </a:lnTo>
                  <a:lnTo>
                    <a:pt x="17360" y="0"/>
                  </a:lnTo>
                  <a:lnTo>
                    <a:pt x="17125" y="0"/>
                  </a:lnTo>
                  <a:lnTo>
                    <a:pt x="17007" y="0"/>
                  </a:lnTo>
                  <a:lnTo>
                    <a:pt x="16714" y="0"/>
                  </a:lnTo>
                  <a:lnTo>
                    <a:pt x="16595" y="0"/>
                  </a:lnTo>
                  <a:lnTo>
                    <a:pt x="16772" y="0"/>
                  </a:lnTo>
                  <a:lnTo>
                    <a:pt x="17478" y="0"/>
                  </a:lnTo>
                  <a:lnTo>
                    <a:pt x="17772" y="0"/>
                  </a:lnTo>
                  <a:lnTo>
                    <a:pt x="18244" y="0"/>
                  </a:lnTo>
                  <a:lnTo>
                    <a:pt x="18244" y="0"/>
                  </a:lnTo>
                  <a:lnTo>
                    <a:pt x="17890" y="0"/>
                  </a:lnTo>
                  <a:lnTo>
                    <a:pt x="17125" y="0"/>
                  </a:lnTo>
                  <a:lnTo>
                    <a:pt x="16595" y="0"/>
                  </a:lnTo>
                  <a:lnTo>
                    <a:pt x="16241" y="0"/>
                  </a:lnTo>
                  <a:lnTo>
                    <a:pt x="15536" y="0"/>
                  </a:lnTo>
                  <a:lnTo>
                    <a:pt x="15299" y="0"/>
                  </a:lnTo>
                  <a:lnTo>
                    <a:pt x="15006" y="0"/>
                  </a:lnTo>
                  <a:lnTo>
                    <a:pt x="14418" y="0"/>
                  </a:lnTo>
                  <a:lnTo>
                    <a:pt x="14124" y="0"/>
                  </a:lnTo>
                  <a:lnTo>
                    <a:pt x="13769" y="0"/>
                  </a:lnTo>
                  <a:lnTo>
                    <a:pt x="13594" y="0"/>
                  </a:lnTo>
                  <a:lnTo>
                    <a:pt x="13063" y="0"/>
                  </a:lnTo>
                  <a:lnTo>
                    <a:pt x="12948" y="0"/>
                  </a:lnTo>
                  <a:lnTo>
                    <a:pt x="12711" y="0"/>
                  </a:lnTo>
                  <a:lnTo>
                    <a:pt x="12006" y="0"/>
                  </a:lnTo>
                  <a:lnTo>
                    <a:pt x="11829" y="0"/>
                  </a:lnTo>
                  <a:lnTo>
                    <a:pt x="10886" y="0"/>
                  </a:lnTo>
                  <a:lnTo>
                    <a:pt x="9356" y="0"/>
                  </a:lnTo>
                  <a:lnTo>
                    <a:pt x="8591" y="0"/>
                  </a:lnTo>
                  <a:lnTo>
                    <a:pt x="8299" y="0"/>
                  </a:lnTo>
                  <a:lnTo>
                    <a:pt x="8181" y="0"/>
                  </a:lnTo>
                  <a:lnTo>
                    <a:pt x="8181" y="0"/>
                  </a:lnTo>
                  <a:lnTo>
                    <a:pt x="8358" y="0"/>
                  </a:lnTo>
                  <a:lnTo>
                    <a:pt x="8299" y="0"/>
                  </a:lnTo>
                  <a:lnTo>
                    <a:pt x="8003" y="0"/>
                  </a:lnTo>
                  <a:lnTo>
                    <a:pt x="7709" y="0"/>
                  </a:lnTo>
                  <a:lnTo>
                    <a:pt x="6885" y="0"/>
                  </a:lnTo>
                  <a:lnTo>
                    <a:pt x="6532" y="0"/>
                  </a:lnTo>
                  <a:lnTo>
                    <a:pt x="6296" y="0"/>
                  </a:lnTo>
                  <a:lnTo>
                    <a:pt x="6118" y="0"/>
                  </a:lnTo>
                  <a:lnTo>
                    <a:pt x="5826" y="0"/>
                  </a:lnTo>
                  <a:lnTo>
                    <a:pt x="5826" y="0"/>
                  </a:lnTo>
                  <a:lnTo>
                    <a:pt x="5708" y="0"/>
                  </a:lnTo>
                  <a:lnTo>
                    <a:pt x="559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7" name="曲线"/>
            <p:cNvSpPr>
              <a:spLocks/>
            </p:cNvSpPr>
            <p:nvPr/>
          </p:nvSpPr>
          <p:spPr>
            <a:xfrm>
              <a:off x="1456587" y="3068947"/>
              <a:ext cx="145105" cy="19739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532" y="0"/>
                  </a:moveTo>
                  <a:lnTo>
                    <a:pt x="13466" y="0"/>
                  </a:lnTo>
                  <a:lnTo>
                    <a:pt x="13336" y="0"/>
                  </a:lnTo>
                  <a:lnTo>
                    <a:pt x="13140" y="0"/>
                  </a:lnTo>
                  <a:lnTo>
                    <a:pt x="12948" y="0"/>
                  </a:lnTo>
                  <a:lnTo>
                    <a:pt x="12620" y="0"/>
                  </a:lnTo>
                  <a:lnTo>
                    <a:pt x="12359" y="0"/>
                  </a:lnTo>
                  <a:lnTo>
                    <a:pt x="12295" y="0"/>
                  </a:lnTo>
                  <a:lnTo>
                    <a:pt x="12359" y="0"/>
                  </a:lnTo>
                  <a:lnTo>
                    <a:pt x="12295" y="0"/>
                  </a:lnTo>
                  <a:lnTo>
                    <a:pt x="11841" y="0"/>
                  </a:lnTo>
                  <a:lnTo>
                    <a:pt x="11256" y="0"/>
                  </a:lnTo>
                  <a:lnTo>
                    <a:pt x="10865" y="0"/>
                  </a:lnTo>
                  <a:lnTo>
                    <a:pt x="10346" y="0"/>
                  </a:lnTo>
                  <a:lnTo>
                    <a:pt x="9239" y="0"/>
                  </a:lnTo>
                  <a:lnTo>
                    <a:pt x="8912" y="0"/>
                  </a:lnTo>
                  <a:lnTo>
                    <a:pt x="8912" y="0"/>
                  </a:lnTo>
                  <a:lnTo>
                    <a:pt x="8978" y="0"/>
                  </a:lnTo>
                  <a:lnTo>
                    <a:pt x="8978" y="0"/>
                  </a:lnTo>
                  <a:lnTo>
                    <a:pt x="8719" y="0"/>
                  </a:lnTo>
                  <a:lnTo>
                    <a:pt x="8459" y="0"/>
                  </a:lnTo>
                  <a:lnTo>
                    <a:pt x="8588" y="0"/>
                  </a:lnTo>
                  <a:lnTo>
                    <a:pt x="8588" y="0"/>
                  </a:lnTo>
                  <a:lnTo>
                    <a:pt x="8781" y="0"/>
                  </a:lnTo>
                  <a:lnTo>
                    <a:pt x="8393" y="0"/>
                  </a:lnTo>
                  <a:lnTo>
                    <a:pt x="8002" y="0"/>
                  </a:lnTo>
                  <a:lnTo>
                    <a:pt x="7744" y="0"/>
                  </a:lnTo>
                  <a:lnTo>
                    <a:pt x="7156" y="0"/>
                  </a:lnTo>
                  <a:lnTo>
                    <a:pt x="7029" y="0"/>
                  </a:lnTo>
                  <a:lnTo>
                    <a:pt x="6637" y="0"/>
                  </a:lnTo>
                  <a:lnTo>
                    <a:pt x="6117" y="0"/>
                  </a:lnTo>
                  <a:lnTo>
                    <a:pt x="6051" y="0"/>
                  </a:lnTo>
                  <a:lnTo>
                    <a:pt x="6051" y="0"/>
                  </a:lnTo>
                  <a:lnTo>
                    <a:pt x="6182" y="0"/>
                  </a:lnTo>
                  <a:lnTo>
                    <a:pt x="6376" y="0"/>
                  </a:lnTo>
                  <a:lnTo>
                    <a:pt x="6376" y="0"/>
                  </a:lnTo>
                  <a:lnTo>
                    <a:pt x="6310" y="0"/>
                  </a:lnTo>
                  <a:lnTo>
                    <a:pt x="6051" y="0"/>
                  </a:lnTo>
                  <a:lnTo>
                    <a:pt x="5725" y="0"/>
                  </a:lnTo>
                  <a:lnTo>
                    <a:pt x="5400" y="0"/>
                  </a:lnTo>
                  <a:lnTo>
                    <a:pt x="5010" y="0"/>
                  </a:lnTo>
                  <a:lnTo>
                    <a:pt x="4749" y="0"/>
                  </a:lnTo>
                  <a:lnTo>
                    <a:pt x="4426" y="0"/>
                  </a:lnTo>
                  <a:lnTo>
                    <a:pt x="4164" y="0"/>
                  </a:lnTo>
                  <a:lnTo>
                    <a:pt x="3903" y="0"/>
                  </a:lnTo>
                  <a:lnTo>
                    <a:pt x="4034" y="0"/>
                  </a:lnTo>
                  <a:lnTo>
                    <a:pt x="4361" y="0"/>
                  </a:lnTo>
                  <a:lnTo>
                    <a:pt x="4361" y="0"/>
                  </a:lnTo>
                  <a:lnTo>
                    <a:pt x="4164" y="0"/>
                  </a:lnTo>
                  <a:lnTo>
                    <a:pt x="3903" y="0"/>
                  </a:lnTo>
                  <a:lnTo>
                    <a:pt x="3580" y="0"/>
                  </a:lnTo>
                  <a:lnTo>
                    <a:pt x="3708" y="0"/>
                  </a:lnTo>
                  <a:lnTo>
                    <a:pt x="3774" y="0"/>
                  </a:lnTo>
                  <a:lnTo>
                    <a:pt x="3515" y="0"/>
                  </a:lnTo>
                  <a:lnTo>
                    <a:pt x="3384" y="0"/>
                  </a:lnTo>
                  <a:lnTo>
                    <a:pt x="3059" y="0"/>
                  </a:lnTo>
                  <a:lnTo>
                    <a:pt x="2927" y="0"/>
                  </a:lnTo>
                  <a:lnTo>
                    <a:pt x="2927" y="0"/>
                  </a:lnTo>
                  <a:lnTo>
                    <a:pt x="3123" y="0"/>
                  </a:lnTo>
                  <a:lnTo>
                    <a:pt x="2862" y="0"/>
                  </a:lnTo>
                  <a:lnTo>
                    <a:pt x="2800" y="0"/>
                  </a:lnTo>
                  <a:lnTo>
                    <a:pt x="2538" y="0"/>
                  </a:lnTo>
                  <a:lnTo>
                    <a:pt x="2408" y="0"/>
                  </a:lnTo>
                  <a:lnTo>
                    <a:pt x="2147" y="0"/>
                  </a:lnTo>
                  <a:lnTo>
                    <a:pt x="2212" y="0"/>
                  </a:lnTo>
                  <a:lnTo>
                    <a:pt x="2277" y="0"/>
                  </a:lnTo>
                  <a:lnTo>
                    <a:pt x="2277" y="0"/>
                  </a:lnTo>
                  <a:lnTo>
                    <a:pt x="2735" y="0"/>
                  </a:lnTo>
                  <a:lnTo>
                    <a:pt x="2800" y="0"/>
                  </a:lnTo>
                  <a:lnTo>
                    <a:pt x="2927" y="0"/>
                  </a:lnTo>
                  <a:lnTo>
                    <a:pt x="3123" y="0"/>
                  </a:lnTo>
                  <a:lnTo>
                    <a:pt x="3123" y="0"/>
                  </a:lnTo>
                  <a:lnTo>
                    <a:pt x="2862" y="0"/>
                  </a:lnTo>
                  <a:lnTo>
                    <a:pt x="2862" y="0"/>
                  </a:lnTo>
                  <a:lnTo>
                    <a:pt x="3123" y="0"/>
                  </a:lnTo>
                  <a:lnTo>
                    <a:pt x="3123" y="0"/>
                  </a:lnTo>
                  <a:lnTo>
                    <a:pt x="2862" y="0"/>
                  </a:lnTo>
                  <a:lnTo>
                    <a:pt x="2735" y="0"/>
                  </a:lnTo>
                  <a:lnTo>
                    <a:pt x="2862" y="0"/>
                  </a:lnTo>
                  <a:lnTo>
                    <a:pt x="3059" y="0"/>
                  </a:lnTo>
                  <a:lnTo>
                    <a:pt x="2927" y="0"/>
                  </a:lnTo>
                  <a:lnTo>
                    <a:pt x="3059" y="0"/>
                  </a:lnTo>
                  <a:lnTo>
                    <a:pt x="2800" y="0"/>
                  </a:lnTo>
                  <a:lnTo>
                    <a:pt x="2735" y="0"/>
                  </a:lnTo>
                  <a:lnTo>
                    <a:pt x="2927" y="0"/>
                  </a:lnTo>
                  <a:lnTo>
                    <a:pt x="3254" y="0"/>
                  </a:lnTo>
                  <a:lnTo>
                    <a:pt x="3254" y="0"/>
                  </a:lnTo>
                  <a:lnTo>
                    <a:pt x="3188" y="0"/>
                  </a:lnTo>
                  <a:lnTo>
                    <a:pt x="3384" y="0"/>
                  </a:lnTo>
                  <a:lnTo>
                    <a:pt x="3580" y="0"/>
                  </a:lnTo>
                  <a:lnTo>
                    <a:pt x="3580" y="0"/>
                  </a:lnTo>
                  <a:lnTo>
                    <a:pt x="3450" y="0"/>
                  </a:lnTo>
                  <a:lnTo>
                    <a:pt x="3254" y="0"/>
                  </a:lnTo>
                  <a:lnTo>
                    <a:pt x="2538" y="0"/>
                  </a:lnTo>
                  <a:lnTo>
                    <a:pt x="2408" y="0"/>
                  </a:lnTo>
                  <a:lnTo>
                    <a:pt x="1889" y="0"/>
                  </a:lnTo>
                  <a:lnTo>
                    <a:pt x="1237" y="0"/>
                  </a:lnTo>
                  <a:lnTo>
                    <a:pt x="652" y="0"/>
                  </a:lnTo>
                  <a:lnTo>
                    <a:pt x="198" y="0"/>
                  </a:lnTo>
                  <a:lnTo>
                    <a:pt x="133" y="0"/>
                  </a:lnTo>
                  <a:lnTo>
                    <a:pt x="2" y="0"/>
                  </a:lnTo>
                  <a:lnTo>
                    <a:pt x="587" y="0"/>
                  </a:lnTo>
                  <a:lnTo>
                    <a:pt x="1171" y="0"/>
                  </a:lnTo>
                  <a:lnTo>
                    <a:pt x="1955" y="0"/>
                  </a:lnTo>
                  <a:lnTo>
                    <a:pt x="2277" y="0"/>
                  </a:lnTo>
                  <a:lnTo>
                    <a:pt x="2735" y="0"/>
                  </a:lnTo>
                  <a:lnTo>
                    <a:pt x="2604" y="0"/>
                  </a:lnTo>
                  <a:lnTo>
                    <a:pt x="2735" y="0"/>
                  </a:lnTo>
                  <a:lnTo>
                    <a:pt x="3254" y="0"/>
                  </a:lnTo>
                  <a:lnTo>
                    <a:pt x="3903" y="0"/>
                  </a:lnTo>
                  <a:lnTo>
                    <a:pt x="4100" y="0"/>
                  </a:lnTo>
                  <a:lnTo>
                    <a:pt x="4683" y="0"/>
                  </a:lnTo>
                  <a:lnTo>
                    <a:pt x="4879" y="0"/>
                  </a:lnTo>
                  <a:lnTo>
                    <a:pt x="4879" y="0"/>
                  </a:lnTo>
                  <a:lnTo>
                    <a:pt x="5140" y="0"/>
                  </a:lnTo>
                  <a:lnTo>
                    <a:pt x="5337" y="0"/>
                  </a:lnTo>
                  <a:lnTo>
                    <a:pt x="5790" y="0"/>
                  </a:lnTo>
                  <a:lnTo>
                    <a:pt x="6117" y="0"/>
                  </a:lnTo>
                  <a:lnTo>
                    <a:pt x="6182" y="0"/>
                  </a:lnTo>
                  <a:lnTo>
                    <a:pt x="6440" y="0"/>
                  </a:lnTo>
                  <a:lnTo>
                    <a:pt x="6637" y="0"/>
                  </a:lnTo>
                  <a:lnTo>
                    <a:pt x="6766" y="0"/>
                  </a:lnTo>
                  <a:lnTo>
                    <a:pt x="7417" y="0"/>
                  </a:lnTo>
                  <a:lnTo>
                    <a:pt x="7809" y="0"/>
                  </a:lnTo>
                  <a:lnTo>
                    <a:pt x="7935" y="0"/>
                  </a:lnTo>
                  <a:lnTo>
                    <a:pt x="8393" y="0"/>
                  </a:lnTo>
                  <a:lnTo>
                    <a:pt x="8393" y="0"/>
                  </a:lnTo>
                  <a:lnTo>
                    <a:pt x="8719" y="0"/>
                  </a:lnTo>
                  <a:lnTo>
                    <a:pt x="8978" y="0"/>
                  </a:lnTo>
                  <a:lnTo>
                    <a:pt x="9758" y="0"/>
                  </a:lnTo>
                  <a:lnTo>
                    <a:pt x="10083" y="0"/>
                  </a:lnTo>
                  <a:lnTo>
                    <a:pt x="10083" y="0"/>
                  </a:lnTo>
                  <a:lnTo>
                    <a:pt x="10280" y="0"/>
                  </a:lnTo>
                  <a:lnTo>
                    <a:pt x="10604" y="0"/>
                  </a:lnTo>
                  <a:lnTo>
                    <a:pt x="10669" y="0"/>
                  </a:lnTo>
                  <a:lnTo>
                    <a:pt x="10604" y="0"/>
                  </a:lnTo>
                  <a:lnTo>
                    <a:pt x="10669" y="0"/>
                  </a:lnTo>
                  <a:lnTo>
                    <a:pt x="10995" y="0"/>
                  </a:lnTo>
                  <a:lnTo>
                    <a:pt x="11384" y="0"/>
                  </a:lnTo>
                  <a:lnTo>
                    <a:pt x="11710" y="0"/>
                  </a:lnTo>
                  <a:lnTo>
                    <a:pt x="12166" y="0"/>
                  </a:lnTo>
                  <a:lnTo>
                    <a:pt x="12295" y="0"/>
                  </a:lnTo>
                  <a:lnTo>
                    <a:pt x="12881" y="0"/>
                  </a:lnTo>
                  <a:lnTo>
                    <a:pt x="13336" y="0"/>
                  </a:lnTo>
                  <a:lnTo>
                    <a:pt x="13858" y="0"/>
                  </a:lnTo>
                  <a:lnTo>
                    <a:pt x="14443" y="0"/>
                  </a:lnTo>
                  <a:lnTo>
                    <a:pt x="14766" y="0"/>
                  </a:lnTo>
                  <a:lnTo>
                    <a:pt x="14896" y="0"/>
                  </a:lnTo>
                  <a:lnTo>
                    <a:pt x="15158" y="0"/>
                  </a:lnTo>
                  <a:lnTo>
                    <a:pt x="15483" y="0"/>
                  </a:lnTo>
                  <a:lnTo>
                    <a:pt x="15742" y="0"/>
                  </a:lnTo>
                  <a:lnTo>
                    <a:pt x="16068" y="0"/>
                  </a:lnTo>
                  <a:lnTo>
                    <a:pt x="16068" y="0"/>
                  </a:lnTo>
                  <a:lnTo>
                    <a:pt x="14896" y="0"/>
                  </a:lnTo>
                  <a:lnTo>
                    <a:pt x="14961" y="0"/>
                  </a:lnTo>
                  <a:lnTo>
                    <a:pt x="15419" y="0"/>
                  </a:lnTo>
                  <a:lnTo>
                    <a:pt x="15807" y="0"/>
                  </a:lnTo>
                  <a:lnTo>
                    <a:pt x="16134" y="0"/>
                  </a:lnTo>
                  <a:lnTo>
                    <a:pt x="16199" y="0"/>
                  </a:lnTo>
                  <a:lnTo>
                    <a:pt x="16458" y="0"/>
                  </a:lnTo>
                  <a:lnTo>
                    <a:pt x="17499" y="0"/>
                  </a:lnTo>
                  <a:lnTo>
                    <a:pt x="17499" y="0"/>
                  </a:lnTo>
                  <a:lnTo>
                    <a:pt x="17499" y="0"/>
                  </a:lnTo>
                  <a:lnTo>
                    <a:pt x="17110" y="0"/>
                  </a:lnTo>
                  <a:lnTo>
                    <a:pt x="16458" y="0"/>
                  </a:lnTo>
                  <a:lnTo>
                    <a:pt x="16134" y="0"/>
                  </a:lnTo>
                  <a:lnTo>
                    <a:pt x="16068" y="0"/>
                  </a:lnTo>
                  <a:lnTo>
                    <a:pt x="17241" y="0"/>
                  </a:lnTo>
                  <a:lnTo>
                    <a:pt x="17694" y="0"/>
                  </a:lnTo>
                  <a:lnTo>
                    <a:pt x="17759" y="0"/>
                  </a:lnTo>
                  <a:lnTo>
                    <a:pt x="17563" y="0"/>
                  </a:lnTo>
                  <a:lnTo>
                    <a:pt x="17759" y="0"/>
                  </a:lnTo>
                  <a:lnTo>
                    <a:pt x="17499" y="0"/>
                  </a:lnTo>
                  <a:lnTo>
                    <a:pt x="16849" y="0"/>
                  </a:lnTo>
                  <a:lnTo>
                    <a:pt x="16587" y="0"/>
                  </a:lnTo>
                  <a:lnTo>
                    <a:pt x="16784" y="0"/>
                  </a:lnTo>
                  <a:lnTo>
                    <a:pt x="18801" y="0"/>
                  </a:lnTo>
                  <a:lnTo>
                    <a:pt x="19060" y="0"/>
                  </a:lnTo>
                  <a:lnTo>
                    <a:pt x="19385" y="0"/>
                  </a:lnTo>
                  <a:lnTo>
                    <a:pt x="19516" y="0"/>
                  </a:lnTo>
                  <a:lnTo>
                    <a:pt x="19777" y="0"/>
                  </a:lnTo>
                  <a:lnTo>
                    <a:pt x="20101" y="0"/>
                  </a:lnTo>
                  <a:lnTo>
                    <a:pt x="20623" y="0"/>
                  </a:lnTo>
                  <a:lnTo>
                    <a:pt x="20751" y="0"/>
                  </a:lnTo>
                  <a:lnTo>
                    <a:pt x="21011" y="0"/>
                  </a:lnTo>
                  <a:lnTo>
                    <a:pt x="21077" y="0"/>
                  </a:lnTo>
                  <a:lnTo>
                    <a:pt x="21077" y="0"/>
                  </a:lnTo>
                  <a:lnTo>
                    <a:pt x="21595" y="0"/>
                  </a:lnTo>
                  <a:lnTo>
                    <a:pt x="21595" y="0"/>
                  </a:lnTo>
                  <a:lnTo>
                    <a:pt x="21141" y="0"/>
                  </a:lnTo>
                  <a:lnTo>
                    <a:pt x="21011" y="0"/>
                  </a:lnTo>
                  <a:lnTo>
                    <a:pt x="21077" y="0"/>
                  </a:lnTo>
                  <a:lnTo>
                    <a:pt x="20947" y="0"/>
                  </a:lnTo>
                  <a:lnTo>
                    <a:pt x="20688" y="0"/>
                  </a:lnTo>
                  <a:lnTo>
                    <a:pt x="20623" y="0"/>
                  </a:lnTo>
                  <a:lnTo>
                    <a:pt x="20623" y="0"/>
                  </a:lnTo>
                  <a:lnTo>
                    <a:pt x="20362" y="0"/>
                  </a:lnTo>
                  <a:lnTo>
                    <a:pt x="20165" y="0"/>
                  </a:lnTo>
                  <a:lnTo>
                    <a:pt x="20101" y="0"/>
                  </a:lnTo>
                  <a:lnTo>
                    <a:pt x="20688" y="0"/>
                  </a:lnTo>
                  <a:lnTo>
                    <a:pt x="20362" y="0"/>
                  </a:lnTo>
                  <a:lnTo>
                    <a:pt x="20362" y="0"/>
                  </a:lnTo>
                  <a:lnTo>
                    <a:pt x="20101" y="0"/>
                  </a:lnTo>
                  <a:lnTo>
                    <a:pt x="20101" y="0"/>
                  </a:lnTo>
                  <a:lnTo>
                    <a:pt x="20296" y="0"/>
                  </a:lnTo>
                  <a:lnTo>
                    <a:pt x="20165" y="0"/>
                  </a:lnTo>
                  <a:lnTo>
                    <a:pt x="20101" y="0"/>
                  </a:lnTo>
                  <a:lnTo>
                    <a:pt x="20296" y="0"/>
                  </a:lnTo>
                  <a:lnTo>
                    <a:pt x="20751" y="0"/>
                  </a:lnTo>
                  <a:lnTo>
                    <a:pt x="20816" y="0"/>
                  </a:lnTo>
                  <a:lnTo>
                    <a:pt x="20816" y="0"/>
                  </a:lnTo>
                  <a:lnTo>
                    <a:pt x="21011" y="0"/>
                  </a:lnTo>
                  <a:lnTo>
                    <a:pt x="20816" y="0"/>
                  </a:lnTo>
                  <a:lnTo>
                    <a:pt x="20623" y="0"/>
                  </a:lnTo>
                  <a:lnTo>
                    <a:pt x="20296" y="0"/>
                  </a:lnTo>
                  <a:lnTo>
                    <a:pt x="20165" y="0"/>
                  </a:lnTo>
                  <a:lnTo>
                    <a:pt x="19713" y="0"/>
                  </a:lnTo>
                  <a:lnTo>
                    <a:pt x="19385" y="0"/>
                  </a:lnTo>
                  <a:lnTo>
                    <a:pt x="18994" y="0"/>
                  </a:lnTo>
                  <a:lnTo>
                    <a:pt x="18801" y="0"/>
                  </a:lnTo>
                  <a:lnTo>
                    <a:pt x="18409" y="0"/>
                  </a:lnTo>
                  <a:lnTo>
                    <a:pt x="18214" y="0"/>
                  </a:lnTo>
                  <a:lnTo>
                    <a:pt x="18148" y="0"/>
                  </a:lnTo>
                  <a:lnTo>
                    <a:pt x="17694" y="0"/>
                  </a:lnTo>
                  <a:lnTo>
                    <a:pt x="16264" y="0"/>
                  </a:lnTo>
                  <a:lnTo>
                    <a:pt x="15938" y="0"/>
                  </a:lnTo>
                  <a:lnTo>
                    <a:pt x="15419" y="0"/>
                  </a:lnTo>
                  <a:lnTo>
                    <a:pt x="14896" y="0"/>
                  </a:lnTo>
                  <a:lnTo>
                    <a:pt x="14766" y="0"/>
                  </a:lnTo>
                  <a:lnTo>
                    <a:pt x="14312" y="0"/>
                  </a:lnTo>
                  <a:lnTo>
                    <a:pt x="13858" y="0"/>
                  </a:lnTo>
                  <a:lnTo>
                    <a:pt x="13597" y="0"/>
                  </a:lnTo>
                  <a:lnTo>
                    <a:pt x="13205" y="0"/>
                  </a:lnTo>
                  <a:lnTo>
                    <a:pt x="12881" y="0"/>
                  </a:lnTo>
                  <a:lnTo>
                    <a:pt x="12359" y="0"/>
                  </a:lnTo>
                  <a:lnTo>
                    <a:pt x="11972" y="0"/>
                  </a:lnTo>
                  <a:lnTo>
                    <a:pt x="11972" y="0"/>
                  </a:lnTo>
                  <a:lnTo>
                    <a:pt x="12037" y="0"/>
                  </a:lnTo>
                  <a:lnTo>
                    <a:pt x="12037" y="0"/>
                  </a:lnTo>
                  <a:lnTo>
                    <a:pt x="12229" y="0"/>
                  </a:lnTo>
                  <a:lnTo>
                    <a:pt x="12166" y="0"/>
                  </a:lnTo>
                  <a:lnTo>
                    <a:pt x="11841" y="0"/>
                  </a:lnTo>
                  <a:lnTo>
                    <a:pt x="11061" y="0"/>
                  </a:lnTo>
                  <a:lnTo>
                    <a:pt x="10604" y="0"/>
                  </a:lnTo>
                  <a:lnTo>
                    <a:pt x="10604" y="0"/>
                  </a:lnTo>
                  <a:lnTo>
                    <a:pt x="10865" y="0"/>
                  </a:lnTo>
                  <a:lnTo>
                    <a:pt x="10930" y="0"/>
                  </a:lnTo>
                  <a:lnTo>
                    <a:pt x="10865" y="0"/>
                  </a:lnTo>
                  <a:lnTo>
                    <a:pt x="10930" y="0"/>
                  </a:lnTo>
                  <a:lnTo>
                    <a:pt x="11514" y="0"/>
                  </a:lnTo>
                  <a:lnTo>
                    <a:pt x="11710" y="0"/>
                  </a:lnTo>
                  <a:lnTo>
                    <a:pt x="12037" y="0"/>
                  </a:lnTo>
                  <a:lnTo>
                    <a:pt x="12359" y="0"/>
                  </a:lnTo>
                  <a:lnTo>
                    <a:pt x="12556" y="0"/>
                  </a:lnTo>
                  <a:lnTo>
                    <a:pt x="13012" y="0"/>
                  </a:lnTo>
                  <a:lnTo>
                    <a:pt x="13985" y="0"/>
                  </a:lnTo>
                  <a:lnTo>
                    <a:pt x="14116" y="0"/>
                  </a:lnTo>
                  <a:lnTo>
                    <a:pt x="14312" y="0"/>
                  </a:lnTo>
                  <a:lnTo>
                    <a:pt x="14508" y="0"/>
                  </a:lnTo>
                  <a:lnTo>
                    <a:pt x="14574" y="0"/>
                  </a:lnTo>
                  <a:lnTo>
                    <a:pt x="14443" y="0"/>
                  </a:lnTo>
                  <a:lnTo>
                    <a:pt x="13793" y="0"/>
                  </a:lnTo>
                  <a:lnTo>
                    <a:pt x="1353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8" name="曲线"/>
            <p:cNvSpPr>
              <a:spLocks/>
            </p:cNvSpPr>
            <p:nvPr/>
          </p:nvSpPr>
          <p:spPr>
            <a:xfrm>
              <a:off x="1431693" y="3199974"/>
              <a:ext cx="71675" cy="7514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507" y="0"/>
                  </a:moveTo>
                  <a:lnTo>
                    <a:pt x="7376" y="0"/>
                  </a:lnTo>
                  <a:lnTo>
                    <a:pt x="6449" y="0"/>
                  </a:lnTo>
                  <a:lnTo>
                    <a:pt x="4606" y="0"/>
                  </a:lnTo>
                  <a:lnTo>
                    <a:pt x="3819" y="0"/>
                  </a:lnTo>
                  <a:lnTo>
                    <a:pt x="2769" y="0"/>
                  </a:lnTo>
                  <a:lnTo>
                    <a:pt x="3291" y="0"/>
                  </a:lnTo>
                  <a:lnTo>
                    <a:pt x="3291" y="0"/>
                  </a:lnTo>
                  <a:lnTo>
                    <a:pt x="3554" y="0"/>
                  </a:lnTo>
                  <a:lnTo>
                    <a:pt x="3422" y="0"/>
                  </a:lnTo>
                  <a:lnTo>
                    <a:pt x="2107" y="0"/>
                  </a:lnTo>
                  <a:lnTo>
                    <a:pt x="1976" y="0"/>
                  </a:lnTo>
                  <a:lnTo>
                    <a:pt x="2240" y="0"/>
                  </a:lnTo>
                  <a:lnTo>
                    <a:pt x="1578" y="0"/>
                  </a:lnTo>
                  <a:lnTo>
                    <a:pt x="792" y="0"/>
                  </a:lnTo>
                  <a:lnTo>
                    <a:pt x="132" y="0"/>
                  </a:lnTo>
                  <a:lnTo>
                    <a:pt x="528" y="0"/>
                  </a:lnTo>
                  <a:lnTo>
                    <a:pt x="792" y="0"/>
                  </a:lnTo>
                  <a:lnTo>
                    <a:pt x="659" y="0"/>
                  </a:lnTo>
                  <a:lnTo>
                    <a:pt x="792" y="0"/>
                  </a:lnTo>
                  <a:lnTo>
                    <a:pt x="528" y="0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1315" y="0"/>
                  </a:lnTo>
                  <a:lnTo>
                    <a:pt x="1976" y="0"/>
                  </a:lnTo>
                  <a:lnTo>
                    <a:pt x="2636" y="0"/>
                  </a:lnTo>
                  <a:lnTo>
                    <a:pt x="2769" y="0"/>
                  </a:lnTo>
                  <a:lnTo>
                    <a:pt x="3159" y="0"/>
                  </a:lnTo>
                  <a:lnTo>
                    <a:pt x="3422" y="0"/>
                  </a:lnTo>
                  <a:lnTo>
                    <a:pt x="3951" y="0"/>
                  </a:lnTo>
                  <a:lnTo>
                    <a:pt x="3951" y="0"/>
                  </a:lnTo>
                  <a:lnTo>
                    <a:pt x="4084" y="0"/>
                  </a:lnTo>
                  <a:lnTo>
                    <a:pt x="4084" y="0"/>
                  </a:lnTo>
                  <a:lnTo>
                    <a:pt x="4084" y="0"/>
                  </a:lnTo>
                  <a:lnTo>
                    <a:pt x="4481" y="0"/>
                  </a:lnTo>
                  <a:lnTo>
                    <a:pt x="4606" y="0"/>
                  </a:lnTo>
                  <a:lnTo>
                    <a:pt x="4481" y="0"/>
                  </a:lnTo>
                  <a:lnTo>
                    <a:pt x="4481" y="0"/>
                  </a:lnTo>
                  <a:lnTo>
                    <a:pt x="4084" y="0"/>
                  </a:lnTo>
                  <a:lnTo>
                    <a:pt x="3159" y="0"/>
                  </a:lnTo>
                  <a:lnTo>
                    <a:pt x="3422" y="0"/>
                  </a:lnTo>
                  <a:lnTo>
                    <a:pt x="3819" y="0"/>
                  </a:lnTo>
                  <a:lnTo>
                    <a:pt x="3159" y="0"/>
                  </a:lnTo>
                  <a:lnTo>
                    <a:pt x="2504" y="0"/>
                  </a:lnTo>
                  <a:lnTo>
                    <a:pt x="2636" y="0"/>
                  </a:lnTo>
                  <a:lnTo>
                    <a:pt x="3291" y="0"/>
                  </a:lnTo>
                  <a:lnTo>
                    <a:pt x="4084" y="0"/>
                  </a:lnTo>
                  <a:lnTo>
                    <a:pt x="4481" y="0"/>
                  </a:lnTo>
                  <a:lnTo>
                    <a:pt x="5532" y="0"/>
                  </a:lnTo>
                  <a:lnTo>
                    <a:pt x="6192" y="0"/>
                  </a:lnTo>
                  <a:lnTo>
                    <a:pt x="7244" y="0"/>
                  </a:lnTo>
                  <a:lnTo>
                    <a:pt x="7771" y="0"/>
                  </a:lnTo>
                  <a:lnTo>
                    <a:pt x="8427" y="0"/>
                  </a:lnTo>
                  <a:lnTo>
                    <a:pt x="11195" y="0"/>
                  </a:lnTo>
                  <a:lnTo>
                    <a:pt x="11849" y="0"/>
                  </a:lnTo>
                  <a:lnTo>
                    <a:pt x="15406" y="0"/>
                  </a:lnTo>
                  <a:lnTo>
                    <a:pt x="17118" y="0"/>
                  </a:lnTo>
                  <a:lnTo>
                    <a:pt x="19622" y="0"/>
                  </a:lnTo>
                  <a:lnTo>
                    <a:pt x="20542" y="0"/>
                  </a:lnTo>
                  <a:lnTo>
                    <a:pt x="21203" y="0"/>
                  </a:lnTo>
                  <a:lnTo>
                    <a:pt x="21334" y="0"/>
                  </a:lnTo>
                  <a:lnTo>
                    <a:pt x="21599" y="0"/>
                  </a:lnTo>
                  <a:lnTo>
                    <a:pt x="21334" y="0"/>
                  </a:lnTo>
                  <a:lnTo>
                    <a:pt x="20674" y="0"/>
                  </a:lnTo>
                  <a:lnTo>
                    <a:pt x="20674" y="0"/>
                  </a:lnTo>
                  <a:lnTo>
                    <a:pt x="20542" y="0"/>
                  </a:lnTo>
                  <a:lnTo>
                    <a:pt x="20019" y="0"/>
                  </a:lnTo>
                  <a:lnTo>
                    <a:pt x="19888" y="0"/>
                  </a:lnTo>
                  <a:lnTo>
                    <a:pt x="19227" y="0"/>
                  </a:lnTo>
                  <a:lnTo>
                    <a:pt x="18307" y="0"/>
                  </a:lnTo>
                  <a:lnTo>
                    <a:pt x="17910" y="0"/>
                  </a:lnTo>
                  <a:lnTo>
                    <a:pt x="17382" y="0"/>
                  </a:lnTo>
                  <a:lnTo>
                    <a:pt x="17382" y="0"/>
                  </a:lnTo>
                  <a:lnTo>
                    <a:pt x="16986" y="0"/>
                  </a:lnTo>
                  <a:lnTo>
                    <a:pt x="15803" y="0"/>
                  </a:lnTo>
                  <a:lnTo>
                    <a:pt x="15406" y="0"/>
                  </a:lnTo>
                  <a:lnTo>
                    <a:pt x="14091" y="0"/>
                  </a:lnTo>
                  <a:lnTo>
                    <a:pt x="13040" y="0"/>
                  </a:lnTo>
                  <a:lnTo>
                    <a:pt x="12776" y="0"/>
                  </a:lnTo>
                  <a:lnTo>
                    <a:pt x="13040" y="0"/>
                  </a:lnTo>
                  <a:lnTo>
                    <a:pt x="12115" y="0"/>
                  </a:lnTo>
                  <a:lnTo>
                    <a:pt x="11459" y="0"/>
                  </a:lnTo>
                  <a:lnTo>
                    <a:pt x="9874" y="0"/>
                  </a:lnTo>
                  <a:lnTo>
                    <a:pt x="8691" y="0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29" name="曲线"/>
            <p:cNvSpPr>
              <a:spLocks/>
            </p:cNvSpPr>
            <p:nvPr/>
          </p:nvSpPr>
          <p:spPr>
            <a:xfrm>
              <a:off x="1427745" y="3217083"/>
              <a:ext cx="155590" cy="2190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011" y="0"/>
                  </a:moveTo>
                  <a:lnTo>
                    <a:pt x="10071" y="0"/>
                  </a:lnTo>
                  <a:lnTo>
                    <a:pt x="10071" y="0"/>
                  </a:lnTo>
                  <a:lnTo>
                    <a:pt x="10376" y="0"/>
                  </a:lnTo>
                  <a:lnTo>
                    <a:pt x="10498" y="0"/>
                  </a:lnTo>
                  <a:lnTo>
                    <a:pt x="10376" y="0"/>
                  </a:lnTo>
                  <a:lnTo>
                    <a:pt x="10315" y="0"/>
                  </a:lnTo>
                  <a:lnTo>
                    <a:pt x="10011" y="0"/>
                  </a:lnTo>
                  <a:lnTo>
                    <a:pt x="9587" y="0"/>
                  </a:lnTo>
                  <a:lnTo>
                    <a:pt x="8434" y="0"/>
                  </a:lnTo>
                  <a:lnTo>
                    <a:pt x="7644" y="0"/>
                  </a:lnTo>
                  <a:lnTo>
                    <a:pt x="6006" y="0"/>
                  </a:lnTo>
                  <a:lnTo>
                    <a:pt x="5705" y="0"/>
                  </a:lnTo>
                  <a:lnTo>
                    <a:pt x="4429" y="0"/>
                  </a:lnTo>
                  <a:lnTo>
                    <a:pt x="4127" y="0"/>
                  </a:lnTo>
                  <a:lnTo>
                    <a:pt x="3885" y="0"/>
                  </a:lnTo>
                  <a:lnTo>
                    <a:pt x="3399" y="0"/>
                  </a:lnTo>
                  <a:lnTo>
                    <a:pt x="3095" y="0"/>
                  </a:lnTo>
                  <a:lnTo>
                    <a:pt x="2611" y="0"/>
                  </a:lnTo>
                  <a:lnTo>
                    <a:pt x="2428" y="0"/>
                  </a:lnTo>
                  <a:lnTo>
                    <a:pt x="2063" y="0"/>
                  </a:lnTo>
                  <a:lnTo>
                    <a:pt x="1761" y="0"/>
                  </a:lnTo>
                  <a:lnTo>
                    <a:pt x="1700" y="0"/>
                  </a:lnTo>
                  <a:lnTo>
                    <a:pt x="2003" y="0"/>
                  </a:lnTo>
                  <a:lnTo>
                    <a:pt x="2307" y="0"/>
                  </a:lnTo>
                  <a:lnTo>
                    <a:pt x="2124" y="0"/>
                  </a:lnTo>
                  <a:lnTo>
                    <a:pt x="2003" y="0"/>
                  </a:lnTo>
                  <a:lnTo>
                    <a:pt x="1152" y="0"/>
                  </a:lnTo>
                  <a:lnTo>
                    <a:pt x="852" y="0"/>
                  </a:lnTo>
                  <a:lnTo>
                    <a:pt x="304" y="0"/>
                  </a:lnTo>
                  <a:lnTo>
                    <a:pt x="185" y="0"/>
                  </a:lnTo>
                  <a:lnTo>
                    <a:pt x="1" y="0"/>
                  </a:lnTo>
                  <a:lnTo>
                    <a:pt x="62" y="0"/>
                  </a:lnTo>
                  <a:lnTo>
                    <a:pt x="304" y="0"/>
                  </a:lnTo>
                  <a:lnTo>
                    <a:pt x="364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546" y="0"/>
                  </a:lnTo>
                  <a:lnTo>
                    <a:pt x="791" y="0"/>
                  </a:lnTo>
                  <a:lnTo>
                    <a:pt x="668" y="0"/>
                  </a:lnTo>
                  <a:lnTo>
                    <a:pt x="487" y="0"/>
                  </a:lnTo>
                  <a:lnTo>
                    <a:pt x="245" y="0"/>
                  </a:lnTo>
                  <a:lnTo>
                    <a:pt x="62" y="0"/>
                  </a:lnTo>
                  <a:lnTo>
                    <a:pt x="364" y="0"/>
                  </a:lnTo>
                  <a:lnTo>
                    <a:pt x="668" y="0"/>
                  </a:lnTo>
                  <a:lnTo>
                    <a:pt x="1213" y="0"/>
                  </a:lnTo>
                  <a:lnTo>
                    <a:pt x="1700" y="0"/>
                  </a:lnTo>
                  <a:lnTo>
                    <a:pt x="2367" y="0"/>
                  </a:lnTo>
                  <a:lnTo>
                    <a:pt x="2670" y="0"/>
                  </a:lnTo>
                  <a:lnTo>
                    <a:pt x="2792" y="0"/>
                  </a:lnTo>
                  <a:lnTo>
                    <a:pt x="3095" y="0"/>
                  </a:lnTo>
                  <a:lnTo>
                    <a:pt x="3218" y="0"/>
                  </a:lnTo>
                  <a:lnTo>
                    <a:pt x="3399" y="0"/>
                  </a:lnTo>
                  <a:lnTo>
                    <a:pt x="4127" y="0"/>
                  </a:lnTo>
                  <a:lnTo>
                    <a:pt x="4307" y="0"/>
                  </a:lnTo>
                  <a:lnTo>
                    <a:pt x="4490" y="0"/>
                  </a:lnTo>
                  <a:lnTo>
                    <a:pt x="4612" y="0"/>
                  </a:lnTo>
                  <a:lnTo>
                    <a:pt x="4734" y="0"/>
                  </a:lnTo>
                  <a:lnTo>
                    <a:pt x="4917" y="0"/>
                  </a:lnTo>
                  <a:lnTo>
                    <a:pt x="5218" y="0"/>
                  </a:lnTo>
                  <a:lnTo>
                    <a:pt x="5522" y="0"/>
                  </a:lnTo>
                  <a:lnTo>
                    <a:pt x="5522" y="0"/>
                  </a:lnTo>
                  <a:lnTo>
                    <a:pt x="5461" y="0"/>
                  </a:lnTo>
                  <a:lnTo>
                    <a:pt x="5766" y="0"/>
                  </a:lnTo>
                  <a:lnTo>
                    <a:pt x="6310" y="0"/>
                  </a:lnTo>
                  <a:lnTo>
                    <a:pt x="6433" y="0"/>
                  </a:lnTo>
                  <a:lnTo>
                    <a:pt x="6371" y="0"/>
                  </a:lnTo>
                  <a:lnTo>
                    <a:pt x="6433" y="0"/>
                  </a:lnTo>
                  <a:lnTo>
                    <a:pt x="6673" y="0"/>
                  </a:lnTo>
                  <a:lnTo>
                    <a:pt x="7221" y="0"/>
                  </a:lnTo>
                  <a:lnTo>
                    <a:pt x="7342" y="0"/>
                  </a:lnTo>
                  <a:lnTo>
                    <a:pt x="7462" y="0"/>
                  </a:lnTo>
                  <a:lnTo>
                    <a:pt x="7584" y="0"/>
                  </a:lnTo>
                  <a:lnTo>
                    <a:pt x="8071" y="0"/>
                  </a:lnTo>
                  <a:lnTo>
                    <a:pt x="8132" y="0"/>
                  </a:lnTo>
                  <a:lnTo>
                    <a:pt x="8555" y="0"/>
                  </a:lnTo>
                  <a:lnTo>
                    <a:pt x="8737" y="0"/>
                  </a:lnTo>
                  <a:lnTo>
                    <a:pt x="9282" y="0"/>
                  </a:lnTo>
                  <a:lnTo>
                    <a:pt x="9282" y="0"/>
                  </a:lnTo>
                  <a:lnTo>
                    <a:pt x="9101" y="0"/>
                  </a:lnTo>
                  <a:lnTo>
                    <a:pt x="8982" y="0"/>
                  </a:lnTo>
                  <a:lnTo>
                    <a:pt x="8982" y="0"/>
                  </a:lnTo>
                  <a:lnTo>
                    <a:pt x="9039" y="0"/>
                  </a:lnTo>
                  <a:lnTo>
                    <a:pt x="9039" y="0"/>
                  </a:lnTo>
                  <a:lnTo>
                    <a:pt x="9160" y="0"/>
                  </a:lnTo>
                  <a:lnTo>
                    <a:pt x="9405" y="0"/>
                  </a:lnTo>
                  <a:lnTo>
                    <a:pt x="9466" y="0"/>
                  </a:lnTo>
                  <a:lnTo>
                    <a:pt x="9405" y="0"/>
                  </a:lnTo>
                  <a:lnTo>
                    <a:pt x="9950" y="0"/>
                  </a:lnTo>
                  <a:lnTo>
                    <a:pt x="10498" y="0"/>
                  </a:lnTo>
                  <a:lnTo>
                    <a:pt x="10558" y="0"/>
                  </a:lnTo>
                  <a:lnTo>
                    <a:pt x="10799" y="0"/>
                  </a:lnTo>
                  <a:lnTo>
                    <a:pt x="11103" y="0"/>
                  </a:lnTo>
                  <a:lnTo>
                    <a:pt x="11226" y="0"/>
                  </a:lnTo>
                  <a:lnTo>
                    <a:pt x="11286" y="0"/>
                  </a:lnTo>
                  <a:lnTo>
                    <a:pt x="11526" y="0"/>
                  </a:lnTo>
                  <a:lnTo>
                    <a:pt x="12074" y="0"/>
                  </a:lnTo>
                  <a:lnTo>
                    <a:pt x="12193" y="0"/>
                  </a:lnTo>
                  <a:lnTo>
                    <a:pt x="12135" y="0"/>
                  </a:lnTo>
                  <a:lnTo>
                    <a:pt x="12377" y="0"/>
                  </a:lnTo>
                  <a:lnTo>
                    <a:pt x="12925" y="0"/>
                  </a:lnTo>
                  <a:lnTo>
                    <a:pt x="13226" y="0"/>
                  </a:lnTo>
                  <a:lnTo>
                    <a:pt x="13226" y="0"/>
                  </a:lnTo>
                  <a:lnTo>
                    <a:pt x="13530" y="0"/>
                  </a:lnTo>
                  <a:lnTo>
                    <a:pt x="13892" y="0"/>
                  </a:lnTo>
                  <a:lnTo>
                    <a:pt x="14014" y="0"/>
                  </a:lnTo>
                  <a:lnTo>
                    <a:pt x="14319" y="0"/>
                  </a:lnTo>
                  <a:lnTo>
                    <a:pt x="14924" y="0"/>
                  </a:lnTo>
                  <a:lnTo>
                    <a:pt x="15408" y="0"/>
                  </a:lnTo>
                  <a:lnTo>
                    <a:pt x="15714" y="0"/>
                  </a:lnTo>
                  <a:lnTo>
                    <a:pt x="15835" y="0"/>
                  </a:lnTo>
                  <a:lnTo>
                    <a:pt x="15956" y="0"/>
                  </a:lnTo>
                  <a:lnTo>
                    <a:pt x="16380" y="0"/>
                  </a:lnTo>
                  <a:lnTo>
                    <a:pt x="16685" y="0"/>
                  </a:lnTo>
                  <a:lnTo>
                    <a:pt x="16986" y="0"/>
                  </a:lnTo>
                  <a:lnTo>
                    <a:pt x="17230" y="0"/>
                  </a:lnTo>
                  <a:lnTo>
                    <a:pt x="17351" y="0"/>
                  </a:lnTo>
                  <a:lnTo>
                    <a:pt x="17291" y="0"/>
                  </a:lnTo>
                  <a:lnTo>
                    <a:pt x="17291" y="0"/>
                  </a:lnTo>
                  <a:lnTo>
                    <a:pt x="17655" y="0"/>
                  </a:lnTo>
                  <a:lnTo>
                    <a:pt x="18080" y="0"/>
                  </a:lnTo>
                  <a:lnTo>
                    <a:pt x="18564" y="0"/>
                  </a:lnTo>
                  <a:lnTo>
                    <a:pt x="18990" y="0"/>
                  </a:lnTo>
                  <a:lnTo>
                    <a:pt x="19294" y="0"/>
                  </a:lnTo>
                  <a:lnTo>
                    <a:pt x="19353" y="0"/>
                  </a:lnTo>
                  <a:lnTo>
                    <a:pt x="19717" y="0"/>
                  </a:lnTo>
                  <a:lnTo>
                    <a:pt x="20082" y="0"/>
                  </a:lnTo>
                  <a:lnTo>
                    <a:pt x="20323" y="0"/>
                  </a:lnTo>
                  <a:lnTo>
                    <a:pt x="20628" y="0"/>
                  </a:lnTo>
                  <a:lnTo>
                    <a:pt x="20810" y="0"/>
                  </a:lnTo>
                  <a:lnTo>
                    <a:pt x="20505" y="0"/>
                  </a:lnTo>
                  <a:lnTo>
                    <a:pt x="20566" y="0"/>
                  </a:lnTo>
                  <a:lnTo>
                    <a:pt x="20689" y="0"/>
                  </a:lnTo>
                  <a:lnTo>
                    <a:pt x="20991" y="0"/>
                  </a:lnTo>
                  <a:lnTo>
                    <a:pt x="20930" y="0"/>
                  </a:lnTo>
                  <a:lnTo>
                    <a:pt x="20689" y="0"/>
                  </a:lnTo>
                  <a:lnTo>
                    <a:pt x="20566" y="0"/>
                  </a:lnTo>
                  <a:lnTo>
                    <a:pt x="20872" y="0"/>
                  </a:lnTo>
                  <a:lnTo>
                    <a:pt x="21233" y="0"/>
                  </a:lnTo>
                  <a:lnTo>
                    <a:pt x="21539" y="0"/>
                  </a:lnTo>
                  <a:lnTo>
                    <a:pt x="21600" y="0"/>
                  </a:lnTo>
                  <a:lnTo>
                    <a:pt x="21112" y="0"/>
                  </a:lnTo>
                  <a:lnTo>
                    <a:pt x="21233" y="0"/>
                  </a:lnTo>
                  <a:lnTo>
                    <a:pt x="21233" y="0"/>
                  </a:lnTo>
                  <a:lnTo>
                    <a:pt x="21173" y="0"/>
                  </a:lnTo>
                  <a:lnTo>
                    <a:pt x="21112" y="0"/>
                  </a:lnTo>
                  <a:lnTo>
                    <a:pt x="21233" y="0"/>
                  </a:lnTo>
                  <a:lnTo>
                    <a:pt x="21416" y="0"/>
                  </a:lnTo>
                  <a:lnTo>
                    <a:pt x="21294" y="0"/>
                  </a:lnTo>
                  <a:lnTo>
                    <a:pt x="21173" y="0"/>
                  </a:lnTo>
                  <a:lnTo>
                    <a:pt x="21416" y="0"/>
                  </a:lnTo>
                  <a:lnTo>
                    <a:pt x="2141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082" y="0"/>
                  </a:lnTo>
                  <a:lnTo>
                    <a:pt x="20022" y="0"/>
                  </a:lnTo>
                  <a:lnTo>
                    <a:pt x="19901" y="0"/>
                  </a:lnTo>
                  <a:lnTo>
                    <a:pt x="19353" y="0"/>
                  </a:lnTo>
                  <a:lnTo>
                    <a:pt x="19051" y="0"/>
                  </a:lnTo>
                  <a:lnTo>
                    <a:pt x="18685" y="0"/>
                  </a:lnTo>
                  <a:lnTo>
                    <a:pt x="18506" y="0"/>
                  </a:lnTo>
                  <a:lnTo>
                    <a:pt x="18444" y="0"/>
                  </a:lnTo>
                  <a:lnTo>
                    <a:pt x="18383" y="0"/>
                  </a:lnTo>
                  <a:lnTo>
                    <a:pt x="18383" y="0"/>
                  </a:lnTo>
                  <a:lnTo>
                    <a:pt x="18506" y="0"/>
                  </a:lnTo>
                  <a:lnTo>
                    <a:pt x="18564" y="0"/>
                  </a:lnTo>
                  <a:lnTo>
                    <a:pt x="18444" y="0"/>
                  </a:lnTo>
                  <a:lnTo>
                    <a:pt x="17835" y="0"/>
                  </a:lnTo>
                  <a:lnTo>
                    <a:pt x="17169" y="0"/>
                  </a:lnTo>
                  <a:lnTo>
                    <a:pt x="16259" y="0"/>
                  </a:lnTo>
                  <a:lnTo>
                    <a:pt x="15530" y="0"/>
                  </a:lnTo>
                  <a:lnTo>
                    <a:pt x="15408" y="0"/>
                  </a:lnTo>
                  <a:lnTo>
                    <a:pt x="15108" y="0"/>
                  </a:lnTo>
                  <a:lnTo>
                    <a:pt x="14562" y="0"/>
                  </a:lnTo>
                  <a:lnTo>
                    <a:pt x="13592" y="0"/>
                  </a:lnTo>
                  <a:lnTo>
                    <a:pt x="13953" y="0"/>
                  </a:lnTo>
                  <a:lnTo>
                    <a:pt x="13103" y="0"/>
                  </a:lnTo>
                  <a:lnTo>
                    <a:pt x="12680" y="0"/>
                  </a:lnTo>
                  <a:lnTo>
                    <a:pt x="12741" y="0"/>
                  </a:lnTo>
                  <a:lnTo>
                    <a:pt x="12680" y="0"/>
                  </a:lnTo>
                  <a:lnTo>
                    <a:pt x="12803" y="0"/>
                  </a:lnTo>
                  <a:lnTo>
                    <a:pt x="12803" y="0"/>
                  </a:lnTo>
                  <a:lnTo>
                    <a:pt x="12741" y="0"/>
                  </a:lnTo>
                  <a:lnTo>
                    <a:pt x="12925" y="0"/>
                  </a:lnTo>
                  <a:lnTo>
                    <a:pt x="12925" y="0"/>
                  </a:lnTo>
                  <a:lnTo>
                    <a:pt x="13409" y="0"/>
                  </a:lnTo>
                  <a:lnTo>
                    <a:pt x="13651" y="0"/>
                  </a:lnTo>
                  <a:lnTo>
                    <a:pt x="13892" y="0"/>
                  </a:lnTo>
                  <a:lnTo>
                    <a:pt x="13713" y="0"/>
                  </a:lnTo>
                  <a:lnTo>
                    <a:pt x="13592" y="0"/>
                  </a:lnTo>
                  <a:lnTo>
                    <a:pt x="14014" y="0"/>
                  </a:lnTo>
                  <a:lnTo>
                    <a:pt x="13953" y="0"/>
                  </a:lnTo>
                  <a:lnTo>
                    <a:pt x="14197" y="0"/>
                  </a:lnTo>
                  <a:lnTo>
                    <a:pt x="14136" y="0"/>
                  </a:lnTo>
                  <a:lnTo>
                    <a:pt x="14440" y="0"/>
                  </a:lnTo>
                  <a:lnTo>
                    <a:pt x="14803" y="0"/>
                  </a:lnTo>
                  <a:lnTo>
                    <a:pt x="15169" y="0"/>
                  </a:lnTo>
                  <a:lnTo>
                    <a:pt x="15351" y="0"/>
                  </a:lnTo>
                  <a:lnTo>
                    <a:pt x="15530" y="0"/>
                  </a:lnTo>
                  <a:lnTo>
                    <a:pt x="16380" y="0"/>
                  </a:lnTo>
                  <a:lnTo>
                    <a:pt x="17595" y="0"/>
                  </a:lnTo>
                  <a:lnTo>
                    <a:pt x="17655" y="0"/>
                  </a:lnTo>
                  <a:lnTo>
                    <a:pt x="17835" y="0"/>
                  </a:lnTo>
                  <a:lnTo>
                    <a:pt x="18262" y="0"/>
                  </a:lnTo>
                  <a:lnTo>
                    <a:pt x="18685" y="0"/>
                  </a:lnTo>
                  <a:lnTo>
                    <a:pt x="18685" y="0"/>
                  </a:lnTo>
                  <a:lnTo>
                    <a:pt x="18990" y="0"/>
                  </a:lnTo>
                  <a:lnTo>
                    <a:pt x="19112" y="0"/>
                  </a:lnTo>
                  <a:lnTo>
                    <a:pt x="19112" y="0"/>
                  </a:lnTo>
                  <a:lnTo>
                    <a:pt x="19051" y="0"/>
                  </a:lnTo>
                  <a:lnTo>
                    <a:pt x="18746" y="0"/>
                  </a:lnTo>
                  <a:lnTo>
                    <a:pt x="18383" y="0"/>
                  </a:lnTo>
                  <a:lnTo>
                    <a:pt x="17958" y="0"/>
                  </a:lnTo>
                  <a:lnTo>
                    <a:pt x="17896" y="0"/>
                  </a:lnTo>
                  <a:lnTo>
                    <a:pt x="18990" y="0"/>
                  </a:lnTo>
                  <a:lnTo>
                    <a:pt x="18990" y="0"/>
                  </a:lnTo>
                  <a:lnTo>
                    <a:pt x="18685" y="0"/>
                  </a:lnTo>
                  <a:lnTo>
                    <a:pt x="18444" y="0"/>
                  </a:lnTo>
                  <a:lnTo>
                    <a:pt x="18141" y="0"/>
                  </a:lnTo>
                  <a:lnTo>
                    <a:pt x="17896" y="0"/>
                  </a:lnTo>
                  <a:lnTo>
                    <a:pt x="17774" y="0"/>
                  </a:lnTo>
                  <a:lnTo>
                    <a:pt x="17473" y="0"/>
                  </a:lnTo>
                  <a:lnTo>
                    <a:pt x="16928" y="0"/>
                  </a:lnTo>
                  <a:lnTo>
                    <a:pt x="16441" y="0"/>
                  </a:lnTo>
                  <a:lnTo>
                    <a:pt x="16017" y="0"/>
                  </a:lnTo>
                  <a:lnTo>
                    <a:pt x="15469" y="0"/>
                  </a:lnTo>
                  <a:lnTo>
                    <a:pt x="15351" y="0"/>
                  </a:lnTo>
                  <a:lnTo>
                    <a:pt x="14924" y="0"/>
                  </a:lnTo>
                  <a:lnTo>
                    <a:pt x="14620" y="0"/>
                  </a:lnTo>
                  <a:lnTo>
                    <a:pt x="14257" y="0"/>
                  </a:lnTo>
                  <a:lnTo>
                    <a:pt x="13953" y="0"/>
                  </a:lnTo>
                  <a:lnTo>
                    <a:pt x="13892" y="0"/>
                  </a:lnTo>
                  <a:lnTo>
                    <a:pt x="13953" y="0"/>
                  </a:lnTo>
                  <a:lnTo>
                    <a:pt x="13892" y="0"/>
                  </a:lnTo>
                  <a:lnTo>
                    <a:pt x="13592" y="0"/>
                  </a:lnTo>
                  <a:lnTo>
                    <a:pt x="13409" y="0"/>
                  </a:lnTo>
                  <a:lnTo>
                    <a:pt x="13409" y="0"/>
                  </a:lnTo>
                  <a:lnTo>
                    <a:pt x="13103" y="0"/>
                  </a:lnTo>
                  <a:lnTo>
                    <a:pt x="12377" y="0"/>
                  </a:lnTo>
                  <a:lnTo>
                    <a:pt x="12135" y="0"/>
                  </a:lnTo>
                  <a:lnTo>
                    <a:pt x="11832" y="0"/>
                  </a:lnTo>
                  <a:lnTo>
                    <a:pt x="11832" y="0"/>
                  </a:lnTo>
                  <a:lnTo>
                    <a:pt x="11405" y="0"/>
                  </a:lnTo>
                  <a:lnTo>
                    <a:pt x="11286" y="0"/>
                  </a:lnTo>
                  <a:lnTo>
                    <a:pt x="10921" y="0"/>
                  </a:lnTo>
                  <a:lnTo>
                    <a:pt x="10315" y="0"/>
                  </a:lnTo>
                  <a:lnTo>
                    <a:pt x="1019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30" name="曲线"/>
            <p:cNvSpPr>
              <a:spLocks/>
            </p:cNvSpPr>
            <p:nvPr/>
          </p:nvSpPr>
          <p:spPr>
            <a:xfrm>
              <a:off x="1572393" y="3330997"/>
              <a:ext cx="150346" cy="1602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901" y="0"/>
                  </a:moveTo>
                  <a:lnTo>
                    <a:pt x="5336" y="0"/>
                  </a:lnTo>
                  <a:lnTo>
                    <a:pt x="4835" y="0"/>
                  </a:lnTo>
                  <a:lnTo>
                    <a:pt x="3957" y="0"/>
                  </a:lnTo>
                  <a:lnTo>
                    <a:pt x="3704" y="0"/>
                  </a:lnTo>
                  <a:lnTo>
                    <a:pt x="3141" y="0"/>
                  </a:lnTo>
                  <a:lnTo>
                    <a:pt x="2762" y="0"/>
                  </a:lnTo>
                  <a:lnTo>
                    <a:pt x="2388" y="0"/>
                  </a:lnTo>
                  <a:lnTo>
                    <a:pt x="2135" y="0"/>
                  </a:lnTo>
                  <a:lnTo>
                    <a:pt x="1571" y="0"/>
                  </a:lnTo>
                  <a:lnTo>
                    <a:pt x="3" y="0"/>
                  </a:lnTo>
                  <a:lnTo>
                    <a:pt x="1571" y="0"/>
                  </a:lnTo>
                  <a:lnTo>
                    <a:pt x="1571" y="0"/>
                  </a:lnTo>
                  <a:lnTo>
                    <a:pt x="1382" y="0"/>
                  </a:lnTo>
                  <a:lnTo>
                    <a:pt x="1382" y="0"/>
                  </a:lnTo>
                  <a:lnTo>
                    <a:pt x="1131" y="0"/>
                  </a:lnTo>
                  <a:lnTo>
                    <a:pt x="1256" y="0"/>
                  </a:lnTo>
                  <a:lnTo>
                    <a:pt x="1382" y="0"/>
                  </a:lnTo>
                  <a:lnTo>
                    <a:pt x="1194" y="0"/>
                  </a:lnTo>
                  <a:lnTo>
                    <a:pt x="1068" y="0"/>
                  </a:lnTo>
                  <a:lnTo>
                    <a:pt x="1131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068" y="0"/>
                  </a:lnTo>
                  <a:lnTo>
                    <a:pt x="1571" y="0"/>
                  </a:lnTo>
                  <a:lnTo>
                    <a:pt x="1509" y="0"/>
                  </a:lnTo>
                  <a:lnTo>
                    <a:pt x="1194" y="0"/>
                  </a:lnTo>
                  <a:lnTo>
                    <a:pt x="818" y="0"/>
                  </a:lnTo>
                  <a:lnTo>
                    <a:pt x="504" y="0"/>
                  </a:lnTo>
                  <a:lnTo>
                    <a:pt x="630" y="0"/>
                  </a:lnTo>
                  <a:lnTo>
                    <a:pt x="878" y="0"/>
                  </a:lnTo>
                  <a:lnTo>
                    <a:pt x="941" y="0"/>
                  </a:lnTo>
                  <a:lnTo>
                    <a:pt x="1068" y="0"/>
                  </a:lnTo>
                  <a:lnTo>
                    <a:pt x="1068" y="0"/>
                  </a:lnTo>
                  <a:lnTo>
                    <a:pt x="1446" y="0"/>
                  </a:lnTo>
                  <a:lnTo>
                    <a:pt x="1571" y="0"/>
                  </a:lnTo>
                  <a:lnTo>
                    <a:pt x="1695" y="0"/>
                  </a:lnTo>
                  <a:lnTo>
                    <a:pt x="1571" y="0"/>
                  </a:lnTo>
                  <a:lnTo>
                    <a:pt x="1571" y="0"/>
                  </a:lnTo>
                  <a:lnTo>
                    <a:pt x="1757" y="0"/>
                  </a:lnTo>
                  <a:lnTo>
                    <a:pt x="2010" y="0"/>
                  </a:lnTo>
                  <a:lnTo>
                    <a:pt x="2762" y="0"/>
                  </a:lnTo>
                  <a:lnTo>
                    <a:pt x="2825" y="0"/>
                  </a:lnTo>
                  <a:lnTo>
                    <a:pt x="2636" y="0"/>
                  </a:lnTo>
                  <a:lnTo>
                    <a:pt x="2762" y="0"/>
                  </a:lnTo>
                  <a:lnTo>
                    <a:pt x="2324" y="0"/>
                  </a:lnTo>
                  <a:lnTo>
                    <a:pt x="2636" y="0"/>
                  </a:lnTo>
                  <a:lnTo>
                    <a:pt x="3390" y="0"/>
                  </a:lnTo>
                  <a:lnTo>
                    <a:pt x="4709" y="0"/>
                  </a:lnTo>
                  <a:lnTo>
                    <a:pt x="5211" y="0"/>
                  </a:lnTo>
                  <a:lnTo>
                    <a:pt x="5273" y="0"/>
                  </a:lnTo>
                  <a:lnTo>
                    <a:pt x="5588" y="0"/>
                  </a:lnTo>
                  <a:lnTo>
                    <a:pt x="5588" y="0"/>
                  </a:lnTo>
                  <a:lnTo>
                    <a:pt x="5838" y="0"/>
                  </a:lnTo>
                  <a:lnTo>
                    <a:pt x="6152" y="0"/>
                  </a:lnTo>
                  <a:lnTo>
                    <a:pt x="6779" y="0"/>
                  </a:lnTo>
                  <a:lnTo>
                    <a:pt x="7221" y="0"/>
                  </a:lnTo>
                  <a:lnTo>
                    <a:pt x="7659" y="0"/>
                  </a:lnTo>
                  <a:lnTo>
                    <a:pt x="8164" y="0"/>
                  </a:lnTo>
                  <a:lnTo>
                    <a:pt x="8413" y="0"/>
                  </a:lnTo>
                  <a:lnTo>
                    <a:pt x="8790" y="0"/>
                  </a:lnTo>
                  <a:lnTo>
                    <a:pt x="9418" y="0"/>
                  </a:lnTo>
                  <a:lnTo>
                    <a:pt x="9732" y="0"/>
                  </a:lnTo>
                  <a:lnTo>
                    <a:pt x="9858" y="0"/>
                  </a:lnTo>
                  <a:lnTo>
                    <a:pt x="10045" y="0"/>
                  </a:lnTo>
                  <a:lnTo>
                    <a:pt x="10233" y="0"/>
                  </a:lnTo>
                  <a:lnTo>
                    <a:pt x="10360" y="0"/>
                  </a:lnTo>
                  <a:lnTo>
                    <a:pt x="10360" y="0"/>
                  </a:lnTo>
                  <a:lnTo>
                    <a:pt x="10548" y="0"/>
                  </a:lnTo>
                  <a:lnTo>
                    <a:pt x="10548" y="0"/>
                  </a:lnTo>
                  <a:lnTo>
                    <a:pt x="10861" y="0"/>
                  </a:lnTo>
                  <a:lnTo>
                    <a:pt x="12681" y="0"/>
                  </a:lnTo>
                  <a:lnTo>
                    <a:pt x="13060" y="0"/>
                  </a:lnTo>
                  <a:lnTo>
                    <a:pt x="13123" y="0"/>
                  </a:lnTo>
                  <a:lnTo>
                    <a:pt x="13624" y="0"/>
                  </a:lnTo>
                  <a:lnTo>
                    <a:pt x="13686" y="0"/>
                  </a:lnTo>
                  <a:lnTo>
                    <a:pt x="13624" y="0"/>
                  </a:lnTo>
                  <a:lnTo>
                    <a:pt x="13435" y="0"/>
                  </a:lnTo>
                  <a:lnTo>
                    <a:pt x="14002" y="0"/>
                  </a:lnTo>
                  <a:lnTo>
                    <a:pt x="14250" y="0"/>
                  </a:lnTo>
                  <a:lnTo>
                    <a:pt x="14250" y="0"/>
                  </a:lnTo>
                  <a:lnTo>
                    <a:pt x="14629" y="0"/>
                  </a:lnTo>
                  <a:lnTo>
                    <a:pt x="16951" y="0"/>
                  </a:lnTo>
                  <a:lnTo>
                    <a:pt x="18958" y="0"/>
                  </a:lnTo>
                  <a:lnTo>
                    <a:pt x="20089" y="0"/>
                  </a:lnTo>
                  <a:lnTo>
                    <a:pt x="20342" y="0"/>
                  </a:lnTo>
                  <a:lnTo>
                    <a:pt x="20594" y="0"/>
                  </a:lnTo>
                  <a:lnTo>
                    <a:pt x="20780" y="0"/>
                  </a:lnTo>
                  <a:lnTo>
                    <a:pt x="20716" y="0"/>
                  </a:lnTo>
                  <a:lnTo>
                    <a:pt x="21595" y="0"/>
                  </a:lnTo>
                  <a:lnTo>
                    <a:pt x="21532" y="0"/>
                  </a:lnTo>
                  <a:lnTo>
                    <a:pt x="20653" y="0"/>
                  </a:lnTo>
                  <a:lnTo>
                    <a:pt x="19715" y="0"/>
                  </a:lnTo>
                  <a:lnTo>
                    <a:pt x="19775" y="0"/>
                  </a:lnTo>
                  <a:lnTo>
                    <a:pt x="19651" y="0"/>
                  </a:lnTo>
                  <a:lnTo>
                    <a:pt x="16573" y="0"/>
                  </a:lnTo>
                  <a:lnTo>
                    <a:pt x="16636" y="0"/>
                  </a:lnTo>
                  <a:lnTo>
                    <a:pt x="15947" y="0"/>
                  </a:lnTo>
                  <a:lnTo>
                    <a:pt x="16198" y="0"/>
                  </a:lnTo>
                  <a:lnTo>
                    <a:pt x="16010" y="0"/>
                  </a:lnTo>
                  <a:lnTo>
                    <a:pt x="16135" y="0"/>
                  </a:lnTo>
                  <a:lnTo>
                    <a:pt x="15947" y="0"/>
                  </a:lnTo>
                  <a:lnTo>
                    <a:pt x="15320" y="0"/>
                  </a:lnTo>
                  <a:lnTo>
                    <a:pt x="14313" y="0"/>
                  </a:lnTo>
                  <a:lnTo>
                    <a:pt x="13812" y="0"/>
                  </a:lnTo>
                  <a:lnTo>
                    <a:pt x="13498" y="0"/>
                  </a:lnTo>
                  <a:lnTo>
                    <a:pt x="13371" y="0"/>
                  </a:lnTo>
                  <a:lnTo>
                    <a:pt x="12870" y="0"/>
                  </a:lnTo>
                  <a:lnTo>
                    <a:pt x="12181" y="0"/>
                  </a:lnTo>
                  <a:lnTo>
                    <a:pt x="11866" y="0"/>
                  </a:lnTo>
                  <a:lnTo>
                    <a:pt x="11238" y="0"/>
                  </a:lnTo>
                  <a:lnTo>
                    <a:pt x="10861" y="0"/>
                  </a:lnTo>
                  <a:lnTo>
                    <a:pt x="10233" y="0"/>
                  </a:lnTo>
                  <a:lnTo>
                    <a:pt x="9544" y="0"/>
                  </a:lnTo>
                  <a:lnTo>
                    <a:pt x="9355" y="0"/>
                  </a:lnTo>
                  <a:lnTo>
                    <a:pt x="8980" y="0"/>
                  </a:lnTo>
                  <a:lnTo>
                    <a:pt x="8413" y="0"/>
                  </a:lnTo>
                  <a:lnTo>
                    <a:pt x="8038" y="0"/>
                  </a:lnTo>
                  <a:lnTo>
                    <a:pt x="7849" y="0"/>
                  </a:lnTo>
                  <a:lnTo>
                    <a:pt x="7471" y="0"/>
                  </a:lnTo>
                  <a:lnTo>
                    <a:pt x="7221" y="0"/>
                  </a:lnTo>
                  <a:lnTo>
                    <a:pt x="7348" y="0"/>
                  </a:lnTo>
                  <a:lnTo>
                    <a:pt x="7158" y="0"/>
                  </a:lnTo>
                  <a:lnTo>
                    <a:pt x="7410" y="0"/>
                  </a:lnTo>
                  <a:lnTo>
                    <a:pt x="7221" y="0"/>
                  </a:lnTo>
                  <a:lnTo>
                    <a:pt x="7221" y="0"/>
                  </a:lnTo>
                  <a:lnTo>
                    <a:pt x="7095" y="0"/>
                  </a:lnTo>
                  <a:lnTo>
                    <a:pt x="6716" y="0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31" name="曲线"/>
            <p:cNvSpPr>
              <a:spLocks/>
            </p:cNvSpPr>
            <p:nvPr/>
          </p:nvSpPr>
          <p:spPr>
            <a:xfrm>
              <a:off x="1663281" y="3444511"/>
              <a:ext cx="103147" cy="10392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676" y="0"/>
                  </a:moveTo>
                  <a:lnTo>
                    <a:pt x="2290" y="0"/>
                  </a:lnTo>
                  <a:lnTo>
                    <a:pt x="1739" y="0"/>
                  </a:lnTo>
                  <a:lnTo>
                    <a:pt x="1739" y="0"/>
                  </a:lnTo>
                  <a:lnTo>
                    <a:pt x="1376" y="0"/>
                  </a:lnTo>
                  <a:lnTo>
                    <a:pt x="550" y="0"/>
                  </a:lnTo>
                  <a:lnTo>
                    <a:pt x="826" y="0"/>
                  </a:lnTo>
                  <a:lnTo>
                    <a:pt x="917" y="0"/>
                  </a:lnTo>
                  <a:lnTo>
                    <a:pt x="826" y="0"/>
                  </a:lnTo>
                  <a:lnTo>
                    <a:pt x="9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50" y="0"/>
                  </a:lnTo>
                  <a:lnTo>
                    <a:pt x="1010" y="0"/>
                  </a:lnTo>
                  <a:lnTo>
                    <a:pt x="1739" y="0"/>
                  </a:lnTo>
                  <a:lnTo>
                    <a:pt x="3297" y="0"/>
                  </a:lnTo>
                  <a:lnTo>
                    <a:pt x="3843" y="0"/>
                  </a:lnTo>
                  <a:lnTo>
                    <a:pt x="4487" y="0"/>
                  </a:lnTo>
                  <a:lnTo>
                    <a:pt x="4946" y="0"/>
                  </a:lnTo>
                  <a:lnTo>
                    <a:pt x="6406" y="0"/>
                  </a:lnTo>
                  <a:lnTo>
                    <a:pt x="7411" y="0"/>
                  </a:lnTo>
                  <a:lnTo>
                    <a:pt x="7872" y="0"/>
                  </a:lnTo>
                  <a:lnTo>
                    <a:pt x="8877" y="0"/>
                  </a:lnTo>
                  <a:lnTo>
                    <a:pt x="10067" y="0"/>
                  </a:lnTo>
                  <a:lnTo>
                    <a:pt x="11532" y="0"/>
                  </a:lnTo>
                  <a:lnTo>
                    <a:pt x="12262" y="0"/>
                  </a:lnTo>
                  <a:lnTo>
                    <a:pt x="12904" y="0"/>
                  </a:lnTo>
                  <a:lnTo>
                    <a:pt x="13273" y="0"/>
                  </a:lnTo>
                  <a:lnTo>
                    <a:pt x="12997" y="0"/>
                  </a:lnTo>
                  <a:lnTo>
                    <a:pt x="12721" y="0"/>
                  </a:lnTo>
                  <a:lnTo>
                    <a:pt x="12262" y="0"/>
                  </a:lnTo>
                  <a:lnTo>
                    <a:pt x="11991" y="0"/>
                  </a:lnTo>
                  <a:lnTo>
                    <a:pt x="12082" y="0"/>
                  </a:lnTo>
                  <a:lnTo>
                    <a:pt x="11808" y="0"/>
                  </a:lnTo>
                  <a:lnTo>
                    <a:pt x="10985" y="0"/>
                  </a:lnTo>
                  <a:lnTo>
                    <a:pt x="10893" y="0"/>
                  </a:lnTo>
                  <a:lnTo>
                    <a:pt x="11256" y="0"/>
                  </a:lnTo>
                  <a:lnTo>
                    <a:pt x="12997" y="0"/>
                  </a:lnTo>
                  <a:lnTo>
                    <a:pt x="14553" y="0"/>
                  </a:lnTo>
                  <a:lnTo>
                    <a:pt x="15652" y="0"/>
                  </a:lnTo>
                  <a:lnTo>
                    <a:pt x="16198" y="0"/>
                  </a:lnTo>
                  <a:lnTo>
                    <a:pt x="16565" y="0"/>
                  </a:lnTo>
                  <a:lnTo>
                    <a:pt x="16840" y="0"/>
                  </a:lnTo>
                  <a:lnTo>
                    <a:pt x="17295" y="0"/>
                  </a:lnTo>
                  <a:lnTo>
                    <a:pt x="17480" y="0"/>
                  </a:lnTo>
                  <a:lnTo>
                    <a:pt x="18031" y="0"/>
                  </a:lnTo>
                  <a:lnTo>
                    <a:pt x="18485" y="0"/>
                  </a:lnTo>
                  <a:lnTo>
                    <a:pt x="18761" y="0"/>
                  </a:lnTo>
                  <a:lnTo>
                    <a:pt x="19859" y="0"/>
                  </a:lnTo>
                  <a:lnTo>
                    <a:pt x="20043" y="0"/>
                  </a:lnTo>
                  <a:lnTo>
                    <a:pt x="20317" y="0"/>
                  </a:lnTo>
                  <a:lnTo>
                    <a:pt x="20772" y="0"/>
                  </a:lnTo>
                  <a:lnTo>
                    <a:pt x="20957" y="0"/>
                  </a:lnTo>
                  <a:lnTo>
                    <a:pt x="20772" y="0"/>
                  </a:lnTo>
                  <a:lnTo>
                    <a:pt x="20772" y="0"/>
                  </a:lnTo>
                  <a:lnTo>
                    <a:pt x="21049" y="0"/>
                  </a:lnTo>
                  <a:lnTo>
                    <a:pt x="21049" y="0"/>
                  </a:lnTo>
                  <a:lnTo>
                    <a:pt x="21049" y="0"/>
                  </a:lnTo>
                  <a:lnTo>
                    <a:pt x="21049" y="0"/>
                  </a:lnTo>
                  <a:lnTo>
                    <a:pt x="21140" y="0"/>
                  </a:lnTo>
                  <a:lnTo>
                    <a:pt x="21231" y="0"/>
                  </a:lnTo>
                  <a:lnTo>
                    <a:pt x="21231" y="0"/>
                  </a:lnTo>
                  <a:lnTo>
                    <a:pt x="21600" y="0"/>
                  </a:lnTo>
                  <a:lnTo>
                    <a:pt x="21140" y="0"/>
                  </a:lnTo>
                  <a:lnTo>
                    <a:pt x="20772" y="0"/>
                  </a:lnTo>
                  <a:lnTo>
                    <a:pt x="20225" y="0"/>
                  </a:lnTo>
                  <a:lnTo>
                    <a:pt x="19219" y="0"/>
                  </a:lnTo>
                  <a:lnTo>
                    <a:pt x="18761" y="0"/>
                  </a:lnTo>
                  <a:lnTo>
                    <a:pt x="18393" y="0"/>
                  </a:lnTo>
                  <a:lnTo>
                    <a:pt x="17755" y="0"/>
                  </a:lnTo>
                  <a:lnTo>
                    <a:pt x="17571" y="0"/>
                  </a:lnTo>
                  <a:lnTo>
                    <a:pt x="17021" y="0"/>
                  </a:lnTo>
                  <a:lnTo>
                    <a:pt x="16474" y="0"/>
                  </a:lnTo>
                  <a:lnTo>
                    <a:pt x="15284" y="0"/>
                  </a:lnTo>
                  <a:lnTo>
                    <a:pt x="14553" y="0"/>
                  </a:lnTo>
                  <a:lnTo>
                    <a:pt x="13363" y="0"/>
                  </a:lnTo>
                  <a:lnTo>
                    <a:pt x="12997" y="0"/>
                  </a:lnTo>
                  <a:lnTo>
                    <a:pt x="12082" y="0"/>
                  </a:lnTo>
                  <a:lnTo>
                    <a:pt x="11899" y="0"/>
                  </a:lnTo>
                  <a:lnTo>
                    <a:pt x="12082" y="0"/>
                  </a:lnTo>
                  <a:lnTo>
                    <a:pt x="11899" y="0"/>
                  </a:lnTo>
                  <a:lnTo>
                    <a:pt x="12082" y="0"/>
                  </a:lnTo>
                  <a:lnTo>
                    <a:pt x="11623" y="0"/>
                  </a:lnTo>
                  <a:lnTo>
                    <a:pt x="11623" y="0"/>
                  </a:lnTo>
                  <a:lnTo>
                    <a:pt x="10985" y="0"/>
                  </a:lnTo>
                  <a:lnTo>
                    <a:pt x="11165" y="0"/>
                  </a:lnTo>
                  <a:lnTo>
                    <a:pt x="10617" y="0"/>
                  </a:lnTo>
                  <a:lnTo>
                    <a:pt x="10251" y="0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32" name="曲线"/>
            <p:cNvSpPr>
              <a:spLocks/>
            </p:cNvSpPr>
            <p:nvPr/>
          </p:nvSpPr>
          <p:spPr>
            <a:xfrm>
              <a:off x="1726206" y="3579286"/>
              <a:ext cx="61190" cy="663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557" y="0"/>
                  </a:moveTo>
                  <a:lnTo>
                    <a:pt x="3242" y="0"/>
                  </a:lnTo>
                  <a:lnTo>
                    <a:pt x="2778" y="0"/>
                  </a:lnTo>
                  <a:lnTo>
                    <a:pt x="2321" y="0"/>
                  </a:lnTo>
                  <a:lnTo>
                    <a:pt x="2012" y="0"/>
                  </a:lnTo>
                  <a:lnTo>
                    <a:pt x="1701" y="0"/>
                  </a:lnTo>
                  <a:lnTo>
                    <a:pt x="928" y="0"/>
                  </a:lnTo>
                  <a:lnTo>
                    <a:pt x="1237" y="0"/>
                  </a:lnTo>
                  <a:lnTo>
                    <a:pt x="928" y="0"/>
                  </a:lnTo>
                  <a:lnTo>
                    <a:pt x="1082" y="0"/>
                  </a:lnTo>
                  <a:lnTo>
                    <a:pt x="1082" y="0"/>
                  </a:lnTo>
                  <a:lnTo>
                    <a:pt x="619" y="0"/>
                  </a:lnTo>
                  <a:lnTo>
                    <a:pt x="619" y="0"/>
                  </a:lnTo>
                  <a:lnTo>
                    <a:pt x="316" y="0"/>
                  </a:lnTo>
                  <a:lnTo>
                    <a:pt x="619" y="0"/>
                  </a:lnTo>
                  <a:lnTo>
                    <a:pt x="316" y="0"/>
                  </a:lnTo>
                  <a:lnTo>
                    <a:pt x="463" y="0"/>
                  </a:lnTo>
                  <a:lnTo>
                    <a:pt x="928" y="0"/>
                  </a:lnTo>
                  <a:lnTo>
                    <a:pt x="619" y="0"/>
                  </a:lnTo>
                  <a:lnTo>
                    <a:pt x="16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63" y="0"/>
                  </a:lnTo>
                  <a:lnTo>
                    <a:pt x="1701" y="0"/>
                  </a:lnTo>
                  <a:lnTo>
                    <a:pt x="2321" y="0"/>
                  </a:lnTo>
                  <a:lnTo>
                    <a:pt x="3398" y="0"/>
                  </a:lnTo>
                  <a:lnTo>
                    <a:pt x="4016" y="0"/>
                  </a:lnTo>
                  <a:lnTo>
                    <a:pt x="5867" y="0"/>
                  </a:lnTo>
                  <a:lnTo>
                    <a:pt x="7098" y="0"/>
                  </a:lnTo>
                  <a:lnTo>
                    <a:pt x="8027" y="0"/>
                  </a:lnTo>
                  <a:lnTo>
                    <a:pt x="8639" y="0"/>
                  </a:lnTo>
                  <a:lnTo>
                    <a:pt x="9413" y="0"/>
                  </a:lnTo>
                  <a:lnTo>
                    <a:pt x="9568" y="0"/>
                  </a:lnTo>
                  <a:lnTo>
                    <a:pt x="9413" y="0"/>
                  </a:lnTo>
                  <a:lnTo>
                    <a:pt x="9413" y="0"/>
                  </a:lnTo>
                  <a:lnTo>
                    <a:pt x="10188" y="0"/>
                  </a:lnTo>
                  <a:lnTo>
                    <a:pt x="11108" y="0"/>
                  </a:lnTo>
                  <a:lnTo>
                    <a:pt x="12192" y="0"/>
                  </a:lnTo>
                  <a:lnTo>
                    <a:pt x="13269" y="0"/>
                  </a:lnTo>
                  <a:lnTo>
                    <a:pt x="13578" y="0"/>
                  </a:lnTo>
                  <a:lnTo>
                    <a:pt x="14198" y="0"/>
                  </a:lnTo>
                  <a:lnTo>
                    <a:pt x="14810" y="0"/>
                  </a:lnTo>
                  <a:lnTo>
                    <a:pt x="15429" y="0"/>
                  </a:lnTo>
                  <a:lnTo>
                    <a:pt x="15739" y="0"/>
                  </a:lnTo>
                  <a:lnTo>
                    <a:pt x="15894" y="0"/>
                  </a:lnTo>
                  <a:lnTo>
                    <a:pt x="16048" y="0"/>
                  </a:lnTo>
                  <a:lnTo>
                    <a:pt x="16505" y="0"/>
                  </a:lnTo>
                  <a:lnTo>
                    <a:pt x="18054" y="0"/>
                  </a:lnTo>
                  <a:lnTo>
                    <a:pt x="18975" y="0"/>
                  </a:lnTo>
                  <a:lnTo>
                    <a:pt x="19439" y="0"/>
                  </a:lnTo>
                  <a:lnTo>
                    <a:pt x="19284" y="0"/>
                  </a:lnTo>
                  <a:lnTo>
                    <a:pt x="19593" y="0"/>
                  </a:lnTo>
                  <a:lnTo>
                    <a:pt x="20523" y="0"/>
                  </a:lnTo>
                  <a:lnTo>
                    <a:pt x="20523" y="0"/>
                  </a:lnTo>
                  <a:lnTo>
                    <a:pt x="21135" y="0"/>
                  </a:lnTo>
                  <a:lnTo>
                    <a:pt x="21600" y="0"/>
                  </a:lnTo>
                  <a:lnTo>
                    <a:pt x="21289" y="0"/>
                  </a:lnTo>
                  <a:lnTo>
                    <a:pt x="20825" y="0"/>
                  </a:lnTo>
                  <a:lnTo>
                    <a:pt x="20523" y="0"/>
                  </a:lnTo>
                  <a:lnTo>
                    <a:pt x="20523" y="0"/>
                  </a:lnTo>
                  <a:lnTo>
                    <a:pt x="20213" y="0"/>
                  </a:lnTo>
                  <a:lnTo>
                    <a:pt x="20980" y="0"/>
                  </a:lnTo>
                  <a:lnTo>
                    <a:pt x="21135" y="0"/>
                  </a:lnTo>
                  <a:lnTo>
                    <a:pt x="20213" y="0"/>
                  </a:lnTo>
                  <a:lnTo>
                    <a:pt x="18975" y="0"/>
                  </a:lnTo>
                  <a:lnTo>
                    <a:pt x="18054" y="0"/>
                  </a:lnTo>
                  <a:lnTo>
                    <a:pt x="16505" y="0"/>
                  </a:lnTo>
                  <a:lnTo>
                    <a:pt x="15583" y="0"/>
                  </a:lnTo>
                  <a:lnTo>
                    <a:pt x="15583" y="0"/>
                  </a:lnTo>
                  <a:lnTo>
                    <a:pt x="14654" y="0"/>
                  </a:lnTo>
                  <a:lnTo>
                    <a:pt x="13578" y="0"/>
                  </a:lnTo>
                  <a:lnTo>
                    <a:pt x="12495" y="0"/>
                  </a:lnTo>
                  <a:lnTo>
                    <a:pt x="11573" y="0"/>
                  </a:lnTo>
                  <a:lnTo>
                    <a:pt x="10954" y="0"/>
                  </a:lnTo>
                  <a:lnTo>
                    <a:pt x="10188" y="0"/>
                  </a:lnTo>
                  <a:lnTo>
                    <a:pt x="9723" y="0"/>
                  </a:lnTo>
                  <a:lnTo>
                    <a:pt x="8639" y="0"/>
                  </a:lnTo>
                  <a:lnTo>
                    <a:pt x="8181" y="0"/>
                  </a:lnTo>
                  <a:lnTo>
                    <a:pt x="7254" y="0"/>
                  </a:lnTo>
                  <a:lnTo>
                    <a:pt x="6332" y="0"/>
                  </a:lnTo>
                  <a:lnTo>
                    <a:pt x="555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335" name="组合"/>
            <p:cNvGrpSpPr>
              <a:grpSpLocks/>
            </p:cNvGrpSpPr>
            <p:nvPr/>
          </p:nvGrpSpPr>
          <p:grpSpPr>
            <a:xfrm>
              <a:off x="1581998" y="3477058"/>
              <a:ext cx="192743" cy="477371"/>
              <a:chOff x="1581998" y="3477058"/>
              <a:chExt cx="192743" cy="477371"/>
            </a:xfrm>
          </p:grpSpPr>
          <p:sp>
            <p:nvSpPr>
              <p:cNvPr id="333" name="曲线"/>
              <p:cNvSpPr>
                <a:spLocks/>
              </p:cNvSpPr>
              <p:nvPr/>
            </p:nvSpPr>
            <p:spPr>
              <a:xfrm>
                <a:off x="1581998" y="3477058"/>
                <a:ext cx="192743" cy="429807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4555" y="0"/>
                    </a:moveTo>
                    <a:lnTo>
                      <a:pt x="4212" y="0"/>
                    </a:lnTo>
                    <a:lnTo>
                      <a:pt x="3673" y="0"/>
                    </a:lnTo>
                    <a:lnTo>
                      <a:pt x="3430" y="0"/>
                    </a:lnTo>
                    <a:lnTo>
                      <a:pt x="3233" y="0"/>
                    </a:lnTo>
                    <a:lnTo>
                      <a:pt x="3430" y="0"/>
                    </a:lnTo>
                    <a:lnTo>
                      <a:pt x="3036" y="0"/>
                    </a:lnTo>
                    <a:lnTo>
                      <a:pt x="1472" y="0"/>
                    </a:lnTo>
                    <a:lnTo>
                      <a:pt x="1323" y="0"/>
                    </a:lnTo>
                    <a:lnTo>
                      <a:pt x="1617" y="0"/>
                    </a:lnTo>
                    <a:lnTo>
                      <a:pt x="1715" y="0"/>
                    </a:lnTo>
                    <a:lnTo>
                      <a:pt x="1521" y="0"/>
                    </a:lnTo>
                    <a:lnTo>
                      <a:pt x="1568" y="0"/>
                    </a:lnTo>
                    <a:lnTo>
                      <a:pt x="1861" y="0"/>
                    </a:lnTo>
                    <a:lnTo>
                      <a:pt x="1861" y="0"/>
                    </a:lnTo>
                    <a:lnTo>
                      <a:pt x="1617" y="0"/>
                    </a:lnTo>
                    <a:lnTo>
                      <a:pt x="1568" y="0"/>
                    </a:lnTo>
                    <a:lnTo>
                      <a:pt x="1763" y="0"/>
                    </a:lnTo>
                    <a:lnTo>
                      <a:pt x="1861" y="0"/>
                    </a:lnTo>
                    <a:lnTo>
                      <a:pt x="1861" y="0"/>
                    </a:lnTo>
                    <a:lnTo>
                      <a:pt x="2009" y="0"/>
                    </a:lnTo>
                    <a:lnTo>
                      <a:pt x="1812" y="0"/>
                    </a:lnTo>
                    <a:lnTo>
                      <a:pt x="1568" y="0"/>
                    </a:lnTo>
                    <a:lnTo>
                      <a:pt x="1226" y="0"/>
                    </a:lnTo>
                    <a:lnTo>
                      <a:pt x="835" y="0"/>
                    </a:lnTo>
                    <a:lnTo>
                      <a:pt x="589" y="0"/>
                    </a:lnTo>
                    <a:lnTo>
                      <a:pt x="491" y="0"/>
                    </a:lnTo>
                    <a:lnTo>
                      <a:pt x="294" y="0"/>
                    </a:lnTo>
                    <a:lnTo>
                      <a:pt x="344" y="0"/>
                    </a:lnTo>
                    <a:lnTo>
                      <a:pt x="589" y="0"/>
                    </a:lnTo>
                    <a:lnTo>
                      <a:pt x="589" y="0"/>
                    </a:lnTo>
                    <a:lnTo>
                      <a:pt x="393" y="0"/>
                    </a:lnTo>
                    <a:lnTo>
                      <a:pt x="393" y="0"/>
                    </a:lnTo>
                    <a:lnTo>
                      <a:pt x="50" y="0"/>
                    </a:lnTo>
                    <a:lnTo>
                      <a:pt x="2" y="0"/>
                    </a:lnTo>
                    <a:lnTo>
                      <a:pt x="100" y="0"/>
                    </a:lnTo>
                    <a:lnTo>
                      <a:pt x="344" y="0"/>
                    </a:lnTo>
                    <a:lnTo>
                      <a:pt x="393" y="0"/>
                    </a:lnTo>
                    <a:lnTo>
                      <a:pt x="737" y="0"/>
                    </a:lnTo>
                    <a:lnTo>
                      <a:pt x="883" y="0"/>
                    </a:lnTo>
                    <a:lnTo>
                      <a:pt x="1077" y="0"/>
                    </a:lnTo>
                    <a:lnTo>
                      <a:pt x="1274" y="0"/>
                    </a:lnTo>
                    <a:lnTo>
                      <a:pt x="1373" y="0"/>
                    </a:lnTo>
                    <a:lnTo>
                      <a:pt x="1323" y="0"/>
                    </a:lnTo>
                    <a:lnTo>
                      <a:pt x="1077" y="0"/>
                    </a:lnTo>
                    <a:lnTo>
                      <a:pt x="835" y="0"/>
                    </a:lnTo>
                    <a:lnTo>
                      <a:pt x="883" y="0"/>
                    </a:lnTo>
                    <a:lnTo>
                      <a:pt x="589" y="0"/>
                    </a:lnTo>
                    <a:lnTo>
                      <a:pt x="786" y="0"/>
                    </a:lnTo>
                    <a:lnTo>
                      <a:pt x="1029" y="0"/>
                    </a:lnTo>
                    <a:lnTo>
                      <a:pt x="1077" y="0"/>
                    </a:lnTo>
                    <a:lnTo>
                      <a:pt x="786" y="0"/>
                    </a:lnTo>
                    <a:lnTo>
                      <a:pt x="491" y="0"/>
                    </a:lnTo>
                    <a:lnTo>
                      <a:pt x="491" y="0"/>
                    </a:lnTo>
                    <a:lnTo>
                      <a:pt x="491" y="0"/>
                    </a:lnTo>
                    <a:lnTo>
                      <a:pt x="344" y="0"/>
                    </a:lnTo>
                    <a:lnTo>
                      <a:pt x="1128" y="0"/>
                    </a:lnTo>
                    <a:lnTo>
                      <a:pt x="980" y="0"/>
                    </a:lnTo>
                    <a:lnTo>
                      <a:pt x="589" y="0"/>
                    </a:lnTo>
                    <a:lnTo>
                      <a:pt x="540" y="0"/>
                    </a:lnTo>
                    <a:lnTo>
                      <a:pt x="50" y="0"/>
                    </a:lnTo>
                    <a:lnTo>
                      <a:pt x="100" y="0"/>
                    </a:lnTo>
                    <a:lnTo>
                      <a:pt x="344" y="0"/>
                    </a:lnTo>
                    <a:lnTo>
                      <a:pt x="294" y="0"/>
                    </a:lnTo>
                    <a:lnTo>
                      <a:pt x="344" y="0"/>
                    </a:lnTo>
                    <a:lnTo>
                      <a:pt x="491" y="0"/>
                    </a:lnTo>
                    <a:lnTo>
                      <a:pt x="737" y="0"/>
                    </a:lnTo>
                    <a:lnTo>
                      <a:pt x="835" y="0"/>
                    </a:lnTo>
                    <a:lnTo>
                      <a:pt x="786" y="0"/>
                    </a:lnTo>
                    <a:lnTo>
                      <a:pt x="491" y="0"/>
                    </a:lnTo>
                    <a:lnTo>
                      <a:pt x="540" y="0"/>
                    </a:lnTo>
                    <a:cubicBezTo>
                      <a:pt x="589" y="0"/>
                      <a:pt x="589" y="0"/>
                      <a:pt x="637" y="0"/>
                    </a:cubicBezTo>
                    <a:lnTo>
                      <a:pt x="637" y="0"/>
                    </a:lnTo>
                    <a:lnTo>
                      <a:pt x="1077" y="0"/>
                    </a:lnTo>
                    <a:lnTo>
                      <a:pt x="1077" y="0"/>
                    </a:lnTo>
                    <a:lnTo>
                      <a:pt x="1077" y="0"/>
                    </a:lnTo>
                    <a:lnTo>
                      <a:pt x="1323" y="0"/>
                    </a:lnTo>
                    <a:lnTo>
                      <a:pt x="1423" y="0"/>
                    </a:lnTo>
                    <a:lnTo>
                      <a:pt x="1666" y="0"/>
                    </a:lnTo>
                    <a:lnTo>
                      <a:pt x="1861" y="0"/>
                    </a:lnTo>
                    <a:lnTo>
                      <a:pt x="2058" y="0"/>
                    </a:lnTo>
                    <a:lnTo>
                      <a:pt x="2058" y="0"/>
                    </a:lnTo>
                    <a:lnTo>
                      <a:pt x="1763" y="0"/>
                    </a:lnTo>
                    <a:lnTo>
                      <a:pt x="1128" y="0"/>
                    </a:lnTo>
                    <a:lnTo>
                      <a:pt x="1029" y="0"/>
                    </a:lnTo>
                    <a:lnTo>
                      <a:pt x="1226" y="0"/>
                    </a:lnTo>
                    <a:lnTo>
                      <a:pt x="1274" y="0"/>
                    </a:lnTo>
                    <a:lnTo>
                      <a:pt x="1568" y="0"/>
                    </a:lnTo>
                    <a:lnTo>
                      <a:pt x="2009" y="0"/>
                    </a:lnTo>
                    <a:lnTo>
                      <a:pt x="2302" y="0"/>
                    </a:lnTo>
                    <a:lnTo>
                      <a:pt x="2302" y="0"/>
                    </a:lnTo>
                    <a:lnTo>
                      <a:pt x="1961" y="0"/>
                    </a:lnTo>
                    <a:lnTo>
                      <a:pt x="1961" y="0"/>
                    </a:lnTo>
                    <a:lnTo>
                      <a:pt x="2107" y="0"/>
                    </a:lnTo>
                    <a:lnTo>
                      <a:pt x="2252" y="0"/>
                    </a:lnTo>
                    <a:lnTo>
                      <a:pt x="2449" y="0"/>
                    </a:lnTo>
                    <a:lnTo>
                      <a:pt x="2203" y="0"/>
                    </a:lnTo>
                    <a:lnTo>
                      <a:pt x="2107" y="0"/>
                    </a:lnTo>
                    <a:lnTo>
                      <a:pt x="2352" y="0"/>
                    </a:lnTo>
                    <a:lnTo>
                      <a:pt x="2107" y="0"/>
                    </a:lnTo>
                    <a:lnTo>
                      <a:pt x="2009" y="0"/>
                    </a:lnTo>
                    <a:lnTo>
                      <a:pt x="2203" y="0"/>
                    </a:lnTo>
                    <a:lnTo>
                      <a:pt x="2302" y="0"/>
                    </a:lnTo>
                    <a:lnTo>
                      <a:pt x="2203" y="0"/>
                    </a:lnTo>
                    <a:lnTo>
                      <a:pt x="1715" y="0"/>
                    </a:lnTo>
                    <a:lnTo>
                      <a:pt x="1373" y="0"/>
                    </a:lnTo>
                    <a:lnTo>
                      <a:pt x="1226" y="0"/>
                    </a:lnTo>
                    <a:cubicBezTo>
                      <a:pt x="1274" y="0"/>
                      <a:pt x="1274" y="0"/>
                      <a:pt x="1323" y="0"/>
                    </a:cubicBezTo>
                    <a:lnTo>
                      <a:pt x="1861" y="0"/>
                    </a:lnTo>
                    <a:lnTo>
                      <a:pt x="2203" y="0"/>
                    </a:lnTo>
                    <a:lnTo>
                      <a:pt x="2449" y="0"/>
                    </a:lnTo>
                    <a:lnTo>
                      <a:pt x="2840" y="0"/>
                    </a:lnTo>
                    <a:lnTo>
                      <a:pt x="3184" y="0"/>
                    </a:lnTo>
                    <a:lnTo>
                      <a:pt x="3184" y="0"/>
                    </a:lnTo>
                    <a:lnTo>
                      <a:pt x="3233" y="0"/>
                    </a:lnTo>
                    <a:lnTo>
                      <a:pt x="3526" y="0"/>
                    </a:lnTo>
                    <a:lnTo>
                      <a:pt x="3673" y="0"/>
                    </a:lnTo>
                    <a:lnTo>
                      <a:pt x="3821" y="0"/>
                    </a:lnTo>
                    <a:lnTo>
                      <a:pt x="4507" y="0"/>
                    </a:lnTo>
                    <a:lnTo>
                      <a:pt x="4750" y="0"/>
                    </a:lnTo>
                    <a:lnTo>
                      <a:pt x="5731" y="0"/>
                    </a:lnTo>
                    <a:lnTo>
                      <a:pt x="7444" y="0"/>
                    </a:lnTo>
                    <a:lnTo>
                      <a:pt x="7591" y="0"/>
                    </a:lnTo>
                    <a:lnTo>
                      <a:pt x="7887" y="0"/>
                    </a:lnTo>
                    <a:lnTo>
                      <a:pt x="8227" y="0"/>
                    </a:lnTo>
                    <a:lnTo>
                      <a:pt x="8573" y="0"/>
                    </a:lnTo>
                    <a:lnTo>
                      <a:pt x="8667" y="0"/>
                    </a:lnTo>
                    <a:lnTo>
                      <a:pt x="8667" y="0"/>
                    </a:lnTo>
                    <a:lnTo>
                      <a:pt x="8425" y="0"/>
                    </a:lnTo>
                    <a:lnTo>
                      <a:pt x="7983" y="0"/>
                    </a:lnTo>
                    <a:lnTo>
                      <a:pt x="7936" y="0"/>
                    </a:lnTo>
                    <a:lnTo>
                      <a:pt x="7689" y="0"/>
                    </a:lnTo>
                    <a:lnTo>
                      <a:pt x="7493" y="0"/>
                    </a:lnTo>
                    <a:lnTo>
                      <a:pt x="7394" y="0"/>
                    </a:lnTo>
                    <a:lnTo>
                      <a:pt x="7591" y="0"/>
                    </a:lnTo>
                    <a:lnTo>
                      <a:pt x="7641" y="0"/>
                    </a:lnTo>
                    <a:lnTo>
                      <a:pt x="7591" y="0"/>
                    </a:lnTo>
                    <a:lnTo>
                      <a:pt x="7591" y="0"/>
                    </a:lnTo>
                    <a:lnTo>
                      <a:pt x="7346" y="0"/>
                    </a:lnTo>
                    <a:lnTo>
                      <a:pt x="7102" y="0"/>
                    </a:lnTo>
                    <a:lnTo>
                      <a:pt x="7004" y="0"/>
                    </a:lnTo>
                    <a:lnTo>
                      <a:pt x="7200" y="0"/>
                    </a:lnTo>
                    <a:lnTo>
                      <a:pt x="7493" y="0"/>
                    </a:lnTo>
                    <a:lnTo>
                      <a:pt x="7641" y="0"/>
                    </a:lnTo>
                    <a:lnTo>
                      <a:pt x="7493" y="0"/>
                    </a:lnTo>
                    <a:lnTo>
                      <a:pt x="7493" y="0"/>
                    </a:lnTo>
                    <a:lnTo>
                      <a:pt x="7394" y="0"/>
                    </a:lnTo>
                    <a:lnTo>
                      <a:pt x="7591" y="0"/>
                    </a:lnTo>
                    <a:lnTo>
                      <a:pt x="7739" y="0"/>
                    </a:lnTo>
                    <a:lnTo>
                      <a:pt x="7936" y="0"/>
                    </a:lnTo>
                    <a:lnTo>
                      <a:pt x="8227" y="0"/>
                    </a:lnTo>
                    <a:lnTo>
                      <a:pt x="8327" y="0"/>
                    </a:lnTo>
                    <a:lnTo>
                      <a:pt x="8573" y="0"/>
                    </a:lnTo>
                    <a:lnTo>
                      <a:pt x="8619" y="0"/>
                    </a:lnTo>
                    <a:lnTo>
                      <a:pt x="8573" y="0"/>
                    </a:lnTo>
                    <a:lnTo>
                      <a:pt x="8376" y="0"/>
                    </a:lnTo>
                    <a:lnTo>
                      <a:pt x="8227" y="0"/>
                    </a:lnTo>
                    <a:lnTo>
                      <a:pt x="8227" y="0"/>
                    </a:lnTo>
                    <a:lnTo>
                      <a:pt x="8327" y="0"/>
                    </a:lnTo>
                    <a:lnTo>
                      <a:pt x="8573" y="0"/>
                    </a:lnTo>
                    <a:lnTo>
                      <a:pt x="8667" y="0"/>
                    </a:lnTo>
                    <a:lnTo>
                      <a:pt x="8717" y="0"/>
                    </a:lnTo>
                    <a:lnTo>
                      <a:pt x="9062" y="0"/>
                    </a:lnTo>
                    <a:lnTo>
                      <a:pt x="9305" y="0"/>
                    </a:lnTo>
                    <a:lnTo>
                      <a:pt x="9402" y="0"/>
                    </a:lnTo>
                    <a:lnTo>
                      <a:pt x="9599" y="0"/>
                    </a:lnTo>
                    <a:lnTo>
                      <a:pt x="9697" y="0"/>
                    </a:lnTo>
                    <a:lnTo>
                      <a:pt x="9797" y="0"/>
                    </a:lnTo>
                    <a:lnTo>
                      <a:pt x="9942" y="0"/>
                    </a:lnTo>
                    <a:lnTo>
                      <a:pt x="10138" y="0"/>
                    </a:lnTo>
                    <a:lnTo>
                      <a:pt x="10088" y="0"/>
                    </a:lnTo>
                    <a:lnTo>
                      <a:pt x="10088" y="0"/>
                    </a:lnTo>
                    <a:lnTo>
                      <a:pt x="10285" y="0"/>
                    </a:lnTo>
                    <a:lnTo>
                      <a:pt x="10039" y="0"/>
                    </a:lnTo>
                    <a:lnTo>
                      <a:pt x="9846" y="0"/>
                    </a:lnTo>
                    <a:lnTo>
                      <a:pt x="10088" y="0"/>
                    </a:lnTo>
                    <a:lnTo>
                      <a:pt x="10088" y="0"/>
                    </a:lnTo>
                    <a:lnTo>
                      <a:pt x="9893" y="0"/>
                    </a:lnTo>
                    <a:lnTo>
                      <a:pt x="9893" y="0"/>
                    </a:lnTo>
                    <a:lnTo>
                      <a:pt x="9797" y="0"/>
                    </a:lnTo>
                    <a:lnTo>
                      <a:pt x="9648" y="0"/>
                    </a:lnTo>
                    <a:lnTo>
                      <a:pt x="9402" y="0"/>
                    </a:lnTo>
                    <a:lnTo>
                      <a:pt x="8962" y="0"/>
                    </a:lnTo>
                    <a:lnTo>
                      <a:pt x="8425" y="0"/>
                    </a:lnTo>
                    <a:lnTo>
                      <a:pt x="8081" y="0"/>
                    </a:lnTo>
                    <a:lnTo>
                      <a:pt x="7887" y="0"/>
                    </a:lnTo>
                    <a:lnTo>
                      <a:pt x="7641" y="0"/>
                    </a:lnTo>
                    <a:lnTo>
                      <a:pt x="7346" y="0"/>
                    </a:lnTo>
                    <a:lnTo>
                      <a:pt x="7346" y="0"/>
                    </a:lnTo>
                    <a:lnTo>
                      <a:pt x="7152" y="0"/>
                    </a:lnTo>
                    <a:lnTo>
                      <a:pt x="7152" y="0"/>
                    </a:lnTo>
                    <a:lnTo>
                      <a:pt x="7444" y="0"/>
                    </a:lnTo>
                    <a:lnTo>
                      <a:pt x="7591" y="0"/>
                    </a:lnTo>
                    <a:lnTo>
                      <a:pt x="7689" y="0"/>
                    </a:lnTo>
                    <a:lnTo>
                      <a:pt x="7887" y="0"/>
                    </a:lnTo>
                    <a:lnTo>
                      <a:pt x="8130" y="0"/>
                    </a:lnTo>
                    <a:lnTo>
                      <a:pt x="8425" y="0"/>
                    </a:lnTo>
                    <a:lnTo>
                      <a:pt x="8667" y="0"/>
                    </a:lnTo>
                    <a:lnTo>
                      <a:pt x="9062" y="0"/>
                    </a:lnTo>
                    <a:lnTo>
                      <a:pt x="9305" y="0"/>
                    </a:lnTo>
                    <a:lnTo>
                      <a:pt x="9697" y="0"/>
                    </a:lnTo>
                    <a:lnTo>
                      <a:pt x="9697" y="0"/>
                    </a:lnTo>
                    <a:lnTo>
                      <a:pt x="9599" y="0"/>
                    </a:lnTo>
                    <a:lnTo>
                      <a:pt x="9353" y="0"/>
                    </a:lnTo>
                    <a:lnTo>
                      <a:pt x="9402" y="0"/>
                    </a:lnTo>
                    <a:lnTo>
                      <a:pt x="9453" y="0"/>
                    </a:lnTo>
                    <a:lnTo>
                      <a:pt x="9846" y="0"/>
                    </a:lnTo>
                    <a:lnTo>
                      <a:pt x="9797" y="0"/>
                    </a:lnTo>
                    <a:lnTo>
                      <a:pt x="9893" y="0"/>
                    </a:lnTo>
                    <a:lnTo>
                      <a:pt x="9893" y="0"/>
                    </a:lnTo>
                    <a:lnTo>
                      <a:pt x="9599" y="0"/>
                    </a:lnTo>
                    <a:lnTo>
                      <a:pt x="9648" y="0"/>
                    </a:lnTo>
                    <a:lnTo>
                      <a:pt x="9648" y="0"/>
                    </a:lnTo>
                    <a:lnTo>
                      <a:pt x="9402" y="0"/>
                    </a:lnTo>
                    <a:lnTo>
                      <a:pt x="9353" y="0"/>
                    </a:lnTo>
                    <a:lnTo>
                      <a:pt x="9551" y="0"/>
                    </a:lnTo>
                    <a:lnTo>
                      <a:pt x="9648" y="0"/>
                    </a:lnTo>
                    <a:lnTo>
                      <a:pt x="9551" y="0"/>
                    </a:lnTo>
                    <a:lnTo>
                      <a:pt x="9697" y="0"/>
                    </a:lnTo>
                    <a:lnTo>
                      <a:pt x="10138" y="0"/>
                    </a:lnTo>
                    <a:lnTo>
                      <a:pt x="10433" y="0"/>
                    </a:lnTo>
                    <a:lnTo>
                      <a:pt x="10433" y="0"/>
                    </a:lnTo>
                    <a:lnTo>
                      <a:pt x="10088" y="0"/>
                    </a:lnTo>
                    <a:lnTo>
                      <a:pt x="9846" y="0"/>
                    </a:lnTo>
                    <a:lnTo>
                      <a:pt x="9697" y="0"/>
                    </a:lnTo>
                    <a:lnTo>
                      <a:pt x="9797" y="0"/>
                    </a:lnTo>
                    <a:lnTo>
                      <a:pt x="10039" y="0"/>
                    </a:lnTo>
                    <a:lnTo>
                      <a:pt x="10383" y="0"/>
                    </a:lnTo>
                    <a:lnTo>
                      <a:pt x="10677" y="0"/>
                    </a:lnTo>
                    <a:lnTo>
                      <a:pt x="10677" y="0"/>
                    </a:lnTo>
                    <a:lnTo>
                      <a:pt x="10627" y="0"/>
                    </a:lnTo>
                    <a:lnTo>
                      <a:pt x="10774" y="0"/>
                    </a:lnTo>
                    <a:lnTo>
                      <a:pt x="10922" y="0"/>
                    </a:lnTo>
                    <a:lnTo>
                      <a:pt x="11509" y="0"/>
                    </a:lnTo>
                    <a:lnTo>
                      <a:pt x="11559" y="0"/>
                    </a:lnTo>
                    <a:lnTo>
                      <a:pt x="11411" y="0"/>
                    </a:lnTo>
                    <a:lnTo>
                      <a:pt x="11263" y="0"/>
                    </a:lnTo>
                    <a:lnTo>
                      <a:pt x="11361" y="0"/>
                    </a:lnTo>
                    <a:lnTo>
                      <a:pt x="11411" y="0"/>
                    </a:lnTo>
                    <a:lnTo>
                      <a:pt x="11263" y="0"/>
                    </a:lnTo>
                    <a:lnTo>
                      <a:pt x="11069" y="0"/>
                    </a:lnTo>
                    <a:lnTo>
                      <a:pt x="10823" y="0"/>
                    </a:lnTo>
                    <a:lnTo>
                      <a:pt x="10627" y="0"/>
                    </a:lnTo>
                    <a:lnTo>
                      <a:pt x="10529" y="0"/>
                    </a:lnTo>
                    <a:lnTo>
                      <a:pt x="10577" y="0"/>
                    </a:lnTo>
                    <a:lnTo>
                      <a:pt x="10823" y="0"/>
                    </a:lnTo>
                    <a:lnTo>
                      <a:pt x="10823" y="0"/>
                    </a:lnTo>
                    <a:lnTo>
                      <a:pt x="10383" y="0"/>
                    </a:lnTo>
                    <a:lnTo>
                      <a:pt x="10186" y="0"/>
                    </a:lnTo>
                    <a:lnTo>
                      <a:pt x="10335" y="0"/>
                    </a:lnTo>
                    <a:lnTo>
                      <a:pt x="10529" y="0"/>
                    </a:lnTo>
                    <a:lnTo>
                      <a:pt x="10383" y="0"/>
                    </a:lnTo>
                    <a:lnTo>
                      <a:pt x="9942" y="0"/>
                    </a:lnTo>
                    <a:lnTo>
                      <a:pt x="9648" y="0"/>
                    </a:lnTo>
                    <a:lnTo>
                      <a:pt x="9599" y="0"/>
                    </a:lnTo>
                    <a:lnTo>
                      <a:pt x="9599" y="0"/>
                    </a:lnTo>
                    <a:lnTo>
                      <a:pt x="9453" y="0"/>
                    </a:lnTo>
                    <a:lnTo>
                      <a:pt x="9160" y="0"/>
                    </a:lnTo>
                    <a:lnTo>
                      <a:pt x="9160" y="0"/>
                    </a:lnTo>
                    <a:lnTo>
                      <a:pt x="9402" y="0"/>
                    </a:lnTo>
                    <a:lnTo>
                      <a:pt x="9599" y="0"/>
                    </a:lnTo>
                    <a:lnTo>
                      <a:pt x="9551" y="0"/>
                    </a:lnTo>
                    <a:lnTo>
                      <a:pt x="9599" y="0"/>
                    </a:lnTo>
                    <a:lnTo>
                      <a:pt x="9893" y="0"/>
                    </a:lnTo>
                    <a:lnTo>
                      <a:pt x="10383" y="0"/>
                    </a:lnTo>
                    <a:lnTo>
                      <a:pt x="10872" y="0"/>
                    </a:lnTo>
                    <a:lnTo>
                      <a:pt x="11312" y="0"/>
                    </a:lnTo>
                    <a:lnTo>
                      <a:pt x="12048" y="0"/>
                    </a:lnTo>
                    <a:lnTo>
                      <a:pt x="12487" y="0"/>
                    </a:lnTo>
                    <a:lnTo>
                      <a:pt x="12391" y="0"/>
                    </a:lnTo>
                    <a:lnTo>
                      <a:pt x="12733" y="0"/>
                    </a:lnTo>
                    <a:lnTo>
                      <a:pt x="12783" y="0"/>
                    </a:lnTo>
                    <a:lnTo>
                      <a:pt x="12733" y="0"/>
                    </a:lnTo>
                    <a:lnTo>
                      <a:pt x="12783" y="0"/>
                    </a:lnTo>
                    <a:lnTo>
                      <a:pt x="12832" y="0"/>
                    </a:lnTo>
                    <a:lnTo>
                      <a:pt x="12585" y="0"/>
                    </a:lnTo>
                    <a:lnTo>
                      <a:pt x="12391" y="0"/>
                    </a:lnTo>
                    <a:lnTo>
                      <a:pt x="12391" y="0"/>
                    </a:lnTo>
                    <a:lnTo>
                      <a:pt x="12537" y="0"/>
                    </a:lnTo>
                    <a:lnTo>
                      <a:pt x="12487" y="0"/>
                    </a:lnTo>
                    <a:lnTo>
                      <a:pt x="12733" y="0"/>
                    </a:lnTo>
                    <a:lnTo>
                      <a:pt x="12733" y="0"/>
                    </a:lnTo>
                    <a:lnTo>
                      <a:pt x="12832" y="0"/>
                    </a:lnTo>
                    <a:lnTo>
                      <a:pt x="12881" y="0"/>
                    </a:lnTo>
                    <a:lnTo>
                      <a:pt x="12832" y="0"/>
                    </a:lnTo>
                    <a:lnTo>
                      <a:pt x="12585" y="0"/>
                    </a:lnTo>
                    <a:lnTo>
                      <a:pt x="12585" y="0"/>
                    </a:lnTo>
                    <a:lnTo>
                      <a:pt x="12487" y="0"/>
                    </a:lnTo>
                    <a:lnTo>
                      <a:pt x="12487" y="0"/>
                    </a:lnTo>
                    <a:lnTo>
                      <a:pt x="12391" y="0"/>
                    </a:lnTo>
                    <a:lnTo>
                      <a:pt x="12391" y="0"/>
                    </a:lnTo>
                    <a:lnTo>
                      <a:pt x="12487" y="0"/>
                    </a:lnTo>
                    <a:lnTo>
                      <a:pt x="12585" y="0"/>
                    </a:lnTo>
                    <a:lnTo>
                      <a:pt x="12783" y="0"/>
                    </a:lnTo>
                    <a:lnTo>
                      <a:pt x="13124" y="0"/>
                    </a:lnTo>
                    <a:lnTo>
                      <a:pt x="13469" y="0"/>
                    </a:lnTo>
                    <a:lnTo>
                      <a:pt x="13711" y="0"/>
                    </a:lnTo>
                    <a:lnTo>
                      <a:pt x="14104" y="0"/>
                    </a:lnTo>
                    <a:lnTo>
                      <a:pt x="14545" y="0"/>
                    </a:lnTo>
                    <a:lnTo>
                      <a:pt x="15084" y="0"/>
                    </a:lnTo>
                    <a:lnTo>
                      <a:pt x="16015" y="0"/>
                    </a:lnTo>
                    <a:lnTo>
                      <a:pt x="16798" y="0"/>
                    </a:lnTo>
                    <a:lnTo>
                      <a:pt x="16898" y="0"/>
                    </a:lnTo>
                    <a:lnTo>
                      <a:pt x="16992" y="0"/>
                    </a:lnTo>
                    <a:lnTo>
                      <a:pt x="17533" y="0"/>
                    </a:lnTo>
                    <a:lnTo>
                      <a:pt x="18267" y="0"/>
                    </a:lnTo>
                    <a:lnTo>
                      <a:pt x="18413" y="0"/>
                    </a:lnTo>
                    <a:lnTo>
                      <a:pt x="18315" y="0"/>
                    </a:lnTo>
                    <a:lnTo>
                      <a:pt x="18463" y="0"/>
                    </a:lnTo>
                    <a:lnTo>
                      <a:pt x="18561" y="0"/>
                    </a:lnTo>
                    <a:lnTo>
                      <a:pt x="18659" y="0"/>
                    </a:lnTo>
                    <a:lnTo>
                      <a:pt x="18758" y="0"/>
                    </a:lnTo>
                    <a:lnTo>
                      <a:pt x="18902" y="0"/>
                    </a:lnTo>
                    <a:lnTo>
                      <a:pt x="19148" y="0"/>
                    </a:lnTo>
                    <a:lnTo>
                      <a:pt x="19198" y="0"/>
                    </a:lnTo>
                    <a:lnTo>
                      <a:pt x="19198" y="0"/>
                    </a:lnTo>
                    <a:lnTo>
                      <a:pt x="19148" y="0"/>
                    </a:lnTo>
                    <a:lnTo>
                      <a:pt x="19050" y="0"/>
                    </a:lnTo>
                    <a:lnTo>
                      <a:pt x="18902" y="0"/>
                    </a:lnTo>
                    <a:lnTo>
                      <a:pt x="18561" y="0"/>
                    </a:lnTo>
                    <a:lnTo>
                      <a:pt x="18218" y="0"/>
                    </a:lnTo>
                    <a:lnTo>
                      <a:pt x="18022" y="0"/>
                    </a:lnTo>
                    <a:lnTo>
                      <a:pt x="18022" y="0"/>
                    </a:lnTo>
                    <a:lnTo>
                      <a:pt x="18315" y="0"/>
                    </a:lnTo>
                    <a:lnTo>
                      <a:pt x="18315" y="0"/>
                    </a:lnTo>
                    <a:lnTo>
                      <a:pt x="18170" y="0"/>
                    </a:lnTo>
                    <a:lnTo>
                      <a:pt x="17484" y="0"/>
                    </a:lnTo>
                    <a:lnTo>
                      <a:pt x="16944" y="0"/>
                    </a:lnTo>
                    <a:lnTo>
                      <a:pt x="16357" y="0"/>
                    </a:lnTo>
                    <a:lnTo>
                      <a:pt x="16261" y="0"/>
                    </a:lnTo>
                    <a:lnTo>
                      <a:pt x="16308" y="0"/>
                    </a:lnTo>
                    <a:lnTo>
                      <a:pt x="16308" y="0"/>
                    </a:lnTo>
                    <a:lnTo>
                      <a:pt x="16114" y="0"/>
                    </a:lnTo>
                    <a:lnTo>
                      <a:pt x="16212" y="0"/>
                    </a:lnTo>
                    <a:lnTo>
                      <a:pt x="16064" y="0"/>
                    </a:lnTo>
                    <a:lnTo>
                      <a:pt x="16114" y="0"/>
                    </a:lnTo>
                    <a:lnTo>
                      <a:pt x="16212" y="0"/>
                    </a:lnTo>
                    <a:lnTo>
                      <a:pt x="16406" y="0"/>
                    </a:lnTo>
                    <a:lnTo>
                      <a:pt x="16455" y="0"/>
                    </a:lnTo>
                    <a:lnTo>
                      <a:pt x="16308" y="0"/>
                    </a:lnTo>
                    <a:lnTo>
                      <a:pt x="16261" y="0"/>
                    </a:lnTo>
                    <a:lnTo>
                      <a:pt x="16406" y="0"/>
                    </a:lnTo>
                    <a:lnTo>
                      <a:pt x="16261" y="0"/>
                    </a:lnTo>
                    <a:lnTo>
                      <a:pt x="16455" y="0"/>
                    </a:lnTo>
                    <a:lnTo>
                      <a:pt x="16455" y="0"/>
                    </a:lnTo>
                    <a:lnTo>
                      <a:pt x="16553" y="0"/>
                    </a:lnTo>
                    <a:lnTo>
                      <a:pt x="16651" y="0"/>
                    </a:lnTo>
                    <a:lnTo>
                      <a:pt x="16553" y="0"/>
                    </a:lnTo>
                    <a:lnTo>
                      <a:pt x="16701" y="0"/>
                    </a:lnTo>
                    <a:lnTo>
                      <a:pt x="16651" y="0"/>
                    </a:lnTo>
                    <a:lnTo>
                      <a:pt x="16898" y="0"/>
                    </a:lnTo>
                    <a:lnTo>
                      <a:pt x="16992" y="0"/>
                    </a:lnTo>
                    <a:lnTo>
                      <a:pt x="16992" y="0"/>
                    </a:lnTo>
                    <a:lnTo>
                      <a:pt x="17043" y="0"/>
                    </a:lnTo>
                    <a:lnTo>
                      <a:pt x="17287" y="0"/>
                    </a:lnTo>
                    <a:lnTo>
                      <a:pt x="17287" y="0"/>
                    </a:lnTo>
                    <a:lnTo>
                      <a:pt x="17533" y="0"/>
                    </a:lnTo>
                    <a:lnTo>
                      <a:pt x="17727" y="0"/>
                    </a:lnTo>
                    <a:lnTo>
                      <a:pt x="17974" y="0"/>
                    </a:lnTo>
                    <a:lnTo>
                      <a:pt x="18072" y="0"/>
                    </a:lnTo>
                    <a:lnTo>
                      <a:pt x="18267" y="0"/>
                    </a:lnTo>
                    <a:lnTo>
                      <a:pt x="18267" y="0"/>
                    </a:lnTo>
                    <a:lnTo>
                      <a:pt x="18315" y="0"/>
                    </a:lnTo>
                    <a:lnTo>
                      <a:pt x="18758" y="0"/>
                    </a:lnTo>
                    <a:lnTo>
                      <a:pt x="18952" y="0"/>
                    </a:lnTo>
                    <a:lnTo>
                      <a:pt x="19148" y="0"/>
                    </a:lnTo>
                    <a:lnTo>
                      <a:pt x="19148" y="0"/>
                    </a:lnTo>
                    <a:lnTo>
                      <a:pt x="19345" y="0"/>
                    </a:lnTo>
                    <a:lnTo>
                      <a:pt x="19834" y="0"/>
                    </a:lnTo>
                    <a:lnTo>
                      <a:pt x="19982" y="0"/>
                    </a:lnTo>
                    <a:lnTo>
                      <a:pt x="20126" y="0"/>
                    </a:lnTo>
                    <a:lnTo>
                      <a:pt x="20668" y="0"/>
                    </a:lnTo>
                    <a:lnTo>
                      <a:pt x="20717" y="0"/>
                    </a:lnTo>
                    <a:lnTo>
                      <a:pt x="20911" y="0"/>
                    </a:lnTo>
                    <a:lnTo>
                      <a:pt x="20960" y="0"/>
                    </a:lnTo>
                    <a:lnTo>
                      <a:pt x="21305" y="0"/>
                    </a:lnTo>
                    <a:lnTo>
                      <a:pt x="21547" y="0"/>
                    </a:lnTo>
                    <a:lnTo>
                      <a:pt x="21597" y="0"/>
                    </a:lnTo>
                    <a:lnTo>
                      <a:pt x="21547" y="0"/>
                    </a:lnTo>
                    <a:lnTo>
                      <a:pt x="21449" y="0"/>
                    </a:lnTo>
                    <a:lnTo>
                      <a:pt x="21449" y="0"/>
                    </a:lnTo>
                    <a:lnTo>
                      <a:pt x="21206" y="0"/>
                    </a:lnTo>
                    <a:lnTo>
                      <a:pt x="21206" y="0"/>
                    </a:lnTo>
                    <a:lnTo>
                      <a:pt x="20619" y="0"/>
                    </a:lnTo>
                    <a:lnTo>
                      <a:pt x="20373" y="0"/>
                    </a:lnTo>
                    <a:lnTo>
                      <a:pt x="20323" y="0"/>
                    </a:lnTo>
                    <a:lnTo>
                      <a:pt x="20323" y="0"/>
                    </a:lnTo>
                    <a:lnTo>
                      <a:pt x="20373" y="0"/>
                    </a:lnTo>
                    <a:lnTo>
                      <a:pt x="20373" y="0"/>
                    </a:lnTo>
                    <a:lnTo>
                      <a:pt x="20126" y="0"/>
                    </a:lnTo>
                    <a:lnTo>
                      <a:pt x="19932" y="0"/>
                    </a:lnTo>
                    <a:lnTo>
                      <a:pt x="19884" y="0"/>
                    </a:lnTo>
                    <a:lnTo>
                      <a:pt x="19246" y="0"/>
                    </a:lnTo>
                    <a:lnTo>
                      <a:pt x="19148" y="0"/>
                    </a:lnTo>
                    <a:lnTo>
                      <a:pt x="18902" y="0"/>
                    </a:lnTo>
                    <a:lnTo>
                      <a:pt x="18610" y="0"/>
                    </a:lnTo>
                    <a:lnTo>
                      <a:pt x="18463" y="0"/>
                    </a:lnTo>
                    <a:lnTo>
                      <a:pt x="18218" y="0"/>
                    </a:lnTo>
                    <a:lnTo>
                      <a:pt x="18122" y="0"/>
                    </a:lnTo>
                    <a:lnTo>
                      <a:pt x="17924" y="0"/>
                    </a:lnTo>
                    <a:lnTo>
                      <a:pt x="17629" y="0"/>
                    </a:lnTo>
                    <a:lnTo>
                      <a:pt x="17043" y="0"/>
                    </a:lnTo>
                    <a:lnTo>
                      <a:pt x="16261" y="0"/>
                    </a:lnTo>
                    <a:lnTo>
                      <a:pt x="15280" y="0"/>
                    </a:lnTo>
                    <a:lnTo>
                      <a:pt x="15034" y="0"/>
                    </a:lnTo>
                    <a:lnTo>
                      <a:pt x="15084" y="0"/>
                    </a:lnTo>
                    <a:lnTo>
                      <a:pt x="15526" y="0"/>
                    </a:lnTo>
                    <a:lnTo>
                      <a:pt x="15720" y="0"/>
                    </a:lnTo>
                    <a:lnTo>
                      <a:pt x="15671" y="0"/>
                    </a:lnTo>
                    <a:lnTo>
                      <a:pt x="15769" y="0"/>
                    </a:lnTo>
                    <a:lnTo>
                      <a:pt x="16015" y="0"/>
                    </a:lnTo>
                    <a:lnTo>
                      <a:pt x="16212" y="0"/>
                    </a:lnTo>
                    <a:lnTo>
                      <a:pt x="16261" y="0"/>
                    </a:lnTo>
                    <a:lnTo>
                      <a:pt x="16064" y="0"/>
                    </a:lnTo>
                    <a:lnTo>
                      <a:pt x="15671" y="0"/>
                    </a:lnTo>
                    <a:lnTo>
                      <a:pt x="15328" y="0"/>
                    </a:lnTo>
                    <a:lnTo>
                      <a:pt x="14545" y="0"/>
                    </a:lnTo>
                    <a:lnTo>
                      <a:pt x="13958" y="0"/>
                    </a:lnTo>
                    <a:lnTo>
                      <a:pt x="13320" y="0"/>
                    </a:lnTo>
                    <a:lnTo>
                      <a:pt x="13076" y="0"/>
                    </a:lnTo>
                    <a:lnTo>
                      <a:pt x="12537" y="0"/>
                    </a:lnTo>
                    <a:lnTo>
                      <a:pt x="11756" y="0"/>
                    </a:lnTo>
                    <a:lnTo>
                      <a:pt x="11559" y="0"/>
                    </a:lnTo>
                    <a:lnTo>
                      <a:pt x="11263" y="0"/>
                    </a:lnTo>
                    <a:lnTo>
                      <a:pt x="10922" y="0"/>
                    </a:lnTo>
                    <a:lnTo>
                      <a:pt x="10088" y="0"/>
                    </a:lnTo>
                    <a:lnTo>
                      <a:pt x="9797" y="0"/>
                    </a:lnTo>
                    <a:lnTo>
                      <a:pt x="9551" y="0"/>
                    </a:lnTo>
                    <a:lnTo>
                      <a:pt x="9209" y="0"/>
                    </a:lnTo>
                    <a:lnTo>
                      <a:pt x="9160" y="0"/>
                    </a:lnTo>
                    <a:lnTo>
                      <a:pt x="8914" y="0"/>
                    </a:lnTo>
                    <a:lnTo>
                      <a:pt x="7444" y="0"/>
                    </a:lnTo>
                    <a:lnTo>
                      <a:pt x="7200" y="0"/>
                    </a:lnTo>
                    <a:lnTo>
                      <a:pt x="7200" y="0"/>
                    </a:lnTo>
                    <a:lnTo>
                      <a:pt x="7004" y="0"/>
                    </a:lnTo>
                    <a:lnTo>
                      <a:pt x="7004" y="0"/>
                    </a:lnTo>
                    <a:lnTo>
                      <a:pt x="6906" y="0"/>
                    </a:lnTo>
                    <a:lnTo>
                      <a:pt x="6759" y="0"/>
                    </a:lnTo>
                    <a:lnTo>
                      <a:pt x="6613" y="0"/>
                    </a:lnTo>
                    <a:lnTo>
                      <a:pt x="6515" y="0"/>
                    </a:lnTo>
                    <a:lnTo>
                      <a:pt x="6269" y="0"/>
                    </a:lnTo>
                    <a:lnTo>
                      <a:pt x="5779" y="0"/>
                    </a:lnTo>
                    <a:lnTo>
                      <a:pt x="5485" y="0"/>
                    </a:lnTo>
                    <a:lnTo>
                      <a:pt x="5242" y="0"/>
                    </a:lnTo>
                    <a:lnTo>
                      <a:pt x="4897" y="0"/>
                    </a:lnTo>
                    <a:lnTo>
                      <a:pt x="4555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34" name="曲线"/>
              <p:cNvSpPr>
                <a:spLocks/>
              </p:cNvSpPr>
              <p:nvPr/>
            </p:nvSpPr>
            <p:spPr>
              <a:xfrm>
                <a:off x="1659793" y="3925633"/>
                <a:ext cx="43271" cy="28796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0"/>
                    </a:moveTo>
                    <a:lnTo>
                      <a:pt x="2835" y="0"/>
                    </a:lnTo>
                    <a:lnTo>
                      <a:pt x="3273" y="0"/>
                    </a:lnTo>
                    <a:lnTo>
                      <a:pt x="5233" y="0"/>
                    </a:lnTo>
                    <a:lnTo>
                      <a:pt x="6983" y="0"/>
                    </a:lnTo>
                    <a:lnTo>
                      <a:pt x="8506" y="0"/>
                    </a:lnTo>
                    <a:lnTo>
                      <a:pt x="8506" y="0"/>
                    </a:lnTo>
                    <a:lnTo>
                      <a:pt x="7422" y="0"/>
                    </a:lnTo>
                    <a:lnTo>
                      <a:pt x="5889" y="0"/>
                    </a:lnTo>
                    <a:lnTo>
                      <a:pt x="3053" y="0"/>
                    </a:lnTo>
                    <a:lnTo>
                      <a:pt x="3710" y="0"/>
                    </a:lnTo>
                    <a:lnTo>
                      <a:pt x="4149" y="0"/>
                    </a:lnTo>
                    <a:lnTo>
                      <a:pt x="6326" y="0"/>
                    </a:lnTo>
                    <a:lnTo>
                      <a:pt x="8725" y="0"/>
                    </a:lnTo>
                    <a:lnTo>
                      <a:pt x="10476" y="0"/>
                    </a:lnTo>
                    <a:lnTo>
                      <a:pt x="12874" y="0"/>
                    </a:lnTo>
                    <a:lnTo>
                      <a:pt x="14176" y="0"/>
                    </a:lnTo>
                    <a:lnTo>
                      <a:pt x="15709" y="0"/>
                    </a:lnTo>
                    <a:lnTo>
                      <a:pt x="17013" y="0"/>
                    </a:lnTo>
                    <a:lnTo>
                      <a:pt x="18107" y="0"/>
                    </a:lnTo>
                    <a:lnTo>
                      <a:pt x="18326" y="0"/>
                    </a:lnTo>
                    <a:lnTo>
                      <a:pt x="19628" y="0"/>
                    </a:lnTo>
                    <a:lnTo>
                      <a:pt x="20286" y="0"/>
                    </a:lnTo>
                    <a:lnTo>
                      <a:pt x="21600" y="0"/>
                    </a:lnTo>
                    <a:lnTo>
                      <a:pt x="21600" y="0"/>
                    </a:lnTo>
                    <a:lnTo>
                      <a:pt x="20505" y="0"/>
                    </a:lnTo>
                    <a:lnTo>
                      <a:pt x="18326" y="0"/>
                    </a:lnTo>
                    <a:lnTo>
                      <a:pt x="17013" y="0"/>
                    </a:lnTo>
                    <a:lnTo>
                      <a:pt x="15709" y="0"/>
                    </a:lnTo>
                    <a:lnTo>
                      <a:pt x="13738" y="0"/>
                    </a:lnTo>
                    <a:lnTo>
                      <a:pt x="13093" y="0"/>
                    </a:lnTo>
                    <a:lnTo>
                      <a:pt x="8506" y="0"/>
                    </a:lnTo>
                    <a:lnTo>
                      <a:pt x="7202" y="0"/>
                    </a:lnTo>
                    <a:lnTo>
                      <a:pt x="7202" y="0"/>
                    </a:lnTo>
                    <a:lnTo>
                      <a:pt x="5889" y="0"/>
                    </a:lnTo>
                    <a:lnTo>
                      <a:pt x="4149" y="0"/>
                    </a:lnTo>
                    <a:lnTo>
                      <a:pt x="3273" y="0"/>
                    </a:lnTo>
                    <a:lnTo>
                      <a:pt x="2835" y="0"/>
                    </a:lnTo>
                    <a:lnTo>
                      <a:pt x="10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336" name="曲线"/>
            <p:cNvSpPr>
              <a:spLocks/>
            </p:cNvSpPr>
            <p:nvPr/>
          </p:nvSpPr>
          <p:spPr>
            <a:xfrm>
              <a:off x="3831140" y="2898695"/>
              <a:ext cx="21864" cy="488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255" y="0"/>
                  </a:moveTo>
                  <a:lnTo>
                    <a:pt x="12954" y="0"/>
                  </a:lnTo>
                  <a:lnTo>
                    <a:pt x="12954" y="0"/>
                  </a:lnTo>
                  <a:lnTo>
                    <a:pt x="10809" y="0"/>
                  </a:lnTo>
                  <a:lnTo>
                    <a:pt x="8210" y="0"/>
                  </a:lnTo>
                  <a:lnTo>
                    <a:pt x="6064" y="0"/>
                  </a:lnTo>
                  <a:lnTo>
                    <a:pt x="6498" y="0"/>
                  </a:lnTo>
                  <a:lnTo>
                    <a:pt x="6064" y="0"/>
                  </a:lnTo>
                  <a:lnTo>
                    <a:pt x="4765" y="0"/>
                  </a:lnTo>
                  <a:lnTo>
                    <a:pt x="2166" y="0"/>
                  </a:lnTo>
                  <a:lnTo>
                    <a:pt x="1299" y="0"/>
                  </a:lnTo>
                  <a:lnTo>
                    <a:pt x="20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732" y="0"/>
                  </a:lnTo>
                  <a:lnTo>
                    <a:pt x="2599" y="0"/>
                  </a:lnTo>
                  <a:lnTo>
                    <a:pt x="3465" y="0"/>
                  </a:lnTo>
                  <a:lnTo>
                    <a:pt x="2599" y="0"/>
                  </a:lnTo>
                  <a:lnTo>
                    <a:pt x="2166" y="0"/>
                  </a:lnTo>
                  <a:lnTo>
                    <a:pt x="3898" y="0"/>
                  </a:lnTo>
                  <a:lnTo>
                    <a:pt x="4765" y="0"/>
                  </a:lnTo>
                  <a:lnTo>
                    <a:pt x="5631" y="0"/>
                  </a:lnTo>
                  <a:lnTo>
                    <a:pt x="8643" y="0"/>
                  </a:lnTo>
                  <a:lnTo>
                    <a:pt x="10376" y="0"/>
                  </a:lnTo>
                  <a:lnTo>
                    <a:pt x="10376" y="0"/>
                  </a:lnTo>
                  <a:lnTo>
                    <a:pt x="10376" y="0"/>
                  </a:lnTo>
                  <a:lnTo>
                    <a:pt x="12108" y="0"/>
                  </a:lnTo>
                  <a:lnTo>
                    <a:pt x="14255" y="0"/>
                  </a:lnTo>
                  <a:lnTo>
                    <a:pt x="14255" y="0"/>
                  </a:lnTo>
                  <a:lnTo>
                    <a:pt x="13389" y="0"/>
                  </a:lnTo>
                  <a:lnTo>
                    <a:pt x="14255" y="0"/>
                  </a:lnTo>
                  <a:lnTo>
                    <a:pt x="12954" y="0"/>
                  </a:lnTo>
                  <a:lnTo>
                    <a:pt x="14687" y="0"/>
                  </a:lnTo>
                  <a:lnTo>
                    <a:pt x="17721" y="0"/>
                  </a:lnTo>
                  <a:lnTo>
                    <a:pt x="17721" y="0"/>
                  </a:lnTo>
                  <a:lnTo>
                    <a:pt x="18154" y="0"/>
                  </a:lnTo>
                  <a:lnTo>
                    <a:pt x="17287" y="0"/>
                  </a:lnTo>
                  <a:lnTo>
                    <a:pt x="18154" y="0"/>
                  </a:lnTo>
                  <a:lnTo>
                    <a:pt x="18154" y="0"/>
                  </a:lnTo>
                  <a:lnTo>
                    <a:pt x="17721" y="0"/>
                  </a:lnTo>
                  <a:lnTo>
                    <a:pt x="19433" y="0"/>
                  </a:lnTo>
                  <a:lnTo>
                    <a:pt x="19867" y="0"/>
                  </a:lnTo>
                  <a:lnTo>
                    <a:pt x="20732" y="0"/>
                  </a:lnTo>
                  <a:lnTo>
                    <a:pt x="21600" y="0"/>
                  </a:lnTo>
                  <a:lnTo>
                    <a:pt x="21166" y="0"/>
                  </a:lnTo>
                  <a:lnTo>
                    <a:pt x="18999" y="0"/>
                  </a:lnTo>
                  <a:lnTo>
                    <a:pt x="18154" y="0"/>
                  </a:lnTo>
                  <a:lnTo>
                    <a:pt x="16855" y="0"/>
                  </a:lnTo>
                  <a:lnTo>
                    <a:pt x="1425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341" name="组合"/>
            <p:cNvGrpSpPr>
              <a:grpSpLocks/>
            </p:cNvGrpSpPr>
            <p:nvPr/>
          </p:nvGrpSpPr>
          <p:grpSpPr>
            <a:xfrm>
              <a:off x="2475628" y="1923533"/>
              <a:ext cx="128064" cy="132718"/>
              <a:chOff x="2475628" y="1923533"/>
              <a:chExt cx="128064" cy="132718"/>
            </a:xfrm>
          </p:grpSpPr>
          <p:sp>
            <p:nvSpPr>
              <p:cNvPr id="337" name="曲线"/>
              <p:cNvSpPr>
                <a:spLocks/>
              </p:cNvSpPr>
              <p:nvPr/>
            </p:nvSpPr>
            <p:spPr>
              <a:xfrm>
                <a:off x="2528946" y="1923533"/>
                <a:ext cx="74746" cy="4841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228" y="0"/>
                    </a:moveTo>
                    <a:lnTo>
                      <a:pt x="10101" y="0"/>
                    </a:lnTo>
                    <a:lnTo>
                      <a:pt x="10355" y="0"/>
                    </a:lnTo>
                    <a:lnTo>
                      <a:pt x="10608" y="0"/>
                    </a:lnTo>
                    <a:lnTo>
                      <a:pt x="10101" y="0"/>
                    </a:lnTo>
                    <a:lnTo>
                      <a:pt x="9721" y="0"/>
                    </a:lnTo>
                    <a:lnTo>
                      <a:pt x="9475" y="0"/>
                    </a:lnTo>
                    <a:lnTo>
                      <a:pt x="9475" y="0"/>
                    </a:lnTo>
                    <a:lnTo>
                      <a:pt x="9975" y="0"/>
                    </a:lnTo>
                    <a:lnTo>
                      <a:pt x="9975" y="0"/>
                    </a:lnTo>
                    <a:lnTo>
                      <a:pt x="9721" y="0"/>
                    </a:lnTo>
                    <a:lnTo>
                      <a:pt x="9721" y="0"/>
                    </a:lnTo>
                    <a:lnTo>
                      <a:pt x="10101" y="0"/>
                    </a:lnTo>
                    <a:lnTo>
                      <a:pt x="9975" y="0"/>
                    </a:lnTo>
                    <a:lnTo>
                      <a:pt x="9600" y="0"/>
                    </a:lnTo>
                    <a:lnTo>
                      <a:pt x="9475" y="0"/>
                    </a:lnTo>
                    <a:lnTo>
                      <a:pt x="8840" y="0"/>
                    </a:lnTo>
                    <a:lnTo>
                      <a:pt x="8207" y="0"/>
                    </a:lnTo>
                    <a:lnTo>
                      <a:pt x="8081" y="0"/>
                    </a:lnTo>
                    <a:lnTo>
                      <a:pt x="8334" y="0"/>
                    </a:lnTo>
                    <a:lnTo>
                      <a:pt x="8334" y="0"/>
                    </a:lnTo>
                    <a:lnTo>
                      <a:pt x="7832" y="0"/>
                    </a:lnTo>
                    <a:lnTo>
                      <a:pt x="7198" y="0"/>
                    </a:lnTo>
                    <a:lnTo>
                      <a:pt x="6946" y="0"/>
                    </a:lnTo>
                    <a:lnTo>
                      <a:pt x="6819" y="0"/>
                    </a:lnTo>
                    <a:lnTo>
                      <a:pt x="6191" y="0"/>
                    </a:lnTo>
                    <a:lnTo>
                      <a:pt x="5684" y="0"/>
                    </a:lnTo>
                    <a:lnTo>
                      <a:pt x="5684" y="0"/>
                    </a:lnTo>
                    <a:lnTo>
                      <a:pt x="5684" y="0"/>
                    </a:lnTo>
                    <a:lnTo>
                      <a:pt x="5303" y="0"/>
                    </a:lnTo>
                    <a:lnTo>
                      <a:pt x="4924" y="0"/>
                    </a:lnTo>
                    <a:lnTo>
                      <a:pt x="4676" y="0"/>
                    </a:lnTo>
                    <a:lnTo>
                      <a:pt x="4296" y="0"/>
                    </a:lnTo>
                    <a:lnTo>
                      <a:pt x="3916" y="0"/>
                    </a:lnTo>
                    <a:lnTo>
                      <a:pt x="3409" y="0"/>
                    </a:lnTo>
                    <a:lnTo>
                      <a:pt x="3663" y="0"/>
                    </a:lnTo>
                    <a:lnTo>
                      <a:pt x="3409" y="0"/>
                    </a:lnTo>
                    <a:lnTo>
                      <a:pt x="3156" y="0"/>
                    </a:lnTo>
                    <a:lnTo>
                      <a:pt x="2781" y="0"/>
                    </a:lnTo>
                    <a:lnTo>
                      <a:pt x="2654" y="0"/>
                    </a:lnTo>
                    <a:lnTo>
                      <a:pt x="2781" y="0"/>
                    </a:lnTo>
                    <a:lnTo>
                      <a:pt x="3283" y="0"/>
                    </a:lnTo>
                    <a:lnTo>
                      <a:pt x="3409" y="0"/>
                    </a:lnTo>
                    <a:lnTo>
                      <a:pt x="3156" y="0"/>
                    </a:lnTo>
                    <a:lnTo>
                      <a:pt x="2654" y="0"/>
                    </a:lnTo>
                    <a:lnTo>
                      <a:pt x="2527" y="0"/>
                    </a:lnTo>
                    <a:lnTo>
                      <a:pt x="2401" y="0"/>
                    </a:lnTo>
                    <a:lnTo>
                      <a:pt x="2401" y="0"/>
                    </a:lnTo>
                    <a:lnTo>
                      <a:pt x="2527" y="0"/>
                    </a:lnTo>
                    <a:lnTo>
                      <a:pt x="2781" y="0"/>
                    </a:lnTo>
                    <a:lnTo>
                      <a:pt x="2781" y="0"/>
                    </a:lnTo>
                    <a:lnTo>
                      <a:pt x="2654" y="0"/>
                    </a:lnTo>
                    <a:lnTo>
                      <a:pt x="2527" y="0"/>
                    </a:lnTo>
                    <a:lnTo>
                      <a:pt x="2147" y="0"/>
                    </a:lnTo>
                    <a:lnTo>
                      <a:pt x="1895" y="0"/>
                    </a:lnTo>
                    <a:lnTo>
                      <a:pt x="633" y="0"/>
                    </a:lnTo>
                    <a:lnTo>
                      <a:pt x="125" y="0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760" y="0"/>
                    </a:lnTo>
                    <a:lnTo>
                      <a:pt x="1140" y="0"/>
                    </a:lnTo>
                    <a:lnTo>
                      <a:pt x="1013" y="0"/>
                    </a:lnTo>
                    <a:lnTo>
                      <a:pt x="1140" y="0"/>
                    </a:lnTo>
                    <a:lnTo>
                      <a:pt x="1768" y="0"/>
                    </a:lnTo>
                    <a:lnTo>
                      <a:pt x="1895" y="0"/>
                    </a:lnTo>
                    <a:lnTo>
                      <a:pt x="1013" y="0"/>
                    </a:lnTo>
                    <a:lnTo>
                      <a:pt x="1013" y="0"/>
                    </a:lnTo>
                    <a:lnTo>
                      <a:pt x="1768" y="0"/>
                    </a:lnTo>
                    <a:lnTo>
                      <a:pt x="2274" y="0"/>
                    </a:lnTo>
                    <a:lnTo>
                      <a:pt x="2781" y="0"/>
                    </a:lnTo>
                    <a:lnTo>
                      <a:pt x="3663" y="0"/>
                    </a:lnTo>
                    <a:lnTo>
                      <a:pt x="4170" y="0"/>
                    </a:lnTo>
                    <a:lnTo>
                      <a:pt x="4549" y="0"/>
                    </a:lnTo>
                    <a:lnTo>
                      <a:pt x="4924" y="0"/>
                    </a:lnTo>
                    <a:lnTo>
                      <a:pt x="5684" y="0"/>
                    </a:lnTo>
                    <a:lnTo>
                      <a:pt x="6191" y="0"/>
                    </a:lnTo>
                    <a:lnTo>
                      <a:pt x="7452" y="0"/>
                    </a:lnTo>
                    <a:lnTo>
                      <a:pt x="8334" y="0"/>
                    </a:lnTo>
                    <a:lnTo>
                      <a:pt x="8840" y="0"/>
                    </a:lnTo>
                    <a:lnTo>
                      <a:pt x="9220" y="0"/>
                    </a:lnTo>
                    <a:lnTo>
                      <a:pt x="9475" y="0"/>
                    </a:lnTo>
                    <a:lnTo>
                      <a:pt x="9475" y="0"/>
                    </a:lnTo>
                    <a:lnTo>
                      <a:pt x="9347" y="0"/>
                    </a:lnTo>
                    <a:lnTo>
                      <a:pt x="9094" y="0"/>
                    </a:lnTo>
                    <a:lnTo>
                      <a:pt x="8840" y="0"/>
                    </a:lnTo>
                    <a:lnTo>
                      <a:pt x="8081" y="0"/>
                    </a:lnTo>
                    <a:lnTo>
                      <a:pt x="7325" y="0"/>
                    </a:lnTo>
                    <a:lnTo>
                      <a:pt x="6693" y="0"/>
                    </a:lnTo>
                    <a:lnTo>
                      <a:pt x="6439" y="0"/>
                    </a:lnTo>
                    <a:lnTo>
                      <a:pt x="6819" y="0"/>
                    </a:lnTo>
                    <a:lnTo>
                      <a:pt x="7832" y="0"/>
                    </a:lnTo>
                    <a:lnTo>
                      <a:pt x="8207" y="0"/>
                    </a:lnTo>
                    <a:lnTo>
                      <a:pt x="8207" y="0"/>
                    </a:lnTo>
                    <a:lnTo>
                      <a:pt x="7832" y="0"/>
                    </a:lnTo>
                    <a:lnTo>
                      <a:pt x="7072" y="0"/>
                    </a:lnTo>
                    <a:lnTo>
                      <a:pt x="6946" y="0"/>
                    </a:lnTo>
                    <a:lnTo>
                      <a:pt x="6566" y="0"/>
                    </a:lnTo>
                    <a:lnTo>
                      <a:pt x="5937" y="0"/>
                    </a:lnTo>
                    <a:lnTo>
                      <a:pt x="5430" y="0"/>
                    </a:lnTo>
                    <a:lnTo>
                      <a:pt x="4549" y="0"/>
                    </a:lnTo>
                    <a:lnTo>
                      <a:pt x="4549" y="0"/>
                    </a:lnTo>
                    <a:lnTo>
                      <a:pt x="5051" y="0"/>
                    </a:lnTo>
                    <a:lnTo>
                      <a:pt x="6317" y="0"/>
                    </a:lnTo>
                    <a:lnTo>
                      <a:pt x="6819" y="0"/>
                    </a:lnTo>
                    <a:lnTo>
                      <a:pt x="7452" y="0"/>
                    </a:lnTo>
                    <a:lnTo>
                      <a:pt x="7705" y="0"/>
                    </a:lnTo>
                    <a:lnTo>
                      <a:pt x="8081" y="0"/>
                    </a:lnTo>
                    <a:lnTo>
                      <a:pt x="8081" y="0"/>
                    </a:lnTo>
                    <a:lnTo>
                      <a:pt x="8587" y="0"/>
                    </a:lnTo>
                    <a:lnTo>
                      <a:pt x="9094" y="0"/>
                    </a:lnTo>
                    <a:lnTo>
                      <a:pt x="10101" y="0"/>
                    </a:lnTo>
                    <a:lnTo>
                      <a:pt x="11116" y="0"/>
                    </a:lnTo>
                    <a:lnTo>
                      <a:pt x="11743" y="0"/>
                    </a:lnTo>
                    <a:lnTo>
                      <a:pt x="12631" y="0"/>
                    </a:lnTo>
                    <a:lnTo>
                      <a:pt x="12631" y="0"/>
                    </a:lnTo>
                    <a:lnTo>
                      <a:pt x="12504" y="0"/>
                    </a:lnTo>
                    <a:lnTo>
                      <a:pt x="12631" y="0"/>
                    </a:lnTo>
                    <a:lnTo>
                      <a:pt x="13384" y="0"/>
                    </a:lnTo>
                    <a:lnTo>
                      <a:pt x="14273" y="0"/>
                    </a:lnTo>
                    <a:lnTo>
                      <a:pt x="15281" y="0"/>
                    </a:lnTo>
                    <a:lnTo>
                      <a:pt x="15534" y="0"/>
                    </a:lnTo>
                    <a:lnTo>
                      <a:pt x="15281" y="0"/>
                    </a:lnTo>
                    <a:lnTo>
                      <a:pt x="15281" y="0"/>
                    </a:lnTo>
                    <a:lnTo>
                      <a:pt x="15661" y="0"/>
                    </a:lnTo>
                    <a:lnTo>
                      <a:pt x="16288" y="0"/>
                    </a:lnTo>
                    <a:lnTo>
                      <a:pt x="16796" y="0"/>
                    </a:lnTo>
                    <a:lnTo>
                      <a:pt x="17176" y="0"/>
                    </a:lnTo>
                    <a:lnTo>
                      <a:pt x="17682" y="0"/>
                    </a:lnTo>
                    <a:lnTo>
                      <a:pt x="18310" y="0"/>
                    </a:lnTo>
                    <a:lnTo>
                      <a:pt x="19071" y="0"/>
                    </a:lnTo>
                    <a:lnTo>
                      <a:pt x="19323" y="0"/>
                    </a:lnTo>
                    <a:lnTo>
                      <a:pt x="19071" y="0"/>
                    </a:lnTo>
                    <a:lnTo>
                      <a:pt x="18944" y="0"/>
                    </a:lnTo>
                    <a:lnTo>
                      <a:pt x="19196" y="0"/>
                    </a:lnTo>
                    <a:lnTo>
                      <a:pt x="19698" y="0"/>
                    </a:lnTo>
                    <a:lnTo>
                      <a:pt x="20205" y="0"/>
                    </a:lnTo>
                    <a:lnTo>
                      <a:pt x="20711" y="0"/>
                    </a:lnTo>
                    <a:lnTo>
                      <a:pt x="21467" y="0"/>
                    </a:lnTo>
                    <a:lnTo>
                      <a:pt x="21593" y="0"/>
                    </a:lnTo>
                    <a:lnTo>
                      <a:pt x="21593" y="0"/>
                    </a:lnTo>
                    <a:lnTo>
                      <a:pt x="21467" y="0"/>
                    </a:lnTo>
                    <a:lnTo>
                      <a:pt x="21340" y="0"/>
                    </a:lnTo>
                    <a:lnTo>
                      <a:pt x="21467" y="0"/>
                    </a:lnTo>
                    <a:lnTo>
                      <a:pt x="21467" y="0"/>
                    </a:lnTo>
                    <a:lnTo>
                      <a:pt x="21218" y="0"/>
                    </a:lnTo>
                    <a:lnTo>
                      <a:pt x="20205" y="0"/>
                    </a:lnTo>
                    <a:lnTo>
                      <a:pt x="19698" y="0"/>
                    </a:lnTo>
                    <a:lnTo>
                      <a:pt x="19450" y="0"/>
                    </a:lnTo>
                    <a:lnTo>
                      <a:pt x="18310" y="0"/>
                    </a:lnTo>
                    <a:lnTo>
                      <a:pt x="17682" y="0"/>
                    </a:lnTo>
                    <a:lnTo>
                      <a:pt x="17176" y="0"/>
                    </a:lnTo>
                    <a:lnTo>
                      <a:pt x="16542" y="0"/>
                    </a:lnTo>
                    <a:lnTo>
                      <a:pt x="16167" y="0"/>
                    </a:lnTo>
                    <a:lnTo>
                      <a:pt x="16167" y="0"/>
                    </a:lnTo>
                    <a:lnTo>
                      <a:pt x="15914" y="0"/>
                    </a:lnTo>
                    <a:lnTo>
                      <a:pt x="15281" y="0"/>
                    </a:lnTo>
                    <a:lnTo>
                      <a:pt x="15281" y="0"/>
                    </a:lnTo>
                    <a:lnTo>
                      <a:pt x="15281" y="0"/>
                    </a:lnTo>
                    <a:lnTo>
                      <a:pt x="15281" y="0"/>
                    </a:lnTo>
                    <a:lnTo>
                      <a:pt x="15026" y="0"/>
                    </a:lnTo>
                    <a:lnTo>
                      <a:pt x="14899" y="0"/>
                    </a:lnTo>
                    <a:lnTo>
                      <a:pt x="14526" y="0"/>
                    </a:lnTo>
                    <a:lnTo>
                      <a:pt x="14400" y="0"/>
                    </a:lnTo>
                    <a:lnTo>
                      <a:pt x="14146" y="0"/>
                    </a:lnTo>
                    <a:lnTo>
                      <a:pt x="13893" y="0"/>
                    </a:lnTo>
                    <a:lnTo>
                      <a:pt x="14019" y="0"/>
                    </a:lnTo>
                    <a:lnTo>
                      <a:pt x="13893" y="0"/>
                    </a:lnTo>
                    <a:lnTo>
                      <a:pt x="12631" y="0"/>
                    </a:lnTo>
                    <a:lnTo>
                      <a:pt x="12631" y="0"/>
                    </a:lnTo>
                    <a:lnTo>
                      <a:pt x="12504" y="0"/>
                    </a:lnTo>
                    <a:lnTo>
                      <a:pt x="11997" y="0"/>
                    </a:lnTo>
                    <a:lnTo>
                      <a:pt x="11870" y="0"/>
                    </a:lnTo>
                    <a:lnTo>
                      <a:pt x="11616" y="0"/>
                    </a:lnTo>
                    <a:lnTo>
                      <a:pt x="11616" y="0"/>
                    </a:lnTo>
                    <a:lnTo>
                      <a:pt x="11489" y="0"/>
                    </a:lnTo>
                    <a:lnTo>
                      <a:pt x="11364" y="0"/>
                    </a:lnTo>
                    <a:lnTo>
                      <a:pt x="11364" y="0"/>
                    </a:lnTo>
                    <a:lnTo>
                      <a:pt x="11489" y="0"/>
                    </a:lnTo>
                    <a:lnTo>
                      <a:pt x="11489" y="0"/>
                    </a:lnTo>
                    <a:lnTo>
                      <a:pt x="11364" y="0"/>
                    </a:lnTo>
                    <a:lnTo>
                      <a:pt x="10735" y="0"/>
                    </a:lnTo>
                    <a:lnTo>
                      <a:pt x="10355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38" name="曲线"/>
              <p:cNvSpPr>
                <a:spLocks/>
              </p:cNvSpPr>
              <p:nvPr/>
            </p:nvSpPr>
            <p:spPr>
              <a:xfrm>
                <a:off x="2554280" y="1987370"/>
                <a:ext cx="17939" cy="14636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6344" y="0"/>
                    </a:moveTo>
                    <a:lnTo>
                      <a:pt x="14760" y="0"/>
                    </a:lnTo>
                    <a:lnTo>
                      <a:pt x="10536" y="0"/>
                    </a:lnTo>
                    <a:lnTo>
                      <a:pt x="10536" y="0"/>
                    </a:lnTo>
                    <a:lnTo>
                      <a:pt x="8976" y="0"/>
                    </a:lnTo>
                    <a:lnTo>
                      <a:pt x="6864" y="0"/>
                    </a:lnTo>
                    <a:lnTo>
                      <a:pt x="6336" y="0"/>
                    </a:lnTo>
                    <a:lnTo>
                      <a:pt x="5807" y="0"/>
                    </a:lnTo>
                    <a:lnTo>
                      <a:pt x="3168" y="0"/>
                    </a:lnTo>
                    <a:lnTo>
                      <a:pt x="1608" y="0"/>
                    </a:lnTo>
                    <a:lnTo>
                      <a:pt x="24" y="0"/>
                    </a:lnTo>
                    <a:lnTo>
                      <a:pt x="1608" y="0"/>
                    </a:lnTo>
                    <a:lnTo>
                      <a:pt x="5279" y="0"/>
                    </a:lnTo>
                    <a:lnTo>
                      <a:pt x="6336" y="0"/>
                    </a:lnTo>
                    <a:lnTo>
                      <a:pt x="6864" y="0"/>
                    </a:lnTo>
                    <a:lnTo>
                      <a:pt x="6864" y="0"/>
                    </a:lnTo>
                    <a:lnTo>
                      <a:pt x="8447" y="0"/>
                    </a:lnTo>
                    <a:lnTo>
                      <a:pt x="6864" y="0"/>
                    </a:lnTo>
                    <a:lnTo>
                      <a:pt x="8976" y="0"/>
                    </a:lnTo>
                    <a:lnTo>
                      <a:pt x="10536" y="0"/>
                    </a:lnTo>
                    <a:lnTo>
                      <a:pt x="11063" y="0"/>
                    </a:lnTo>
                    <a:lnTo>
                      <a:pt x="14760" y="0"/>
                    </a:lnTo>
                    <a:lnTo>
                      <a:pt x="16846" y="0"/>
                    </a:lnTo>
                    <a:lnTo>
                      <a:pt x="18959" y="0"/>
                    </a:lnTo>
                    <a:lnTo>
                      <a:pt x="18430" y="0"/>
                    </a:lnTo>
                    <a:lnTo>
                      <a:pt x="18959" y="0"/>
                    </a:lnTo>
                    <a:lnTo>
                      <a:pt x="20014" y="0"/>
                    </a:lnTo>
                    <a:lnTo>
                      <a:pt x="21599" y="0"/>
                    </a:lnTo>
                    <a:lnTo>
                      <a:pt x="20014" y="0"/>
                    </a:lnTo>
                    <a:lnTo>
                      <a:pt x="18430" y="0"/>
                    </a:lnTo>
                    <a:lnTo>
                      <a:pt x="16846" y="0"/>
                    </a:lnTo>
                    <a:lnTo>
                      <a:pt x="1634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39" name="曲线"/>
              <p:cNvSpPr>
                <a:spLocks/>
              </p:cNvSpPr>
              <p:nvPr/>
            </p:nvSpPr>
            <p:spPr>
              <a:xfrm>
                <a:off x="2560838" y="1996563"/>
                <a:ext cx="32809" cy="3463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944" y="0"/>
                    </a:moveTo>
                    <a:lnTo>
                      <a:pt x="8923" y="0"/>
                    </a:lnTo>
                    <a:lnTo>
                      <a:pt x="6627" y="0"/>
                    </a:lnTo>
                    <a:lnTo>
                      <a:pt x="5182" y="0"/>
                    </a:lnTo>
                    <a:lnTo>
                      <a:pt x="2021" y="0"/>
                    </a:lnTo>
                    <a:lnTo>
                      <a:pt x="591" y="0"/>
                    </a:lnTo>
                    <a:lnTo>
                      <a:pt x="13" y="0"/>
                    </a:lnTo>
                    <a:lnTo>
                      <a:pt x="1442" y="0"/>
                    </a:lnTo>
                    <a:lnTo>
                      <a:pt x="2309" y="0"/>
                    </a:lnTo>
                    <a:lnTo>
                      <a:pt x="3752" y="0"/>
                    </a:lnTo>
                    <a:lnTo>
                      <a:pt x="4330" y="0"/>
                    </a:lnTo>
                    <a:lnTo>
                      <a:pt x="3752" y="0"/>
                    </a:lnTo>
                    <a:lnTo>
                      <a:pt x="3752" y="0"/>
                    </a:lnTo>
                    <a:lnTo>
                      <a:pt x="2309" y="0"/>
                    </a:lnTo>
                    <a:lnTo>
                      <a:pt x="2021" y="0"/>
                    </a:lnTo>
                    <a:lnTo>
                      <a:pt x="880" y="0"/>
                    </a:lnTo>
                    <a:lnTo>
                      <a:pt x="1442" y="0"/>
                    </a:lnTo>
                    <a:lnTo>
                      <a:pt x="591" y="0"/>
                    </a:lnTo>
                    <a:lnTo>
                      <a:pt x="880" y="0"/>
                    </a:lnTo>
                    <a:lnTo>
                      <a:pt x="1732" y="0"/>
                    </a:lnTo>
                    <a:lnTo>
                      <a:pt x="2886" y="0"/>
                    </a:lnTo>
                    <a:lnTo>
                      <a:pt x="4330" y="0"/>
                    </a:lnTo>
                    <a:lnTo>
                      <a:pt x="6048" y="0"/>
                    </a:lnTo>
                    <a:lnTo>
                      <a:pt x="7204" y="0"/>
                    </a:lnTo>
                    <a:lnTo>
                      <a:pt x="8069" y="0"/>
                    </a:lnTo>
                    <a:lnTo>
                      <a:pt x="8923" y="0"/>
                    </a:lnTo>
                    <a:lnTo>
                      <a:pt x="9500" y="0"/>
                    </a:lnTo>
                    <a:lnTo>
                      <a:pt x="10944" y="0"/>
                    </a:lnTo>
                    <a:lnTo>
                      <a:pt x="11522" y="0"/>
                    </a:lnTo>
                    <a:lnTo>
                      <a:pt x="11522" y="0"/>
                    </a:lnTo>
                    <a:lnTo>
                      <a:pt x="10944" y="0"/>
                    </a:lnTo>
                    <a:lnTo>
                      <a:pt x="10944" y="0"/>
                    </a:lnTo>
                    <a:lnTo>
                      <a:pt x="10365" y="0"/>
                    </a:lnTo>
                    <a:lnTo>
                      <a:pt x="10654" y="0"/>
                    </a:lnTo>
                    <a:lnTo>
                      <a:pt x="11809" y="0"/>
                    </a:lnTo>
                    <a:lnTo>
                      <a:pt x="12950" y="0"/>
                    </a:lnTo>
                    <a:lnTo>
                      <a:pt x="12950" y="0"/>
                    </a:lnTo>
                    <a:lnTo>
                      <a:pt x="13529" y="0"/>
                    </a:lnTo>
                    <a:lnTo>
                      <a:pt x="14971" y="0"/>
                    </a:lnTo>
                    <a:lnTo>
                      <a:pt x="16401" y="0"/>
                    </a:lnTo>
                    <a:lnTo>
                      <a:pt x="17556" y="0"/>
                    </a:lnTo>
                    <a:lnTo>
                      <a:pt x="17556" y="0"/>
                    </a:lnTo>
                    <a:lnTo>
                      <a:pt x="19001" y="0"/>
                    </a:lnTo>
                    <a:lnTo>
                      <a:pt x="20718" y="0"/>
                    </a:lnTo>
                    <a:lnTo>
                      <a:pt x="21586" y="0"/>
                    </a:lnTo>
                    <a:lnTo>
                      <a:pt x="20142" y="0"/>
                    </a:lnTo>
                    <a:lnTo>
                      <a:pt x="19290" y="0"/>
                    </a:lnTo>
                    <a:lnTo>
                      <a:pt x="17846" y="0"/>
                    </a:lnTo>
                    <a:lnTo>
                      <a:pt x="16113" y="0"/>
                    </a:lnTo>
                    <a:lnTo>
                      <a:pt x="14971" y="0"/>
                    </a:lnTo>
                    <a:lnTo>
                      <a:pt x="13240" y="0"/>
                    </a:lnTo>
                    <a:lnTo>
                      <a:pt x="11522" y="0"/>
                    </a:lnTo>
                    <a:lnTo>
                      <a:pt x="10944" y="0"/>
                    </a:lnTo>
                    <a:lnTo>
                      <a:pt x="11522" y="0"/>
                    </a:lnTo>
                    <a:lnTo>
                      <a:pt x="12950" y="0"/>
                    </a:lnTo>
                    <a:lnTo>
                      <a:pt x="12950" y="0"/>
                    </a:lnTo>
                    <a:lnTo>
                      <a:pt x="11809" y="0"/>
                    </a:lnTo>
                    <a:lnTo>
                      <a:pt x="1094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40" name="曲线"/>
              <p:cNvSpPr>
                <a:spLocks/>
              </p:cNvSpPr>
              <p:nvPr/>
            </p:nvSpPr>
            <p:spPr>
              <a:xfrm>
                <a:off x="2475628" y="1943555"/>
                <a:ext cx="85667" cy="112696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0467" y="0"/>
                    </a:moveTo>
                    <a:lnTo>
                      <a:pt x="10140" y="0"/>
                    </a:lnTo>
                    <a:lnTo>
                      <a:pt x="9698" y="0"/>
                    </a:lnTo>
                    <a:lnTo>
                      <a:pt x="9920" y="0"/>
                    </a:lnTo>
                    <a:lnTo>
                      <a:pt x="9588" y="0"/>
                    </a:lnTo>
                    <a:lnTo>
                      <a:pt x="9588" y="0"/>
                    </a:lnTo>
                    <a:lnTo>
                      <a:pt x="9477" y="0"/>
                    </a:lnTo>
                    <a:lnTo>
                      <a:pt x="9698" y="0"/>
                    </a:lnTo>
                    <a:lnTo>
                      <a:pt x="9920" y="0"/>
                    </a:lnTo>
                    <a:lnTo>
                      <a:pt x="9920" y="0"/>
                    </a:lnTo>
                    <a:lnTo>
                      <a:pt x="9920" y="0"/>
                    </a:lnTo>
                    <a:lnTo>
                      <a:pt x="10140" y="0"/>
                    </a:lnTo>
                    <a:lnTo>
                      <a:pt x="10688" y="0"/>
                    </a:lnTo>
                    <a:lnTo>
                      <a:pt x="10688" y="0"/>
                    </a:lnTo>
                    <a:lnTo>
                      <a:pt x="11242" y="0"/>
                    </a:lnTo>
                    <a:lnTo>
                      <a:pt x="11242" y="0"/>
                    </a:lnTo>
                    <a:lnTo>
                      <a:pt x="10798" y="0"/>
                    </a:lnTo>
                    <a:lnTo>
                      <a:pt x="10578" y="0"/>
                    </a:lnTo>
                    <a:lnTo>
                      <a:pt x="10140" y="0"/>
                    </a:lnTo>
                    <a:lnTo>
                      <a:pt x="9698" y="0"/>
                    </a:lnTo>
                    <a:lnTo>
                      <a:pt x="9477" y="0"/>
                    </a:lnTo>
                    <a:lnTo>
                      <a:pt x="9034" y="0"/>
                    </a:lnTo>
                    <a:lnTo>
                      <a:pt x="8820" y="0"/>
                    </a:lnTo>
                    <a:lnTo>
                      <a:pt x="8820" y="0"/>
                    </a:lnTo>
                    <a:lnTo>
                      <a:pt x="9145" y="0"/>
                    </a:lnTo>
                    <a:lnTo>
                      <a:pt x="9366" y="0"/>
                    </a:lnTo>
                    <a:lnTo>
                      <a:pt x="9366" y="0"/>
                    </a:lnTo>
                    <a:lnTo>
                      <a:pt x="8925" y="0"/>
                    </a:lnTo>
                    <a:lnTo>
                      <a:pt x="8925" y="0"/>
                    </a:lnTo>
                    <a:lnTo>
                      <a:pt x="8820" y="0"/>
                    </a:lnTo>
                    <a:lnTo>
                      <a:pt x="8045" y="0"/>
                    </a:lnTo>
                    <a:lnTo>
                      <a:pt x="7713" y="0"/>
                    </a:lnTo>
                    <a:lnTo>
                      <a:pt x="7277" y="0"/>
                    </a:lnTo>
                    <a:lnTo>
                      <a:pt x="6945" y="0"/>
                    </a:lnTo>
                    <a:lnTo>
                      <a:pt x="6945" y="0"/>
                    </a:lnTo>
                    <a:lnTo>
                      <a:pt x="6281" y="0"/>
                    </a:lnTo>
                    <a:lnTo>
                      <a:pt x="6170" y="0"/>
                    </a:lnTo>
                    <a:lnTo>
                      <a:pt x="6281" y="0"/>
                    </a:lnTo>
                    <a:lnTo>
                      <a:pt x="6613" y="0"/>
                    </a:lnTo>
                    <a:lnTo>
                      <a:pt x="6724" y="0"/>
                    </a:lnTo>
                    <a:lnTo>
                      <a:pt x="6392" y="0"/>
                    </a:lnTo>
                    <a:lnTo>
                      <a:pt x="6170" y="0"/>
                    </a:lnTo>
                    <a:lnTo>
                      <a:pt x="6060" y="0"/>
                    </a:lnTo>
                    <a:lnTo>
                      <a:pt x="6170" y="0"/>
                    </a:lnTo>
                    <a:lnTo>
                      <a:pt x="5843" y="0"/>
                    </a:lnTo>
                    <a:lnTo>
                      <a:pt x="5623" y="0"/>
                    </a:lnTo>
                    <a:lnTo>
                      <a:pt x="5513" y="0"/>
                    </a:lnTo>
                    <a:lnTo>
                      <a:pt x="5181" y="0"/>
                    </a:lnTo>
                    <a:lnTo>
                      <a:pt x="4960" y="0"/>
                    </a:lnTo>
                    <a:lnTo>
                      <a:pt x="4960" y="0"/>
                    </a:lnTo>
                    <a:lnTo>
                      <a:pt x="5513" y="0"/>
                    </a:lnTo>
                    <a:lnTo>
                      <a:pt x="5513" y="0"/>
                    </a:lnTo>
                    <a:lnTo>
                      <a:pt x="5181" y="0"/>
                    </a:lnTo>
                    <a:lnTo>
                      <a:pt x="4523" y="0"/>
                    </a:lnTo>
                    <a:lnTo>
                      <a:pt x="4079" y="0"/>
                    </a:lnTo>
                    <a:lnTo>
                      <a:pt x="3638" y="0"/>
                    </a:lnTo>
                    <a:lnTo>
                      <a:pt x="3859" y="0"/>
                    </a:lnTo>
                    <a:lnTo>
                      <a:pt x="4079" y="0"/>
                    </a:lnTo>
                    <a:lnTo>
                      <a:pt x="4191" y="0"/>
                    </a:lnTo>
                    <a:lnTo>
                      <a:pt x="4738" y="0"/>
                    </a:lnTo>
                    <a:lnTo>
                      <a:pt x="5181" y="0"/>
                    </a:lnTo>
                    <a:lnTo>
                      <a:pt x="5292" y="0"/>
                    </a:lnTo>
                    <a:lnTo>
                      <a:pt x="5733" y="0"/>
                    </a:lnTo>
                    <a:lnTo>
                      <a:pt x="6060" y="0"/>
                    </a:lnTo>
                    <a:lnTo>
                      <a:pt x="6170" y="0"/>
                    </a:lnTo>
                    <a:lnTo>
                      <a:pt x="5733" y="0"/>
                    </a:lnTo>
                    <a:lnTo>
                      <a:pt x="5513" y="0"/>
                    </a:lnTo>
                    <a:lnTo>
                      <a:pt x="4738" y="0"/>
                    </a:lnTo>
                    <a:lnTo>
                      <a:pt x="3527" y="0"/>
                    </a:lnTo>
                    <a:lnTo>
                      <a:pt x="3091" y="0"/>
                    </a:lnTo>
                    <a:lnTo>
                      <a:pt x="2869" y="0"/>
                    </a:lnTo>
                    <a:lnTo>
                      <a:pt x="2869" y="0"/>
                    </a:lnTo>
                    <a:lnTo>
                      <a:pt x="2426" y="0"/>
                    </a:lnTo>
                    <a:lnTo>
                      <a:pt x="2206" y="0"/>
                    </a:lnTo>
                    <a:lnTo>
                      <a:pt x="2206" y="0"/>
                    </a:lnTo>
                    <a:lnTo>
                      <a:pt x="2869" y="0"/>
                    </a:lnTo>
                    <a:lnTo>
                      <a:pt x="2758" y="0"/>
                    </a:lnTo>
                    <a:lnTo>
                      <a:pt x="2206" y="0"/>
                    </a:lnTo>
                    <a:lnTo>
                      <a:pt x="1984" y="0"/>
                    </a:lnTo>
                    <a:lnTo>
                      <a:pt x="1657" y="0"/>
                    </a:lnTo>
                    <a:lnTo>
                      <a:pt x="1216" y="0"/>
                    </a:lnTo>
                    <a:lnTo>
                      <a:pt x="662" y="0"/>
                    </a:lnTo>
                    <a:lnTo>
                      <a:pt x="774" y="0"/>
                    </a:lnTo>
                    <a:lnTo>
                      <a:pt x="884" y="0"/>
                    </a:lnTo>
                    <a:lnTo>
                      <a:pt x="884" y="0"/>
                    </a:lnTo>
                    <a:lnTo>
                      <a:pt x="774" y="0"/>
                    </a:lnTo>
                    <a:lnTo>
                      <a:pt x="225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114" y="0"/>
                    </a:lnTo>
                    <a:lnTo>
                      <a:pt x="225" y="0"/>
                    </a:lnTo>
                    <a:lnTo>
                      <a:pt x="774" y="0"/>
                    </a:lnTo>
                    <a:lnTo>
                      <a:pt x="774" y="0"/>
                    </a:lnTo>
                    <a:lnTo>
                      <a:pt x="1216" y="0"/>
                    </a:lnTo>
                    <a:lnTo>
                      <a:pt x="1436" y="0"/>
                    </a:lnTo>
                    <a:lnTo>
                      <a:pt x="1436" y="0"/>
                    </a:lnTo>
                    <a:lnTo>
                      <a:pt x="1436" y="0"/>
                    </a:lnTo>
                    <a:lnTo>
                      <a:pt x="1762" y="0"/>
                    </a:lnTo>
                    <a:lnTo>
                      <a:pt x="2206" y="0"/>
                    </a:lnTo>
                    <a:lnTo>
                      <a:pt x="2426" y="0"/>
                    </a:lnTo>
                    <a:lnTo>
                      <a:pt x="2538" y="0"/>
                    </a:lnTo>
                    <a:lnTo>
                      <a:pt x="2315" y="0"/>
                    </a:lnTo>
                    <a:lnTo>
                      <a:pt x="2206" y="0"/>
                    </a:lnTo>
                    <a:lnTo>
                      <a:pt x="1984" y="0"/>
                    </a:lnTo>
                    <a:lnTo>
                      <a:pt x="1984" y="0"/>
                    </a:lnTo>
                    <a:lnTo>
                      <a:pt x="2538" y="0"/>
                    </a:lnTo>
                    <a:lnTo>
                      <a:pt x="2538" y="0"/>
                    </a:lnTo>
                    <a:lnTo>
                      <a:pt x="2869" y="0"/>
                    </a:lnTo>
                    <a:lnTo>
                      <a:pt x="3306" y="0"/>
                    </a:lnTo>
                    <a:lnTo>
                      <a:pt x="3416" y="0"/>
                    </a:lnTo>
                    <a:lnTo>
                      <a:pt x="3416" y="0"/>
                    </a:lnTo>
                    <a:lnTo>
                      <a:pt x="2869" y="0"/>
                    </a:lnTo>
                    <a:lnTo>
                      <a:pt x="2538" y="0"/>
                    </a:lnTo>
                    <a:lnTo>
                      <a:pt x="2538" y="0"/>
                    </a:lnTo>
                    <a:lnTo>
                      <a:pt x="2426" y="0"/>
                    </a:lnTo>
                    <a:lnTo>
                      <a:pt x="1657" y="0"/>
                    </a:lnTo>
                    <a:lnTo>
                      <a:pt x="1436" y="0"/>
                    </a:lnTo>
                    <a:lnTo>
                      <a:pt x="1436" y="0"/>
                    </a:lnTo>
                    <a:lnTo>
                      <a:pt x="1762" y="0"/>
                    </a:lnTo>
                    <a:lnTo>
                      <a:pt x="2206" y="0"/>
                    </a:lnTo>
                    <a:lnTo>
                      <a:pt x="2538" y="0"/>
                    </a:lnTo>
                    <a:lnTo>
                      <a:pt x="2538" y="0"/>
                    </a:lnTo>
                    <a:lnTo>
                      <a:pt x="2315" y="0"/>
                    </a:lnTo>
                    <a:lnTo>
                      <a:pt x="2538" y="0"/>
                    </a:lnTo>
                    <a:lnTo>
                      <a:pt x="3091" y="0"/>
                    </a:lnTo>
                    <a:lnTo>
                      <a:pt x="3527" y="0"/>
                    </a:lnTo>
                    <a:lnTo>
                      <a:pt x="3638" y="0"/>
                    </a:lnTo>
                    <a:lnTo>
                      <a:pt x="4079" y="0"/>
                    </a:lnTo>
                    <a:lnTo>
                      <a:pt x="4738" y="0"/>
                    </a:lnTo>
                    <a:lnTo>
                      <a:pt x="4960" y="0"/>
                    </a:lnTo>
                    <a:lnTo>
                      <a:pt x="4628" y="0"/>
                    </a:lnTo>
                    <a:lnTo>
                      <a:pt x="3970" y="0"/>
                    </a:lnTo>
                    <a:lnTo>
                      <a:pt x="3970" y="0"/>
                    </a:lnTo>
                    <a:lnTo>
                      <a:pt x="4191" y="0"/>
                    </a:lnTo>
                    <a:lnTo>
                      <a:pt x="4523" y="0"/>
                    </a:lnTo>
                    <a:lnTo>
                      <a:pt x="4960" y="0"/>
                    </a:lnTo>
                    <a:lnTo>
                      <a:pt x="5623" y="0"/>
                    </a:lnTo>
                    <a:lnTo>
                      <a:pt x="5843" y="0"/>
                    </a:lnTo>
                    <a:lnTo>
                      <a:pt x="5623" y="0"/>
                    </a:lnTo>
                    <a:lnTo>
                      <a:pt x="5623" y="0"/>
                    </a:lnTo>
                    <a:lnTo>
                      <a:pt x="7277" y="0"/>
                    </a:lnTo>
                    <a:lnTo>
                      <a:pt x="7713" y="0"/>
                    </a:lnTo>
                    <a:lnTo>
                      <a:pt x="7713" y="0"/>
                    </a:lnTo>
                    <a:lnTo>
                      <a:pt x="7934" y="0"/>
                    </a:lnTo>
                    <a:lnTo>
                      <a:pt x="8376" y="0"/>
                    </a:lnTo>
                    <a:lnTo>
                      <a:pt x="8820" y="0"/>
                    </a:lnTo>
                    <a:lnTo>
                      <a:pt x="8820" y="0"/>
                    </a:lnTo>
                    <a:lnTo>
                      <a:pt x="8487" y="0"/>
                    </a:lnTo>
                    <a:lnTo>
                      <a:pt x="8266" y="0"/>
                    </a:lnTo>
                    <a:lnTo>
                      <a:pt x="8266" y="0"/>
                    </a:lnTo>
                    <a:lnTo>
                      <a:pt x="8045" y="0"/>
                    </a:lnTo>
                    <a:lnTo>
                      <a:pt x="8045" y="0"/>
                    </a:lnTo>
                    <a:lnTo>
                      <a:pt x="8376" y="0"/>
                    </a:lnTo>
                    <a:lnTo>
                      <a:pt x="8598" y="0"/>
                    </a:lnTo>
                    <a:lnTo>
                      <a:pt x="8925" y="0"/>
                    </a:lnTo>
                    <a:lnTo>
                      <a:pt x="8820" y="0"/>
                    </a:lnTo>
                    <a:lnTo>
                      <a:pt x="8925" y="0"/>
                    </a:lnTo>
                    <a:lnTo>
                      <a:pt x="9366" y="0"/>
                    </a:lnTo>
                    <a:lnTo>
                      <a:pt x="9366" y="0"/>
                    </a:lnTo>
                    <a:lnTo>
                      <a:pt x="9145" y="0"/>
                    </a:lnTo>
                    <a:lnTo>
                      <a:pt x="9477" y="0"/>
                    </a:lnTo>
                    <a:lnTo>
                      <a:pt x="9588" y="0"/>
                    </a:lnTo>
                    <a:lnTo>
                      <a:pt x="9920" y="0"/>
                    </a:lnTo>
                    <a:lnTo>
                      <a:pt x="9920" y="0"/>
                    </a:lnTo>
                    <a:lnTo>
                      <a:pt x="10140" y="0"/>
                    </a:lnTo>
                    <a:lnTo>
                      <a:pt x="10140" y="0"/>
                    </a:lnTo>
                    <a:lnTo>
                      <a:pt x="9698" y="0"/>
                    </a:lnTo>
                    <a:lnTo>
                      <a:pt x="9698" y="0"/>
                    </a:lnTo>
                    <a:lnTo>
                      <a:pt x="9920" y="0"/>
                    </a:lnTo>
                    <a:lnTo>
                      <a:pt x="10140" y="0"/>
                    </a:lnTo>
                    <a:lnTo>
                      <a:pt x="10578" y="0"/>
                    </a:lnTo>
                    <a:lnTo>
                      <a:pt x="11352" y="0"/>
                    </a:lnTo>
                    <a:lnTo>
                      <a:pt x="11684" y="0"/>
                    </a:lnTo>
                    <a:lnTo>
                      <a:pt x="11684" y="0"/>
                    </a:lnTo>
                    <a:lnTo>
                      <a:pt x="11788" y="0"/>
                    </a:lnTo>
                    <a:lnTo>
                      <a:pt x="12120" y="0"/>
                    </a:lnTo>
                    <a:lnTo>
                      <a:pt x="12342" y="0"/>
                    </a:lnTo>
                    <a:lnTo>
                      <a:pt x="12232" y="0"/>
                    </a:lnTo>
                    <a:lnTo>
                      <a:pt x="11900" y="0"/>
                    </a:lnTo>
                    <a:lnTo>
                      <a:pt x="11900" y="0"/>
                    </a:lnTo>
                    <a:lnTo>
                      <a:pt x="12342" y="0"/>
                    </a:lnTo>
                    <a:lnTo>
                      <a:pt x="12894" y="0"/>
                    </a:lnTo>
                    <a:lnTo>
                      <a:pt x="13332" y="0"/>
                    </a:lnTo>
                    <a:lnTo>
                      <a:pt x="13552" y="0"/>
                    </a:lnTo>
                    <a:lnTo>
                      <a:pt x="13552" y="0"/>
                    </a:lnTo>
                    <a:lnTo>
                      <a:pt x="13332" y="0"/>
                    </a:lnTo>
                    <a:lnTo>
                      <a:pt x="12784" y="0"/>
                    </a:lnTo>
                    <a:lnTo>
                      <a:pt x="12342" y="0"/>
                    </a:lnTo>
                    <a:lnTo>
                      <a:pt x="11352" y="0"/>
                    </a:lnTo>
                    <a:lnTo>
                      <a:pt x="10578" y="0"/>
                    </a:lnTo>
                    <a:lnTo>
                      <a:pt x="10467" y="0"/>
                    </a:lnTo>
                    <a:lnTo>
                      <a:pt x="10578" y="0"/>
                    </a:lnTo>
                    <a:lnTo>
                      <a:pt x="9920" y="0"/>
                    </a:lnTo>
                    <a:lnTo>
                      <a:pt x="9477" y="0"/>
                    </a:lnTo>
                    <a:lnTo>
                      <a:pt x="9034" y="0"/>
                    </a:lnTo>
                    <a:lnTo>
                      <a:pt x="8820" y="0"/>
                    </a:lnTo>
                    <a:lnTo>
                      <a:pt x="8266" y="0"/>
                    </a:lnTo>
                    <a:lnTo>
                      <a:pt x="8266" y="0"/>
                    </a:lnTo>
                    <a:lnTo>
                      <a:pt x="7934" y="0"/>
                    </a:lnTo>
                    <a:lnTo>
                      <a:pt x="7823" y="0"/>
                    </a:lnTo>
                    <a:lnTo>
                      <a:pt x="7713" y="0"/>
                    </a:lnTo>
                    <a:lnTo>
                      <a:pt x="7277" y="0"/>
                    </a:lnTo>
                    <a:lnTo>
                      <a:pt x="6833" y="0"/>
                    </a:lnTo>
                    <a:lnTo>
                      <a:pt x="6833" y="0"/>
                    </a:lnTo>
                    <a:lnTo>
                      <a:pt x="6724" y="0"/>
                    </a:lnTo>
                    <a:lnTo>
                      <a:pt x="6945" y="0"/>
                    </a:lnTo>
                    <a:lnTo>
                      <a:pt x="6945" y="0"/>
                    </a:lnTo>
                    <a:lnTo>
                      <a:pt x="7165" y="0"/>
                    </a:lnTo>
                    <a:lnTo>
                      <a:pt x="7713" y="0"/>
                    </a:lnTo>
                    <a:lnTo>
                      <a:pt x="8045" y="0"/>
                    </a:lnTo>
                    <a:lnTo>
                      <a:pt x="8598" y="0"/>
                    </a:lnTo>
                    <a:lnTo>
                      <a:pt x="8925" y="0"/>
                    </a:lnTo>
                    <a:lnTo>
                      <a:pt x="9366" y="0"/>
                    </a:lnTo>
                    <a:lnTo>
                      <a:pt x="9698" y="0"/>
                    </a:lnTo>
                    <a:lnTo>
                      <a:pt x="10140" y="0"/>
                    </a:lnTo>
                    <a:lnTo>
                      <a:pt x="10467" y="0"/>
                    </a:lnTo>
                    <a:lnTo>
                      <a:pt x="10578" y="0"/>
                    </a:lnTo>
                    <a:lnTo>
                      <a:pt x="11130" y="0"/>
                    </a:lnTo>
                    <a:lnTo>
                      <a:pt x="11242" y="0"/>
                    </a:lnTo>
                    <a:lnTo>
                      <a:pt x="12784" y="0"/>
                    </a:lnTo>
                    <a:lnTo>
                      <a:pt x="13006" y="0"/>
                    </a:lnTo>
                    <a:lnTo>
                      <a:pt x="13443" y="0"/>
                    </a:lnTo>
                    <a:lnTo>
                      <a:pt x="13774" y="0"/>
                    </a:lnTo>
                    <a:lnTo>
                      <a:pt x="13774" y="0"/>
                    </a:lnTo>
                    <a:lnTo>
                      <a:pt x="13443" y="0"/>
                    </a:lnTo>
                    <a:lnTo>
                      <a:pt x="13332" y="0"/>
                    </a:lnTo>
                    <a:lnTo>
                      <a:pt x="12894" y="0"/>
                    </a:lnTo>
                    <a:lnTo>
                      <a:pt x="12674" y="0"/>
                    </a:lnTo>
                    <a:lnTo>
                      <a:pt x="11788" y="0"/>
                    </a:lnTo>
                    <a:lnTo>
                      <a:pt x="11242" y="0"/>
                    </a:lnTo>
                    <a:lnTo>
                      <a:pt x="10252" y="0"/>
                    </a:lnTo>
                    <a:lnTo>
                      <a:pt x="9920" y="0"/>
                    </a:lnTo>
                    <a:lnTo>
                      <a:pt x="9477" y="0"/>
                    </a:lnTo>
                    <a:lnTo>
                      <a:pt x="9477" y="0"/>
                    </a:lnTo>
                    <a:lnTo>
                      <a:pt x="10030" y="0"/>
                    </a:lnTo>
                    <a:lnTo>
                      <a:pt x="10798" y="0"/>
                    </a:lnTo>
                    <a:lnTo>
                      <a:pt x="11242" y="0"/>
                    </a:lnTo>
                    <a:lnTo>
                      <a:pt x="11788" y="0"/>
                    </a:lnTo>
                    <a:lnTo>
                      <a:pt x="11788" y="0"/>
                    </a:lnTo>
                    <a:lnTo>
                      <a:pt x="10688" y="0"/>
                    </a:lnTo>
                    <a:lnTo>
                      <a:pt x="10252" y="0"/>
                    </a:lnTo>
                    <a:lnTo>
                      <a:pt x="10030" y="0"/>
                    </a:lnTo>
                    <a:lnTo>
                      <a:pt x="9477" y="0"/>
                    </a:lnTo>
                    <a:lnTo>
                      <a:pt x="9366" y="0"/>
                    </a:lnTo>
                    <a:lnTo>
                      <a:pt x="9145" y="0"/>
                    </a:lnTo>
                    <a:lnTo>
                      <a:pt x="8925" y="0"/>
                    </a:lnTo>
                    <a:lnTo>
                      <a:pt x="8598" y="0"/>
                    </a:lnTo>
                    <a:lnTo>
                      <a:pt x="8266" y="0"/>
                    </a:lnTo>
                    <a:lnTo>
                      <a:pt x="7493" y="0"/>
                    </a:lnTo>
                    <a:lnTo>
                      <a:pt x="7493" y="0"/>
                    </a:lnTo>
                    <a:lnTo>
                      <a:pt x="7823" y="0"/>
                    </a:lnTo>
                    <a:lnTo>
                      <a:pt x="7934" y="0"/>
                    </a:lnTo>
                    <a:lnTo>
                      <a:pt x="7823" y="0"/>
                    </a:lnTo>
                    <a:lnTo>
                      <a:pt x="7934" y="0"/>
                    </a:lnTo>
                    <a:lnTo>
                      <a:pt x="7823" y="0"/>
                    </a:lnTo>
                    <a:lnTo>
                      <a:pt x="7934" y="0"/>
                    </a:lnTo>
                    <a:lnTo>
                      <a:pt x="8376" y="0"/>
                    </a:lnTo>
                    <a:lnTo>
                      <a:pt x="8376" y="0"/>
                    </a:lnTo>
                    <a:lnTo>
                      <a:pt x="8487" y="0"/>
                    </a:lnTo>
                    <a:lnTo>
                      <a:pt x="8598" y="0"/>
                    </a:lnTo>
                    <a:lnTo>
                      <a:pt x="9034" y="0"/>
                    </a:lnTo>
                    <a:lnTo>
                      <a:pt x="9034" y="0"/>
                    </a:lnTo>
                    <a:lnTo>
                      <a:pt x="9366" y="0"/>
                    </a:lnTo>
                    <a:lnTo>
                      <a:pt x="9477" y="0"/>
                    </a:lnTo>
                    <a:lnTo>
                      <a:pt x="9920" y="0"/>
                    </a:lnTo>
                    <a:lnTo>
                      <a:pt x="10140" y="0"/>
                    </a:lnTo>
                    <a:lnTo>
                      <a:pt x="10467" y="0"/>
                    </a:lnTo>
                    <a:lnTo>
                      <a:pt x="10467" y="0"/>
                    </a:lnTo>
                    <a:lnTo>
                      <a:pt x="11130" y="0"/>
                    </a:lnTo>
                    <a:lnTo>
                      <a:pt x="11788" y="0"/>
                    </a:lnTo>
                    <a:lnTo>
                      <a:pt x="11900" y="0"/>
                    </a:lnTo>
                    <a:lnTo>
                      <a:pt x="12232" y="0"/>
                    </a:lnTo>
                    <a:lnTo>
                      <a:pt x="12342" y="0"/>
                    </a:lnTo>
                    <a:lnTo>
                      <a:pt x="12784" y="0"/>
                    </a:lnTo>
                    <a:lnTo>
                      <a:pt x="12894" y="0"/>
                    </a:lnTo>
                    <a:lnTo>
                      <a:pt x="12894" y="0"/>
                    </a:lnTo>
                    <a:lnTo>
                      <a:pt x="12674" y="0"/>
                    </a:lnTo>
                    <a:lnTo>
                      <a:pt x="12342" y="0"/>
                    </a:lnTo>
                    <a:lnTo>
                      <a:pt x="11788" y="0"/>
                    </a:lnTo>
                    <a:lnTo>
                      <a:pt x="11788" y="0"/>
                    </a:lnTo>
                    <a:lnTo>
                      <a:pt x="12784" y="0"/>
                    </a:lnTo>
                    <a:lnTo>
                      <a:pt x="13006" y="0"/>
                    </a:lnTo>
                    <a:lnTo>
                      <a:pt x="13332" y="0"/>
                    </a:lnTo>
                    <a:lnTo>
                      <a:pt x="13226" y="0"/>
                    </a:lnTo>
                    <a:lnTo>
                      <a:pt x="13332" y="0"/>
                    </a:lnTo>
                    <a:lnTo>
                      <a:pt x="13552" y="0"/>
                    </a:lnTo>
                    <a:lnTo>
                      <a:pt x="13774" y="0"/>
                    </a:lnTo>
                    <a:lnTo>
                      <a:pt x="13996" y="0"/>
                    </a:lnTo>
                    <a:lnTo>
                      <a:pt x="14328" y="0"/>
                    </a:lnTo>
                    <a:lnTo>
                      <a:pt x="14659" y="0"/>
                    </a:lnTo>
                    <a:lnTo>
                      <a:pt x="15096" y="0"/>
                    </a:lnTo>
                    <a:lnTo>
                      <a:pt x="15206" y="0"/>
                    </a:lnTo>
                    <a:lnTo>
                      <a:pt x="15428" y="0"/>
                    </a:lnTo>
                    <a:lnTo>
                      <a:pt x="15428" y="0"/>
                    </a:lnTo>
                    <a:lnTo>
                      <a:pt x="15096" y="0"/>
                    </a:lnTo>
                    <a:lnTo>
                      <a:pt x="14986" y="0"/>
                    </a:lnTo>
                    <a:lnTo>
                      <a:pt x="15206" y="0"/>
                    </a:lnTo>
                    <a:lnTo>
                      <a:pt x="15538" y="0"/>
                    </a:lnTo>
                    <a:lnTo>
                      <a:pt x="15538" y="0"/>
                    </a:lnTo>
                    <a:lnTo>
                      <a:pt x="15649" y="0"/>
                    </a:lnTo>
                    <a:lnTo>
                      <a:pt x="15649" y="0"/>
                    </a:lnTo>
                    <a:lnTo>
                      <a:pt x="16092" y="0"/>
                    </a:lnTo>
                    <a:lnTo>
                      <a:pt x="16092" y="0"/>
                    </a:lnTo>
                    <a:lnTo>
                      <a:pt x="15649" y="0"/>
                    </a:lnTo>
                    <a:lnTo>
                      <a:pt x="16092" y="0"/>
                    </a:lnTo>
                    <a:lnTo>
                      <a:pt x="16749" y="0"/>
                    </a:lnTo>
                    <a:lnTo>
                      <a:pt x="16860" y="0"/>
                    </a:lnTo>
                    <a:lnTo>
                      <a:pt x="17081" y="0"/>
                    </a:lnTo>
                    <a:lnTo>
                      <a:pt x="17081" y="0"/>
                    </a:lnTo>
                    <a:lnTo>
                      <a:pt x="17192" y="0"/>
                    </a:lnTo>
                    <a:lnTo>
                      <a:pt x="17192" y="0"/>
                    </a:lnTo>
                    <a:lnTo>
                      <a:pt x="16749" y="0"/>
                    </a:lnTo>
                    <a:lnTo>
                      <a:pt x="16749" y="0"/>
                    </a:lnTo>
                    <a:lnTo>
                      <a:pt x="17081" y="0"/>
                    </a:lnTo>
                    <a:lnTo>
                      <a:pt x="17629" y="0"/>
                    </a:lnTo>
                    <a:lnTo>
                      <a:pt x="17849" y="0"/>
                    </a:lnTo>
                    <a:lnTo>
                      <a:pt x="17739" y="0"/>
                    </a:lnTo>
                    <a:lnTo>
                      <a:pt x="17739" y="0"/>
                    </a:lnTo>
                    <a:lnTo>
                      <a:pt x="17849" y="0"/>
                    </a:lnTo>
                    <a:lnTo>
                      <a:pt x="17739" y="0"/>
                    </a:lnTo>
                    <a:lnTo>
                      <a:pt x="17629" y="0"/>
                    </a:lnTo>
                    <a:lnTo>
                      <a:pt x="17739" y="0"/>
                    </a:lnTo>
                    <a:lnTo>
                      <a:pt x="18402" y="0"/>
                    </a:lnTo>
                    <a:lnTo>
                      <a:pt x="18402" y="0"/>
                    </a:lnTo>
                    <a:lnTo>
                      <a:pt x="18293" y="0"/>
                    </a:lnTo>
                    <a:lnTo>
                      <a:pt x="18293" y="0"/>
                    </a:lnTo>
                    <a:lnTo>
                      <a:pt x="18845" y="0"/>
                    </a:lnTo>
                    <a:lnTo>
                      <a:pt x="19613" y="0"/>
                    </a:lnTo>
                    <a:lnTo>
                      <a:pt x="20166" y="0"/>
                    </a:lnTo>
                    <a:lnTo>
                      <a:pt x="20715" y="0"/>
                    </a:lnTo>
                    <a:lnTo>
                      <a:pt x="21047" y="0"/>
                    </a:lnTo>
                    <a:lnTo>
                      <a:pt x="21267" y="0"/>
                    </a:lnTo>
                    <a:lnTo>
                      <a:pt x="21488" y="0"/>
                    </a:lnTo>
                    <a:lnTo>
                      <a:pt x="21600" y="0"/>
                    </a:lnTo>
                    <a:lnTo>
                      <a:pt x="21600" y="0"/>
                    </a:lnTo>
                    <a:lnTo>
                      <a:pt x="21156" y="0"/>
                    </a:lnTo>
                    <a:lnTo>
                      <a:pt x="19835" y="0"/>
                    </a:lnTo>
                    <a:lnTo>
                      <a:pt x="19283" y="0"/>
                    </a:lnTo>
                    <a:lnTo>
                      <a:pt x="18402" y="0"/>
                    </a:lnTo>
                    <a:lnTo>
                      <a:pt x="17961" y="0"/>
                    </a:lnTo>
                    <a:lnTo>
                      <a:pt x="17302" y="0"/>
                    </a:lnTo>
                    <a:lnTo>
                      <a:pt x="17081" y="0"/>
                    </a:lnTo>
                    <a:lnTo>
                      <a:pt x="16307" y="0"/>
                    </a:lnTo>
                    <a:lnTo>
                      <a:pt x="16092" y="0"/>
                    </a:lnTo>
                    <a:lnTo>
                      <a:pt x="16092" y="0"/>
                    </a:lnTo>
                    <a:lnTo>
                      <a:pt x="15649" y="0"/>
                    </a:lnTo>
                    <a:lnTo>
                      <a:pt x="15206" y="0"/>
                    </a:lnTo>
                    <a:lnTo>
                      <a:pt x="14438" y="0"/>
                    </a:lnTo>
                    <a:lnTo>
                      <a:pt x="13996" y="0"/>
                    </a:lnTo>
                    <a:lnTo>
                      <a:pt x="13884" y="0"/>
                    </a:lnTo>
                    <a:lnTo>
                      <a:pt x="13996" y="0"/>
                    </a:lnTo>
                    <a:lnTo>
                      <a:pt x="13996" y="0"/>
                    </a:lnTo>
                    <a:lnTo>
                      <a:pt x="13552" y="0"/>
                    </a:lnTo>
                    <a:lnTo>
                      <a:pt x="13443" y="0"/>
                    </a:lnTo>
                    <a:lnTo>
                      <a:pt x="13443" y="0"/>
                    </a:lnTo>
                    <a:lnTo>
                      <a:pt x="13443" y="0"/>
                    </a:lnTo>
                    <a:lnTo>
                      <a:pt x="13443" y="0"/>
                    </a:lnTo>
                    <a:lnTo>
                      <a:pt x="13774" y="0"/>
                    </a:lnTo>
                    <a:lnTo>
                      <a:pt x="13774" y="0"/>
                    </a:lnTo>
                    <a:lnTo>
                      <a:pt x="13443" y="0"/>
                    </a:lnTo>
                    <a:lnTo>
                      <a:pt x="12894" y="0"/>
                    </a:lnTo>
                    <a:lnTo>
                      <a:pt x="12342" y="0"/>
                    </a:lnTo>
                    <a:lnTo>
                      <a:pt x="11900" y="0"/>
                    </a:lnTo>
                    <a:lnTo>
                      <a:pt x="11684" y="0"/>
                    </a:lnTo>
                    <a:lnTo>
                      <a:pt x="11352" y="0"/>
                    </a:lnTo>
                    <a:lnTo>
                      <a:pt x="11242" y="0"/>
                    </a:lnTo>
                    <a:lnTo>
                      <a:pt x="10688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342" name="曲线"/>
            <p:cNvSpPr>
              <a:spLocks/>
            </p:cNvSpPr>
            <p:nvPr/>
          </p:nvSpPr>
          <p:spPr>
            <a:xfrm>
              <a:off x="3920736" y="2571136"/>
              <a:ext cx="146401" cy="24497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701" y="0"/>
                  </a:moveTo>
                  <a:lnTo>
                    <a:pt x="12701" y="0"/>
                  </a:lnTo>
                  <a:lnTo>
                    <a:pt x="12570" y="0"/>
                  </a:lnTo>
                  <a:lnTo>
                    <a:pt x="12377" y="0"/>
                  </a:lnTo>
                  <a:lnTo>
                    <a:pt x="12311" y="0"/>
                  </a:lnTo>
                  <a:lnTo>
                    <a:pt x="12507" y="0"/>
                  </a:lnTo>
                  <a:lnTo>
                    <a:pt x="12570" y="0"/>
                  </a:lnTo>
                  <a:lnTo>
                    <a:pt x="13215" y="0"/>
                  </a:lnTo>
                  <a:lnTo>
                    <a:pt x="13344" y="0"/>
                  </a:lnTo>
                  <a:lnTo>
                    <a:pt x="13344" y="0"/>
                  </a:lnTo>
                  <a:lnTo>
                    <a:pt x="13279" y="0"/>
                  </a:lnTo>
                  <a:lnTo>
                    <a:pt x="13474" y="0"/>
                  </a:lnTo>
                  <a:lnTo>
                    <a:pt x="13603" y="0"/>
                  </a:lnTo>
                  <a:lnTo>
                    <a:pt x="13603" y="0"/>
                  </a:lnTo>
                  <a:lnTo>
                    <a:pt x="13474" y="0"/>
                  </a:lnTo>
                  <a:lnTo>
                    <a:pt x="13215" y="0"/>
                  </a:lnTo>
                  <a:lnTo>
                    <a:pt x="13279" y="0"/>
                  </a:lnTo>
                  <a:lnTo>
                    <a:pt x="13474" y="0"/>
                  </a:lnTo>
                  <a:lnTo>
                    <a:pt x="13539" y="0"/>
                  </a:lnTo>
                  <a:lnTo>
                    <a:pt x="13732" y="0"/>
                  </a:lnTo>
                  <a:lnTo>
                    <a:pt x="13798" y="0"/>
                  </a:lnTo>
                  <a:lnTo>
                    <a:pt x="13732" y="0"/>
                  </a:lnTo>
                  <a:lnTo>
                    <a:pt x="13732" y="0"/>
                  </a:lnTo>
                  <a:lnTo>
                    <a:pt x="13539" y="0"/>
                  </a:lnTo>
                  <a:lnTo>
                    <a:pt x="12958" y="0"/>
                  </a:lnTo>
                  <a:lnTo>
                    <a:pt x="12377" y="0"/>
                  </a:lnTo>
                  <a:lnTo>
                    <a:pt x="12185" y="0"/>
                  </a:lnTo>
                  <a:lnTo>
                    <a:pt x="11992" y="0"/>
                  </a:lnTo>
                  <a:lnTo>
                    <a:pt x="12056" y="0"/>
                  </a:lnTo>
                  <a:lnTo>
                    <a:pt x="12250" y="0"/>
                  </a:lnTo>
                  <a:lnTo>
                    <a:pt x="12570" y="0"/>
                  </a:lnTo>
                  <a:lnTo>
                    <a:pt x="12570" y="0"/>
                  </a:lnTo>
                  <a:lnTo>
                    <a:pt x="12377" y="0"/>
                  </a:lnTo>
                  <a:lnTo>
                    <a:pt x="12250" y="0"/>
                  </a:lnTo>
                  <a:lnTo>
                    <a:pt x="11992" y="0"/>
                  </a:lnTo>
                  <a:lnTo>
                    <a:pt x="11926" y="0"/>
                  </a:lnTo>
                  <a:lnTo>
                    <a:pt x="11668" y="0"/>
                  </a:lnTo>
                  <a:lnTo>
                    <a:pt x="11538" y="0"/>
                  </a:lnTo>
                  <a:lnTo>
                    <a:pt x="11603" y="0"/>
                  </a:lnTo>
                  <a:lnTo>
                    <a:pt x="11603" y="0"/>
                  </a:lnTo>
                  <a:lnTo>
                    <a:pt x="11668" y="0"/>
                  </a:lnTo>
                  <a:lnTo>
                    <a:pt x="11926" y="0"/>
                  </a:lnTo>
                  <a:lnTo>
                    <a:pt x="12250" y="0"/>
                  </a:lnTo>
                  <a:lnTo>
                    <a:pt x="12507" y="0"/>
                  </a:lnTo>
                  <a:lnTo>
                    <a:pt x="12701" y="0"/>
                  </a:lnTo>
                  <a:lnTo>
                    <a:pt x="12830" y="0"/>
                  </a:lnTo>
                  <a:lnTo>
                    <a:pt x="12701" y="0"/>
                  </a:lnTo>
                  <a:lnTo>
                    <a:pt x="12894" y="0"/>
                  </a:lnTo>
                  <a:lnTo>
                    <a:pt x="13215" y="0"/>
                  </a:lnTo>
                  <a:lnTo>
                    <a:pt x="13603" y="0"/>
                  </a:lnTo>
                  <a:lnTo>
                    <a:pt x="13798" y="0"/>
                  </a:lnTo>
                  <a:lnTo>
                    <a:pt x="13798" y="0"/>
                  </a:lnTo>
                  <a:lnTo>
                    <a:pt x="13927" y="0"/>
                  </a:lnTo>
                  <a:lnTo>
                    <a:pt x="13989" y="0"/>
                  </a:lnTo>
                  <a:cubicBezTo>
                    <a:pt x="14247" y="0"/>
                    <a:pt x="14505" y="0"/>
                    <a:pt x="14571" y="0"/>
                  </a:cubicBezTo>
                  <a:lnTo>
                    <a:pt x="14571" y="0"/>
                  </a:lnTo>
                  <a:lnTo>
                    <a:pt x="14441" y="0"/>
                  </a:lnTo>
                  <a:lnTo>
                    <a:pt x="14441" y="0"/>
                  </a:lnTo>
                  <a:lnTo>
                    <a:pt x="14571" y="0"/>
                  </a:lnTo>
                  <a:lnTo>
                    <a:pt x="14765" y="0"/>
                  </a:lnTo>
                  <a:lnTo>
                    <a:pt x="15149" y="0"/>
                  </a:lnTo>
                  <a:lnTo>
                    <a:pt x="15344" y="0"/>
                  </a:lnTo>
                  <a:lnTo>
                    <a:pt x="15149" y="0"/>
                  </a:lnTo>
                  <a:lnTo>
                    <a:pt x="14891" y="0"/>
                  </a:lnTo>
                  <a:lnTo>
                    <a:pt x="14699" y="0"/>
                  </a:lnTo>
                  <a:lnTo>
                    <a:pt x="14765" y="0"/>
                  </a:lnTo>
                  <a:lnTo>
                    <a:pt x="14571" y="0"/>
                  </a:lnTo>
                  <a:lnTo>
                    <a:pt x="14377" y="0"/>
                  </a:lnTo>
                  <a:lnTo>
                    <a:pt x="14247" y="0"/>
                  </a:lnTo>
                  <a:lnTo>
                    <a:pt x="14183" y="0"/>
                  </a:lnTo>
                  <a:lnTo>
                    <a:pt x="14117" y="0"/>
                  </a:lnTo>
                  <a:lnTo>
                    <a:pt x="13861" y="0"/>
                  </a:lnTo>
                  <a:lnTo>
                    <a:pt x="13732" y="0"/>
                  </a:lnTo>
                  <a:lnTo>
                    <a:pt x="13603" y="0"/>
                  </a:lnTo>
                  <a:lnTo>
                    <a:pt x="13798" y="0"/>
                  </a:lnTo>
                  <a:lnTo>
                    <a:pt x="13798" y="0"/>
                  </a:lnTo>
                  <a:lnTo>
                    <a:pt x="13539" y="0"/>
                  </a:lnTo>
                  <a:lnTo>
                    <a:pt x="13279" y="0"/>
                  </a:lnTo>
                  <a:lnTo>
                    <a:pt x="13279" y="0"/>
                  </a:lnTo>
                  <a:lnTo>
                    <a:pt x="13732" y="0"/>
                  </a:lnTo>
                  <a:lnTo>
                    <a:pt x="13861" y="0"/>
                  </a:lnTo>
                  <a:lnTo>
                    <a:pt x="13732" y="0"/>
                  </a:lnTo>
                  <a:lnTo>
                    <a:pt x="13474" y="0"/>
                  </a:lnTo>
                  <a:lnTo>
                    <a:pt x="13215" y="0"/>
                  </a:lnTo>
                  <a:lnTo>
                    <a:pt x="13151" y="0"/>
                  </a:lnTo>
                  <a:lnTo>
                    <a:pt x="13408" y="0"/>
                  </a:lnTo>
                  <a:lnTo>
                    <a:pt x="13603" y="0"/>
                  </a:lnTo>
                  <a:lnTo>
                    <a:pt x="13861" y="0"/>
                  </a:lnTo>
                  <a:lnTo>
                    <a:pt x="14183" y="0"/>
                  </a:lnTo>
                  <a:lnTo>
                    <a:pt x="14377" y="0"/>
                  </a:lnTo>
                  <a:lnTo>
                    <a:pt x="14247" y="0"/>
                  </a:lnTo>
                  <a:lnTo>
                    <a:pt x="14247" y="0"/>
                  </a:lnTo>
                  <a:lnTo>
                    <a:pt x="13927" y="0"/>
                  </a:lnTo>
                  <a:lnTo>
                    <a:pt x="14053" y="0"/>
                  </a:lnTo>
                  <a:lnTo>
                    <a:pt x="13861" y="0"/>
                  </a:lnTo>
                  <a:lnTo>
                    <a:pt x="13474" y="0"/>
                  </a:lnTo>
                  <a:lnTo>
                    <a:pt x="13279" y="0"/>
                  </a:lnTo>
                  <a:lnTo>
                    <a:pt x="13279" y="0"/>
                  </a:lnTo>
                  <a:lnTo>
                    <a:pt x="13089" y="0"/>
                  </a:lnTo>
                  <a:lnTo>
                    <a:pt x="12958" y="0"/>
                  </a:lnTo>
                  <a:lnTo>
                    <a:pt x="12570" y="0"/>
                  </a:lnTo>
                  <a:lnTo>
                    <a:pt x="11798" y="0"/>
                  </a:lnTo>
                  <a:lnTo>
                    <a:pt x="11474" y="0"/>
                  </a:lnTo>
                  <a:lnTo>
                    <a:pt x="11283" y="0"/>
                  </a:lnTo>
                  <a:lnTo>
                    <a:pt x="10895" y="0"/>
                  </a:lnTo>
                  <a:lnTo>
                    <a:pt x="10510" y="0"/>
                  </a:lnTo>
                  <a:lnTo>
                    <a:pt x="10510" y="0"/>
                  </a:lnTo>
                  <a:lnTo>
                    <a:pt x="10636" y="0"/>
                  </a:lnTo>
                  <a:lnTo>
                    <a:pt x="10829" y="0"/>
                  </a:lnTo>
                  <a:lnTo>
                    <a:pt x="10829" y="0"/>
                  </a:lnTo>
                  <a:lnTo>
                    <a:pt x="11023" y="0"/>
                  </a:lnTo>
                  <a:lnTo>
                    <a:pt x="11023" y="0"/>
                  </a:lnTo>
                  <a:lnTo>
                    <a:pt x="10636" y="0"/>
                  </a:lnTo>
                  <a:lnTo>
                    <a:pt x="10315" y="0"/>
                  </a:lnTo>
                  <a:lnTo>
                    <a:pt x="9927" y="0"/>
                  </a:lnTo>
                  <a:lnTo>
                    <a:pt x="9863" y="0"/>
                  </a:lnTo>
                  <a:lnTo>
                    <a:pt x="10056" y="0"/>
                  </a:lnTo>
                  <a:lnTo>
                    <a:pt x="10185" y="0"/>
                  </a:lnTo>
                  <a:lnTo>
                    <a:pt x="10056" y="0"/>
                  </a:lnTo>
                  <a:lnTo>
                    <a:pt x="9671" y="0"/>
                  </a:lnTo>
                  <a:lnTo>
                    <a:pt x="9671" y="0"/>
                  </a:lnTo>
                  <a:lnTo>
                    <a:pt x="9477" y="0"/>
                  </a:lnTo>
                  <a:lnTo>
                    <a:pt x="9413" y="0"/>
                  </a:lnTo>
                  <a:lnTo>
                    <a:pt x="9606" y="0"/>
                  </a:lnTo>
                  <a:lnTo>
                    <a:pt x="9606" y="0"/>
                  </a:lnTo>
                  <a:lnTo>
                    <a:pt x="9477" y="0"/>
                  </a:lnTo>
                  <a:lnTo>
                    <a:pt x="9606" y="0"/>
                  </a:lnTo>
                  <a:lnTo>
                    <a:pt x="9477" y="0"/>
                  </a:lnTo>
                  <a:lnTo>
                    <a:pt x="9348" y="0"/>
                  </a:lnTo>
                  <a:lnTo>
                    <a:pt x="9413" y="0"/>
                  </a:lnTo>
                  <a:lnTo>
                    <a:pt x="9218" y="0"/>
                  </a:lnTo>
                  <a:lnTo>
                    <a:pt x="9024" y="0"/>
                  </a:lnTo>
                  <a:lnTo>
                    <a:pt x="8768" y="0"/>
                  </a:lnTo>
                  <a:lnTo>
                    <a:pt x="8640" y="0"/>
                  </a:lnTo>
                  <a:lnTo>
                    <a:pt x="8510" y="0"/>
                  </a:lnTo>
                  <a:lnTo>
                    <a:pt x="8444" y="0"/>
                  </a:lnTo>
                  <a:lnTo>
                    <a:pt x="8186" y="0"/>
                  </a:lnTo>
                  <a:lnTo>
                    <a:pt x="7995" y="0"/>
                  </a:lnTo>
                  <a:lnTo>
                    <a:pt x="7865" y="0"/>
                  </a:lnTo>
                  <a:lnTo>
                    <a:pt x="7092" y="0"/>
                  </a:lnTo>
                  <a:lnTo>
                    <a:pt x="6705" y="0"/>
                  </a:lnTo>
                  <a:lnTo>
                    <a:pt x="6255" y="0"/>
                  </a:lnTo>
                  <a:lnTo>
                    <a:pt x="5801" y="0"/>
                  </a:lnTo>
                  <a:lnTo>
                    <a:pt x="5416" y="0"/>
                  </a:lnTo>
                  <a:lnTo>
                    <a:pt x="5222" y="0"/>
                  </a:lnTo>
                  <a:lnTo>
                    <a:pt x="4834" y="0"/>
                  </a:lnTo>
                  <a:lnTo>
                    <a:pt x="4189" y="0"/>
                  </a:lnTo>
                  <a:lnTo>
                    <a:pt x="3996" y="0"/>
                  </a:lnTo>
                  <a:lnTo>
                    <a:pt x="3804" y="0"/>
                  </a:lnTo>
                  <a:lnTo>
                    <a:pt x="3675" y="0"/>
                  </a:lnTo>
                  <a:lnTo>
                    <a:pt x="3223" y="0"/>
                  </a:lnTo>
                  <a:lnTo>
                    <a:pt x="2901" y="0"/>
                  </a:lnTo>
                  <a:lnTo>
                    <a:pt x="2642" y="0"/>
                  </a:lnTo>
                  <a:lnTo>
                    <a:pt x="2578" y="0"/>
                  </a:lnTo>
                  <a:lnTo>
                    <a:pt x="2319" y="0"/>
                  </a:lnTo>
                  <a:lnTo>
                    <a:pt x="1870" y="0"/>
                  </a:lnTo>
                  <a:lnTo>
                    <a:pt x="1676" y="0"/>
                  </a:lnTo>
                  <a:lnTo>
                    <a:pt x="1740" y="0"/>
                  </a:lnTo>
                  <a:lnTo>
                    <a:pt x="1934" y="0"/>
                  </a:lnTo>
                  <a:lnTo>
                    <a:pt x="1998" y="0"/>
                  </a:lnTo>
                  <a:lnTo>
                    <a:pt x="1934" y="0"/>
                  </a:lnTo>
                  <a:lnTo>
                    <a:pt x="1870" y="0"/>
                  </a:lnTo>
                  <a:lnTo>
                    <a:pt x="1482" y="0"/>
                  </a:lnTo>
                  <a:lnTo>
                    <a:pt x="1351" y="0"/>
                  </a:lnTo>
                  <a:lnTo>
                    <a:pt x="1160" y="0"/>
                  </a:lnTo>
                  <a:lnTo>
                    <a:pt x="837" y="0"/>
                  </a:lnTo>
                  <a:lnTo>
                    <a:pt x="643" y="0"/>
                  </a:lnTo>
                  <a:lnTo>
                    <a:pt x="323" y="0"/>
                  </a:lnTo>
                  <a:lnTo>
                    <a:pt x="0" y="0"/>
                  </a:lnTo>
                  <a:lnTo>
                    <a:pt x="323" y="0"/>
                  </a:lnTo>
                  <a:lnTo>
                    <a:pt x="513" y="0"/>
                  </a:lnTo>
                  <a:lnTo>
                    <a:pt x="643" y="0"/>
                  </a:lnTo>
                  <a:lnTo>
                    <a:pt x="513" y="0"/>
                  </a:lnTo>
                  <a:lnTo>
                    <a:pt x="387" y="0"/>
                  </a:lnTo>
                  <a:lnTo>
                    <a:pt x="258" y="0"/>
                  </a:lnTo>
                  <a:lnTo>
                    <a:pt x="194" y="0"/>
                  </a:lnTo>
                  <a:lnTo>
                    <a:pt x="258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578" y="0"/>
                  </a:lnTo>
                  <a:lnTo>
                    <a:pt x="708" y="0"/>
                  </a:lnTo>
                  <a:lnTo>
                    <a:pt x="966" y="0"/>
                  </a:lnTo>
                  <a:lnTo>
                    <a:pt x="1160" y="0"/>
                  </a:lnTo>
                  <a:lnTo>
                    <a:pt x="966" y="0"/>
                  </a:lnTo>
                  <a:lnTo>
                    <a:pt x="1160" y="0"/>
                  </a:lnTo>
                  <a:lnTo>
                    <a:pt x="1351" y="0"/>
                  </a:lnTo>
                  <a:lnTo>
                    <a:pt x="1351" y="0"/>
                  </a:lnTo>
                  <a:lnTo>
                    <a:pt x="1225" y="0"/>
                  </a:lnTo>
                  <a:lnTo>
                    <a:pt x="901" y="0"/>
                  </a:lnTo>
                  <a:lnTo>
                    <a:pt x="901" y="0"/>
                  </a:lnTo>
                  <a:lnTo>
                    <a:pt x="966" y="0"/>
                  </a:lnTo>
                  <a:lnTo>
                    <a:pt x="901" y="0"/>
                  </a:lnTo>
                  <a:lnTo>
                    <a:pt x="1032" y="0"/>
                  </a:lnTo>
                  <a:lnTo>
                    <a:pt x="1351" y="0"/>
                  </a:lnTo>
                  <a:lnTo>
                    <a:pt x="1676" y="0"/>
                  </a:lnTo>
                  <a:lnTo>
                    <a:pt x="1804" y="0"/>
                  </a:lnTo>
                  <a:lnTo>
                    <a:pt x="1934" y="0"/>
                  </a:lnTo>
                  <a:lnTo>
                    <a:pt x="1934" y="0"/>
                  </a:lnTo>
                  <a:lnTo>
                    <a:pt x="1676" y="0"/>
                  </a:lnTo>
                  <a:lnTo>
                    <a:pt x="1351" y="0"/>
                  </a:lnTo>
                  <a:lnTo>
                    <a:pt x="1482" y="0"/>
                  </a:lnTo>
                  <a:lnTo>
                    <a:pt x="1676" y="0"/>
                  </a:lnTo>
                  <a:lnTo>
                    <a:pt x="1804" y="0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1934" y="0"/>
                  </a:lnTo>
                  <a:lnTo>
                    <a:pt x="2190" y="0"/>
                  </a:lnTo>
                  <a:lnTo>
                    <a:pt x="2449" y="0"/>
                  </a:lnTo>
                  <a:lnTo>
                    <a:pt x="2642" y="0"/>
                  </a:lnTo>
                  <a:lnTo>
                    <a:pt x="2773" y="0"/>
                  </a:lnTo>
                  <a:lnTo>
                    <a:pt x="2773" y="0"/>
                  </a:lnTo>
                  <a:lnTo>
                    <a:pt x="2513" y="0"/>
                  </a:lnTo>
                  <a:lnTo>
                    <a:pt x="2513" y="0"/>
                  </a:lnTo>
                  <a:lnTo>
                    <a:pt x="2642" y="0"/>
                  </a:lnTo>
                  <a:lnTo>
                    <a:pt x="2837" y="0"/>
                  </a:lnTo>
                  <a:lnTo>
                    <a:pt x="2773" y="0"/>
                  </a:lnTo>
                  <a:lnTo>
                    <a:pt x="2773" y="0"/>
                  </a:lnTo>
                  <a:lnTo>
                    <a:pt x="2966" y="0"/>
                  </a:lnTo>
                  <a:lnTo>
                    <a:pt x="3092" y="0"/>
                  </a:lnTo>
                  <a:lnTo>
                    <a:pt x="2966" y="0"/>
                  </a:lnTo>
                  <a:lnTo>
                    <a:pt x="3092" y="0"/>
                  </a:lnTo>
                  <a:lnTo>
                    <a:pt x="3417" y="0"/>
                  </a:lnTo>
                  <a:lnTo>
                    <a:pt x="3739" y="0"/>
                  </a:lnTo>
                  <a:lnTo>
                    <a:pt x="3417" y="0"/>
                  </a:lnTo>
                  <a:lnTo>
                    <a:pt x="3417" y="0"/>
                  </a:lnTo>
                  <a:lnTo>
                    <a:pt x="3546" y="0"/>
                  </a:lnTo>
                  <a:lnTo>
                    <a:pt x="3804" y="0"/>
                  </a:lnTo>
                  <a:lnTo>
                    <a:pt x="3931" y="0"/>
                  </a:lnTo>
                  <a:lnTo>
                    <a:pt x="4060" y="0"/>
                  </a:lnTo>
                  <a:lnTo>
                    <a:pt x="4060" y="0"/>
                  </a:lnTo>
                  <a:lnTo>
                    <a:pt x="3931" y="0"/>
                  </a:lnTo>
                  <a:lnTo>
                    <a:pt x="3931" y="0"/>
                  </a:lnTo>
                  <a:lnTo>
                    <a:pt x="3931" y="0"/>
                  </a:lnTo>
                  <a:lnTo>
                    <a:pt x="4125" y="0"/>
                  </a:lnTo>
                  <a:lnTo>
                    <a:pt x="4448" y="0"/>
                  </a:lnTo>
                  <a:lnTo>
                    <a:pt x="4384" y="0"/>
                  </a:lnTo>
                  <a:lnTo>
                    <a:pt x="4189" y="0"/>
                  </a:lnTo>
                  <a:lnTo>
                    <a:pt x="4189" y="0"/>
                  </a:lnTo>
                  <a:lnTo>
                    <a:pt x="4060" y="0"/>
                  </a:lnTo>
                  <a:lnTo>
                    <a:pt x="4125" y="0"/>
                  </a:lnTo>
                  <a:lnTo>
                    <a:pt x="3546" y="0"/>
                  </a:lnTo>
                  <a:lnTo>
                    <a:pt x="3480" y="0"/>
                  </a:lnTo>
                  <a:lnTo>
                    <a:pt x="3804" y="0"/>
                  </a:lnTo>
                  <a:lnTo>
                    <a:pt x="3866" y="0"/>
                  </a:lnTo>
                  <a:lnTo>
                    <a:pt x="3804" y="0"/>
                  </a:lnTo>
                  <a:lnTo>
                    <a:pt x="3546" y="0"/>
                  </a:lnTo>
                  <a:lnTo>
                    <a:pt x="3287" y="0"/>
                  </a:lnTo>
                  <a:lnTo>
                    <a:pt x="3287" y="0"/>
                  </a:lnTo>
                  <a:lnTo>
                    <a:pt x="3092" y="0"/>
                  </a:lnTo>
                  <a:lnTo>
                    <a:pt x="2837" y="0"/>
                  </a:lnTo>
                  <a:lnTo>
                    <a:pt x="2449" y="0"/>
                  </a:lnTo>
                  <a:lnTo>
                    <a:pt x="2513" y="0"/>
                  </a:lnTo>
                  <a:lnTo>
                    <a:pt x="3092" y="0"/>
                  </a:lnTo>
                  <a:lnTo>
                    <a:pt x="3546" y="0"/>
                  </a:lnTo>
                  <a:lnTo>
                    <a:pt x="4125" y="0"/>
                  </a:lnTo>
                  <a:lnTo>
                    <a:pt x="4384" y="0"/>
                  </a:lnTo>
                  <a:lnTo>
                    <a:pt x="4448" y="0"/>
                  </a:lnTo>
                  <a:lnTo>
                    <a:pt x="4448" y="0"/>
                  </a:lnTo>
                  <a:lnTo>
                    <a:pt x="4448" y="0"/>
                  </a:lnTo>
                  <a:lnTo>
                    <a:pt x="4384" y="0"/>
                  </a:lnTo>
                  <a:lnTo>
                    <a:pt x="4448" y="0"/>
                  </a:lnTo>
                  <a:lnTo>
                    <a:pt x="4705" y="0"/>
                  </a:lnTo>
                  <a:lnTo>
                    <a:pt x="4834" y="0"/>
                  </a:lnTo>
                  <a:lnTo>
                    <a:pt x="5092" y="0"/>
                  </a:lnTo>
                  <a:lnTo>
                    <a:pt x="5416" y="0"/>
                  </a:lnTo>
                  <a:lnTo>
                    <a:pt x="5995" y="0"/>
                  </a:lnTo>
                  <a:lnTo>
                    <a:pt x="6510" y="0"/>
                  </a:lnTo>
                  <a:lnTo>
                    <a:pt x="6834" y="0"/>
                  </a:lnTo>
                  <a:lnTo>
                    <a:pt x="7027" y="0"/>
                  </a:lnTo>
                  <a:lnTo>
                    <a:pt x="7157" y="0"/>
                  </a:lnTo>
                  <a:cubicBezTo>
                    <a:pt x="7157" y="0"/>
                    <a:pt x="7284" y="0"/>
                    <a:pt x="7284" y="0"/>
                  </a:cubicBezTo>
                  <a:lnTo>
                    <a:pt x="6834" y="0"/>
                  </a:lnTo>
                  <a:lnTo>
                    <a:pt x="6834" y="0"/>
                  </a:lnTo>
                  <a:lnTo>
                    <a:pt x="6639" y="0"/>
                  </a:lnTo>
                  <a:lnTo>
                    <a:pt x="6318" y="0"/>
                  </a:lnTo>
                  <a:lnTo>
                    <a:pt x="6059" y="0"/>
                  </a:lnTo>
                  <a:lnTo>
                    <a:pt x="5866" y="0"/>
                  </a:lnTo>
                  <a:lnTo>
                    <a:pt x="5672" y="0"/>
                  </a:lnTo>
                  <a:lnTo>
                    <a:pt x="5480" y="0"/>
                  </a:lnTo>
                  <a:lnTo>
                    <a:pt x="5028" y="0"/>
                  </a:lnTo>
                  <a:lnTo>
                    <a:pt x="5028" y="0"/>
                  </a:lnTo>
                  <a:lnTo>
                    <a:pt x="4705" y="0"/>
                  </a:lnTo>
                  <a:lnTo>
                    <a:pt x="4578" y="0"/>
                  </a:lnTo>
                  <a:lnTo>
                    <a:pt x="5092" y="0"/>
                  </a:lnTo>
                  <a:lnTo>
                    <a:pt x="5158" y="0"/>
                  </a:lnTo>
                  <a:lnTo>
                    <a:pt x="5092" y="0"/>
                  </a:lnTo>
                  <a:lnTo>
                    <a:pt x="5092" y="0"/>
                  </a:lnTo>
                  <a:lnTo>
                    <a:pt x="5352" y="0"/>
                  </a:lnTo>
                  <a:lnTo>
                    <a:pt x="5737" y="0"/>
                  </a:lnTo>
                  <a:lnTo>
                    <a:pt x="5737" y="0"/>
                  </a:lnTo>
                  <a:lnTo>
                    <a:pt x="5866" y="0"/>
                  </a:lnTo>
                  <a:lnTo>
                    <a:pt x="5995" y="0"/>
                  </a:lnTo>
                  <a:lnTo>
                    <a:pt x="6189" y="0"/>
                  </a:lnTo>
                  <a:lnTo>
                    <a:pt x="6384" y="0"/>
                  </a:lnTo>
                  <a:lnTo>
                    <a:pt x="6384" y="0"/>
                  </a:lnTo>
                  <a:lnTo>
                    <a:pt x="6059" y="0"/>
                  </a:lnTo>
                  <a:lnTo>
                    <a:pt x="6189" y="0"/>
                  </a:lnTo>
                  <a:lnTo>
                    <a:pt x="6384" y="0"/>
                  </a:lnTo>
                  <a:lnTo>
                    <a:pt x="6768" y="0"/>
                  </a:lnTo>
                  <a:lnTo>
                    <a:pt x="6834" y="0"/>
                  </a:lnTo>
                  <a:lnTo>
                    <a:pt x="7284" y="0"/>
                  </a:lnTo>
                  <a:lnTo>
                    <a:pt x="7736" y="0"/>
                  </a:lnTo>
                  <a:lnTo>
                    <a:pt x="7930" y="0"/>
                  </a:lnTo>
                  <a:lnTo>
                    <a:pt x="8122" y="0"/>
                  </a:lnTo>
                  <a:lnTo>
                    <a:pt x="8316" y="0"/>
                  </a:lnTo>
                  <a:lnTo>
                    <a:pt x="8704" y="0"/>
                  </a:lnTo>
                  <a:lnTo>
                    <a:pt x="8704" y="0"/>
                  </a:lnTo>
                  <a:lnTo>
                    <a:pt x="8574" y="0"/>
                  </a:lnTo>
                  <a:lnTo>
                    <a:pt x="8444" y="0"/>
                  </a:lnTo>
                  <a:lnTo>
                    <a:pt x="8059" y="0"/>
                  </a:lnTo>
                  <a:lnTo>
                    <a:pt x="7801" y="0"/>
                  </a:lnTo>
                  <a:lnTo>
                    <a:pt x="7607" y="0"/>
                  </a:lnTo>
                  <a:lnTo>
                    <a:pt x="7092" y="0"/>
                  </a:lnTo>
                  <a:cubicBezTo>
                    <a:pt x="7092" y="0"/>
                    <a:pt x="7092" y="0"/>
                    <a:pt x="7027" y="0"/>
                  </a:cubicBezTo>
                  <a:lnTo>
                    <a:pt x="7027" y="0"/>
                  </a:lnTo>
                  <a:lnTo>
                    <a:pt x="7413" y="0"/>
                  </a:lnTo>
                  <a:lnTo>
                    <a:pt x="7477" y="0"/>
                  </a:lnTo>
                  <a:lnTo>
                    <a:pt x="7930" y="0"/>
                  </a:lnTo>
                  <a:lnTo>
                    <a:pt x="8316" y="0"/>
                  </a:lnTo>
                  <a:lnTo>
                    <a:pt x="8897" y="0"/>
                  </a:lnTo>
                  <a:lnTo>
                    <a:pt x="9218" y="0"/>
                  </a:lnTo>
                  <a:lnTo>
                    <a:pt x="9348" y="0"/>
                  </a:lnTo>
                  <a:lnTo>
                    <a:pt x="9348" y="0"/>
                  </a:lnTo>
                  <a:lnTo>
                    <a:pt x="9089" y="0"/>
                  </a:lnTo>
                  <a:lnTo>
                    <a:pt x="9024" y="0"/>
                  </a:lnTo>
                  <a:lnTo>
                    <a:pt x="9218" y="0"/>
                  </a:lnTo>
                  <a:lnTo>
                    <a:pt x="9218" y="0"/>
                  </a:lnTo>
                  <a:lnTo>
                    <a:pt x="9218" y="0"/>
                  </a:lnTo>
                  <a:lnTo>
                    <a:pt x="9089" y="0"/>
                  </a:lnTo>
                  <a:lnTo>
                    <a:pt x="9218" y="0"/>
                  </a:lnTo>
                  <a:lnTo>
                    <a:pt x="9542" y="0"/>
                  </a:lnTo>
                  <a:lnTo>
                    <a:pt x="9991" y="0"/>
                  </a:lnTo>
                  <a:lnTo>
                    <a:pt x="10315" y="0"/>
                  </a:lnTo>
                  <a:lnTo>
                    <a:pt x="10575" y="0"/>
                  </a:lnTo>
                  <a:lnTo>
                    <a:pt x="10895" y="0"/>
                  </a:lnTo>
                  <a:lnTo>
                    <a:pt x="10895" y="0"/>
                  </a:lnTo>
                  <a:lnTo>
                    <a:pt x="11023" y="0"/>
                  </a:lnTo>
                  <a:lnTo>
                    <a:pt x="11153" y="0"/>
                  </a:lnTo>
                  <a:lnTo>
                    <a:pt x="11023" y="0"/>
                  </a:lnTo>
                  <a:lnTo>
                    <a:pt x="11283" y="0"/>
                  </a:lnTo>
                  <a:lnTo>
                    <a:pt x="11603" y="0"/>
                  </a:lnTo>
                  <a:lnTo>
                    <a:pt x="11862" y="0"/>
                  </a:lnTo>
                  <a:lnTo>
                    <a:pt x="11926" y="0"/>
                  </a:lnTo>
                  <a:lnTo>
                    <a:pt x="11862" y="0"/>
                  </a:lnTo>
                  <a:lnTo>
                    <a:pt x="11798" y="0"/>
                  </a:lnTo>
                  <a:lnTo>
                    <a:pt x="11153" y="0"/>
                  </a:lnTo>
                  <a:lnTo>
                    <a:pt x="11023" y="0"/>
                  </a:lnTo>
                  <a:lnTo>
                    <a:pt x="11218" y="0"/>
                  </a:lnTo>
                  <a:lnTo>
                    <a:pt x="11474" y="0"/>
                  </a:lnTo>
                  <a:lnTo>
                    <a:pt x="11603" y="0"/>
                  </a:lnTo>
                  <a:lnTo>
                    <a:pt x="11538" y="0"/>
                  </a:lnTo>
                  <a:lnTo>
                    <a:pt x="11538" y="0"/>
                  </a:lnTo>
                  <a:lnTo>
                    <a:pt x="11668" y="0"/>
                  </a:lnTo>
                  <a:lnTo>
                    <a:pt x="11862" y="0"/>
                  </a:lnTo>
                  <a:lnTo>
                    <a:pt x="11926" y="0"/>
                  </a:lnTo>
                  <a:lnTo>
                    <a:pt x="12185" y="0"/>
                  </a:lnTo>
                  <a:lnTo>
                    <a:pt x="12311" y="0"/>
                  </a:lnTo>
                  <a:lnTo>
                    <a:pt x="12507" y="0"/>
                  </a:lnTo>
                  <a:lnTo>
                    <a:pt x="12636" y="0"/>
                  </a:lnTo>
                  <a:lnTo>
                    <a:pt x="12570" y="0"/>
                  </a:lnTo>
                  <a:lnTo>
                    <a:pt x="12250" y="0"/>
                  </a:lnTo>
                  <a:lnTo>
                    <a:pt x="12250" y="0"/>
                  </a:lnTo>
                  <a:lnTo>
                    <a:pt x="12311" y="0"/>
                  </a:lnTo>
                  <a:lnTo>
                    <a:pt x="12570" y="0"/>
                  </a:lnTo>
                  <a:lnTo>
                    <a:pt x="12958" y="0"/>
                  </a:lnTo>
                  <a:lnTo>
                    <a:pt x="13861" y="0"/>
                  </a:lnTo>
                  <a:lnTo>
                    <a:pt x="14377" y="0"/>
                  </a:lnTo>
                  <a:lnTo>
                    <a:pt x="14183" y="0"/>
                  </a:lnTo>
                  <a:lnTo>
                    <a:pt x="14117" y="0"/>
                  </a:lnTo>
                  <a:lnTo>
                    <a:pt x="14183" y="0"/>
                  </a:lnTo>
                  <a:lnTo>
                    <a:pt x="14571" y="0"/>
                  </a:lnTo>
                  <a:lnTo>
                    <a:pt x="14891" y="0"/>
                  </a:lnTo>
                  <a:lnTo>
                    <a:pt x="15020" y="0"/>
                  </a:lnTo>
                  <a:lnTo>
                    <a:pt x="14891" y="0"/>
                  </a:lnTo>
                  <a:lnTo>
                    <a:pt x="15086" y="0"/>
                  </a:lnTo>
                  <a:lnTo>
                    <a:pt x="15344" y="0"/>
                  </a:lnTo>
                  <a:lnTo>
                    <a:pt x="15538" y="0"/>
                  </a:lnTo>
                  <a:lnTo>
                    <a:pt x="15344" y="0"/>
                  </a:lnTo>
                  <a:lnTo>
                    <a:pt x="15408" y="0"/>
                  </a:lnTo>
                  <a:lnTo>
                    <a:pt x="15794" y="0"/>
                  </a:lnTo>
                  <a:lnTo>
                    <a:pt x="16053" y="0"/>
                  </a:lnTo>
                  <a:lnTo>
                    <a:pt x="16118" y="0"/>
                  </a:lnTo>
                  <a:lnTo>
                    <a:pt x="15987" y="0"/>
                  </a:lnTo>
                  <a:lnTo>
                    <a:pt x="16053" y="0"/>
                  </a:lnTo>
                  <a:lnTo>
                    <a:pt x="16311" y="0"/>
                  </a:lnTo>
                  <a:lnTo>
                    <a:pt x="16632" y="0"/>
                  </a:lnTo>
                  <a:lnTo>
                    <a:pt x="16696" y="0"/>
                  </a:lnTo>
                  <a:lnTo>
                    <a:pt x="16506" y="0"/>
                  </a:lnTo>
                  <a:lnTo>
                    <a:pt x="16441" y="0"/>
                  </a:lnTo>
                  <a:lnTo>
                    <a:pt x="16506" y="0"/>
                  </a:lnTo>
                  <a:lnTo>
                    <a:pt x="16696" y="0"/>
                  </a:lnTo>
                  <a:lnTo>
                    <a:pt x="16955" y="0"/>
                  </a:lnTo>
                  <a:lnTo>
                    <a:pt x="17084" y="0"/>
                  </a:lnTo>
                  <a:lnTo>
                    <a:pt x="17405" y="0"/>
                  </a:lnTo>
                  <a:lnTo>
                    <a:pt x="17729" y="0"/>
                  </a:lnTo>
                  <a:lnTo>
                    <a:pt x="17924" y="0"/>
                  </a:lnTo>
                  <a:lnTo>
                    <a:pt x="17793" y="0"/>
                  </a:lnTo>
                  <a:lnTo>
                    <a:pt x="18243" y="0"/>
                  </a:lnTo>
                  <a:lnTo>
                    <a:pt x="18117" y="0"/>
                  </a:lnTo>
                  <a:lnTo>
                    <a:pt x="17987" y="0"/>
                  </a:lnTo>
                  <a:lnTo>
                    <a:pt x="17600" y="0"/>
                  </a:lnTo>
                  <a:lnTo>
                    <a:pt x="17405" y="0"/>
                  </a:lnTo>
                  <a:lnTo>
                    <a:pt x="17343" y="0"/>
                  </a:lnTo>
                  <a:lnTo>
                    <a:pt x="17470" y="0"/>
                  </a:lnTo>
                  <a:lnTo>
                    <a:pt x="17470" y="0"/>
                  </a:lnTo>
                  <a:lnTo>
                    <a:pt x="17149" y="0"/>
                  </a:lnTo>
                  <a:lnTo>
                    <a:pt x="16762" y="0"/>
                  </a:lnTo>
                  <a:lnTo>
                    <a:pt x="16762" y="0"/>
                  </a:lnTo>
                  <a:lnTo>
                    <a:pt x="16826" y="0"/>
                  </a:lnTo>
                  <a:lnTo>
                    <a:pt x="17405" y="0"/>
                  </a:lnTo>
                  <a:lnTo>
                    <a:pt x="17665" y="0"/>
                  </a:lnTo>
                  <a:lnTo>
                    <a:pt x="17793" y="0"/>
                  </a:lnTo>
                  <a:lnTo>
                    <a:pt x="17924" y="0"/>
                  </a:lnTo>
                  <a:lnTo>
                    <a:pt x="17793" y="0"/>
                  </a:lnTo>
                  <a:lnTo>
                    <a:pt x="17729" y="0"/>
                  </a:lnTo>
                  <a:lnTo>
                    <a:pt x="17665" y="0"/>
                  </a:lnTo>
                  <a:lnTo>
                    <a:pt x="17600" y="0"/>
                  </a:lnTo>
                  <a:lnTo>
                    <a:pt x="17600" y="0"/>
                  </a:lnTo>
                  <a:lnTo>
                    <a:pt x="17600" y="0"/>
                  </a:lnTo>
                  <a:lnTo>
                    <a:pt x="17729" y="0"/>
                  </a:lnTo>
                  <a:lnTo>
                    <a:pt x="17729" y="0"/>
                  </a:lnTo>
                  <a:lnTo>
                    <a:pt x="17729" y="0"/>
                  </a:lnTo>
                  <a:lnTo>
                    <a:pt x="17665" y="0"/>
                  </a:lnTo>
                  <a:lnTo>
                    <a:pt x="17665" y="0"/>
                  </a:lnTo>
                  <a:lnTo>
                    <a:pt x="17729" y="0"/>
                  </a:lnTo>
                  <a:lnTo>
                    <a:pt x="17600" y="0"/>
                  </a:lnTo>
                  <a:lnTo>
                    <a:pt x="17470" y="0"/>
                  </a:lnTo>
                  <a:lnTo>
                    <a:pt x="17149" y="0"/>
                  </a:lnTo>
                  <a:lnTo>
                    <a:pt x="17084" y="0"/>
                  </a:lnTo>
                  <a:lnTo>
                    <a:pt x="16955" y="0"/>
                  </a:lnTo>
                  <a:lnTo>
                    <a:pt x="16955" y="0"/>
                  </a:lnTo>
                  <a:lnTo>
                    <a:pt x="16632" y="0"/>
                  </a:lnTo>
                  <a:lnTo>
                    <a:pt x="15858" y="0"/>
                  </a:lnTo>
                  <a:lnTo>
                    <a:pt x="15730" y="0"/>
                  </a:lnTo>
                  <a:lnTo>
                    <a:pt x="15538" y="0"/>
                  </a:lnTo>
                  <a:lnTo>
                    <a:pt x="15538" y="0"/>
                  </a:lnTo>
                  <a:lnTo>
                    <a:pt x="15538" y="0"/>
                  </a:lnTo>
                  <a:lnTo>
                    <a:pt x="15344" y="0"/>
                  </a:lnTo>
                  <a:lnTo>
                    <a:pt x="15149" y="0"/>
                  </a:lnTo>
                  <a:lnTo>
                    <a:pt x="15086" y="0"/>
                  </a:lnTo>
                  <a:lnTo>
                    <a:pt x="15086" y="0"/>
                  </a:lnTo>
                  <a:cubicBezTo>
                    <a:pt x="14956" y="0"/>
                    <a:pt x="14826" y="0"/>
                    <a:pt x="14636" y="0"/>
                  </a:cubicBezTo>
                  <a:lnTo>
                    <a:pt x="14765" y="0"/>
                  </a:lnTo>
                  <a:lnTo>
                    <a:pt x="14956" y="0"/>
                  </a:lnTo>
                  <a:lnTo>
                    <a:pt x="14826" y="0"/>
                  </a:lnTo>
                  <a:lnTo>
                    <a:pt x="14441" y="0"/>
                  </a:lnTo>
                  <a:lnTo>
                    <a:pt x="13989" y="0"/>
                  </a:lnTo>
                  <a:lnTo>
                    <a:pt x="13539" y="0"/>
                  </a:lnTo>
                  <a:lnTo>
                    <a:pt x="13151" y="0"/>
                  </a:lnTo>
                  <a:lnTo>
                    <a:pt x="12701" y="0"/>
                  </a:lnTo>
                  <a:lnTo>
                    <a:pt x="12636" y="0"/>
                  </a:lnTo>
                  <a:lnTo>
                    <a:pt x="12636" y="0"/>
                  </a:lnTo>
                  <a:lnTo>
                    <a:pt x="12894" y="0"/>
                  </a:lnTo>
                  <a:lnTo>
                    <a:pt x="13151" y="0"/>
                  </a:lnTo>
                  <a:lnTo>
                    <a:pt x="13603" y="0"/>
                  </a:lnTo>
                  <a:lnTo>
                    <a:pt x="13798" y="0"/>
                  </a:lnTo>
                  <a:lnTo>
                    <a:pt x="14183" y="0"/>
                  </a:lnTo>
                  <a:lnTo>
                    <a:pt x="14571" y="0"/>
                  </a:lnTo>
                  <a:lnTo>
                    <a:pt x="14891" y="0"/>
                  </a:lnTo>
                  <a:lnTo>
                    <a:pt x="15086" y="0"/>
                  </a:lnTo>
                  <a:lnTo>
                    <a:pt x="15280" y="0"/>
                  </a:lnTo>
                  <a:lnTo>
                    <a:pt x="15603" y="0"/>
                  </a:lnTo>
                  <a:lnTo>
                    <a:pt x="15924" y="0"/>
                  </a:lnTo>
                  <a:lnTo>
                    <a:pt x="16441" y="0"/>
                  </a:lnTo>
                  <a:lnTo>
                    <a:pt x="17020" y="0"/>
                  </a:lnTo>
                  <a:lnTo>
                    <a:pt x="17535" y="0"/>
                  </a:lnTo>
                  <a:lnTo>
                    <a:pt x="17729" y="0"/>
                  </a:lnTo>
                  <a:lnTo>
                    <a:pt x="18053" y="0"/>
                  </a:lnTo>
                  <a:lnTo>
                    <a:pt x="18053" y="0"/>
                  </a:lnTo>
                  <a:lnTo>
                    <a:pt x="18117" y="0"/>
                  </a:lnTo>
                  <a:lnTo>
                    <a:pt x="18053" y="0"/>
                  </a:lnTo>
                  <a:lnTo>
                    <a:pt x="18117" y="0"/>
                  </a:lnTo>
                  <a:lnTo>
                    <a:pt x="18308" y="0"/>
                  </a:lnTo>
                  <a:lnTo>
                    <a:pt x="18762" y="0"/>
                  </a:lnTo>
                  <a:lnTo>
                    <a:pt x="19082" y="0"/>
                  </a:lnTo>
                  <a:lnTo>
                    <a:pt x="19406" y="0"/>
                  </a:lnTo>
                  <a:lnTo>
                    <a:pt x="19920" y="0"/>
                  </a:lnTo>
                  <a:lnTo>
                    <a:pt x="19920" y="0"/>
                  </a:lnTo>
                  <a:lnTo>
                    <a:pt x="20114" y="0"/>
                  </a:lnTo>
                  <a:lnTo>
                    <a:pt x="20308" y="0"/>
                  </a:lnTo>
                  <a:lnTo>
                    <a:pt x="20567" y="0"/>
                  </a:lnTo>
                  <a:lnTo>
                    <a:pt x="20696" y="0"/>
                  </a:lnTo>
                  <a:lnTo>
                    <a:pt x="20757" y="0"/>
                  </a:lnTo>
                  <a:lnTo>
                    <a:pt x="21081" y="0"/>
                  </a:lnTo>
                  <a:lnTo>
                    <a:pt x="21341" y="0"/>
                  </a:lnTo>
                  <a:lnTo>
                    <a:pt x="21341" y="0"/>
                  </a:lnTo>
                  <a:lnTo>
                    <a:pt x="21535" y="0"/>
                  </a:lnTo>
                  <a:lnTo>
                    <a:pt x="21596" y="0"/>
                  </a:lnTo>
                  <a:lnTo>
                    <a:pt x="21341" y="0"/>
                  </a:lnTo>
                  <a:lnTo>
                    <a:pt x="21147" y="0"/>
                  </a:lnTo>
                  <a:lnTo>
                    <a:pt x="20951" y="0"/>
                  </a:lnTo>
                  <a:lnTo>
                    <a:pt x="20696" y="0"/>
                  </a:lnTo>
                  <a:lnTo>
                    <a:pt x="20696" y="0"/>
                  </a:lnTo>
                  <a:lnTo>
                    <a:pt x="20696" y="0"/>
                  </a:lnTo>
                  <a:lnTo>
                    <a:pt x="20372" y="0"/>
                  </a:lnTo>
                  <a:lnTo>
                    <a:pt x="19984" y="0"/>
                  </a:lnTo>
                  <a:lnTo>
                    <a:pt x="19858" y="0"/>
                  </a:lnTo>
                  <a:lnTo>
                    <a:pt x="19858" y="0"/>
                  </a:lnTo>
                  <a:lnTo>
                    <a:pt x="19984" y="0"/>
                  </a:lnTo>
                  <a:lnTo>
                    <a:pt x="19984" y="0"/>
                  </a:lnTo>
                  <a:lnTo>
                    <a:pt x="19920" y="0"/>
                  </a:lnTo>
                  <a:lnTo>
                    <a:pt x="19858" y="0"/>
                  </a:lnTo>
                  <a:lnTo>
                    <a:pt x="19729" y="0"/>
                  </a:lnTo>
                  <a:lnTo>
                    <a:pt x="19406" y="0"/>
                  </a:lnTo>
                  <a:lnTo>
                    <a:pt x="18890" y="0"/>
                  </a:lnTo>
                  <a:lnTo>
                    <a:pt x="18373" y="0"/>
                  </a:lnTo>
                  <a:lnTo>
                    <a:pt x="18182" y="0"/>
                  </a:lnTo>
                  <a:lnTo>
                    <a:pt x="17987" y="0"/>
                  </a:lnTo>
                  <a:lnTo>
                    <a:pt x="17665" y="0"/>
                  </a:lnTo>
                  <a:lnTo>
                    <a:pt x="17278" y="0"/>
                  </a:lnTo>
                  <a:lnTo>
                    <a:pt x="16696" y="0"/>
                  </a:lnTo>
                  <a:lnTo>
                    <a:pt x="16377" y="0"/>
                  </a:lnTo>
                  <a:lnTo>
                    <a:pt x="16053" y="0"/>
                  </a:lnTo>
                  <a:lnTo>
                    <a:pt x="15858" y="0"/>
                  </a:lnTo>
                  <a:lnTo>
                    <a:pt x="15408" y="0"/>
                  </a:lnTo>
                  <a:lnTo>
                    <a:pt x="14571" y="0"/>
                  </a:lnTo>
                  <a:lnTo>
                    <a:pt x="14311" y="0"/>
                  </a:lnTo>
                  <a:lnTo>
                    <a:pt x="13861" y="0"/>
                  </a:lnTo>
                  <a:lnTo>
                    <a:pt x="13279" y="0"/>
                  </a:lnTo>
                  <a:lnTo>
                    <a:pt x="1315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43" name="曲线"/>
            <p:cNvSpPr>
              <a:spLocks/>
            </p:cNvSpPr>
            <p:nvPr/>
          </p:nvSpPr>
          <p:spPr>
            <a:xfrm>
              <a:off x="3861297" y="2699248"/>
              <a:ext cx="50267" cy="667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270" y="0"/>
                  </a:moveTo>
                  <a:lnTo>
                    <a:pt x="9018" y="0"/>
                  </a:lnTo>
                  <a:lnTo>
                    <a:pt x="5635" y="0"/>
                  </a:lnTo>
                  <a:lnTo>
                    <a:pt x="3758" y="0"/>
                  </a:lnTo>
                  <a:lnTo>
                    <a:pt x="1884" y="0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42" y="0"/>
                  </a:lnTo>
                  <a:lnTo>
                    <a:pt x="2628" y="0"/>
                  </a:lnTo>
                  <a:lnTo>
                    <a:pt x="1884" y="0"/>
                  </a:lnTo>
                  <a:lnTo>
                    <a:pt x="3758" y="0"/>
                  </a:lnTo>
                  <a:lnTo>
                    <a:pt x="5069" y="0"/>
                  </a:lnTo>
                  <a:lnTo>
                    <a:pt x="5823" y="0"/>
                  </a:lnTo>
                  <a:lnTo>
                    <a:pt x="5446" y="0"/>
                  </a:lnTo>
                  <a:lnTo>
                    <a:pt x="6389" y="0"/>
                  </a:lnTo>
                  <a:lnTo>
                    <a:pt x="6576" y="0"/>
                  </a:lnTo>
                  <a:lnTo>
                    <a:pt x="4881" y="0"/>
                  </a:lnTo>
                  <a:lnTo>
                    <a:pt x="4701" y="0"/>
                  </a:lnTo>
                  <a:lnTo>
                    <a:pt x="4137" y="0"/>
                  </a:lnTo>
                  <a:lnTo>
                    <a:pt x="3570" y="0"/>
                  </a:lnTo>
                  <a:lnTo>
                    <a:pt x="2260" y="0"/>
                  </a:lnTo>
                  <a:lnTo>
                    <a:pt x="4701" y="0"/>
                  </a:lnTo>
                  <a:lnTo>
                    <a:pt x="5446" y="0"/>
                  </a:lnTo>
                  <a:lnTo>
                    <a:pt x="5823" y="0"/>
                  </a:lnTo>
                  <a:lnTo>
                    <a:pt x="5823" y="0"/>
                  </a:lnTo>
                  <a:lnTo>
                    <a:pt x="6389" y="0"/>
                  </a:lnTo>
                  <a:lnTo>
                    <a:pt x="6765" y="0"/>
                  </a:lnTo>
                  <a:lnTo>
                    <a:pt x="7698" y="0"/>
                  </a:lnTo>
                  <a:lnTo>
                    <a:pt x="6012" y="0"/>
                  </a:lnTo>
                  <a:lnTo>
                    <a:pt x="6012" y="0"/>
                  </a:lnTo>
                  <a:lnTo>
                    <a:pt x="6765" y="0"/>
                  </a:lnTo>
                  <a:lnTo>
                    <a:pt x="6765" y="0"/>
                  </a:lnTo>
                  <a:lnTo>
                    <a:pt x="6012" y="0"/>
                  </a:lnTo>
                  <a:lnTo>
                    <a:pt x="6012" y="0"/>
                  </a:lnTo>
                  <a:lnTo>
                    <a:pt x="6576" y="0"/>
                  </a:lnTo>
                  <a:lnTo>
                    <a:pt x="6012" y="0"/>
                  </a:lnTo>
                  <a:lnTo>
                    <a:pt x="7322" y="0"/>
                  </a:lnTo>
                  <a:lnTo>
                    <a:pt x="7886" y="0"/>
                  </a:lnTo>
                  <a:lnTo>
                    <a:pt x="8264" y="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9395" y="0"/>
                  </a:lnTo>
                  <a:lnTo>
                    <a:pt x="9395" y="0"/>
                  </a:lnTo>
                  <a:lnTo>
                    <a:pt x="9762" y="0"/>
                  </a:lnTo>
                  <a:lnTo>
                    <a:pt x="10517" y="0"/>
                  </a:lnTo>
                  <a:lnTo>
                    <a:pt x="12958" y="0"/>
                  </a:lnTo>
                  <a:lnTo>
                    <a:pt x="13900" y="0"/>
                  </a:lnTo>
                  <a:lnTo>
                    <a:pt x="14087" y="0"/>
                  </a:lnTo>
                  <a:lnTo>
                    <a:pt x="14833" y="0"/>
                  </a:lnTo>
                  <a:lnTo>
                    <a:pt x="15209" y="0"/>
                  </a:lnTo>
                  <a:lnTo>
                    <a:pt x="15775" y="0"/>
                  </a:lnTo>
                  <a:lnTo>
                    <a:pt x="16717" y="0"/>
                  </a:lnTo>
                  <a:lnTo>
                    <a:pt x="17094" y="0"/>
                  </a:lnTo>
                  <a:lnTo>
                    <a:pt x="17650" y="0"/>
                  </a:lnTo>
                  <a:lnTo>
                    <a:pt x="17274" y="0"/>
                  </a:lnTo>
                  <a:lnTo>
                    <a:pt x="18592" y="0"/>
                  </a:lnTo>
                  <a:lnTo>
                    <a:pt x="19714" y="0"/>
                  </a:lnTo>
                  <a:lnTo>
                    <a:pt x="21033" y="0"/>
                  </a:lnTo>
                  <a:lnTo>
                    <a:pt x="20845" y="0"/>
                  </a:lnTo>
                  <a:lnTo>
                    <a:pt x="21600" y="0"/>
                  </a:lnTo>
                  <a:lnTo>
                    <a:pt x="21033" y="0"/>
                  </a:lnTo>
                  <a:lnTo>
                    <a:pt x="20845" y="0"/>
                  </a:lnTo>
                  <a:lnTo>
                    <a:pt x="20469" y="0"/>
                  </a:lnTo>
                  <a:lnTo>
                    <a:pt x="20469" y="0"/>
                  </a:lnTo>
                  <a:lnTo>
                    <a:pt x="19714" y="0"/>
                  </a:lnTo>
                  <a:lnTo>
                    <a:pt x="18970" y="0"/>
                  </a:lnTo>
                  <a:lnTo>
                    <a:pt x="18970" y="0"/>
                  </a:lnTo>
                  <a:lnTo>
                    <a:pt x="15964" y="0"/>
                  </a:lnTo>
                  <a:lnTo>
                    <a:pt x="13145" y="0"/>
                  </a:lnTo>
                  <a:lnTo>
                    <a:pt x="1127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44" name="曲线"/>
            <p:cNvSpPr>
              <a:spLocks/>
            </p:cNvSpPr>
            <p:nvPr/>
          </p:nvSpPr>
          <p:spPr>
            <a:xfrm>
              <a:off x="3836820" y="2622469"/>
              <a:ext cx="57265" cy="9390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803" y="0"/>
                  </a:moveTo>
                  <a:lnTo>
                    <a:pt x="17149" y="0"/>
                  </a:lnTo>
                  <a:lnTo>
                    <a:pt x="17149" y="0"/>
                  </a:lnTo>
                  <a:lnTo>
                    <a:pt x="17149" y="0"/>
                  </a:lnTo>
                  <a:lnTo>
                    <a:pt x="17645" y="0"/>
                  </a:lnTo>
                  <a:lnTo>
                    <a:pt x="17149" y="0"/>
                  </a:lnTo>
                  <a:lnTo>
                    <a:pt x="16487" y="0"/>
                  </a:lnTo>
                  <a:lnTo>
                    <a:pt x="15659" y="0"/>
                  </a:lnTo>
                  <a:lnTo>
                    <a:pt x="15659" y="0"/>
                  </a:lnTo>
                  <a:lnTo>
                    <a:pt x="13682" y="0"/>
                  </a:lnTo>
                  <a:lnTo>
                    <a:pt x="12698" y="0"/>
                  </a:lnTo>
                  <a:lnTo>
                    <a:pt x="12035" y="0"/>
                  </a:lnTo>
                  <a:lnTo>
                    <a:pt x="12862" y="0"/>
                  </a:lnTo>
                  <a:lnTo>
                    <a:pt x="14013" y="0"/>
                  </a:lnTo>
                  <a:lnTo>
                    <a:pt x="14013" y="0"/>
                  </a:lnTo>
                  <a:lnTo>
                    <a:pt x="13517" y="0"/>
                  </a:lnTo>
                  <a:lnTo>
                    <a:pt x="12366" y="0"/>
                  </a:lnTo>
                  <a:lnTo>
                    <a:pt x="10389" y="0"/>
                  </a:lnTo>
                  <a:lnTo>
                    <a:pt x="9396" y="0"/>
                  </a:lnTo>
                  <a:lnTo>
                    <a:pt x="8578" y="0"/>
                  </a:lnTo>
                  <a:lnTo>
                    <a:pt x="7915" y="0"/>
                  </a:lnTo>
                  <a:lnTo>
                    <a:pt x="7419" y="0"/>
                  </a:lnTo>
                  <a:lnTo>
                    <a:pt x="6601" y="0"/>
                  </a:lnTo>
                  <a:lnTo>
                    <a:pt x="5443" y="0"/>
                  </a:lnTo>
                  <a:lnTo>
                    <a:pt x="5443" y="0"/>
                  </a:lnTo>
                  <a:lnTo>
                    <a:pt x="5443" y="0"/>
                  </a:lnTo>
                  <a:lnTo>
                    <a:pt x="5112" y="0"/>
                  </a:lnTo>
                  <a:lnTo>
                    <a:pt x="4457" y="0"/>
                  </a:lnTo>
                  <a:lnTo>
                    <a:pt x="3630" y="0"/>
                  </a:lnTo>
                  <a:lnTo>
                    <a:pt x="2803" y="0"/>
                  </a:lnTo>
                  <a:lnTo>
                    <a:pt x="1654" y="0"/>
                  </a:lnTo>
                  <a:lnTo>
                    <a:pt x="1654" y="0"/>
                  </a:lnTo>
                  <a:lnTo>
                    <a:pt x="115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73" y="0"/>
                  </a:lnTo>
                  <a:lnTo>
                    <a:pt x="337" y="0"/>
                  </a:lnTo>
                  <a:lnTo>
                    <a:pt x="661" y="0"/>
                  </a:lnTo>
                  <a:lnTo>
                    <a:pt x="1323" y="0"/>
                  </a:lnTo>
                  <a:lnTo>
                    <a:pt x="1323" y="0"/>
                  </a:lnTo>
                  <a:lnTo>
                    <a:pt x="2480" y="0"/>
                  </a:lnTo>
                  <a:lnTo>
                    <a:pt x="2803" y="0"/>
                  </a:lnTo>
                  <a:lnTo>
                    <a:pt x="4292" y="0"/>
                  </a:lnTo>
                  <a:lnTo>
                    <a:pt x="4623" y="0"/>
                  </a:lnTo>
                  <a:lnTo>
                    <a:pt x="5277" y="0"/>
                  </a:lnTo>
                  <a:lnTo>
                    <a:pt x="5112" y="0"/>
                  </a:lnTo>
                  <a:lnTo>
                    <a:pt x="4457" y="0"/>
                  </a:lnTo>
                  <a:lnTo>
                    <a:pt x="5112" y="0"/>
                  </a:lnTo>
                  <a:lnTo>
                    <a:pt x="4126" y="0"/>
                  </a:lnTo>
                  <a:lnTo>
                    <a:pt x="4126" y="0"/>
                  </a:lnTo>
                  <a:lnTo>
                    <a:pt x="4292" y="0"/>
                  </a:lnTo>
                  <a:lnTo>
                    <a:pt x="6104" y="0"/>
                  </a:lnTo>
                  <a:lnTo>
                    <a:pt x="6931" y="0"/>
                  </a:lnTo>
                  <a:lnTo>
                    <a:pt x="5939" y="0"/>
                  </a:lnTo>
                  <a:lnTo>
                    <a:pt x="4788" y="0"/>
                  </a:lnTo>
                  <a:lnTo>
                    <a:pt x="4292" y="0"/>
                  </a:lnTo>
                  <a:lnTo>
                    <a:pt x="4126" y="0"/>
                  </a:lnTo>
                  <a:lnTo>
                    <a:pt x="3795" y="0"/>
                  </a:lnTo>
                  <a:lnTo>
                    <a:pt x="4292" y="0"/>
                  </a:lnTo>
                  <a:lnTo>
                    <a:pt x="5112" y="0"/>
                  </a:lnTo>
                  <a:lnTo>
                    <a:pt x="6104" y="0"/>
                  </a:lnTo>
                  <a:lnTo>
                    <a:pt x="5277" y="0"/>
                  </a:lnTo>
                  <a:lnTo>
                    <a:pt x="5443" y="0"/>
                  </a:lnTo>
                  <a:lnTo>
                    <a:pt x="6601" y="0"/>
                  </a:lnTo>
                  <a:lnTo>
                    <a:pt x="7088" y="0"/>
                  </a:lnTo>
                  <a:lnTo>
                    <a:pt x="7915" y="0"/>
                  </a:lnTo>
                  <a:lnTo>
                    <a:pt x="7586" y="0"/>
                  </a:lnTo>
                  <a:lnTo>
                    <a:pt x="8246" y="0"/>
                  </a:lnTo>
                  <a:lnTo>
                    <a:pt x="9231" y="0"/>
                  </a:lnTo>
                  <a:lnTo>
                    <a:pt x="9396" y="0"/>
                  </a:lnTo>
                  <a:lnTo>
                    <a:pt x="10886" y="0"/>
                  </a:lnTo>
                  <a:lnTo>
                    <a:pt x="12531" y="0"/>
                  </a:lnTo>
                  <a:lnTo>
                    <a:pt x="14178" y="0"/>
                  </a:lnTo>
                  <a:lnTo>
                    <a:pt x="17149" y="0"/>
                  </a:lnTo>
                  <a:lnTo>
                    <a:pt x="19125" y="0"/>
                  </a:lnTo>
                  <a:lnTo>
                    <a:pt x="18464" y="0"/>
                  </a:lnTo>
                  <a:lnTo>
                    <a:pt x="15170" y="0"/>
                  </a:lnTo>
                  <a:lnTo>
                    <a:pt x="14840" y="0"/>
                  </a:lnTo>
                  <a:lnTo>
                    <a:pt x="13029" y="0"/>
                  </a:lnTo>
                  <a:lnTo>
                    <a:pt x="12698" y="0"/>
                  </a:lnTo>
                  <a:lnTo>
                    <a:pt x="13029" y="0"/>
                  </a:lnTo>
                  <a:lnTo>
                    <a:pt x="12862" y="0"/>
                  </a:lnTo>
                  <a:lnTo>
                    <a:pt x="12862" y="0"/>
                  </a:lnTo>
                  <a:lnTo>
                    <a:pt x="14178" y="0"/>
                  </a:lnTo>
                  <a:lnTo>
                    <a:pt x="14343" y="0"/>
                  </a:lnTo>
                  <a:lnTo>
                    <a:pt x="15336" y="0"/>
                  </a:lnTo>
                  <a:lnTo>
                    <a:pt x="16156" y="0"/>
                  </a:lnTo>
                  <a:lnTo>
                    <a:pt x="16487" y="0"/>
                  </a:lnTo>
                  <a:lnTo>
                    <a:pt x="16982" y="0"/>
                  </a:lnTo>
                  <a:lnTo>
                    <a:pt x="16818" y="0"/>
                  </a:lnTo>
                  <a:lnTo>
                    <a:pt x="19125" y="0"/>
                  </a:lnTo>
                  <a:lnTo>
                    <a:pt x="18960" y="0"/>
                  </a:lnTo>
                  <a:lnTo>
                    <a:pt x="20111" y="0"/>
                  </a:lnTo>
                  <a:lnTo>
                    <a:pt x="20275" y="0"/>
                  </a:lnTo>
                  <a:lnTo>
                    <a:pt x="19787" y="0"/>
                  </a:lnTo>
                  <a:lnTo>
                    <a:pt x="19787" y="0"/>
                  </a:lnTo>
                  <a:lnTo>
                    <a:pt x="18629" y="0"/>
                  </a:lnTo>
                  <a:lnTo>
                    <a:pt x="18629" y="0"/>
                  </a:lnTo>
                  <a:lnTo>
                    <a:pt x="19290" y="0"/>
                  </a:lnTo>
                  <a:lnTo>
                    <a:pt x="19290" y="0"/>
                  </a:lnTo>
                  <a:lnTo>
                    <a:pt x="19944" y="0"/>
                  </a:lnTo>
                  <a:lnTo>
                    <a:pt x="21434" y="0"/>
                  </a:lnTo>
                  <a:lnTo>
                    <a:pt x="21600" y="0"/>
                  </a:lnTo>
                  <a:lnTo>
                    <a:pt x="20771" y="0"/>
                  </a:lnTo>
                  <a:lnTo>
                    <a:pt x="20606" y="0"/>
                  </a:lnTo>
                  <a:lnTo>
                    <a:pt x="19125" y="0"/>
                  </a:lnTo>
                  <a:lnTo>
                    <a:pt x="18629" y="0"/>
                  </a:lnTo>
                  <a:lnTo>
                    <a:pt x="18629" y="0"/>
                  </a:lnTo>
                  <a:lnTo>
                    <a:pt x="1780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45" name="曲线"/>
            <p:cNvSpPr>
              <a:spLocks/>
            </p:cNvSpPr>
            <p:nvPr/>
          </p:nvSpPr>
          <p:spPr>
            <a:xfrm>
              <a:off x="3372746" y="2500618"/>
              <a:ext cx="371453" cy="1673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353" y="0"/>
                  </a:moveTo>
                  <a:lnTo>
                    <a:pt x="6277" y="0"/>
                  </a:lnTo>
                  <a:lnTo>
                    <a:pt x="6277" y="0"/>
                  </a:lnTo>
                  <a:lnTo>
                    <a:pt x="6302" y="0"/>
                  </a:lnTo>
                  <a:lnTo>
                    <a:pt x="6277" y="0"/>
                  </a:lnTo>
                  <a:lnTo>
                    <a:pt x="6174" y="0"/>
                  </a:lnTo>
                  <a:lnTo>
                    <a:pt x="6073" y="0"/>
                  </a:lnTo>
                  <a:lnTo>
                    <a:pt x="5971" y="0"/>
                  </a:lnTo>
                  <a:lnTo>
                    <a:pt x="5971" y="0"/>
                  </a:lnTo>
                  <a:lnTo>
                    <a:pt x="5844" y="0"/>
                  </a:lnTo>
                  <a:lnTo>
                    <a:pt x="5844" y="0"/>
                  </a:lnTo>
                  <a:lnTo>
                    <a:pt x="5896" y="0"/>
                  </a:lnTo>
                  <a:lnTo>
                    <a:pt x="6099" y="0"/>
                  </a:lnTo>
                  <a:lnTo>
                    <a:pt x="6174" y="0"/>
                  </a:lnTo>
                  <a:lnTo>
                    <a:pt x="6302" y="0"/>
                  </a:lnTo>
                  <a:lnTo>
                    <a:pt x="6327" y="0"/>
                  </a:lnTo>
                  <a:lnTo>
                    <a:pt x="6302" y="0"/>
                  </a:lnTo>
                  <a:lnTo>
                    <a:pt x="6302" y="0"/>
                  </a:lnTo>
                  <a:lnTo>
                    <a:pt x="6430" y="0"/>
                  </a:lnTo>
                  <a:lnTo>
                    <a:pt x="6530" y="0"/>
                  </a:lnTo>
                  <a:lnTo>
                    <a:pt x="6353" y="0"/>
                  </a:lnTo>
                  <a:lnTo>
                    <a:pt x="6123" y="0"/>
                  </a:lnTo>
                  <a:lnTo>
                    <a:pt x="6023" y="0"/>
                  </a:lnTo>
                  <a:lnTo>
                    <a:pt x="5971" y="0"/>
                  </a:lnTo>
                  <a:lnTo>
                    <a:pt x="5844" y="0"/>
                  </a:lnTo>
                  <a:lnTo>
                    <a:pt x="5717" y="0"/>
                  </a:lnTo>
                  <a:lnTo>
                    <a:pt x="5439" y="0"/>
                  </a:lnTo>
                  <a:lnTo>
                    <a:pt x="5311" y="0"/>
                  </a:lnTo>
                  <a:lnTo>
                    <a:pt x="5208" y="0"/>
                  </a:lnTo>
                  <a:lnTo>
                    <a:pt x="5082" y="0"/>
                  </a:lnTo>
                  <a:lnTo>
                    <a:pt x="4955" y="0"/>
                  </a:lnTo>
                  <a:lnTo>
                    <a:pt x="4803" y="0"/>
                  </a:lnTo>
                  <a:lnTo>
                    <a:pt x="4676" y="0"/>
                  </a:lnTo>
                  <a:lnTo>
                    <a:pt x="4573" y="0"/>
                  </a:lnTo>
                  <a:lnTo>
                    <a:pt x="4319" y="0"/>
                  </a:lnTo>
                  <a:lnTo>
                    <a:pt x="4192" y="0"/>
                  </a:lnTo>
                  <a:lnTo>
                    <a:pt x="3862" y="0"/>
                  </a:lnTo>
                  <a:lnTo>
                    <a:pt x="3812" y="0"/>
                  </a:lnTo>
                  <a:lnTo>
                    <a:pt x="3786" y="0"/>
                  </a:lnTo>
                  <a:lnTo>
                    <a:pt x="3735" y="0"/>
                  </a:lnTo>
                  <a:lnTo>
                    <a:pt x="3507" y="0"/>
                  </a:lnTo>
                  <a:lnTo>
                    <a:pt x="3406" y="0"/>
                  </a:lnTo>
                  <a:lnTo>
                    <a:pt x="3279" y="0"/>
                  </a:lnTo>
                  <a:lnTo>
                    <a:pt x="3227" y="0"/>
                  </a:lnTo>
                  <a:lnTo>
                    <a:pt x="3050" y="0"/>
                  </a:lnTo>
                  <a:lnTo>
                    <a:pt x="2998" y="0"/>
                  </a:lnTo>
                  <a:lnTo>
                    <a:pt x="2947" y="0"/>
                  </a:lnTo>
                  <a:lnTo>
                    <a:pt x="2872" y="0"/>
                  </a:lnTo>
                  <a:lnTo>
                    <a:pt x="2845" y="0"/>
                  </a:lnTo>
                  <a:lnTo>
                    <a:pt x="2744" y="0"/>
                  </a:lnTo>
                  <a:lnTo>
                    <a:pt x="2465" y="0"/>
                  </a:lnTo>
                  <a:lnTo>
                    <a:pt x="2313" y="0"/>
                  </a:lnTo>
                  <a:lnTo>
                    <a:pt x="2084" y="0"/>
                  </a:lnTo>
                  <a:lnTo>
                    <a:pt x="1983" y="0"/>
                  </a:lnTo>
                  <a:lnTo>
                    <a:pt x="1880" y="0"/>
                  </a:lnTo>
                  <a:lnTo>
                    <a:pt x="1779" y="0"/>
                  </a:lnTo>
                  <a:lnTo>
                    <a:pt x="1575" y="0"/>
                  </a:lnTo>
                  <a:lnTo>
                    <a:pt x="1525" y="0"/>
                  </a:lnTo>
                  <a:lnTo>
                    <a:pt x="1525" y="0"/>
                  </a:lnTo>
                  <a:lnTo>
                    <a:pt x="1600" y="0"/>
                  </a:lnTo>
                  <a:lnTo>
                    <a:pt x="1525" y="0"/>
                  </a:lnTo>
                  <a:lnTo>
                    <a:pt x="1447" y="0"/>
                  </a:lnTo>
                  <a:lnTo>
                    <a:pt x="1347" y="0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017" y="0"/>
                  </a:lnTo>
                  <a:lnTo>
                    <a:pt x="991" y="0"/>
                  </a:lnTo>
                  <a:lnTo>
                    <a:pt x="966" y="0"/>
                  </a:lnTo>
                  <a:lnTo>
                    <a:pt x="737" y="0"/>
                  </a:lnTo>
                  <a:lnTo>
                    <a:pt x="609" y="0"/>
                  </a:lnTo>
                  <a:lnTo>
                    <a:pt x="585" y="0"/>
                  </a:lnTo>
                  <a:lnTo>
                    <a:pt x="254" y="0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127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203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54" y="0"/>
                  </a:lnTo>
                  <a:lnTo>
                    <a:pt x="357" y="0"/>
                  </a:lnTo>
                  <a:lnTo>
                    <a:pt x="407" y="0"/>
                  </a:lnTo>
                  <a:lnTo>
                    <a:pt x="558" y="0"/>
                  </a:lnTo>
                  <a:lnTo>
                    <a:pt x="686" y="0"/>
                  </a:lnTo>
                  <a:lnTo>
                    <a:pt x="763" y="0"/>
                  </a:lnTo>
                  <a:lnTo>
                    <a:pt x="763" y="0"/>
                  </a:lnTo>
                  <a:lnTo>
                    <a:pt x="812" y="0"/>
                  </a:lnTo>
                  <a:lnTo>
                    <a:pt x="966" y="0"/>
                  </a:lnTo>
                  <a:lnTo>
                    <a:pt x="1017" y="0"/>
                  </a:lnTo>
                  <a:lnTo>
                    <a:pt x="1042" y="0"/>
                  </a:lnTo>
                  <a:lnTo>
                    <a:pt x="1093" y="0"/>
                  </a:lnTo>
                  <a:lnTo>
                    <a:pt x="1245" y="0"/>
                  </a:lnTo>
                  <a:lnTo>
                    <a:pt x="1372" y="0"/>
                  </a:lnTo>
                  <a:lnTo>
                    <a:pt x="1399" y="0"/>
                  </a:lnTo>
                  <a:lnTo>
                    <a:pt x="1499" y="0"/>
                  </a:lnTo>
                  <a:lnTo>
                    <a:pt x="1600" y="0"/>
                  </a:lnTo>
                  <a:lnTo>
                    <a:pt x="1651" y="0"/>
                  </a:lnTo>
                  <a:lnTo>
                    <a:pt x="1729" y="0"/>
                  </a:lnTo>
                  <a:lnTo>
                    <a:pt x="1854" y="0"/>
                  </a:lnTo>
                  <a:lnTo>
                    <a:pt x="1956" y="0"/>
                  </a:lnTo>
                  <a:lnTo>
                    <a:pt x="2008" y="0"/>
                  </a:lnTo>
                  <a:lnTo>
                    <a:pt x="2110" y="0"/>
                  </a:lnTo>
                  <a:lnTo>
                    <a:pt x="2236" y="0"/>
                  </a:lnTo>
                  <a:lnTo>
                    <a:pt x="2287" y="0"/>
                  </a:lnTo>
                  <a:lnTo>
                    <a:pt x="2313" y="0"/>
                  </a:lnTo>
                  <a:lnTo>
                    <a:pt x="2364" y="0"/>
                  </a:lnTo>
                  <a:lnTo>
                    <a:pt x="2415" y="0"/>
                  </a:lnTo>
                  <a:lnTo>
                    <a:pt x="2489" y="0"/>
                  </a:lnTo>
                  <a:lnTo>
                    <a:pt x="2591" y="0"/>
                  </a:lnTo>
                  <a:lnTo>
                    <a:pt x="2669" y="0"/>
                  </a:lnTo>
                  <a:lnTo>
                    <a:pt x="2770" y="0"/>
                  </a:lnTo>
                  <a:lnTo>
                    <a:pt x="2845" y="0"/>
                  </a:lnTo>
                  <a:lnTo>
                    <a:pt x="2845" y="0"/>
                  </a:lnTo>
                  <a:lnTo>
                    <a:pt x="2794" y="0"/>
                  </a:lnTo>
                  <a:lnTo>
                    <a:pt x="2845" y="0"/>
                  </a:lnTo>
                  <a:lnTo>
                    <a:pt x="2922" y="0"/>
                  </a:lnTo>
                  <a:lnTo>
                    <a:pt x="2872" y="0"/>
                  </a:lnTo>
                  <a:lnTo>
                    <a:pt x="2770" y="0"/>
                  </a:lnTo>
                  <a:lnTo>
                    <a:pt x="2744" y="0"/>
                  </a:lnTo>
                  <a:lnTo>
                    <a:pt x="2744" y="0"/>
                  </a:lnTo>
                  <a:lnTo>
                    <a:pt x="2770" y="0"/>
                  </a:lnTo>
                  <a:lnTo>
                    <a:pt x="2922" y="0"/>
                  </a:lnTo>
                  <a:lnTo>
                    <a:pt x="3050" y="0"/>
                  </a:lnTo>
                  <a:lnTo>
                    <a:pt x="3762" y="0"/>
                  </a:lnTo>
                  <a:lnTo>
                    <a:pt x="4066" y="0"/>
                  </a:lnTo>
                  <a:lnTo>
                    <a:pt x="4269" y="0"/>
                  </a:lnTo>
                  <a:lnTo>
                    <a:pt x="4319" y="0"/>
                  </a:lnTo>
                  <a:lnTo>
                    <a:pt x="4371" y="0"/>
                  </a:lnTo>
                  <a:lnTo>
                    <a:pt x="4827" y="0"/>
                  </a:lnTo>
                  <a:lnTo>
                    <a:pt x="5058" y="0"/>
                  </a:lnTo>
                  <a:lnTo>
                    <a:pt x="5133" y="0"/>
                  </a:lnTo>
                  <a:lnTo>
                    <a:pt x="5260" y="0"/>
                  </a:lnTo>
                  <a:lnTo>
                    <a:pt x="5387" y="0"/>
                  </a:lnTo>
                  <a:lnTo>
                    <a:pt x="5642" y="0"/>
                  </a:lnTo>
                  <a:lnTo>
                    <a:pt x="5819" y="0"/>
                  </a:lnTo>
                  <a:lnTo>
                    <a:pt x="6099" y="0"/>
                  </a:lnTo>
                  <a:lnTo>
                    <a:pt x="6123" y="0"/>
                  </a:lnTo>
                  <a:lnTo>
                    <a:pt x="6174" y="0"/>
                  </a:lnTo>
                  <a:lnTo>
                    <a:pt x="6226" y="0"/>
                  </a:lnTo>
                  <a:lnTo>
                    <a:pt x="6327" y="0"/>
                  </a:lnTo>
                  <a:lnTo>
                    <a:pt x="6453" y="0"/>
                  </a:lnTo>
                  <a:lnTo>
                    <a:pt x="6453" y="0"/>
                  </a:lnTo>
                  <a:lnTo>
                    <a:pt x="6530" y="0"/>
                  </a:lnTo>
                  <a:lnTo>
                    <a:pt x="6658" y="0"/>
                  </a:lnTo>
                  <a:lnTo>
                    <a:pt x="6809" y="0"/>
                  </a:lnTo>
                  <a:lnTo>
                    <a:pt x="6861" y="0"/>
                  </a:lnTo>
                  <a:lnTo>
                    <a:pt x="7040" y="0"/>
                  </a:lnTo>
                  <a:lnTo>
                    <a:pt x="7166" y="0"/>
                  </a:lnTo>
                  <a:lnTo>
                    <a:pt x="7292" y="0"/>
                  </a:lnTo>
                  <a:lnTo>
                    <a:pt x="7572" y="0"/>
                  </a:lnTo>
                  <a:lnTo>
                    <a:pt x="7877" y="0"/>
                  </a:lnTo>
                  <a:lnTo>
                    <a:pt x="8310" y="0"/>
                  </a:lnTo>
                  <a:lnTo>
                    <a:pt x="8894" y="0"/>
                  </a:lnTo>
                  <a:lnTo>
                    <a:pt x="9224" y="0"/>
                  </a:lnTo>
                  <a:lnTo>
                    <a:pt x="9453" y="0"/>
                  </a:lnTo>
                  <a:lnTo>
                    <a:pt x="9503" y="0"/>
                  </a:lnTo>
                  <a:lnTo>
                    <a:pt x="9579" y="0"/>
                  </a:lnTo>
                  <a:lnTo>
                    <a:pt x="9657" y="0"/>
                  </a:lnTo>
                  <a:lnTo>
                    <a:pt x="10113" y="0"/>
                  </a:lnTo>
                  <a:lnTo>
                    <a:pt x="10621" y="0"/>
                  </a:lnTo>
                  <a:lnTo>
                    <a:pt x="10773" y="0"/>
                  </a:lnTo>
                  <a:lnTo>
                    <a:pt x="11028" y="0"/>
                  </a:lnTo>
                  <a:lnTo>
                    <a:pt x="11485" y="0"/>
                  </a:lnTo>
                  <a:lnTo>
                    <a:pt x="11918" y="0"/>
                  </a:lnTo>
                  <a:lnTo>
                    <a:pt x="12120" y="0"/>
                  </a:lnTo>
                  <a:lnTo>
                    <a:pt x="12375" y="0"/>
                  </a:lnTo>
                  <a:lnTo>
                    <a:pt x="12579" y="0"/>
                  </a:lnTo>
                  <a:lnTo>
                    <a:pt x="12908" y="0"/>
                  </a:lnTo>
                  <a:lnTo>
                    <a:pt x="12934" y="0"/>
                  </a:lnTo>
                  <a:lnTo>
                    <a:pt x="12934" y="0"/>
                  </a:lnTo>
                  <a:lnTo>
                    <a:pt x="13111" y="0"/>
                  </a:lnTo>
                  <a:lnTo>
                    <a:pt x="13290" y="0"/>
                  </a:lnTo>
                  <a:lnTo>
                    <a:pt x="13418" y="0"/>
                  </a:lnTo>
                  <a:lnTo>
                    <a:pt x="13722" y="0"/>
                  </a:lnTo>
                  <a:lnTo>
                    <a:pt x="13925" y="0"/>
                  </a:lnTo>
                  <a:lnTo>
                    <a:pt x="14307" y="0"/>
                  </a:lnTo>
                  <a:lnTo>
                    <a:pt x="14813" y="0"/>
                  </a:lnTo>
                  <a:lnTo>
                    <a:pt x="15018" y="0"/>
                  </a:lnTo>
                  <a:lnTo>
                    <a:pt x="15246" y="0"/>
                  </a:lnTo>
                  <a:lnTo>
                    <a:pt x="15551" y="0"/>
                  </a:lnTo>
                  <a:lnTo>
                    <a:pt x="15730" y="0"/>
                  </a:lnTo>
                  <a:lnTo>
                    <a:pt x="15933" y="0"/>
                  </a:lnTo>
                  <a:lnTo>
                    <a:pt x="16109" y="0"/>
                  </a:lnTo>
                  <a:lnTo>
                    <a:pt x="16263" y="0"/>
                  </a:lnTo>
                  <a:lnTo>
                    <a:pt x="16491" y="0"/>
                  </a:lnTo>
                  <a:lnTo>
                    <a:pt x="16619" y="0"/>
                  </a:lnTo>
                  <a:lnTo>
                    <a:pt x="16720" y="0"/>
                  </a:lnTo>
                  <a:lnTo>
                    <a:pt x="16873" y="0"/>
                  </a:lnTo>
                  <a:lnTo>
                    <a:pt x="17202" y="0"/>
                  </a:lnTo>
                  <a:lnTo>
                    <a:pt x="17280" y="0"/>
                  </a:lnTo>
                  <a:lnTo>
                    <a:pt x="17355" y="0"/>
                  </a:lnTo>
                  <a:lnTo>
                    <a:pt x="17355" y="0"/>
                  </a:lnTo>
                  <a:lnTo>
                    <a:pt x="17077" y="0"/>
                  </a:lnTo>
                  <a:lnTo>
                    <a:pt x="16747" y="0"/>
                  </a:lnTo>
                  <a:lnTo>
                    <a:pt x="16771" y="0"/>
                  </a:lnTo>
                  <a:lnTo>
                    <a:pt x="16747" y="0"/>
                  </a:lnTo>
                  <a:lnTo>
                    <a:pt x="16747" y="0"/>
                  </a:lnTo>
                  <a:lnTo>
                    <a:pt x="16873" y="0"/>
                  </a:lnTo>
                  <a:lnTo>
                    <a:pt x="17026" y="0"/>
                  </a:lnTo>
                  <a:lnTo>
                    <a:pt x="17280" y="0"/>
                  </a:lnTo>
                  <a:lnTo>
                    <a:pt x="17482" y="0"/>
                  </a:lnTo>
                  <a:lnTo>
                    <a:pt x="17635" y="0"/>
                  </a:lnTo>
                  <a:lnTo>
                    <a:pt x="17864" y="0"/>
                  </a:lnTo>
                  <a:lnTo>
                    <a:pt x="18016" y="0"/>
                  </a:lnTo>
                  <a:lnTo>
                    <a:pt x="18169" y="0"/>
                  </a:lnTo>
                  <a:lnTo>
                    <a:pt x="18245" y="0"/>
                  </a:lnTo>
                  <a:lnTo>
                    <a:pt x="18270" y="0"/>
                  </a:lnTo>
                  <a:lnTo>
                    <a:pt x="18372" y="0"/>
                  </a:lnTo>
                  <a:lnTo>
                    <a:pt x="18524" y="0"/>
                  </a:lnTo>
                  <a:lnTo>
                    <a:pt x="18652" y="0"/>
                  </a:lnTo>
                  <a:lnTo>
                    <a:pt x="18777" y="0"/>
                  </a:lnTo>
                  <a:lnTo>
                    <a:pt x="18880" y="0"/>
                  </a:lnTo>
                  <a:lnTo>
                    <a:pt x="19032" y="0"/>
                  </a:lnTo>
                  <a:lnTo>
                    <a:pt x="19235" y="0"/>
                  </a:lnTo>
                  <a:lnTo>
                    <a:pt x="19515" y="0"/>
                  </a:lnTo>
                  <a:lnTo>
                    <a:pt x="19668" y="0"/>
                  </a:lnTo>
                  <a:lnTo>
                    <a:pt x="19745" y="0"/>
                  </a:lnTo>
                  <a:lnTo>
                    <a:pt x="19745" y="0"/>
                  </a:lnTo>
                  <a:lnTo>
                    <a:pt x="19769" y="0"/>
                  </a:lnTo>
                  <a:lnTo>
                    <a:pt x="19897" y="0"/>
                  </a:lnTo>
                  <a:lnTo>
                    <a:pt x="19948" y="0"/>
                  </a:lnTo>
                  <a:lnTo>
                    <a:pt x="20024" y="0"/>
                  </a:lnTo>
                  <a:lnTo>
                    <a:pt x="20100" y="0"/>
                  </a:lnTo>
                  <a:lnTo>
                    <a:pt x="20175" y="0"/>
                  </a:lnTo>
                  <a:lnTo>
                    <a:pt x="20175" y="0"/>
                  </a:lnTo>
                  <a:lnTo>
                    <a:pt x="20253" y="0"/>
                  </a:lnTo>
                  <a:lnTo>
                    <a:pt x="20379" y="0"/>
                  </a:lnTo>
                  <a:lnTo>
                    <a:pt x="20456" y="0"/>
                  </a:lnTo>
                  <a:lnTo>
                    <a:pt x="20660" y="0"/>
                  </a:lnTo>
                  <a:lnTo>
                    <a:pt x="20785" y="0"/>
                  </a:lnTo>
                  <a:lnTo>
                    <a:pt x="20913" y="0"/>
                  </a:lnTo>
                  <a:lnTo>
                    <a:pt x="21091" y="0"/>
                  </a:lnTo>
                  <a:lnTo>
                    <a:pt x="21192" y="0"/>
                  </a:lnTo>
                  <a:lnTo>
                    <a:pt x="21319" y="0"/>
                  </a:lnTo>
                  <a:lnTo>
                    <a:pt x="21371" y="0"/>
                  </a:lnTo>
                  <a:lnTo>
                    <a:pt x="21522" y="0"/>
                  </a:lnTo>
                  <a:lnTo>
                    <a:pt x="21549" y="0"/>
                  </a:lnTo>
                  <a:lnTo>
                    <a:pt x="21549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573" y="0"/>
                  </a:lnTo>
                  <a:lnTo>
                    <a:pt x="21549" y="0"/>
                  </a:lnTo>
                  <a:lnTo>
                    <a:pt x="21295" y="0"/>
                  </a:lnTo>
                  <a:lnTo>
                    <a:pt x="21091" y="0"/>
                  </a:lnTo>
                  <a:lnTo>
                    <a:pt x="20836" y="0"/>
                  </a:lnTo>
                  <a:lnTo>
                    <a:pt x="20660" y="0"/>
                  </a:lnTo>
                  <a:lnTo>
                    <a:pt x="20328" y="0"/>
                  </a:lnTo>
                  <a:lnTo>
                    <a:pt x="20278" y="0"/>
                  </a:lnTo>
                  <a:lnTo>
                    <a:pt x="20074" y="0"/>
                  </a:lnTo>
                  <a:lnTo>
                    <a:pt x="20074" y="0"/>
                  </a:lnTo>
                  <a:lnTo>
                    <a:pt x="20074" y="0"/>
                  </a:lnTo>
                  <a:lnTo>
                    <a:pt x="19921" y="0"/>
                  </a:lnTo>
                  <a:lnTo>
                    <a:pt x="19795" y="0"/>
                  </a:lnTo>
                  <a:lnTo>
                    <a:pt x="19464" y="0"/>
                  </a:lnTo>
                  <a:lnTo>
                    <a:pt x="19184" y="0"/>
                  </a:lnTo>
                  <a:lnTo>
                    <a:pt x="18981" y="0"/>
                  </a:lnTo>
                  <a:lnTo>
                    <a:pt x="18652" y="0"/>
                  </a:lnTo>
                  <a:lnTo>
                    <a:pt x="18524" y="0"/>
                  </a:lnTo>
                  <a:lnTo>
                    <a:pt x="18626" y="0"/>
                  </a:lnTo>
                  <a:lnTo>
                    <a:pt x="18601" y="0"/>
                  </a:lnTo>
                  <a:lnTo>
                    <a:pt x="18652" y="0"/>
                  </a:lnTo>
                  <a:lnTo>
                    <a:pt x="18626" y="0"/>
                  </a:lnTo>
                  <a:lnTo>
                    <a:pt x="18777" y="0"/>
                  </a:lnTo>
                  <a:lnTo>
                    <a:pt x="18777" y="0"/>
                  </a:lnTo>
                  <a:lnTo>
                    <a:pt x="18728" y="0"/>
                  </a:lnTo>
                  <a:lnTo>
                    <a:pt x="18473" y="0"/>
                  </a:lnTo>
                  <a:lnTo>
                    <a:pt x="18193" y="0"/>
                  </a:lnTo>
                  <a:lnTo>
                    <a:pt x="18193" y="0"/>
                  </a:lnTo>
                  <a:lnTo>
                    <a:pt x="18041" y="0"/>
                  </a:lnTo>
                  <a:lnTo>
                    <a:pt x="17915" y="0"/>
                  </a:lnTo>
                  <a:lnTo>
                    <a:pt x="17864" y="0"/>
                  </a:lnTo>
                  <a:lnTo>
                    <a:pt x="17738" y="0"/>
                  </a:lnTo>
                  <a:lnTo>
                    <a:pt x="17609" y="0"/>
                  </a:lnTo>
                  <a:lnTo>
                    <a:pt x="17534" y="0"/>
                  </a:lnTo>
                  <a:lnTo>
                    <a:pt x="17381" y="0"/>
                  </a:lnTo>
                  <a:lnTo>
                    <a:pt x="17254" y="0"/>
                  </a:lnTo>
                  <a:lnTo>
                    <a:pt x="17026" y="0"/>
                  </a:lnTo>
                  <a:lnTo>
                    <a:pt x="16999" y="0"/>
                  </a:lnTo>
                  <a:lnTo>
                    <a:pt x="16873" y="0"/>
                  </a:lnTo>
                  <a:lnTo>
                    <a:pt x="16747" y="0"/>
                  </a:lnTo>
                  <a:lnTo>
                    <a:pt x="16720" y="0"/>
                  </a:lnTo>
                  <a:lnTo>
                    <a:pt x="16619" y="0"/>
                  </a:lnTo>
                  <a:lnTo>
                    <a:pt x="16465" y="0"/>
                  </a:lnTo>
                  <a:lnTo>
                    <a:pt x="16365" y="0"/>
                  </a:lnTo>
                  <a:lnTo>
                    <a:pt x="16365" y="0"/>
                  </a:lnTo>
                  <a:lnTo>
                    <a:pt x="16339" y="0"/>
                  </a:lnTo>
                  <a:lnTo>
                    <a:pt x="16212" y="0"/>
                  </a:lnTo>
                  <a:lnTo>
                    <a:pt x="15754" y="0"/>
                  </a:lnTo>
                  <a:lnTo>
                    <a:pt x="15627" y="0"/>
                  </a:lnTo>
                  <a:lnTo>
                    <a:pt x="15475" y="0"/>
                  </a:lnTo>
                  <a:lnTo>
                    <a:pt x="15221" y="0"/>
                  </a:lnTo>
                  <a:lnTo>
                    <a:pt x="15094" y="0"/>
                  </a:lnTo>
                  <a:lnTo>
                    <a:pt x="15018" y="0"/>
                  </a:lnTo>
                  <a:lnTo>
                    <a:pt x="14915" y="0"/>
                  </a:lnTo>
                  <a:lnTo>
                    <a:pt x="14738" y="0"/>
                  </a:lnTo>
                  <a:lnTo>
                    <a:pt x="14687" y="0"/>
                  </a:lnTo>
                  <a:lnTo>
                    <a:pt x="14483" y="0"/>
                  </a:lnTo>
                  <a:lnTo>
                    <a:pt x="14078" y="0"/>
                  </a:lnTo>
                  <a:lnTo>
                    <a:pt x="13797" y="0"/>
                  </a:lnTo>
                  <a:lnTo>
                    <a:pt x="13468" y="0"/>
                  </a:lnTo>
                  <a:lnTo>
                    <a:pt x="13391" y="0"/>
                  </a:lnTo>
                  <a:lnTo>
                    <a:pt x="13265" y="0"/>
                  </a:lnTo>
                  <a:lnTo>
                    <a:pt x="13162" y="0"/>
                  </a:lnTo>
                  <a:lnTo>
                    <a:pt x="13062" y="0"/>
                  </a:lnTo>
                  <a:lnTo>
                    <a:pt x="12934" y="0"/>
                  </a:lnTo>
                  <a:lnTo>
                    <a:pt x="12883" y="0"/>
                  </a:lnTo>
                  <a:lnTo>
                    <a:pt x="12780" y="0"/>
                  </a:lnTo>
                  <a:lnTo>
                    <a:pt x="12654" y="0"/>
                  </a:lnTo>
                  <a:lnTo>
                    <a:pt x="12426" y="0"/>
                  </a:lnTo>
                  <a:lnTo>
                    <a:pt x="12196" y="0"/>
                  </a:lnTo>
                  <a:lnTo>
                    <a:pt x="12045" y="0"/>
                  </a:lnTo>
                  <a:lnTo>
                    <a:pt x="11561" y="0"/>
                  </a:lnTo>
                  <a:lnTo>
                    <a:pt x="11409" y="0"/>
                  </a:lnTo>
                  <a:lnTo>
                    <a:pt x="11257" y="0"/>
                  </a:lnTo>
                  <a:lnTo>
                    <a:pt x="11054" y="0"/>
                  </a:lnTo>
                  <a:lnTo>
                    <a:pt x="10901" y="0"/>
                  </a:lnTo>
                  <a:lnTo>
                    <a:pt x="10647" y="0"/>
                  </a:lnTo>
                  <a:lnTo>
                    <a:pt x="10418" y="0"/>
                  </a:lnTo>
                  <a:lnTo>
                    <a:pt x="10343" y="0"/>
                  </a:lnTo>
                  <a:lnTo>
                    <a:pt x="10241" y="0"/>
                  </a:lnTo>
                  <a:lnTo>
                    <a:pt x="10139" y="0"/>
                  </a:lnTo>
                  <a:lnTo>
                    <a:pt x="10038" y="0"/>
                  </a:lnTo>
                  <a:lnTo>
                    <a:pt x="9935" y="0"/>
                  </a:lnTo>
                  <a:lnTo>
                    <a:pt x="9733" y="0"/>
                  </a:lnTo>
                  <a:lnTo>
                    <a:pt x="9657" y="0"/>
                  </a:lnTo>
                  <a:lnTo>
                    <a:pt x="9579" y="0"/>
                  </a:lnTo>
                  <a:lnTo>
                    <a:pt x="9376" y="0"/>
                  </a:lnTo>
                  <a:lnTo>
                    <a:pt x="9148" y="0"/>
                  </a:lnTo>
                  <a:lnTo>
                    <a:pt x="9121" y="0"/>
                  </a:lnTo>
                  <a:lnTo>
                    <a:pt x="8971" y="0"/>
                  </a:lnTo>
                  <a:lnTo>
                    <a:pt x="8894" y="0"/>
                  </a:lnTo>
                  <a:lnTo>
                    <a:pt x="8817" y="0"/>
                  </a:lnTo>
                  <a:lnTo>
                    <a:pt x="8817" y="0"/>
                  </a:lnTo>
                  <a:lnTo>
                    <a:pt x="8742" y="0"/>
                  </a:lnTo>
                  <a:lnTo>
                    <a:pt x="8665" y="0"/>
                  </a:lnTo>
                  <a:lnTo>
                    <a:pt x="8665" y="0"/>
                  </a:lnTo>
                  <a:lnTo>
                    <a:pt x="8614" y="0"/>
                  </a:lnTo>
                  <a:lnTo>
                    <a:pt x="8614" y="0"/>
                  </a:lnTo>
                  <a:lnTo>
                    <a:pt x="8563" y="0"/>
                  </a:lnTo>
                  <a:lnTo>
                    <a:pt x="8435" y="0"/>
                  </a:lnTo>
                  <a:lnTo>
                    <a:pt x="8130" y="0"/>
                  </a:lnTo>
                  <a:lnTo>
                    <a:pt x="8005" y="0"/>
                  </a:lnTo>
                  <a:lnTo>
                    <a:pt x="7928" y="0"/>
                  </a:lnTo>
                  <a:lnTo>
                    <a:pt x="7751" y="0"/>
                  </a:lnTo>
                  <a:lnTo>
                    <a:pt x="7699" y="0"/>
                  </a:lnTo>
                  <a:lnTo>
                    <a:pt x="7598" y="0"/>
                  </a:lnTo>
                  <a:lnTo>
                    <a:pt x="7166" y="0"/>
                  </a:lnTo>
                  <a:lnTo>
                    <a:pt x="6988" y="0"/>
                  </a:lnTo>
                  <a:lnTo>
                    <a:pt x="6963" y="0"/>
                  </a:lnTo>
                  <a:lnTo>
                    <a:pt x="6759" y="0"/>
                  </a:lnTo>
                  <a:lnTo>
                    <a:pt x="6607" y="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46" name="曲线"/>
            <p:cNvSpPr>
              <a:spLocks/>
            </p:cNvSpPr>
            <p:nvPr/>
          </p:nvSpPr>
          <p:spPr>
            <a:xfrm>
              <a:off x="4103393" y="3250049"/>
              <a:ext cx="117997" cy="964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80" y="0"/>
                  </a:moveTo>
                  <a:lnTo>
                    <a:pt x="160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642" y="0"/>
                  </a:lnTo>
                  <a:lnTo>
                    <a:pt x="958" y="0"/>
                  </a:lnTo>
                  <a:lnTo>
                    <a:pt x="1359" y="0"/>
                  </a:lnTo>
                  <a:lnTo>
                    <a:pt x="2797" y="0"/>
                  </a:lnTo>
                  <a:lnTo>
                    <a:pt x="2878" y="0"/>
                  </a:lnTo>
                  <a:lnTo>
                    <a:pt x="3198" y="0"/>
                  </a:lnTo>
                  <a:lnTo>
                    <a:pt x="3601" y="0"/>
                  </a:lnTo>
                  <a:lnTo>
                    <a:pt x="3997" y="0"/>
                  </a:lnTo>
                  <a:lnTo>
                    <a:pt x="4801" y="0"/>
                  </a:lnTo>
                  <a:lnTo>
                    <a:pt x="4877" y="0"/>
                  </a:lnTo>
                  <a:lnTo>
                    <a:pt x="5038" y="0"/>
                  </a:lnTo>
                  <a:lnTo>
                    <a:pt x="5278" y="0"/>
                  </a:lnTo>
                  <a:lnTo>
                    <a:pt x="5199" y="0"/>
                  </a:lnTo>
                  <a:lnTo>
                    <a:pt x="4641" y="0"/>
                  </a:lnTo>
                  <a:lnTo>
                    <a:pt x="3997" y="0"/>
                  </a:lnTo>
                  <a:lnTo>
                    <a:pt x="3439" y="0"/>
                  </a:lnTo>
                  <a:lnTo>
                    <a:pt x="3280" y="0"/>
                  </a:lnTo>
                  <a:lnTo>
                    <a:pt x="2878" y="0"/>
                  </a:lnTo>
                  <a:lnTo>
                    <a:pt x="2797" y="0"/>
                  </a:lnTo>
                  <a:lnTo>
                    <a:pt x="2560" y="0"/>
                  </a:lnTo>
                  <a:lnTo>
                    <a:pt x="2481" y="0"/>
                  </a:lnTo>
                  <a:lnTo>
                    <a:pt x="2079" y="0"/>
                  </a:lnTo>
                  <a:lnTo>
                    <a:pt x="1682" y="0"/>
                  </a:lnTo>
                  <a:lnTo>
                    <a:pt x="1601" y="0"/>
                  </a:lnTo>
                  <a:lnTo>
                    <a:pt x="1280" y="0"/>
                  </a:lnTo>
                  <a:lnTo>
                    <a:pt x="1601" y="0"/>
                  </a:lnTo>
                  <a:lnTo>
                    <a:pt x="1682" y="0"/>
                  </a:lnTo>
                  <a:lnTo>
                    <a:pt x="1999" y="0"/>
                  </a:lnTo>
                  <a:lnTo>
                    <a:pt x="2481" y="0"/>
                  </a:lnTo>
                  <a:lnTo>
                    <a:pt x="2560" y="0"/>
                  </a:lnTo>
                  <a:lnTo>
                    <a:pt x="2560" y="0"/>
                  </a:lnTo>
                  <a:lnTo>
                    <a:pt x="2797" y="0"/>
                  </a:lnTo>
                  <a:lnTo>
                    <a:pt x="3359" y="0"/>
                  </a:lnTo>
                  <a:lnTo>
                    <a:pt x="3680" y="0"/>
                  </a:lnTo>
                  <a:lnTo>
                    <a:pt x="4400" y="0"/>
                  </a:lnTo>
                  <a:lnTo>
                    <a:pt x="4958" y="0"/>
                  </a:lnTo>
                  <a:lnTo>
                    <a:pt x="5440" y="0"/>
                  </a:lnTo>
                  <a:lnTo>
                    <a:pt x="5760" y="0"/>
                  </a:lnTo>
                  <a:lnTo>
                    <a:pt x="5680" y="0"/>
                  </a:lnTo>
                  <a:lnTo>
                    <a:pt x="5359" y="0"/>
                  </a:lnTo>
                  <a:lnTo>
                    <a:pt x="5199" y="0"/>
                  </a:lnTo>
                  <a:lnTo>
                    <a:pt x="4877" y="0"/>
                  </a:lnTo>
                  <a:lnTo>
                    <a:pt x="4801" y="0"/>
                  </a:lnTo>
                  <a:lnTo>
                    <a:pt x="4958" y="0"/>
                  </a:lnTo>
                  <a:lnTo>
                    <a:pt x="5440" y="0"/>
                  </a:lnTo>
                  <a:lnTo>
                    <a:pt x="5760" y="0"/>
                  </a:lnTo>
                  <a:lnTo>
                    <a:pt x="6158" y="0"/>
                  </a:lnTo>
                  <a:lnTo>
                    <a:pt x="5998" y="0"/>
                  </a:lnTo>
                  <a:lnTo>
                    <a:pt x="5998" y="0"/>
                  </a:lnTo>
                  <a:lnTo>
                    <a:pt x="6158" y="0"/>
                  </a:lnTo>
                  <a:lnTo>
                    <a:pt x="6158" y="0"/>
                  </a:lnTo>
                  <a:lnTo>
                    <a:pt x="6158" y="0"/>
                  </a:lnTo>
                  <a:lnTo>
                    <a:pt x="5840" y="0"/>
                  </a:lnTo>
                  <a:lnTo>
                    <a:pt x="5840" y="0"/>
                  </a:lnTo>
                  <a:lnTo>
                    <a:pt x="6238" y="0"/>
                  </a:lnTo>
                  <a:lnTo>
                    <a:pt x="6398" y="0"/>
                  </a:lnTo>
                  <a:lnTo>
                    <a:pt x="6800" y="0"/>
                  </a:lnTo>
                  <a:lnTo>
                    <a:pt x="7197" y="0"/>
                  </a:lnTo>
                  <a:lnTo>
                    <a:pt x="7197" y="0"/>
                  </a:lnTo>
                  <a:lnTo>
                    <a:pt x="7037" y="0"/>
                  </a:lnTo>
                  <a:lnTo>
                    <a:pt x="7197" y="0"/>
                  </a:lnTo>
                  <a:lnTo>
                    <a:pt x="7279" y="0"/>
                  </a:lnTo>
                  <a:lnTo>
                    <a:pt x="7439" y="0"/>
                  </a:lnTo>
                  <a:lnTo>
                    <a:pt x="7439" y="0"/>
                  </a:lnTo>
                  <a:lnTo>
                    <a:pt x="7359" y="0"/>
                  </a:lnTo>
                  <a:lnTo>
                    <a:pt x="7439" y="0"/>
                  </a:lnTo>
                  <a:lnTo>
                    <a:pt x="7680" y="0"/>
                  </a:lnTo>
                  <a:lnTo>
                    <a:pt x="8237" y="0"/>
                  </a:lnTo>
                  <a:lnTo>
                    <a:pt x="8398" y="0"/>
                  </a:lnTo>
                  <a:lnTo>
                    <a:pt x="8639" y="0"/>
                  </a:lnTo>
                  <a:lnTo>
                    <a:pt x="8880" y="0"/>
                  </a:lnTo>
                  <a:lnTo>
                    <a:pt x="9041" y="0"/>
                  </a:lnTo>
                  <a:lnTo>
                    <a:pt x="9277" y="0"/>
                  </a:lnTo>
                  <a:lnTo>
                    <a:pt x="9277" y="0"/>
                  </a:lnTo>
                  <a:lnTo>
                    <a:pt x="9277" y="0"/>
                  </a:lnTo>
                  <a:lnTo>
                    <a:pt x="9438" y="0"/>
                  </a:lnTo>
                  <a:lnTo>
                    <a:pt x="9759" y="0"/>
                  </a:lnTo>
                  <a:lnTo>
                    <a:pt x="10959" y="0"/>
                  </a:lnTo>
                  <a:lnTo>
                    <a:pt x="11276" y="0"/>
                  </a:lnTo>
                  <a:lnTo>
                    <a:pt x="11678" y="0"/>
                  </a:lnTo>
                  <a:lnTo>
                    <a:pt x="11758" y="0"/>
                  </a:lnTo>
                  <a:lnTo>
                    <a:pt x="12397" y="0"/>
                  </a:lnTo>
                  <a:lnTo>
                    <a:pt x="12477" y="0"/>
                  </a:lnTo>
                  <a:lnTo>
                    <a:pt x="12878" y="0"/>
                  </a:lnTo>
                  <a:lnTo>
                    <a:pt x="13199" y="0"/>
                  </a:lnTo>
                  <a:lnTo>
                    <a:pt x="13276" y="0"/>
                  </a:lnTo>
                  <a:lnTo>
                    <a:pt x="14239" y="0"/>
                  </a:lnTo>
                  <a:lnTo>
                    <a:pt x="14239" y="0"/>
                  </a:lnTo>
                  <a:lnTo>
                    <a:pt x="14637" y="0"/>
                  </a:lnTo>
                  <a:lnTo>
                    <a:pt x="15280" y="0"/>
                  </a:lnTo>
                  <a:lnTo>
                    <a:pt x="15597" y="0"/>
                  </a:lnTo>
                  <a:lnTo>
                    <a:pt x="15758" y="0"/>
                  </a:lnTo>
                  <a:lnTo>
                    <a:pt x="16079" y="0"/>
                  </a:lnTo>
                  <a:lnTo>
                    <a:pt x="16797" y="0"/>
                  </a:lnTo>
                  <a:lnTo>
                    <a:pt x="17279" y="0"/>
                  </a:lnTo>
                  <a:lnTo>
                    <a:pt x="17677" y="0"/>
                  </a:lnTo>
                  <a:lnTo>
                    <a:pt x="18239" y="0"/>
                  </a:lnTo>
                  <a:lnTo>
                    <a:pt x="18636" y="0"/>
                  </a:lnTo>
                  <a:lnTo>
                    <a:pt x="19199" y="0"/>
                  </a:lnTo>
                  <a:lnTo>
                    <a:pt x="19359" y="0"/>
                  </a:lnTo>
                  <a:lnTo>
                    <a:pt x="19756" y="0"/>
                  </a:lnTo>
                  <a:lnTo>
                    <a:pt x="19837" y="0"/>
                  </a:lnTo>
                  <a:lnTo>
                    <a:pt x="19596" y="0"/>
                  </a:lnTo>
                  <a:lnTo>
                    <a:pt x="20077" y="0"/>
                  </a:lnTo>
                  <a:lnTo>
                    <a:pt x="20559" y="0"/>
                  </a:lnTo>
                  <a:lnTo>
                    <a:pt x="21038" y="0"/>
                  </a:lnTo>
                  <a:lnTo>
                    <a:pt x="21198" y="0"/>
                  </a:lnTo>
                  <a:lnTo>
                    <a:pt x="20636" y="0"/>
                  </a:lnTo>
                  <a:lnTo>
                    <a:pt x="20478" y="0"/>
                  </a:lnTo>
                  <a:lnTo>
                    <a:pt x="20478" y="0"/>
                  </a:lnTo>
                  <a:lnTo>
                    <a:pt x="20877" y="0"/>
                  </a:lnTo>
                  <a:lnTo>
                    <a:pt x="21198" y="0"/>
                  </a:lnTo>
                  <a:lnTo>
                    <a:pt x="21600" y="0"/>
                  </a:lnTo>
                  <a:lnTo>
                    <a:pt x="20797" y="0"/>
                  </a:lnTo>
                  <a:lnTo>
                    <a:pt x="19756" y="0"/>
                  </a:lnTo>
                  <a:lnTo>
                    <a:pt x="19279" y="0"/>
                  </a:lnTo>
                  <a:lnTo>
                    <a:pt x="19037" y="0"/>
                  </a:lnTo>
                  <a:lnTo>
                    <a:pt x="19596" y="0"/>
                  </a:lnTo>
                  <a:lnTo>
                    <a:pt x="19837" y="0"/>
                  </a:lnTo>
                  <a:lnTo>
                    <a:pt x="20077" y="0"/>
                  </a:lnTo>
                  <a:lnTo>
                    <a:pt x="19756" y="0"/>
                  </a:lnTo>
                  <a:lnTo>
                    <a:pt x="18957" y="0"/>
                  </a:lnTo>
                  <a:lnTo>
                    <a:pt x="18239" y="0"/>
                  </a:lnTo>
                  <a:lnTo>
                    <a:pt x="17998" y="0"/>
                  </a:lnTo>
                  <a:lnTo>
                    <a:pt x="17998" y="0"/>
                  </a:lnTo>
                  <a:lnTo>
                    <a:pt x="18239" y="0"/>
                  </a:lnTo>
                  <a:lnTo>
                    <a:pt x="18400" y="0"/>
                  </a:lnTo>
                  <a:lnTo>
                    <a:pt x="18159" y="0"/>
                  </a:lnTo>
                  <a:lnTo>
                    <a:pt x="17838" y="0"/>
                  </a:lnTo>
                  <a:lnTo>
                    <a:pt x="17677" y="0"/>
                  </a:lnTo>
                  <a:lnTo>
                    <a:pt x="17359" y="0"/>
                  </a:lnTo>
                  <a:lnTo>
                    <a:pt x="17038" y="0"/>
                  </a:lnTo>
                  <a:lnTo>
                    <a:pt x="16637" y="0"/>
                  </a:lnTo>
                  <a:lnTo>
                    <a:pt x="16637" y="0"/>
                  </a:lnTo>
                  <a:lnTo>
                    <a:pt x="16239" y="0"/>
                  </a:lnTo>
                  <a:lnTo>
                    <a:pt x="15838" y="0"/>
                  </a:lnTo>
                  <a:lnTo>
                    <a:pt x="15678" y="0"/>
                  </a:lnTo>
                  <a:lnTo>
                    <a:pt x="15597" y="0"/>
                  </a:lnTo>
                  <a:lnTo>
                    <a:pt x="15039" y="0"/>
                  </a:lnTo>
                  <a:lnTo>
                    <a:pt x="14797" y="0"/>
                  </a:lnTo>
                  <a:lnTo>
                    <a:pt x="14558" y="0"/>
                  </a:lnTo>
                  <a:lnTo>
                    <a:pt x="14079" y="0"/>
                  </a:lnTo>
                  <a:lnTo>
                    <a:pt x="13998" y="0"/>
                  </a:lnTo>
                  <a:lnTo>
                    <a:pt x="13677" y="0"/>
                  </a:lnTo>
                  <a:lnTo>
                    <a:pt x="13357" y="0"/>
                  </a:lnTo>
                  <a:lnTo>
                    <a:pt x="13436" y="0"/>
                  </a:lnTo>
                  <a:lnTo>
                    <a:pt x="14397" y="0"/>
                  </a:lnTo>
                  <a:lnTo>
                    <a:pt x="15199" y="0"/>
                  </a:lnTo>
                  <a:lnTo>
                    <a:pt x="15356" y="0"/>
                  </a:lnTo>
                  <a:lnTo>
                    <a:pt x="15280" y="0"/>
                  </a:lnTo>
                  <a:lnTo>
                    <a:pt x="14637" y="0"/>
                  </a:lnTo>
                  <a:lnTo>
                    <a:pt x="14160" y="0"/>
                  </a:lnTo>
                  <a:lnTo>
                    <a:pt x="13998" y="0"/>
                  </a:lnTo>
                  <a:lnTo>
                    <a:pt x="13598" y="0"/>
                  </a:lnTo>
                  <a:lnTo>
                    <a:pt x="12799" y="0"/>
                  </a:lnTo>
                  <a:lnTo>
                    <a:pt x="12397" y="0"/>
                  </a:lnTo>
                  <a:lnTo>
                    <a:pt x="11838" y="0"/>
                  </a:lnTo>
                  <a:lnTo>
                    <a:pt x="10880" y="0"/>
                  </a:lnTo>
                  <a:lnTo>
                    <a:pt x="10799" y="0"/>
                  </a:lnTo>
                  <a:lnTo>
                    <a:pt x="10959" y="0"/>
                  </a:lnTo>
                  <a:lnTo>
                    <a:pt x="11040" y="0"/>
                  </a:lnTo>
                  <a:lnTo>
                    <a:pt x="10799" y="0"/>
                  </a:lnTo>
                  <a:lnTo>
                    <a:pt x="10001" y="0"/>
                  </a:lnTo>
                  <a:lnTo>
                    <a:pt x="9759" y="0"/>
                  </a:lnTo>
                  <a:lnTo>
                    <a:pt x="9599" y="0"/>
                  </a:lnTo>
                  <a:lnTo>
                    <a:pt x="9357" y="0"/>
                  </a:lnTo>
                  <a:lnTo>
                    <a:pt x="8960" y="0"/>
                  </a:lnTo>
                  <a:lnTo>
                    <a:pt x="8880" y="0"/>
                  </a:lnTo>
                  <a:lnTo>
                    <a:pt x="8398" y="0"/>
                  </a:lnTo>
                  <a:lnTo>
                    <a:pt x="8158" y="0"/>
                  </a:lnTo>
                  <a:lnTo>
                    <a:pt x="7996" y="0"/>
                  </a:lnTo>
                  <a:lnTo>
                    <a:pt x="7599" y="0"/>
                  </a:lnTo>
                  <a:lnTo>
                    <a:pt x="7037" y="0"/>
                  </a:lnTo>
                  <a:lnTo>
                    <a:pt x="6559" y="0"/>
                  </a:lnTo>
                  <a:lnTo>
                    <a:pt x="6077" y="0"/>
                  </a:lnTo>
                  <a:lnTo>
                    <a:pt x="5278" y="0"/>
                  </a:lnTo>
                  <a:lnTo>
                    <a:pt x="4079" y="0"/>
                  </a:lnTo>
                  <a:lnTo>
                    <a:pt x="3680" y="0"/>
                  </a:lnTo>
                  <a:lnTo>
                    <a:pt x="3359" y="0"/>
                  </a:lnTo>
                  <a:lnTo>
                    <a:pt x="3198" y="0"/>
                  </a:lnTo>
                  <a:lnTo>
                    <a:pt x="3039" y="0"/>
                  </a:lnTo>
                  <a:lnTo>
                    <a:pt x="2158" y="0"/>
                  </a:lnTo>
                  <a:lnTo>
                    <a:pt x="1999" y="0"/>
                  </a:lnTo>
                  <a:lnTo>
                    <a:pt x="1601" y="0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47" name="曲线"/>
            <p:cNvSpPr>
              <a:spLocks/>
            </p:cNvSpPr>
            <p:nvPr/>
          </p:nvSpPr>
          <p:spPr>
            <a:xfrm>
              <a:off x="3839015" y="2989676"/>
              <a:ext cx="96151" cy="1602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748" y="0"/>
                  </a:moveTo>
                  <a:lnTo>
                    <a:pt x="2063" y="0"/>
                  </a:lnTo>
                  <a:lnTo>
                    <a:pt x="1965" y="0"/>
                  </a:lnTo>
                  <a:lnTo>
                    <a:pt x="1473" y="0"/>
                  </a:lnTo>
                  <a:lnTo>
                    <a:pt x="1571" y="0"/>
                  </a:lnTo>
                  <a:lnTo>
                    <a:pt x="1571" y="0"/>
                  </a:lnTo>
                  <a:lnTo>
                    <a:pt x="1177" y="0"/>
                  </a:lnTo>
                  <a:lnTo>
                    <a:pt x="985" y="0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985" y="0"/>
                  </a:lnTo>
                  <a:lnTo>
                    <a:pt x="492" y="0"/>
                  </a:lnTo>
                  <a:lnTo>
                    <a:pt x="98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492" y="0"/>
                  </a:lnTo>
                  <a:lnTo>
                    <a:pt x="590" y="0"/>
                  </a:lnTo>
                  <a:lnTo>
                    <a:pt x="295" y="0"/>
                  </a:lnTo>
                  <a:lnTo>
                    <a:pt x="590" y="0"/>
                  </a:lnTo>
                  <a:lnTo>
                    <a:pt x="985" y="0"/>
                  </a:lnTo>
                  <a:lnTo>
                    <a:pt x="985" y="0"/>
                  </a:lnTo>
                  <a:lnTo>
                    <a:pt x="1177" y="0"/>
                  </a:lnTo>
                  <a:lnTo>
                    <a:pt x="1473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2161" y="0"/>
                  </a:lnTo>
                  <a:lnTo>
                    <a:pt x="2552" y="0"/>
                  </a:lnTo>
                  <a:lnTo>
                    <a:pt x="2946" y="0"/>
                  </a:lnTo>
                  <a:lnTo>
                    <a:pt x="2650" y="0"/>
                  </a:lnTo>
                  <a:lnTo>
                    <a:pt x="2650" y="0"/>
                  </a:lnTo>
                  <a:lnTo>
                    <a:pt x="3241" y="0"/>
                  </a:lnTo>
                  <a:lnTo>
                    <a:pt x="3729" y="0"/>
                  </a:lnTo>
                  <a:lnTo>
                    <a:pt x="3143" y="0"/>
                  </a:lnTo>
                  <a:lnTo>
                    <a:pt x="2946" y="0"/>
                  </a:lnTo>
                  <a:lnTo>
                    <a:pt x="2946" y="0"/>
                  </a:lnTo>
                  <a:lnTo>
                    <a:pt x="2946" y="0"/>
                  </a:lnTo>
                  <a:lnTo>
                    <a:pt x="3241" y="0"/>
                  </a:lnTo>
                  <a:lnTo>
                    <a:pt x="3438" y="0"/>
                  </a:lnTo>
                  <a:lnTo>
                    <a:pt x="3729" y="0"/>
                  </a:lnTo>
                  <a:lnTo>
                    <a:pt x="4025" y="0"/>
                  </a:lnTo>
                  <a:lnTo>
                    <a:pt x="3729" y="0"/>
                  </a:lnTo>
                  <a:lnTo>
                    <a:pt x="3729" y="0"/>
                  </a:lnTo>
                  <a:lnTo>
                    <a:pt x="4123" y="0"/>
                  </a:lnTo>
                  <a:lnTo>
                    <a:pt x="4516" y="0"/>
                  </a:lnTo>
                  <a:cubicBezTo>
                    <a:pt x="4516" y="0"/>
                    <a:pt x="4516" y="0"/>
                    <a:pt x="4615" y="0"/>
                  </a:cubicBezTo>
                  <a:lnTo>
                    <a:pt x="4222" y="0"/>
                  </a:lnTo>
                  <a:lnTo>
                    <a:pt x="3635" y="0"/>
                  </a:lnTo>
                  <a:lnTo>
                    <a:pt x="3043" y="0"/>
                  </a:lnTo>
                  <a:lnTo>
                    <a:pt x="2552" y="0"/>
                  </a:lnTo>
                  <a:lnTo>
                    <a:pt x="2650" y="0"/>
                  </a:lnTo>
                  <a:lnTo>
                    <a:pt x="3043" y="0"/>
                  </a:lnTo>
                  <a:lnTo>
                    <a:pt x="3143" y="0"/>
                  </a:lnTo>
                  <a:lnTo>
                    <a:pt x="3537" y="0"/>
                  </a:lnTo>
                  <a:lnTo>
                    <a:pt x="3828" y="0"/>
                  </a:lnTo>
                  <a:lnTo>
                    <a:pt x="3828" y="0"/>
                  </a:lnTo>
                  <a:lnTo>
                    <a:pt x="4222" y="0"/>
                  </a:lnTo>
                  <a:lnTo>
                    <a:pt x="4222" y="0"/>
                  </a:lnTo>
                  <a:lnTo>
                    <a:pt x="4715" y="0"/>
                  </a:lnTo>
                  <a:lnTo>
                    <a:pt x="5201" y="0"/>
                  </a:lnTo>
                  <a:lnTo>
                    <a:pt x="5695" y="0"/>
                  </a:lnTo>
                  <a:lnTo>
                    <a:pt x="5695" y="0"/>
                  </a:lnTo>
                  <a:lnTo>
                    <a:pt x="5990" y="0"/>
                  </a:lnTo>
                  <a:lnTo>
                    <a:pt x="5990" y="0"/>
                  </a:lnTo>
                  <a:lnTo>
                    <a:pt x="5695" y="0"/>
                  </a:lnTo>
                  <a:lnTo>
                    <a:pt x="5990" y="0"/>
                  </a:lnTo>
                  <a:lnTo>
                    <a:pt x="5990" y="0"/>
                  </a:lnTo>
                  <a:lnTo>
                    <a:pt x="5498" y="0"/>
                  </a:lnTo>
                  <a:lnTo>
                    <a:pt x="5201" y="0"/>
                  </a:lnTo>
                  <a:cubicBezTo>
                    <a:pt x="5301" y="0"/>
                    <a:pt x="5301" y="0"/>
                    <a:pt x="5301" y="0"/>
                  </a:cubicBezTo>
                  <a:lnTo>
                    <a:pt x="5794" y="0"/>
                  </a:lnTo>
                  <a:lnTo>
                    <a:pt x="5695" y="0"/>
                  </a:lnTo>
                  <a:lnTo>
                    <a:pt x="5990" y="0"/>
                  </a:lnTo>
                  <a:lnTo>
                    <a:pt x="6577" y="0"/>
                  </a:lnTo>
                  <a:lnTo>
                    <a:pt x="7656" y="0"/>
                  </a:lnTo>
                  <a:lnTo>
                    <a:pt x="7952" y="0"/>
                  </a:lnTo>
                  <a:lnTo>
                    <a:pt x="8543" y="0"/>
                  </a:lnTo>
                  <a:lnTo>
                    <a:pt x="8932" y="0"/>
                  </a:lnTo>
                  <a:lnTo>
                    <a:pt x="8740" y="0"/>
                  </a:lnTo>
                  <a:cubicBezTo>
                    <a:pt x="8443" y="0"/>
                    <a:pt x="8050" y="0"/>
                    <a:pt x="7656" y="0"/>
                  </a:cubicBezTo>
                  <a:lnTo>
                    <a:pt x="7754" y="0"/>
                  </a:lnTo>
                  <a:lnTo>
                    <a:pt x="7557" y="0"/>
                  </a:lnTo>
                  <a:lnTo>
                    <a:pt x="7070" y="0"/>
                  </a:lnTo>
                  <a:lnTo>
                    <a:pt x="6774" y="0"/>
                  </a:lnTo>
                  <a:lnTo>
                    <a:pt x="6971" y="0"/>
                  </a:lnTo>
                  <a:lnTo>
                    <a:pt x="7168" y="0"/>
                  </a:lnTo>
                  <a:cubicBezTo>
                    <a:pt x="7070" y="0"/>
                    <a:pt x="6971" y="0"/>
                    <a:pt x="6774" y="0"/>
                  </a:cubicBezTo>
                  <a:lnTo>
                    <a:pt x="6774" y="0"/>
                  </a:lnTo>
                  <a:lnTo>
                    <a:pt x="7463" y="0"/>
                  </a:lnTo>
                  <a:lnTo>
                    <a:pt x="7557" y="0"/>
                  </a:lnTo>
                  <a:lnTo>
                    <a:pt x="7557" y="0"/>
                  </a:lnTo>
                  <a:cubicBezTo>
                    <a:pt x="7952" y="0"/>
                    <a:pt x="8246" y="0"/>
                    <a:pt x="8641" y="0"/>
                  </a:cubicBezTo>
                  <a:cubicBezTo>
                    <a:pt x="8679" y="0"/>
                    <a:pt x="8715" y="0"/>
                    <a:pt x="8753" y="0"/>
                  </a:cubicBezTo>
                  <a:cubicBezTo>
                    <a:pt x="8983" y="0"/>
                    <a:pt x="9129" y="0"/>
                    <a:pt x="9129" y="0"/>
                  </a:cubicBezTo>
                  <a:lnTo>
                    <a:pt x="9228" y="0"/>
                  </a:lnTo>
                  <a:lnTo>
                    <a:pt x="9523" y="0"/>
                  </a:lnTo>
                  <a:lnTo>
                    <a:pt x="9425" y="0"/>
                  </a:lnTo>
                  <a:lnTo>
                    <a:pt x="8740" y="0"/>
                  </a:lnTo>
                  <a:lnTo>
                    <a:pt x="8932" y="0"/>
                  </a:lnTo>
                  <a:lnTo>
                    <a:pt x="9129" y="0"/>
                  </a:lnTo>
                  <a:lnTo>
                    <a:pt x="9523" y="0"/>
                  </a:lnTo>
                  <a:lnTo>
                    <a:pt x="9918" y="0"/>
                  </a:lnTo>
                  <a:lnTo>
                    <a:pt x="10208" y="0"/>
                  </a:lnTo>
                  <a:lnTo>
                    <a:pt x="10996" y="0"/>
                  </a:lnTo>
                  <a:lnTo>
                    <a:pt x="11193" y="0"/>
                  </a:lnTo>
                  <a:lnTo>
                    <a:pt x="11193" y="0"/>
                  </a:lnTo>
                  <a:lnTo>
                    <a:pt x="11582" y="0"/>
                  </a:lnTo>
                  <a:lnTo>
                    <a:pt x="12174" y="0"/>
                  </a:lnTo>
                  <a:lnTo>
                    <a:pt x="12661" y="0"/>
                  </a:lnTo>
                  <a:lnTo>
                    <a:pt x="12661" y="0"/>
                  </a:lnTo>
                  <a:lnTo>
                    <a:pt x="13154" y="0"/>
                  </a:lnTo>
                  <a:lnTo>
                    <a:pt x="13154" y="0"/>
                  </a:lnTo>
                  <a:lnTo>
                    <a:pt x="12858" y="0"/>
                  </a:lnTo>
                  <a:cubicBezTo>
                    <a:pt x="12858" y="0"/>
                    <a:pt x="12661" y="0"/>
                    <a:pt x="12661" y="0"/>
                  </a:cubicBezTo>
                  <a:cubicBezTo>
                    <a:pt x="13056" y="0"/>
                    <a:pt x="14036" y="0"/>
                    <a:pt x="15120" y="0"/>
                  </a:cubicBezTo>
                  <a:lnTo>
                    <a:pt x="15410" y="0"/>
                  </a:lnTo>
                  <a:lnTo>
                    <a:pt x="16001" y="0"/>
                  </a:lnTo>
                  <a:lnTo>
                    <a:pt x="16101" y="0"/>
                  </a:lnTo>
                  <a:lnTo>
                    <a:pt x="16101" y="0"/>
                  </a:lnTo>
                  <a:cubicBezTo>
                    <a:pt x="16101" y="0"/>
                    <a:pt x="16001" y="0"/>
                    <a:pt x="16001" y="0"/>
                  </a:cubicBezTo>
                  <a:lnTo>
                    <a:pt x="16001" y="0"/>
                  </a:lnTo>
                  <a:cubicBezTo>
                    <a:pt x="16001" y="0"/>
                    <a:pt x="16001" y="0"/>
                    <a:pt x="16199" y="0"/>
                  </a:cubicBezTo>
                  <a:lnTo>
                    <a:pt x="16397" y="0"/>
                  </a:lnTo>
                  <a:lnTo>
                    <a:pt x="16884" y="0"/>
                  </a:lnTo>
                  <a:lnTo>
                    <a:pt x="16982" y="0"/>
                  </a:lnTo>
                  <a:lnTo>
                    <a:pt x="17864" y="0"/>
                  </a:lnTo>
                  <a:lnTo>
                    <a:pt x="17962" y="0"/>
                  </a:lnTo>
                  <a:lnTo>
                    <a:pt x="18160" y="0"/>
                  </a:lnTo>
                  <a:lnTo>
                    <a:pt x="18357" y="0"/>
                  </a:lnTo>
                  <a:lnTo>
                    <a:pt x="18160" y="0"/>
                  </a:lnTo>
                  <a:lnTo>
                    <a:pt x="17962" y="0"/>
                  </a:lnTo>
                  <a:lnTo>
                    <a:pt x="17771" y="0"/>
                  </a:lnTo>
                  <a:lnTo>
                    <a:pt x="17771" y="0"/>
                  </a:lnTo>
                  <a:lnTo>
                    <a:pt x="17673" y="0"/>
                  </a:lnTo>
                  <a:lnTo>
                    <a:pt x="17673" y="0"/>
                  </a:lnTo>
                  <a:lnTo>
                    <a:pt x="17377" y="0"/>
                  </a:lnTo>
                  <a:lnTo>
                    <a:pt x="16884" y="0"/>
                  </a:lnTo>
                  <a:lnTo>
                    <a:pt x="16686" y="0"/>
                  </a:lnTo>
                  <a:lnTo>
                    <a:pt x="16298" y="0"/>
                  </a:lnTo>
                  <a:lnTo>
                    <a:pt x="16199" y="0"/>
                  </a:lnTo>
                  <a:lnTo>
                    <a:pt x="15904" y="0"/>
                  </a:lnTo>
                  <a:lnTo>
                    <a:pt x="15706" y="0"/>
                  </a:lnTo>
                  <a:lnTo>
                    <a:pt x="15410" y="0"/>
                  </a:lnTo>
                  <a:lnTo>
                    <a:pt x="14529" y="0"/>
                  </a:lnTo>
                  <a:lnTo>
                    <a:pt x="14332" y="0"/>
                  </a:lnTo>
                  <a:lnTo>
                    <a:pt x="14332" y="0"/>
                  </a:lnTo>
                  <a:lnTo>
                    <a:pt x="14332" y="0"/>
                  </a:lnTo>
                  <a:cubicBezTo>
                    <a:pt x="14036" y="0"/>
                    <a:pt x="13943" y="0"/>
                    <a:pt x="13746" y="0"/>
                  </a:cubicBezTo>
                  <a:lnTo>
                    <a:pt x="13843" y="0"/>
                  </a:lnTo>
                  <a:lnTo>
                    <a:pt x="13843" y="0"/>
                  </a:lnTo>
                  <a:lnTo>
                    <a:pt x="14036" y="0"/>
                  </a:lnTo>
                  <a:lnTo>
                    <a:pt x="13843" y="0"/>
                  </a:lnTo>
                  <a:lnTo>
                    <a:pt x="13352" y="0"/>
                  </a:lnTo>
                  <a:lnTo>
                    <a:pt x="12957" y="0"/>
                  </a:lnTo>
                  <a:lnTo>
                    <a:pt x="12470" y="0"/>
                  </a:lnTo>
                  <a:lnTo>
                    <a:pt x="12470" y="0"/>
                  </a:lnTo>
                  <a:lnTo>
                    <a:pt x="12076" y="0"/>
                  </a:lnTo>
                  <a:lnTo>
                    <a:pt x="11977" y="0"/>
                  </a:lnTo>
                  <a:lnTo>
                    <a:pt x="12273" y="0"/>
                  </a:lnTo>
                  <a:lnTo>
                    <a:pt x="12470" y="0"/>
                  </a:lnTo>
                  <a:lnTo>
                    <a:pt x="12858" y="0"/>
                  </a:lnTo>
                  <a:lnTo>
                    <a:pt x="12760" y="0"/>
                  </a:lnTo>
                  <a:lnTo>
                    <a:pt x="12273" y="0"/>
                  </a:lnTo>
                  <a:lnTo>
                    <a:pt x="11582" y="0"/>
                  </a:lnTo>
                  <a:lnTo>
                    <a:pt x="11385" y="0"/>
                  </a:lnTo>
                  <a:lnTo>
                    <a:pt x="11095" y="0"/>
                  </a:lnTo>
                  <a:lnTo>
                    <a:pt x="11095" y="0"/>
                  </a:lnTo>
                  <a:lnTo>
                    <a:pt x="10799" y="0"/>
                  </a:lnTo>
                  <a:lnTo>
                    <a:pt x="10504" y="0"/>
                  </a:lnTo>
                  <a:lnTo>
                    <a:pt x="10602" y="0"/>
                  </a:lnTo>
                  <a:lnTo>
                    <a:pt x="10306" y="0"/>
                  </a:lnTo>
                  <a:lnTo>
                    <a:pt x="9425" y="0"/>
                  </a:lnTo>
                  <a:lnTo>
                    <a:pt x="8932" y="0"/>
                  </a:lnTo>
                  <a:lnTo>
                    <a:pt x="8148" y="0"/>
                  </a:lnTo>
                  <a:lnTo>
                    <a:pt x="8050" y="0"/>
                  </a:lnTo>
                  <a:lnTo>
                    <a:pt x="7656" y="0"/>
                  </a:lnTo>
                  <a:lnTo>
                    <a:pt x="7070" y="0"/>
                  </a:lnTo>
                  <a:lnTo>
                    <a:pt x="6873" y="0"/>
                  </a:lnTo>
                  <a:lnTo>
                    <a:pt x="6478" y="0"/>
                  </a:lnTo>
                  <a:lnTo>
                    <a:pt x="6478" y="0"/>
                  </a:lnTo>
                  <a:lnTo>
                    <a:pt x="6676" y="0"/>
                  </a:lnTo>
                  <a:lnTo>
                    <a:pt x="6380" y="0"/>
                  </a:lnTo>
                  <a:lnTo>
                    <a:pt x="5104" y="0"/>
                  </a:lnTo>
                  <a:lnTo>
                    <a:pt x="4813" y="0"/>
                  </a:lnTo>
                  <a:lnTo>
                    <a:pt x="5005" y="0"/>
                  </a:lnTo>
                  <a:lnTo>
                    <a:pt x="5201" y="0"/>
                  </a:lnTo>
                  <a:lnTo>
                    <a:pt x="5201" y="0"/>
                  </a:lnTo>
                  <a:lnTo>
                    <a:pt x="5498" y="0"/>
                  </a:lnTo>
                  <a:lnTo>
                    <a:pt x="6380" y="0"/>
                  </a:lnTo>
                  <a:lnTo>
                    <a:pt x="6676" y="0"/>
                  </a:lnTo>
                  <a:lnTo>
                    <a:pt x="6577" y="0"/>
                  </a:lnTo>
                  <a:lnTo>
                    <a:pt x="6577" y="0"/>
                  </a:lnTo>
                  <a:lnTo>
                    <a:pt x="7070" y="0"/>
                  </a:lnTo>
                  <a:lnTo>
                    <a:pt x="6971" y="0"/>
                  </a:lnTo>
                  <a:lnTo>
                    <a:pt x="7267" y="0"/>
                  </a:lnTo>
                  <a:lnTo>
                    <a:pt x="7557" y="0"/>
                  </a:lnTo>
                  <a:lnTo>
                    <a:pt x="7267" y="0"/>
                  </a:lnTo>
                  <a:lnTo>
                    <a:pt x="7168" y="0"/>
                  </a:lnTo>
                  <a:lnTo>
                    <a:pt x="6873" y="0"/>
                  </a:lnTo>
                  <a:lnTo>
                    <a:pt x="6380" y="0"/>
                  </a:lnTo>
                  <a:lnTo>
                    <a:pt x="6478" y="0"/>
                  </a:lnTo>
                  <a:lnTo>
                    <a:pt x="6478" y="0"/>
                  </a:lnTo>
                  <a:lnTo>
                    <a:pt x="6478" y="0"/>
                  </a:lnTo>
                  <a:lnTo>
                    <a:pt x="6088" y="0"/>
                  </a:lnTo>
                  <a:lnTo>
                    <a:pt x="5892" y="0"/>
                  </a:lnTo>
                  <a:lnTo>
                    <a:pt x="5892" y="0"/>
                  </a:lnTo>
                  <a:lnTo>
                    <a:pt x="5498" y="0"/>
                  </a:lnTo>
                  <a:lnTo>
                    <a:pt x="4715" y="0"/>
                  </a:lnTo>
                  <a:lnTo>
                    <a:pt x="4615" y="0"/>
                  </a:lnTo>
                  <a:lnTo>
                    <a:pt x="4222" y="0"/>
                  </a:lnTo>
                  <a:lnTo>
                    <a:pt x="3729" y="0"/>
                  </a:lnTo>
                  <a:lnTo>
                    <a:pt x="2748" y="0"/>
                  </a:lnTo>
                </a:path>
                <a:path w="21600" h="21600">
                  <a:moveTo>
                    <a:pt x="8641" y="0"/>
                  </a:moveTo>
                  <a:lnTo>
                    <a:pt x="8050" y="0"/>
                  </a:lnTo>
                  <a:lnTo>
                    <a:pt x="7952" y="0"/>
                  </a:lnTo>
                  <a:lnTo>
                    <a:pt x="8543" y="0"/>
                  </a:lnTo>
                  <a:lnTo>
                    <a:pt x="8834" y="0"/>
                  </a:lnTo>
                  <a:lnTo>
                    <a:pt x="8834" y="0"/>
                  </a:lnTo>
                  <a:lnTo>
                    <a:pt x="8641" y="0"/>
                  </a:lnTo>
                  <a:lnTo>
                    <a:pt x="8641" y="0"/>
                  </a:lnTo>
                  <a:lnTo>
                    <a:pt x="8443" y="0"/>
                  </a:lnTo>
                  <a:lnTo>
                    <a:pt x="8641" y="0"/>
                  </a:lnTo>
                  <a:lnTo>
                    <a:pt x="8932" y="0"/>
                  </a:lnTo>
                  <a:lnTo>
                    <a:pt x="9030" y="0"/>
                  </a:lnTo>
                  <a:lnTo>
                    <a:pt x="9622" y="0"/>
                  </a:lnTo>
                  <a:cubicBezTo>
                    <a:pt x="9818" y="0"/>
                    <a:pt x="9918" y="0"/>
                    <a:pt x="10015" y="0"/>
                  </a:cubicBezTo>
                  <a:lnTo>
                    <a:pt x="9918" y="0"/>
                  </a:lnTo>
                  <a:lnTo>
                    <a:pt x="10306" y="0"/>
                  </a:lnTo>
                  <a:lnTo>
                    <a:pt x="10602" y="0"/>
                  </a:lnTo>
                  <a:cubicBezTo>
                    <a:pt x="10898" y="0"/>
                    <a:pt x="10996" y="0"/>
                    <a:pt x="11292" y="0"/>
                  </a:cubicBezTo>
                  <a:lnTo>
                    <a:pt x="11292" y="0"/>
                  </a:lnTo>
                  <a:lnTo>
                    <a:pt x="10996" y="0"/>
                  </a:lnTo>
                  <a:lnTo>
                    <a:pt x="10109" y="0"/>
                  </a:lnTo>
                  <a:lnTo>
                    <a:pt x="9918" y="0"/>
                  </a:lnTo>
                  <a:lnTo>
                    <a:pt x="10015" y="0"/>
                  </a:lnTo>
                  <a:lnTo>
                    <a:pt x="10405" y="0"/>
                  </a:lnTo>
                  <a:lnTo>
                    <a:pt x="10996" y="0"/>
                  </a:lnTo>
                  <a:lnTo>
                    <a:pt x="11484" y="0"/>
                  </a:lnTo>
                  <a:lnTo>
                    <a:pt x="11484" y="0"/>
                  </a:lnTo>
                  <a:lnTo>
                    <a:pt x="11878" y="0"/>
                  </a:lnTo>
                  <a:lnTo>
                    <a:pt x="12371" y="0"/>
                  </a:lnTo>
                  <a:lnTo>
                    <a:pt x="12371" y="0"/>
                  </a:lnTo>
                  <a:lnTo>
                    <a:pt x="12076" y="0"/>
                  </a:lnTo>
                  <a:cubicBezTo>
                    <a:pt x="12273" y="0"/>
                    <a:pt x="12371" y="0"/>
                    <a:pt x="12470" y="0"/>
                  </a:cubicBezTo>
                  <a:lnTo>
                    <a:pt x="12470" y="0"/>
                  </a:lnTo>
                  <a:lnTo>
                    <a:pt x="12568" y="0"/>
                  </a:lnTo>
                  <a:lnTo>
                    <a:pt x="12957" y="0"/>
                  </a:lnTo>
                  <a:lnTo>
                    <a:pt x="13154" y="0"/>
                  </a:lnTo>
                  <a:lnTo>
                    <a:pt x="13943" y="0"/>
                  </a:lnTo>
                  <a:lnTo>
                    <a:pt x="14036" y="0"/>
                  </a:lnTo>
                  <a:lnTo>
                    <a:pt x="13943" y="0"/>
                  </a:lnTo>
                  <a:lnTo>
                    <a:pt x="14234" y="0"/>
                  </a:lnTo>
                  <a:lnTo>
                    <a:pt x="14234" y="0"/>
                  </a:lnTo>
                  <a:cubicBezTo>
                    <a:pt x="14481" y="0"/>
                    <a:pt x="14675" y="0"/>
                    <a:pt x="14872" y="0"/>
                  </a:cubicBezTo>
                  <a:cubicBezTo>
                    <a:pt x="15068" y="0"/>
                    <a:pt x="15265" y="0"/>
                    <a:pt x="15509" y="0"/>
                  </a:cubicBezTo>
                  <a:cubicBezTo>
                    <a:pt x="15706" y="0"/>
                    <a:pt x="15805" y="0"/>
                    <a:pt x="15805" y="0"/>
                  </a:cubicBezTo>
                  <a:lnTo>
                    <a:pt x="16001" y="0"/>
                  </a:lnTo>
                  <a:lnTo>
                    <a:pt x="16001" y="0"/>
                  </a:lnTo>
                  <a:lnTo>
                    <a:pt x="16001" y="0"/>
                  </a:lnTo>
                  <a:cubicBezTo>
                    <a:pt x="15904" y="0"/>
                    <a:pt x="15904" y="0"/>
                    <a:pt x="16001" y="0"/>
                  </a:cubicBezTo>
                  <a:cubicBezTo>
                    <a:pt x="16199" y="0"/>
                    <a:pt x="16199" y="0"/>
                    <a:pt x="16298" y="0"/>
                  </a:cubicBezTo>
                  <a:lnTo>
                    <a:pt x="16298" y="0"/>
                  </a:lnTo>
                  <a:lnTo>
                    <a:pt x="16686" y="0"/>
                  </a:lnTo>
                  <a:cubicBezTo>
                    <a:pt x="16884" y="0"/>
                    <a:pt x="17278" y="0"/>
                    <a:pt x="17377" y="0"/>
                  </a:cubicBezTo>
                  <a:cubicBezTo>
                    <a:pt x="17433" y="0"/>
                    <a:pt x="17593" y="0"/>
                    <a:pt x="17733" y="0"/>
                  </a:cubicBezTo>
                  <a:cubicBezTo>
                    <a:pt x="17832" y="0"/>
                    <a:pt x="17925" y="0"/>
                    <a:pt x="17962" y="0"/>
                  </a:cubicBezTo>
                  <a:lnTo>
                    <a:pt x="18160" y="0"/>
                  </a:lnTo>
                  <a:lnTo>
                    <a:pt x="18160" y="0"/>
                  </a:lnTo>
                  <a:lnTo>
                    <a:pt x="17771" y="0"/>
                  </a:lnTo>
                  <a:lnTo>
                    <a:pt x="17476" y="0"/>
                  </a:lnTo>
                  <a:lnTo>
                    <a:pt x="17476" y="0"/>
                  </a:lnTo>
                  <a:lnTo>
                    <a:pt x="17377" y="0"/>
                  </a:lnTo>
                  <a:lnTo>
                    <a:pt x="16982" y="0"/>
                  </a:lnTo>
                  <a:lnTo>
                    <a:pt x="16397" y="0"/>
                  </a:lnTo>
                  <a:lnTo>
                    <a:pt x="16199" y="0"/>
                  </a:lnTo>
                  <a:lnTo>
                    <a:pt x="16397" y="0"/>
                  </a:lnTo>
                  <a:lnTo>
                    <a:pt x="16397" y="0"/>
                  </a:lnTo>
                  <a:lnTo>
                    <a:pt x="16001" y="0"/>
                  </a:lnTo>
                  <a:lnTo>
                    <a:pt x="15805" y="0"/>
                  </a:lnTo>
                  <a:lnTo>
                    <a:pt x="15218" y="0"/>
                  </a:lnTo>
                  <a:lnTo>
                    <a:pt x="14923" y="0"/>
                  </a:lnTo>
                  <a:lnTo>
                    <a:pt x="14332" y="0"/>
                  </a:lnTo>
                  <a:lnTo>
                    <a:pt x="13843" y="0"/>
                  </a:lnTo>
                  <a:lnTo>
                    <a:pt x="13352" y="0"/>
                  </a:lnTo>
                  <a:lnTo>
                    <a:pt x="13943" y="0"/>
                  </a:lnTo>
                  <a:lnTo>
                    <a:pt x="13943" y="0"/>
                  </a:lnTo>
                  <a:lnTo>
                    <a:pt x="13253" y="0"/>
                  </a:lnTo>
                  <a:lnTo>
                    <a:pt x="12858" y="0"/>
                  </a:lnTo>
                  <a:lnTo>
                    <a:pt x="12470" y="0"/>
                  </a:lnTo>
                  <a:lnTo>
                    <a:pt x="11878" y="0"/>
                  </a:lnTo>
                  <a:lnTo>
                    <a:pt x="11582" y="0"/>
                  </a:lnTo>
                  <a:lnTo>
                    <a:pt x="11878" y="0"/>
                  </a:lnTo>
                  <a:lnTo>
                    <a:pt x="11095" y="0"/>
                  </a:lnTo>
                  <a:lnTo>
                    <a:pt x="10602" y="0"/>
                  </a:lnTo>
                  <a:lnTo>
                    <a:pt x="10306" y="0"/>
                  </a:lnTo>
                  <a:lnTo>
                    <a:pt x="9818" y="0"/>
                  </a:lnTo>
                  <a:lnTo>
                    <a:pt x="9326" y="0"/>
                  </a:lnTo>
                  <a:lnTo>
                    <a:pt x="9425" y="0"/>
                  </a:lnTo>
                  <a:lnTo>
                    <a:pt x="9326" y="0"/>
                  </a:lnTo>
                  <a:lnTo>
                    <a:pt x="8932" y="0"/>
                  </a:lnTo>
                  <a:lnTo>
                    <a:pt x="9523" y="0"/>
                  </a:lnTo>
                  <a:lnTo>
                    <a:pt x="9818" y="0"/>
                  </a:lnTo>
                  <a:lnTo>
                    <a:pt x="10109" y="0"/>
                  </a:lnTo>
                  <a:lnTo>
                    <a:pt x="10504" y="0"/>
                  </a:lnTo>
                  <a:lnTo>
                    <a:pt x="10799" y="0"/>
                  </a:lnTo>
                  <a:lnTo>
                    <a:pt x="10996" y="0"/>
                  </a:lnTo>
                  <a:lnTo>
                    <a:pt x="11385" y="0"/>
                  </a:lnTo>
                  <a:lnTo>
                    <a:pt x="11292" y="0"/>
                  </a:lnTo>
                  <a:lnTo>
                    <a:pt x="11385" y="0"/>
                  </a:lnTo>
                  <a:lnTo>
                    <a:pt x="11582" y="0"/>
                  </a:lnTo>
                  <a:lnTo>
                    <a:pt x="11878" y="0"/>
                  </a:lnTo>
                  <a:lnTo>
                    <a:pt x="11878" y="0"/>
                  </a:lnTo>
                  <a:lnTo>
                    <a:pt x="12076" y="0"/>
                  </a:lnTo>
                  <a:lnTo>
                    <a:pt x="12371" y="0"/>
                  </a:lnTo>
                  <a:lnTo>
                    <a:pt x="12273" y="0"/>
                  </a:lnTo>
                  <a:lnTo>
                    <a:pt x="12470" y="0"/>
                  </a:lnTo>
                  <a:lnTo>
                    <a:pt x="12957" y="0"/>
                  </a:lnTo>
                  <a:lnTo>
                    <a:pt x="13253" y="0"/>
                  </a:lnTo>
                  <a:lnTo>
                    <a:pt x="12957" y="0"/>
                  </a:lnTo>
                  <a:lnTo>
                    <a:pt x="13056" y="0"/>
                  </a:lnTo>
                  <a:lnTo>
                    <a:pt x="12957" y="0"/>
                  </a:lnTo>
                  <a:lnTo>
                    <a:pt x="13253" y="0"/>
                  </a:lnTo>
                  <a:lnTo>
                    <a:pt x="13450" y="0"/>
                  </a:lnTo>
                  <a:lnTo>
                    <a:pt x="13943" y="0"/>
                  </a:lnTo>
                  <a:lnTo>
                    <a:pt x="14430" y="0"/>
                  </a:lnTo>
                  <a:lnTo>
                    <a:pt x="14923" y="0"/>
                  </a:lnTo>
                  <a:lnTo>
                    <a:pt x="15022" y="0"/>
                  </a:lnTo>
                  <a:lnTo>
                    <a:pt x="15509" y="0"/>
                  </a:lnTo>
                  <a:lnTo>
                    <a:pt x="15022" y="0"/>
                  </a:lnTo>
                  <a:lnTo>
                    <a:pt x="14825" y="0"/>
                  </a:lnTo>
                  <a:lnTo>
                    <a:pt x="14825" y="0"/>
                  </a:lnTo>
                  <a:lnTo>
                    <a:pt x="14529" y="0"/>
                  </a:lnTo>
                  <a:lnTo>
                    <a:pt x="14825" y="0"/>
                  </a:lnTo>
                  <a:lnTo>
                    <a:pt x="14825" y="0"/>
                  </a:lnTo>
                  <a:lnTo>
                    <a:pt x="14726" y="0"/>
                  </a:lnTo>
                  <a:lnTo>
                    <a:pt x="15022" y="0"/>
                  </a:lnTo>
                  <a:lnTo>
                    <a:pt x="15218" y="0"/>
                  </a:lnTo>
                  <a:lnTo>
                    <a:pt x="15706" y="0"/>
                  </a:lnTo>
                  <a:lnTo>
                    <a:pt x="16298" y="0"/>
                  </a:lnTo>
                  <a:lnTo>
                    <a:pt x="16785" y="0"/>
                  </a:lnTo>
                  <a:lnTo>
                    <a:pt x="17377" y="0"/>
                  </a:lnTo>
                  <a:lnTo>
                    <a:pt x="17864" y="0"/>
                  </a:lnTo>
                  <a:lnTo>
                    <a:pt x="17962" y="0"/>
                  </a:lnTo>
                  <a:lnTo>
                    <a:pt x="18258" y="0"/>
                  </a:lnTo>
                  <a:lnTo>
                    <a:pt x="18357" y="0"/>
                  </a:lnTo>
                  <a:lnTo>
                    <a:pt x="18160" y="0"/>
                  </a:lnTo>
                  <a:lnTo>
                    <a:pt x="18258" y="0"/>
                  </a:lnTo>
                  <a:lnTo>
                    <a:pt x="18357" y="0"/>
                  </a:lnTo>
                  <a:lnTo>
                    <a:pt x="18752" y="0"/>
                  </a:lnTo>
                  <a:lnTo>
                    <a:pt x="19436" y="0"/>
                  </a:lnTo>
                  <a:lnTo>
                    <a:pt x="19436" y="0"/>
                  </a:lnTo>
                  <a:lnTo>
                    <a:pt x="19239" y="0"/>
                  </a:lnTo>
                  <a:lnTo>
                    <a:pt x="18948" y="0"/>
                  </a:lnTo>
                  <a:lnTo>
                    <a:pt x="18456" y="0"/>
                  </a:lnTo>
                  <a:lnTo>
                    <a:pt x="18653" y="0"/>
                  </a:lnTo>
                  <a:lnTo>
                    <a:pt x="19239" y="0"/>
                  </a:lnTo>
                  <a:lnTo>
                    <a:pt x="19634" y="0"/>
                  </a:lnTo>
                  <a:lnTo>
                    <a:pt x="19929" y="0"/>
                  </a:lnTo>
                  <a:lnTo>
                    <a:pt x="20126" y="0"/>
                  </a:lnTo>
                  <a:lnTo>
                    <a:pt x="20323" y="0"/>
                  </a:lnTo>
                  <a:lnTo>
                    <a:pt x="20323" y="0"/>
                  </a:lnTo>
                  <a:lnTo>
                    <a:pt x="20613" y="0"/>
                  </a:lnTo>
                  <a:lnTo>
                    <a:pt x="20712" y="0"/>
                  </a:lnTo>
                  <a:lnTo>
                    <a:pt x="20712" y="0"/>
                  </a:lnTo>
                  <a:lnTo>
                    <a:pt x="20712" y="0"/>
                  </a:lnTo>
                  <a:lnTo>
                    <a:pt x="20417" y="0"/>
                  </a:lnTo>
                  <a:lnTo>
                    <a:pt x="20613" y="0"/>
                  </a:lnTo>
                  <a:lnTo>
                    <a:pt x="20810" y="0"/>
                  </a:lnTo>
                  <a:lnTo>
                    <a:pt x="21106" y="0"/>
                  </a:lnTo>
                  <a:lnTo>
                    <a:pt x="21106" y="0"/>
                  </a:lnTo>
                  <a:lnTo>
                    <a:pt x="21304" y="0"/>
                  </a:lnTo>
                  <a:lnTo>
                    <a:pt x="21600" y="0"/>
                  </a:lnTo>
                  <a:lnTo>
                    <a:pt x="21401" y="0"/>
                  </a:lnTo>
                  <a:lnTo>
                    <a:pt x="21106" y="0"/>
                  </a:lnTo>
                  <a:lnTo>
                    <a:pt x="20810" y="0"/>
                  </a:lnTo>
                  <a:lnTo>
                    <a:pt x="20810" y="0"/>
                  </a:lnTo>
                  <a:lnTo>
                    <a:pt x="20712" y="0"/>
                  </a:lnTo>
                  <a:lnTo>
                    <a:pt x="20417" y="0"/>
                  </a:lnTo>
                  <a:lnTo>
                    <a:pt x="20417" y="0"/>
                  </a:lnTo>
                  <a:lnTo>
                    <a:pt x="20417" y="0"/>
                  </a:lnTo>
                  <a:lnTo>
                    <a:pt x="20225" y="0"/>
                  </a:lnTo>
                  <a:lnTo>
                    <a:pt x="19830" y="0"/>
                  </a:lnTo>
                  <a:lnTo>
                    <a:pt x="19929" y="0"/>
                  </a:lnTo>
                  <a:lnTo>
                    <a:pt x="20323" y="0"/>
                  </a:lnTo>
                  <a:lnTo>
                    <a:pt x="20323" y="0"/>
                  </a:lnTo>
                  <a:lnTo>
                    <a:pt x="19929" y="0"/>
                  </a:lnTo>
                  <a:lnTo>
                    <a:pt x="19929" y="0"/>
                  </a:lnTo>
                  <a:lnTo>
                    <a:pt x="19634" y="0"/>
                  </a:lnTo>
                  <a:lnTo>
                    <a:pt x="19140" y="0"/>
                  </a:lnTo>
                  <a:lnTo>
                    <a:pt x="18357" y="0"/>
                  </a:lnTo>
                  <a:lnTo>
                    <a:pt x="18258" y="0"/>
                  </a:lnTo>
                  <a:lnTo>
                    <a:pt x="18160" y="0"/>
                  </a:lnTo>
                  <a:lnTo>
                    <a:pt x="17673" y="0"/>
                  </a:lnTo>
                  <a:lnTo>
                    <a:pt x="17673" y="0"/>
                  </a:lnTo>
                  <a:cubicBezTo>
                    <a:pt x="17476" y="0"/>
                    <a:pt x="17476" y="0"/>
                    <a:pt x="17377" y="0"/>
                  </a:cubicBezTo>
                  <a:lnTo>
                    <a:pt x="17377" y="0"/>
                  </a:lnTo>
                  <a:lnTo>
                    <a:pt x="17180" y="0"/>
                  </a:lnTo>
                  <a:lnTo>
                    <a:pt x="17180" y="0"/>
                  </a:lnTo>
                  <a:cubicBezTo>
                    <a:pt x="16982" y="0"/>
                    <a:pt x="16982" y="0"/>
                    <a:pt x="16884" y="0"/>
                  </a:cubicBezTo>
                  <a:lnTo>
                    <a:pt x="17278" y="0"/>
                  </a:lnTo>
                  <a:lnTo>
                    <a:pt x="17278" y="0"/>
                  </a:lnTo>
                  <a:lnTo>
                    <a:pt x="16785" y="0"/>
                  </a:lnTo>
                  <a:lnTo>
                    <a:pt x="16397" y="0"/>
                  </a:lnTo>
                  <a:lnTo>
                    <a:pt x="16298" y="0"/>
                  </a:lnTo>
                  <a:lnTo>
                    <a:pt x="16001" y="0"/>
                  </a:lnTo>
                  <a:cubicBezTo>
                    <a:pt x="16001" y="0"/>
                    <a:pt x="16001" y="0"/>
                    <a:pt x="16199" y="0"/>
                  </a:cubicBezTo>
                  <a:cubicBezTo>
                    <a:pt x="16298" y="0"/>
                    <a:pt x="16199" y="0"/>
                    <a:pt x="16001" y="0"/>
                  </a:cubicBezTo>
                  <a:lnTo>
                    <a:pt x="15904" y="0"/>
                  </a:lnTo>
                  <a:lnTo>
                    <a:pt x="16001" y="0"/>
                  </a:lnTo>
                  <a:lnTo>
                    <a:pt x="16001" y="0"/>
                  </a:lnTo>
                  <a:cubicBezTo>
                    <a:pt x="16001" y="0"/>
                    <a:pt x="15904" y="0"/>
                    <a:pt x="15904" y="0"/>
                  </a:cubicBezTo>
                  <a:lnTo>
                    <a:pt x="15904" y="0"/>
                  </a:lnTo>
                  <a:lnTo>
                    <a:pt x="15509" y="0"/>
                  </a:lnTo>
                  <a:lnTo>
                    <a:pt x="15022" y="0"/>
                  </a:lnTo>
                  <a:lnTo>
                    <a:pt x="14726" y="0"/>
                  </a:lnTo>
                  <a:lnTo>
                    <a:pt x="14923" y="0"/>
                  </a:lnTo>
                  <a:lnTo>
                    <a:pt x="14923" y="0"/>
                  </a:lnTo>
                  <a:cubicBezTo>
                    <a:pt x="14529" y="0"/>
                    <a:pt x="14332" y="0"/>
                    <a:pt x="13943" y="0"/>
                  </a:cubicBezTo>
                  <a:lnTo>
                    <a:pt x="13943" y="0"/>
                  </a:lnTo>
                  <a:lnTo>
                    <a:pt x="13746" y="0"/>
                  </a:lnTo>
                  <a:lnTo>
                    <a:pt x="13548" y="0"/>
                  </a:lnTo>
                  <a:lnTo>
                    <a:pt x="13548" y="0"/>
                  </a:lnTo>
                  <a:lnTo>
                    <a:pt x="13056" y="0"/>
                  </a:lnTo>
                  <a:lnTo>
                    <a:pt x="13056" y="0"/>
                  </a:lnTo>
                  <a:lnTo>
                    <a:pt x="12858" y="0"/>
                  </a:lnTo>
                  <a:lnTo>
                    <a:pt x="12470" y="0"/>
                  </a:lnTo>
                  <a:lnTo>
                    <a:pt x="12470" y="0"/>
                  </a:lnTo>
                  <a:cubicBezTo>
                    <a:pt x="12413" y="0"/>
                    <a:pt x="12301" y="0"/>
                    <a:pt x="12193" y="0"/>
                  </a:cubicBezTo>
                  <a:cubicBezTo>
                    <a:pt x="12104" y="0"/>
                    <a:pt x="12018" y="0"/>
                    <a:pt x="11977" y="0"/>
                  </a:cubicBezTo>
                  <a:lnTo>
                    <a:pt x="11977" y="0"/>
                  </a:lnTo>
                  <a:lnTo>
                    <a:pt x="12371" y="0"/>
                  </a:lnTo>
                  <a:lnTo>
                    <a:pt x="12858" y="0"/>
                  </a:lnTo>
                  <a:lnTo>
                    <a:pt x="12858" y="0"/>
                  </a:lnTo>
                  <a:lnTo>
                    <a:pt x="12470" y="0"/>
                  </a:lnTo>
                  <a:lnTo>
                    <a:pt x="12273" y="0"/>
                  </a:lnTo>
                  <a:lnTo>
                    <a:pt x="11878" y="0"/>
                  </a:lnTo>
                  <a:lnTo>
                    <a:pt x="11484" y="0"/>
                  </a:lnTo>
                  <a:lnTo>
                    <a:pt x="11484" y="0"/>
                  </a:lnTo>
                  <a:cubicBezTo>
                    <a:pt x="11385" y="0"/>
                    <a:pt x="11095" y="0"/>
                    <a:pt x="10898" y="0"/>
                  </a:cubicBezTo>
                  <a:lnTo>
                    <a:pt x="11385" y="0"/>
                  </a:lnTo>
                  <a:lnTo>
                    <a:pt x="11582" y="0"/>
                  </a:lnTo>
                  <a:lnTo>
                    <a:pt x="11878" y="0"/>
                  </a:lnTo>
                  <a:lnTo>
                    <a:pt x="11977" y="0"/>
                  </a:lnTo>
                  <a:lnTo>
                    <a:pt x="11780" y="0"/>
                  </a:lnTo>
                  <a:lnTo>
                    <a:pt x="11385" y="0"/>
                  </a:lnTo>
                  <a:lnTo>
                    <a:pt x="10996" y="0"/>
                  </a:lnTo>
                  <a:lnTo>
                    <a:pt x="10602" y="0"/>
                  </a:lnTo>
                  <a:lnTo>
                    <a:pt x="10306" y="0"/>
                  </a:lnTo>
                  <a:lnTo>
                    <a:pt x="9425" y="0"/>
                  </a:lnTo>
                  <a:lnTo>
                    <a:pt x="9523" y="0"/>
                  </a:lnTo>
                  <a:lnTo>
                    <a:pt x="9129" y="0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48" name="曲线"/>
            <p:cNvSpPr>
              <a:spLocks/>
            </p:cNvSpPr>
            <p:nvPr/>
          </p:nvSpPr>
          <p:spPr>
            <a:xfrm>
              <a:off x="3888386" y="3320148"/>
              <a:ext cx="46781" cy="2339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992" y="0"/>
                  </a:moveTo>
                  <a:lnTo>
                    <a:pt x="18976" y="0"/>
                  </a:lnTo>
                  <a:lnTo>
                    <a:pt x="17559" y="0"/>
                  </a:lnTo>
                  <a:lnTo>
                    <a:pt x="16151" y="0"/>
                  </a:lnTo>
                  <a:lnTo>
                    <a:pt x="15139" y="0"/>
                  </a:lnTo>
                  <a:lnTo>
                    <a:pt x="13730" y="0"/>
                  </a:lnTo>
                  <a:lnTo>
                    <a:pt x="11504" y="0"/>
                  </a:lnTo>
                  <a:lnTo>
                    <a:pt x="9691" y="0"/>
                  </a:lnTo>
                  <a:lnTo>
                    <a:pt x="8485" y="0"/>
                  </a:lnTo>
                  <a:lnTo>
                    <a:pt x="7877" y="0"/>
                  </a:lnTo>
                  <a:lnTo>
                    <a:pt x="6865" y="0"/>
                  </a:lnTo>
                  <a:lnTo>
                    <a:pt x="6054" y="0"/>
                  </a:lnTo>
                  <a:lnTo>
                    <a:pt x="4647" y="0"/>
                  </a:lnTo>
                  <a:lnTo>
                    <a:pt x="3836" y="0"/>
                  </a:lnTo>
                  <a:lnTo>
                    <a:pt x="3635" y="0"/>
                  </a:lnTo>
                  <a:lnTo>
                    <a:pt x="2428" y="0"/>
                  </a:lnTo>
                  <a:lnTo>
                    <a:pt x="2023" y="0"/>
                  </a:lnTo>
                  <a:lnTo>
                    <a:pt x="1011" y="0"/>
                  </a:lnTo>
                  <a:lnTo>
                    <a:pt x="808" y="0"/>
                  </a:lnTo>
                  <a:lnTo>
                    <a:pt x="1417" y="0"/>
                  </a:lnTo>
                  <a:lnTo>
                    <a:pt x="1417" y="0"/>
                  </a:lnTo>
                  <a:lnTo>
                    <a:pt x="808" y="0"/>
                  </a:lnTo>
                  <a:lnTo>
                    <a:pt x="414" y="0"/>
                  </a:lnTo>
                  <a:lnTo>
                    <a:pt x="8" y="0"/>
                  </a:lnTo>
                  <a:lnTo>
                    <a:pt x="607" y="0"/>
                  </a:lnTo>
                  <a:lnTo>
                    <a:pt x="2428" y="0"/>
                  </a:lnTo>
                  <a:lnTo>
                    <a:pt x="4039" y="0"/>
                  </a:lnTo>
                  <a:lnTo>
                    <a:pt x="4850" y="0"/>
                  </a:lnTo>
                  <a:lnTo>
                    <a:pt x="5861" y="0"/>
                  </a:lnTo>
                  <a:lnTo>
                    <a:pt x="6865" y="0"/>
                  </a:lnTo>
                  <a:lnTo>
                    <a:pt x="7675" y="0"/>
                  </a:lnTo>
                  <a:lnTo>
                    <a:pt x="9691" y="0"/>
                  </a:lnTo>
                  <a:lnTo>
                    <a:pt x="10094" y="0"/>
                  </a:lnTo>
                  <a:lnTo>
                    <a:pt x="10703" y="0"/>
                  </a:lnTo>
                  <a:lnTo>
                    <a:pt x="10905" y="0"/>
                  </a:lnTo>
                  <a:lnTo>
                    <a:pt x="11907" y="0"/>
                  </a:lnTo>
                  <a:lnTo>
                    <a:pt x="12921" y="0"/>
                  </a:lnTo>
                  <a:lnTo>
                    <a:pt x="13923" y="0"/>
                  </a:lnTo>
                  <a:lnTo>
                    <a:pt x="16151" y="0"/>
                  </a:lnTo>
                  <a:lnTo>
                    <a:pt x="17762" y="0"/>
                  </a:lnTo>
                  <a:lnTo>
                    <a:pt x="19575" y="0"/>
                  </a:lnTo>
                  <a:lnTo>
                    <a:pt x="19776" y="0"/>
                  </a:lnTo>
                  <a:lnTo>
                    <a:pt x="2058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99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353" name="组合"/>
            <p:cNvGrpSpPr>
              <a:grpSpLocks/>
            </p:cNvGrpSpPr>
            <p:nvPr/>
          </p:nvGrpSpPr>
          <p:grpSpPr>
            <a:xfrm>
              <a:off x="3550599" y="3149498"/>
              <a:ext cx="555423" cy="177769"/>
              <a:chOff x="3550599" y="3149498"/>
              <a:chExt cx="555423" cy="177769"/>
            </a:xfrm>
          </p:grpSpPr>
          <p:sp>
            <p:nvSpPr>
              <p:cNvPr id="349" name="曲线"/>
              <p:cNvSpPr>
                <a:spLocks/>
              </p:cNvSpPr>
              <p:nvPr/>
            </p:nvSpPr>
            <p:spPr>
              <a:xfrm>
                <a:off x="3834648" y="3199554"/>
                <a:ext cx="80844" cy="8599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0198" y="0"/>
                    </a:moveTo>
                    <a:lnTo>
                      <a:pt x="19612" y="0"/>
                    </a:lnTo>
                    <a:lnTo>
                      <a:pt x="19496" y="0"/>
                    </a:lnTo>
                    <a:lnTo>
                      <a:pt x="18915" y="0"/>
                    </a:lnTo>
                    <a:lnTo>
                      <a:pt x="18915" y="0"/>
                    </a:lnTo>
                    <a:lnTo>
                      <a:pt x="18330" y="0"/>
                    </a:lnTo>
                    <a:lnTo>
                      <a:pt x="17749" y="0"/>
                    </a:lnTo>
                    <a:lnTo>
                      <a:pt x="17515" y="0"/>
                    </a:lnTo>
                    <a:lnTo>
                      <a:pt x="16695" y="0"/>
                    </a:lnTo>
                    <a:lnTo>
                      <a:pt x="15177" y="0"/>
                    </a:lnTo>
                    <a:lnTo>
                      <a:pt x="13776" y="0"/>
                    </a:lnTo>
                    <a:lnTo>
                      <a:pt x="13658" y="0"/>
                    </a:lnTo>
                    <a:lnTo>
                      <a:pt x="13424" y="0"/>
                    </a:lnTo>
                    <a:lnTo>
                      <a:pt x="12610" y="0"/>
                    </a:lnTo>
                    <a:lnTo>
                      <a:pt x="11673" y="0"/>
                    </a:lnTo>
                    <a:lnTo>
                      <a:pt x="11092" y="0"/>
                    </a:lnTo>
                    <a:lnTo>
                      <a:pt x="10155" y="0"/>
                    </a:lnTo>
                    <a:lnTo>
                      <a:pt x="9692" y="0"/>
                    </a:lnTo>
                    <a:lnTo>
                      <a:pt x="9339" y="0"/>
                    </a:lnTo>
                    <a:lnTo>
                      <a:pt x="8754" y="0"/>
                    </a:lnTo>
                    <a:lnTo>
                      <a:pt x="7704" y="0"/>
                    </a:lnTo>
                    <a:lnTo>
                      <a:pt x="7118" y="0"/>
                    </a:lnTo>
                    <a:lnTo>
                      <a:pt x="7118" y="0"/>
                    </a:lnTo>
                    <a:lnTo>
                      <a:pt x="6656" y="0"/>
                    </a:lnTo>
                    <a:lnTo>
                      <a:pt x="6421" y="0"/>
                    </a:lnTo>
                    <a:lnTo>
                      <a:pt x="5953" y="0"/>
                    </a:lnTo>
                    <a:lnTo>
                      <a:pt x="5021" y="0"/>
                    </a:lnTo>
                    <a:lnTo>
                      <a:pt x="4317" y="0"/>
                    </a:lnTo>
                    <a:lnTo>
                      <a:pt x="3971" y="0"/>
                    </a:lnTo>
                    <a:lnTo>
                      <a:pt x="4201" y="0"/>
                    </a:lnTo>
                    <a:lnTo>
                      <a:pt x="3269" y="0"/>
                    </a:lnTo>
                    <a:lnTo>
                      <a:pt x="3269" y="0"/>
                    </a:lnTo>
                    <a:lnTo>
                      <a:pt x="3503" y="0"/>
                    </a:lnTo>
                    <a:lnTo>
                      <a:pt x="3503" y="0"/>
                    </a:lnTo>
                    <a:lnTo>
                      <a:pt x="3269" y="0"/>
                    </a:lnTo>
                    <a:lnTo>
                      <a:pt x="3620" y="0"/>
                    </a:lnTo>
                    <a:lnTo>
                      <a:pt x="3737" y="0"/>
                    </a:lnTo>
                    <a:lnTo>
                      <a:pt x="3503" y="0"/>
                    </a:lnTo>
                    <a:lnTo>
                      <a:pt x="3152" y="0"/>
                    </a:lnTo>
                    <a:lnTo>
                      <a:pt x="2918" y="0"/>
                    </a:lnTo>
                    <a:lnTo>
                      <a:pt x="2455" y="0"/>
                    </a:lnTo>
                    <a:lnTo>
                      <a:pt x="1869" y="0"/>
                    </a:lnTo>
                    <a:lnTo>
                      <a:pt x="1751" y="0"/>
                    </a:lnTo>
                    <a:lnTo>
                      <a:pt x="1869" y="0"/>
                    </a:lnTo>
                    <a:lnTo>
                      <a:pt x="1751" y="0"/>
                    </a:lnTo>
                    <a:lnTo>
                      <a:pt x="1869" y="0"/>
                    </a:lnTo>
                    <a:lnTo>
                      <a:pt x="1751" y="0"/>
                    </a:lnTo>
                    <a:lnTo>
                      <a:pt x="1516" y="0"/>
                    </a:lnTo>
                    <a:lnTo>
                      <a:pt x="1048" y="0"/>
                    </a:lnTo>
                    <a:lnTo>
                      <a:pt x="1048" y="0"/>
                    </a:lnTo>
                    <a:lnTo>
                      <a:pt x="351" y="0"/>
                    </a:lnTo>
                    <a:lnTo>
                      <a:pt x="233" y="0"/>
                    </a:lnTo>
                    <a:lnTo>
                      <a:pt x="233" y="0"/>
                    </a:lnTo>
                    <a:lnTo>
                      <a:pt x="0" y="0"/>
                    </a:lnTo>
                    <a:lnTo>
                      <a:pt x="351" y="0"/>
                    </a:lnTo>
                    <a:lnTo>
                      <a:pt x="701" y="0"/>
                    </a:lnTo>
                    <a:lnTo>
                      <a:pt x="937" y="0"/>
                    </a:lnTo>
                    <a:lnTo>
                      <a:pt x="1400" y="0"/>
                    </a:lnTo>
                    <a:lnTo>
                      <a:pt x="1869" y="0"/>
                    </a:lnTo>
                    <a:lnTo>
                      <a:pt x="2102" y="0"/>
                    </a:lnTo>
                    <a:lnTo>
                      <a:pt x="2336" y="0"/>
                    </a:lnTo>
                    <a:lnTo>
                      <a:pt x="2918" y="0"/>
                    </a:lnTo>
                    <a:lnTo>
                      <a:pt x="2683" y="0"/>
                    </a:lnTo>
                    <a:lnTo>
                      <a:pt x="2455" y="0"/>
                    </a:lnTo>
                    <a:lnTo>
                      <a:pt x="1985" y="0"/>
                    </a:lnTo>
                    <a:lnTo>
                      <a:pt x="1985" y="0"/>
                    </a:lnTo>
                    <a:lnTo>
                      <a:pt x="1985" y="0"/>
                    </a:lnTo>
                    <a:lnTo>
                      <a:pt x="2455" y="0"/>
                    </a:lnTo>
                    <a:lnTo>
                      <a:pt x="2918" y="0"/>
                    </a:lnTo>
                    <a:lnTo>
                      <a:pt x="3503" y="0"/>
                    </a:lnTo>
                    <a:lnTo>
                      <a:pt x="3737" y="0"/>
                    </a:lnTo>
                    <a:lnTo>
                      <a:pt x="4317" y="0"/>
                    </a:lnTo>
                    <a:lnTo>
                      <a:pt x="4903" y="0"/>
                    </a:lnTo>
                    <a:lnTo>
                      <a:pt x="5373" y="0"/>
                    </a:lnTo>
                    <a:lnTo>
                      <a:pt x="5489" y="0"/>
                    </a:lnTo>
                    <a:lnTo>
                      <a:pt x="5373" y="0"/>
                    </a:lnTo>
                    <a:lnTo>
                      <a:pt x="4903" y="0"/>
                    </a:lnTo>
                    <a:lnTo>
                      <a:pt x="4786" y="0"/>
                    </a:lnTo>
                    <a:lnTo>
                      <a:pt x="5255" y="0"/>
                    </a:lnTo>
                    <a:lnTo>
                      <a:pt x="5373" y="0"/>
                    </a:lnTo>
                    <a:lnTo>
                      <a:pt x="5255" y="0"/>
                    </a:lnTo>
                    <a:lnTo>
                      <a:pt x="4903" y="0"/>
                    </a:lnTo>
                    <a:lnTo>
                      <a:pt x="5601" y="0"/>
                    </a:lnTo>
                    <a:lnTo>
                      <a:pt x="5835" y="0"/>
                    </a:lnTo>
                    <a:lnTo>
                      <a:pt x="5601" y="0"/>
                    </a:lnTo>
                    <a:lnTo>
                      <a:pt x="5255" y="0"/>
                    </a:lnTo>
                    <a:lnTo>
                      <a:pt x="5255" y="0"/>
                    </a:lnTo>
                    <a:lnTo>
                      <a:pt x="5953" y="0"/>
                    </a:lnTo>
                    <a:lnTo>
                      <a:pt x="6070" y="0"/>
                    </a:lnTo>
                    <a:lnTo>
                      <a:pt x="6773" y="0"/>
                    </a:lnTo>
                    <a:lnTo>
                      <a:pt x="7354" y="0"/>
                    </a:lnTo>
                    <a:lnTo>
                      <a:pt x="7354" y="0"/>
                    </a:lnTo>
                    <a:lnTo>
                      <a:pt x="7704" y="0"/>
                    </a:lnTo>
                    <a:lnTo>
                      <a:pt x="7704" y="0"/>
                    </a:lnTo>
                    <a:lnTo>
                      <a:pt x="7118" y="0"/>
                    </a:lnTo>
                    <a:lnTo>
                      <a:pt x="7118" y="0"/>
                    </a:lnTo>
                    <a:lnTo>
                      <a:pt x="7354" y="0"/>
                    </a:lnTo>
                    <a:lnTo>
                      <a:pt x="7822" y="0"/>
                    </a:lnTo>
                    <a:lnTo>
                      <a:pt x="8290" y="0"/>
                    </a:lnTo>
                    <a:lnTo>
                      <a:pt x="8989" y="0"/>
                    </a:lnTo>
                    <a:lnTo>
                      <a:pt x="9105" y="0"/>
                    </a:lnTo>
                    <a:lnTo>
                      <a:pt x="8872" y="0"/>
                    </a:lnTo>
                    <a:lnTo>
                      <a:pt x="8754" y="0"/>
                    </a:lnTo>
                    <a:lnTo>
                      <a:pt x="8872" y="0"/>
                    </a:lnTo>
                    <a:lnTo>
                      <a:pt x="9339" y="0"/>
                    </a:lnTo>
                    <a:lnTo>
                      <a:pt x="9692" y="0"/>
                    </a:lnTo>
                    <a:lnTo>
                      <a:pt x="10506" y="0"/>
                    </a:lnTo>
                    <a:lnTo>
                      <a:pt x="10857" y="0"/>
                    </a:lnTo>
                    <a:lnTo>
                      <a:pt x="10857" y="0"/>
                    </a:lnTo>
                    <a:lnTo>
                      <a:pt x="10741" y="0"/>
                    </a:lnTo>
                    <a:lnTo>
                      <a:pt x="11326" y="0"/>
                    </a:lnTo>
                    <a:lnTo>
                      <a:pt x="11790" y="0"/>
                    </a:lnTo>
                    <a:lnTo>
                      <a:pt x="12610" y="0"/>
                    </a:lnTo>
                    <a:lnTo>
                      <a:pt x="13542" y="0"/>
                    </a:lnTo>
                    <a:lnTo>
                      <a:pt x="14011" y="0"/>
                    </a:lnTo>
                    <a:lnTo>
                      <a:pt x="14127" y="0"/>
                    </a:lnTo>
                    <a:lnTo>
                      <a:pt x="14596" y="0"/>
                    </a:lnTo>
                    <a:lnTo>
                      <a:pt x="14824" y="0"/>
                    </a:lnTo>
                    <a:lnTo>
                      <a:pt x="14824" y="0"/>
                    </a:lnTo>
                    <a:lnTo>
                      <a:pt x="14011" y="0"/>
                    </a:lnTo>
                    <a:lnTo>
                      <a:pt x="13658" y="0"/>
                    </a:lnTo>
                    <a:lnTo>
                      <a:pt x="12727" y="0"/>
                    </a:lnTo>
                    <a:lnTo>
                      <a:pt x="12727" y="0"/>
                    </a:lnTo>
                    <a:lnTo>
                      <a:pt x="12493" y="0"/>
                    </a:lnTo>
                    <a:lnTo>
                      <a:pt x="12493" y="0"/>
                    </a:lnTo>
                    <a:lnTo>
                      <a:pt x="12259" y="0"/>
                    </a:lnTo>
                    <a:lnTo>
                      <a:pt x="11906" y="0"/>
                    </a:lnTo>
                    <a:lnTo>
                      <a:pt x="11906" y="0"/>
                    </a:lnTo>
                    <a:lnTo>
                      <a:pt x="11326" y="0"/>
                    </a:lnTo>
                    <a:lnTo>
                      <a:pt x="11210" y="0"/>
                    </a:lnTo>
                    <a:lnTo>
                      <a:pt x="11443" y="0"/>
                    </a:lnTo>
                    <a:lnTo>
                      <a:pt x="11673" y="0"/>
                    </a:lnTo>
                    <a:lnTo>
                      <a:pt x="11906" y="0"/>
                    </a:lnTo>
                    <a:lnTo>
                      <a:pt x="11906" y="0"/>
                    </a:lnTo>
                    <a:lnTo>
                      <a:pt x="11790" y="0"/>
                    </a:lnTo>
                    <a:lnTo>
                      <a:pt x="12024" y="0"/>
                    </a:lnTo>
                    <a:lnTo>
                      <a:pt x="12259" y="0"/>
                    </a:lnTo>
                    <a:lnTo>
                      <a:pt x="11906" y="0"/>
                    </a:lnTo>
                    <a:lnTo>
                      <a:pt x="11443" y="0"/>
                    </a:lnTo>
                    <a:lnTo>
                      <a:pt x="11673" y="0"/>
                    </a:lnTo>
                    <a:lnTo>
                      <a:pt x="11443" y="0"/>
                    </a:lnTo>
                    <a:lnTo>
                      <a:pt x="11092" y="0"/>
                    </a:lnTo>
                    <a:lnTo>
                      <a:pt x="10623" y="0"/>
                    </a:lnTo>
                    <a:lnTo>
                      <a:pt x="10506" y="0"/>
                    </a:lnTo>
                    <a:lnTo>
                      <a:pt x="9574" y="0"/>
                    </a:lnTo>
                    <a:lnTo>
                      <a:pt x="8989" y="0"/>
                    </a:lnTo>
                    <a:lnTo>
                      <a:pt x="8754" y="0"/>
                    </a:lnTo>
                    <a:lnTo>
                      <a:pt x="8754" y="0"/>
                    </a:lnTo>
                    <a:lnTo>
                      <a:pt x="8989" y="0"/>
                    </a:lnTo>
                    <a:lnTo>
                      <a:pt x="9105" y="0"/>
                    </a:lnTo>
                    <a:lnTo>
                      <a:pt x="9692" y="0"/>
                    </a:lnTo>
                    <a:lnTo>
                      <a:pt x="10272" y="0"/>
                    </a:lnTo>
                    <a:lnTo>
                      <a:pt x="10506" y="0"/>
                    </a:lnTo>
                    <a:lnTo>
                      <a:pt x="11673" y="0"/>
                    </a:lnTo>
                    <a:lnTo>
                      <a:pt x="12610" y="0"/>
                    </a:lnTo>
                    <a:lnTo>
                      <a:pt x="13078" y="0"/>
                    </a:lnTo>
                    <a:lnTo>
                      <a:pt x="13658" y="0"/>
                    </a:lnTo>
                    <a:lnTo>
                      <a:pt x="13658" y="0"/>
                    </a:lnTo>
                    <a:lnTo>
                      <a:pt x="14361" y="0"/>
                    </a:lnTo>
                    <a:lnTo>
                      <a:pt x="14942" y="0"/>
                    </a:lnTo>
                    <a:lnTo>
                      <a:pt x="15411" y="0"/>
                    </a:lnTo>
                    <a:lnTo>
                      <a:pt x="15997" y="0"/>
                    </a:lnTo>
                    <a:lnTo>
                      <a:pt x="15997" y="0"/>
                    </a:lnTo>
                    <a:lnTo>
                      <a:pt x="15294" y="0"/>
                    </a:lnTo>
                    <a:lnTo>
                      <a:pt x="13776" y="0"/>
                    </a:lnTo>
                    <a:lnTo>
                      <a:pt x="13190" y="0"/>
                    </a:lnTo>
                    <a:lnTo>
                      <a:pt x="12259" y="0"/>
                    </a:lnTo>
                    <a:lnTo>
                      <a:pt x="11790" y="0"/>
                    </a:lnTo>
                    <a:lnTo>
                      <a:pt x="11210" y="0"/>
                    </a:lnTo>
                    <a:lnTo>
                      <a:pt x="10155" y="0"/>
                    </a:lnTo>
                    <a:lnTo>
                      <a:pt x="9574" y="0"/>
                    </a:lnTo>
                    <a:lnTo>
                      <a:pt x="8989" y="0"/>
                    </a:lnTo>
                    <a:lnTo>
                      <a:pt x="8408" y="0"/>
                    </a:lnTo>
                    <a:lnTo>
                      <a:pt x="7940" y="0"/>
                    </a:lnTo>
                    <a:lnTo>
                      <a:pt x="7237" y="0"/>
                    </a:lnTo>
                    <a:lnTo>
                      <a:pt x="6656" y="0"/>
                    </a:lnTo>
                    <a:lnTo>
                      <a:pt x="6538" y="0"/>
                    </a:lnTo>
                    <a:lnTo>
                      <a:pt x="5601" y="0"/>
                    </a:lnTo>
                    <a:lnTo>
                      <a:pt x="4786" y="0"/>
                    </a:lnTo>
                    <a:lnTo>
                      <a:pt x="4317" y="0"/>
                    </a:lnTo>
                    <a:lnTo>
                      <a:pt x="4436" y="0"/>
                    </a:lnTo>
                    <a:lnTo>
                      <a:pt x="4903" y="0"/>
                    </a:lnTo>
                    <a:lnTo>
                      <a:pt x="5489" y="0"/>
                    </a:lnTo>
                    <a:lnTo>
                      <a:pt x="6187" y="0"/>
                    </a:lnTo>
                    <a:lnTo>
                      <a:pt x="7118" y="0"/>
                    </a:lnTo>
                    <a:lnTo>
                      <a:pt x="8174" y="0"/>
                    </a:lnTo>
                    <a:lnTo>
                      <a:pt x="9339" y="0"/>
                    </a:lnTo>
                    <a:lnTo>
                      <a:pt x="10155" y="0"/>
                    </a:lnTo>
                    <a:lnTo>
                      <a:pt x="10506" y="0"/>
                    </a:lnTo>
                    <a:lnTo>
                      <a:pt x="11092" y="0"/>
                    </a:lnTo>
                    <a:lnTo>
                      <a:pt x="11443" y="0"/>
                    </a:lnTo>
                    <a:lnTo>
                      <a:pt x="12727" y="0"/>
                    </a:lnTo>
                    <a:lnTo>
                      <a:pt x="13542" y="0"/>
                    </a:lnTo>
                    <a:lnTo>
                      <a:pt x="13658" y="0"/>
                    </a:lnTo>
                    <a:lnTo>
                      <a:pt x="14361" y="0"/>
                    </a:lnTo>
                    <a:lnTo>
                      <a:pt x="14942" y="0"/>
                    </a:lnTo>
                    <a:lnTo>
                      <a:pt x="15177" y="0"/>
                    </a:lnTo>
                    <a:lnTo>
                      <a:pt x="15763" y="0"/>
                    </a:lnTo>
                    <a:lnTo>
                      <a:pt x="18212" y="0"/>
                    </a:lnTo>
                    <a:lnTo>
                      <a:pt x="19267" y="0"/>
                    </a:lnTo>
                    <a:lnTo>
                      <a:pt x="19496" y="0"/>
                    </a:lnTo>
                    <a:lnTo>
                      <a:pt x="19964" y="0"/>
                    </a:lnTo>
                    <a:lnTo>
                      <a:pt x="20198" y="0"/>
                    </a:lnTo>
                    <a:lnTo>
                      <a:pt x="20667" y="0"/>
                    </a:lnTo>
                    <a:lnTo>
                      <a:pt x="21014" y="0"/>
                    </a:lnTo>
                    <a:lnTo>
                      <a:pt x="21247" y="0"/>
                    </a:lnTo>
                    <a:lnTo>
                      <a:pt x="21600" y="0"/>
                    </a:lnTo>
                    <a:lnTo>
                      <a:pt x="21247" y="0"/>
                    </a:lnTo>
                    <a:lnTo>
                      <a:pt x="21130" y="0"/>
                    </a:lnTo>
                    <a:lnTo>
                      <a:pt x="20198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50" name="曲线"/>
              <p:cNvSpPr>
                <a:spLocks/>
              </p:cNvSpPr>
              <p:nvPr/>
            </p:nvSpPr>
            <p:spPr>
              <a:xfrm>
                <a:off x="3984516" y="3222508"/>
                <a:ext cx="121506" cy="10475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3422" y="0"/>
                    </a:moveTo>
                    <a:lnTo>
                      <a:pt x="2876" y="0"/>
                    </a:lnTo>
                    <a:lnTo>
                      <a:pt x="2642" y="0"/>
                    </a:lnTo>
                    <a:lnTo>
                      <a:pt x="2101" y="0"/>
                    </a:lnTo>
                    <a:lnTo>
                      <a:pt x="1788" y="0"/>
                    </a:lnTo>
                    <a:lnTo>
                      <a:pt x="1476" y="0"/>
                    </a:lnTo>
                    <a:lnTo>
                      <a:pt x="935" y="0"/>
                    </a:lnTo>
                    <a:lnTo>
                      <a:pt x="544" y="0"/>
                    </a:lnTo>
                    <a:lnTo>
                      <a:pt x="700" y="0"/>
                    </a:lnTo>
                    <a:lnTo>
                      <a:pt x="622" y="0"/>
                    </a:lnTo>
                    <a:lnTo>
                      <a:pt x="158" y="0"/>
                    </a:lnTo>
                    <a:lnTo>
                      <a:pt x="2" y="0"/>
                    </a:lnTo>
                    <a:lnTo>
                      <a:pt x="544" y="0"/>
                    </a:lnTo>
                    <a:lnTo>
                      <a:pt x="935" y="0"/>
                    </a:lnTo>
                    <a:lnTo>
                      <a:pt x="1012" y="0"/>
                    </a:lnTo>
                    <a:lnTo>
                      <a:pt x="1168" y="0"/>
                    </a:lnTo>
                    <a:lnTo>
                      <a:pt x="1866" y="0"/>
                    </a:lnTo>
                    <a:lnTo>
                      <a:pt x="2101" y="0"/>
                    </a:lnTo>
                    <a:lnTo>
                      <a:pt x="1945" y="0"/>
                    </a:lnTo>
                    <a:lnTo>
                      <a:pt x="2101" y="0"/>
                    </a:lnTo>
                    <a:lnTo>
                      <a:pt x="2564" y="0"/>
                    </a:lnTo>
                    <a:lnTo>
                      <a:pt x="2955" y="0"/>
                    </a:lnTo>
                    <a:lnTo>
                      <a:pt x="3345" y="0"/>
                    </a:lnTo>
                    <a:lnTo>
                      <a:pt x="3653" y="0"/>
                    </a:lnTo>
                    <a:lnTo>
                      <a:pt x="3809" y="0"/>
                    </a:lnTo>
                    <a:lnTo>
                      <a:pt x="4120" y="0"/>
                    </a:lnTo>
                    <a:lnTo>
                      <a:pt x="4817" y="0"/>
                    </a:lnTo>
                    <a:lnTo>
                      <a:pt x="4974" y="0"/>
                    </a:lnTo>
                    <a:lnTo>
                      <a:pt x="5285" y="0"/>
                    </a:lnTo>
                    <a:lnTo>
                      <a:pt x="5052" y="0"/>
                    </a:lnTo>
                    <a:lnTo>
                      <a:pt x="6139" y="0"/>
                    </a:lnTo>
                    <a:lnTo>
                      <a:pt x="6373" y="0"/>
                    </a:lnTo>
                    <a:lnTo>
                      <a:pt x="6218" y="0"/>
                    </a:lnTo>
                    <a:lnTo>
                      <a:pt x="6062" y="0"/>
                    </a:lnTo>
                    <a:lnTo>
                      <a:pt x="5749" y="0"/>
                    </a:lnTo>
                    <a:lnTo>
                      <a:pt x="5593" y="0"/>
                    </a:lnTo>
                    <a:lnTo>
                      <a:pt x="5364" y="0"/>
                    </a:lnTo>
                    <a:lnTo>
                      <a:pt x="4663" y="0"/>
                    </a:lnTo>
                    <a:lnTo>
                      <a:pt x="4431" y="0"/>
                    </a:lnTo>
                    <a:lnTo>
                      <a:pt x="4199" y="0"/>
                    </a:lnTo>
                    <a:lnTo>
                      <a:pt x="3809" y="0"/>
                    </a:lnTo>
                    <a:lnTo>
                      <a:pt x="3422" y="0"/>
                    </a:lnTo>
                    <a:lnTo>
                      <a:pt x="3033" y="0"/>
                    </a:lnTo>
                    <a:lnTo>
                      <a:pt x="2876" y="0"/>
                    </a:lnTo>
                    <a:lnTo>
                      <a:pt x="2335" y="0"/>
                    </a:lnTo>
                    <a:lnTo>
                      <a:pt x="2101" y="0"/>
                    </a:lnTo>
                    <a:lnTo>
                      <a:pt x="2256" y="0"/>
                    </a:lnTo>
                    <a:lnTo>
                      <a:pt x="2720" y="0"/>
                    </a:lnTo>
                    <a:lnTo>
                      <a:pt x="3111" y="0"/>
                    </a:lnTo>
                    <a:lnTo>
                      <a:pt x="3345" y="0"/>
                    </a:lnTo>
                    <a:lnTo>
                      <a:pt x="3496" y="0"/>
                    </a:lnTo>
                    <a:lnTo>
                      <a:pt x="3730" y="0"/>
                    </a:lnTo>
                    <a:lnTo>
                      <a:pt x="3809" y="0"/>
                    </a:lnTo>
                    <a:lnTo>
                      <a:pt x="3809" y="0"/>
                    </a:lnTo>
                    <a:lnTo>
                      <a:pt x="3653" y="0"/>
                    </a:lnTo>
                    <a:lnTo>
                      <a:pt x="3496" y="0"/>
                    </a:lnTo>
                    <a:lnTo>
                      <a:pt x="3887" y="0"/>
                    </a:lnTo>
                    <a:lnTo>
                      <a:pt x="4275" y="0"/>
                    </a:lnTo>
                    <a:lnTo>
                      <a:pt x="4663" y="0"/>
                    </a:lnTo>
                    <a:lnTo>
                      <a:pt x="5208" y="0"/>
                    </a:lnTo>
                    <a:lnTo>
                      <a:pt x="5052" y="0"/>
                    </a:lnTo>
                    <a:lnTo>
                      <a:pt x="5441" y="0"/>
                    </a:lnTo>
                    <a:lnTo>
                      <a:pt x="5593" y="0"/>
                    </a:lnTo>
                    <a:lnTo>
                      <a:pt x="5671" y="0"/>
                    </a:lnTo>
                    <a:lnTo>
                      <a:pt x="5827" y="0"/>
                    </a:lnTo>
                    <a:lnTo>
                      <a:pt x="6062" y="0"/>
                    </a:lnTo>
                    <a:lnTo>
                      <a:pt x="6062" y="0"/>
                    </a:lnTo>
                    <a:lnTo>
                      <a:pt x="5749" y="0"/>
                    </a:lnTo>
                    <a:lnTo>
                      <a:pt x="5983" y="0"/>
                    </a:lnTo>
                    <a:lnTo>
                      <a:pt x="6139" y="0"/>
                    </a:lnTo>
                    <a:lnTo>
                      <a:pt x="6373" y="0"/>
                    </a:lnTo>
                    <a:lnTo>
                      <a:pt x="6451" y="0"/>
                    </a:lnTo>
                    <a:lnTo>
                      <a:pt x="6603" y="0"/>
                    </a:lnTo>
                    <a:lnTo>
                      <a:pt x="6837" y="0"/>
                    </a:lnTo>
                    <a:lnTo>
                      <a:pt x="6837" y="0"/>
                    </a:lnTo>
                    <a:lnTo>
                      <a:pt x="6993" y="0"/>
                    </a:lnTo>
                    <a:lnTo>
                      <a:pt x="7228" y="0"/>
                    </a:lnTo>
                    <a:lnTo>
                      <a:pt x="7305" y="0"/>
                    </a:lnTo>
                    <a:lnTo>
                      <a:pt x="7613" y="0"/>
                    </a:lnTo>
                    <a:lnTo>
                      <a:pt x="8003" y="0"/>
                    </a:lnTo>
                    <a:lnTo>
                      <a:pt x="8316" y="0"/>
                    </a:lnTo>
                    <a:lnTo>
                      <a:pt x="8316" y="0"/>
                    </a:lnTo>
                    <a:lnTo>
                      <a:pt x="7770" y="0"/>
                    </a:lnTo>
                    <a:lnTo>
                      <a:pt x="7770" y="0"/>
                    </a:lnTo>
                    <a:lnTo>
                      <a:pt x="8316" y="0"/>
                    </a:lnTo>
                    <a:lnTo>
                      <a:pt x="8316" y="0"/>
                    </a:lnTo>
                    <a:lnTo>
                      <a:pt x="8393" y="0"/>
                    </a:lnTo>
                    <a:lnTo>
                      <a:pt x="8936" y="0"/>
                    </a:lnTo>
                    <a:lnTo>
                      <a:pt x="9558" y="0"/>
                    </a:lnTo>
                    <a:lnTo>
                      <a:pt x="10878" y="0"/>
                    </a:lnTo>
                    <a:lnTo>
                      <a:pt x="12199" y="0"/>
                    </a:lnTo>
                    <a:lnTo>
                      <a:pt x="12588" y="0"/>
                    </a:lnTo>
                    <a:lnTo>
                      <a:pt x="13130" y="0"/>
                    </a:lnTo>
                    <a:lnTo>
                      <a:pt x="13208" y="0"/>
                    </a:lnTo>
                    <a:lnTo>
                      <a:pt x="13828" y="0"/>
                    </a:lnTo>
                    <a:lnTo>
                      <a:pt x="14218" y="0"/>
                    </a:lnTo>
                    <a:lnTo>
                      <a:pt x="14531" y="0"/>
                    </a:lnTo>
                    <a:lnTo>
                      <a:pt x="14531" y="0"/>
                    </a:lnTo>
                    <a:lnTo>
                      <a:pt x="14218" y="0"/>
                    </a:lnTo>
                    <a:lnTo>
                      <a:pt x="14296" y="0"/>
                    </a:lnTo>
                    <a:lnTo>
                      <a:pt x="14609" y="0"/>
                    </a:lnTo>
                    <a:lnTo>
                      <a:pt x="14682" y="0"/>
                    </a:lnTo>
                    <a:lnTo>
                      <a:pt x="15150" y="0"/>
                    </a:lnTo>
                    <a:lnTo>
                      <a:pt x="14916" y="0"/>
                    </a:lnTo>
                    <a:lnTo>
                      <a:pt x="15072" y="0"/>
                    </a:lnTo>
                    <a:lnTo>
                      <a:pt x="14994" y="0"/>
                    </a:lnTo>
                    <a:lnTo>
                      <a:pt x="15150" y="0"/>
                    </a:lnTo>
                    <a:lnTo>
                      <a:pt x="15541" y="0"/>
                    </a:lnTo>
                    <a:lnTo>
                      <a:pt x="15150" y="0"/>
                    </a:lnTo>
                    <a:lnTo>
                      <a:pt x="15150" y="0"/>
                    </a:lnTo>
                    <a:lnTo>
                      <a:pt x="15692" y="0"/>
                    </a:lnTo>
                    <a:lnTo>
                      <a:pt x="15541" y="0"/>
                    </a:lnTo>
                    <a:lnTo>
                      <a:pt x="15692" y="0"/>
                    </a:lnTo>
                    <a:lnTo>
                      <a:pt x="16082" y="0"/>
                    </a:lnTo>
                    <a:lnTo>
                      <a:pt x="16627" y="0"/>
                    </a:lnTo>
                    <a:lnTo>
                      <a:pt x="16702" y="0"/>
                    </a:lnTo>
                    <a:lnTo>
                      <a:pt x="16237" y="0"/>
                    </a:lnTo>
                    <a:lnTo>
                      <a:pt x="16160" y="0"/>
                    </a:lnTo>
                    <a:lnTo>
                      <a:pt x="16471" y="0"/>
                    </a:lnTo>
                    <a:lnTo>
                      <a:pt x="16858" y="0"/>
                    </a:lnTo>
                    <a:lnTo>
                      <a:pt x="17325" y="0"/>
                    </a:lnTo>
                    <a:lnTo>
                      <a:pt x="17638" y="0"/>
                    </a:lnTo>
                    <a:lnTo>
                      <a:pt x="17403" y="0"/>
                    </a:lnTo>
                    <a:lnTo>
                      <a:pt x="16935" y="0"/>
                    </a:lnTo>
                    <a:lnTo>
                      <a:pt x="16702" y="0"/>
                    </a:lnTo>
                    <a:lnTo>
                      <a:pt x="16549" y="0"/>
                    </a:lnTo>
                    <a:lnTo>
                      <a:pt x="16702" y="0"/>
                    </a:lnTo>
                    <a:lnTo>
                      <a:pt x="17014" y="0"/>
                    </a:lnTo>
                    <a:lnTo>
                      <a:pt x="16935" y="0"/>
                    </a:lnTo>
                    <a:lnTo>
                      <a:pt x="16858" y="0"/>
                    </a:lnTo>
                    <a:lnTo>
                      <a:pt x="16858" y="0"/>
                    </a:lnTo>
                    <a:lnTo>
                      <a:pt x="16702" y="0"/>
                    </a:lnTo>
                    <a:lnTo>
                      <a:pt x="16549" y="0"/>
                    </a:lnTo>
                    <a:lnTo>
                      <a:pt x="16858" y="0"/>
                    </a:lnTo>
                    <a:lnTo>
                      <a:pt x="17325" y="0"/>
                    </a:lnTo>
                    <a:lnTo>
                      <a:pt x="17481" y="0"/>
                    </a:lnTo>
                    <a:lnTo>
                      <a:pt x="17789" y="0"/>
                    </a:lnTo>
                    <a:lnTo>
                      <a:pt x="18179" y="0"/>
                    </a:lnTo>
                    <a:lnTo>
                      <a:pt x="18799" y="0"/>
                    </a:lnTo>
                    <a:lnTo>
                      <a:pt x="19033" y="0"/>
                    </a:lnTo>
                    <a:lnTo>
                      <a:pt x="19189" y="0"/>
                    </a:lnTo>
                    <a:lnTo>
                      <a:pt x="19189" y="0"/>
                    </a:lnTo>
                    <a:lnTo>
                      <a:pt x="18955" y="0"/>
                    </a:lnTo>
                    <a:lnTo>
                      <a:pt x="19033" y="0"/>
                    </a:lnTo>
                    <a:lnTo>
                      <a:pt x="19267" y="0"/>
                    </a:lnTo>
                    <a:lnTo>
                      <a:pt x="19735" y="0"/>
                    </a:lnTo>
                    <a:lnTo>
                      <a:pt x="19658" y="0"/>
                    </a:lnTo>
                    <a:lnTo>
                      <a:pt x="19809" y="0"/>
                    </a:lnTo>
                    <a:lnTo>
                      <a:pt x="20433" y="0"/>
                    </a:lnTo>
                    <a:lnTo>
                      <a:pt x="20897" y="0"/>
                    </a:lnTo>
                    <a:lnTo>
                      <a:pt x="21131" y="0"/>
                    </a:lnTo>
                    <a:lnTo>
                      <a:pt x="21210" y="0"/>
                    </a:lnTo>
                    <a:lnTo>
                      <a:pt x="21210" y="0"/>
                    </a:lnTo>
                    <a:lnTo>
                      <a:pt x="21210" y="0"/>
                    </a:lnTo>
                    <a:lnTo>
                      <a:pt x="21288" y="0"/>
                    </a:lnTo>
                    <a:lnTo>
                      <a:pt x="21600" y="0"/>
                    </a:lnTo>
                    <a:lnTo>
                      <a:pt x="21210" y="0"/>
                    </a:lnTo>
                    <a:lnTo>
                      <a:pt x="20897" y="0"/>
                    </a:lnTo>
                    <a:lnTo>
                      <a:pt x="20897" y="0"/>
                    </a:lnTo>
                    <a:lnTo>
                      <a:pt x="20975" y="0"/>
                    </a:lnTo>
                    <a:lnTo>
                      <a:pt x="20589" y="0"/>
                    </a:lnTo>
                    <a:lnTo>
                      <a:pt x="20199" y="0"/>
                    </a:lnTo>
                    <a:lnTo>
                      <a:pt x="19735" y="0"/>
                    </a:lnTo>
                    <a:lnTo>
                      <a:pt x="19423" y="0"/>
                    </a:lnTo>
                    <a:lnTo>
                      <a:pt x="19189" y="0"/>
                    </a:lnTo>
                    <a:lnTo>
                      <a:pt x="17868" y="0"/>
                    </a:lnTo>
                    <a:lnTo>
                      <a:pt x="17325" y="0"/>
                    </a:lnTo>
                    <a:lnTo>
                      <a:pt x="16935" y="0"/>
                    </a:lnTo>
                    <a:lnTo>
                      <a:pt x="16549" y="0"/>
                    </a:lnTo>
                    <a:lnTo>
                      <a:pt x="15771" y="0"/>
                    </a:lnTo>
                    <a:lnTo>
                      <a:pt x="15072" y="0"/>
                    </a:lnTo>
                    <a:lnTo>
                      <a:pt x="14761" y="0"/>
                    </a:lnTo>
                    <a:lnTo>
                      <a:pt x="14218" y="0"/>
                    </a:lnTo>
                    <a:lnTo>
                      <a:pt x="13130" y="0"/>
                    </a:lnTo>
                    <a:lnTo>
                      <a:pt x="13130" y="0"/>
                    </a:lnTo>
                    <a:lnTo>
                      <a:pt x="13364" y="0"/>
                    </a:lnTo>
                    <a:lnTo>
                      <a:pt x="13208" y="0"/>
                    </a:lnTo>
                    <a:lnTo>
                      <a:pt x="12588" y="0"/>
                    </a:lnTo>
                    <a:lnTo>
                      <a:pt x="12199" y="0"/>
                    </a:lnTo>
                    <a:lnTo>
                      <a:pt x="11964" y="0"/>
                    </a:lnTo>
                    <a:lnTo>
                      <a:pt x="11808" y="0"/>
                    </a:lnTo>
                    <a:lnTo>
                      <a:pt x="11578" y="0"/>
                    </a:lnTo>
                    <a:lnTo>
                      <a:pt x="11578" y="0"/>
                    </a:lnTo>
                    <a:lnTo>
                      <a:pt x="11110" y="0"/>
                    </a:lnTo>
                    <a:lnTo>
                      <a:pt x="10720" y="0"/>
                    </a:lnTo>
                    <a:lnTo>
                      <a:pt x="10412" y="0"/>
                    </a:lnTo>
                    <a:lnTo>
                      <a:pt x="10412" y="0"/>
                    </a:lnTo>
                    <a:lnTo>
                      <a:pt x="10256" y="0"/>
                    </a:lnTo>
                    <a:lnTo>
                      <a:pt x="10024" y="0"/>
                    </a:lnTo>
                    <a:lnTo>
                      <a:pt x="9867" y="0"/>
                    </a:lnTo>
                    <a:lnTo>
                      <a:pt x="9481" y="0"/>
                    </a:lnTo>
                    <a:lnTo>
                      <a:pt x="9091" y="0"/>
                    </a:lnTo>
                    <a:lnTo>
                      <a:pt x="8857" y="0"/>
                    </a:lnTo>
                    <a:lnTo>
                      <a:pt x="8393" y="0"/>
                    </a:lnTo>
                    <a:lnTo>
                      <a:pt x="8316" y="0"/>
                    </a:lnTo>
                    <a:lnTo>
                      <a:pt x="8082" y="0"/>
                    </a:lnTo>
                    <a:lnTo>
                      <a:pt x="8003" y="0"/>
                    </a:lnTo>
                    <a:lnTo>
                      <a:pt x="8003" y="0"/>
                    </a:lnTo>
                    <a:lnTo>
                      <a:pt x="7691" y="0"/>
                    </a:lnTo>
                    <a:lnTo>
                      <a:pt x="7539" y="0"/>
                    </a:lnTo>
                    <a:lnTo>
                      <a:pt x="7613" y="0"/>
                    </a:lnTo>
                    <a:lnTo>
                      <a:pt x="7383" y="0"/>
                    </a:lnTo>
                    <a:lnTo>
                      <a:pt x="7149" y="0"/>
                    </a:lnTo>
                    <a:lnTo>
                      <a:pt x="6916" y="0"/>
                    </a:lnTo>
                    <a:lnTo>
                      <a:pt x="6837" y="0"/>
                    </a:lnTo>
                    <a:lnTo>
                      <a:pt x="6760" y="0"/>
                    </a:lnTo>
                    <a:lnTo>
                      <a:pt x="6916" y="0"/>
                    </a:lnTo>
                    <a:lnTo>
                      <a:pt x="7228" y="0"/>
                    </a:lnTo>
                    <a:lnTo>
                      <a:pt x="6993" y="0"/>
                    </a:lnTo>
                    <a:lnTo>
                      <a:pt x="6760" y="0"/>
                    </a:lnTo>
                    <a:lnTo>
                      <a:pt x="6760" y="0"/>
                    </a:lnTo>
                    <a:lnTo>
                      <a:pt x="6837" y="0"/>
                    </a:lnTo>
                    <a:lnTo>
                      <a:pt x="6603" y="0"/>
                    </a:lnTo>
                    <a:lnTo>
                      <a:pt x="5983" y="0"/>
                    </a:lnTo>
                    <a:lnTo>
                      <a:pt x="5285" y="0"/>
                    </a:lnTo>
                    <a:lnTo>
                      <a:pt x="4585" y="0"/>
                    </a:lnTo>
                    <a:lnTo>
                      <a:pt x="3422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51" name="曲线"/>
              <p:cNvSpPr>
                <a:spLocks/>
              </p:cNvSpPr>
              <p:nvPr/>
            </p:nvSpPr>
            <p:spPr>
              <a:xfrm>
                <a:off x="3717529" y="3164933"/>
                <a:ext cx="119751" cy="10350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5292" y="0"/>
                    </a:moveTo>
                    <a:lnTo>
                      <a:pt x="14897" y="0"/>
                    </a:lnTo>
                    <a:lnTo>
                      <a:pt x="14897" y="0"/>
                    </a:lnTo>
                    <a:lnTo>
                      <a:pt x="14660" y="0"/>
                    </a:lnTo>
                    <a:lnTo>
                      <a:pt x="14660" y="0"/>
                    </a:lnTo>
                    <a:lnTo>
                      <a:pt x="14190" y="0"/>
                    </a:lnTo>
                    <a:lnTo>
                      <a:pt x="13482" y="0"/>
                    </a:lnTo>
                    <a:lnTo>
                      <a:pt x="13244" y="0"/>
                    </a:lnTo>
                    <a:lnTo>
                      <a:pt x="12298" y="0"/>
                    </a:lnTo>
                    <a:lnTo>
                      <a:pt x="12456" y="0"/>
                    </a:lnTo>
                    <a:lnTo>
                      <a:pt x="11352" y="0"/>
                    </a:lnTo>
                    <a:lnTo>
                      <a:pt x="10483" y="0"/>
                    </a:lnTo>
                    <a:lnTo>
                      <a:pt x="9933" y="0"/>
                    </a:lnTo>
                    <a:lnTo>
                      <a:pt x="9774" y="0"/>
                    </a:lnTo>
                    <a:lnTo>
                      <a:pt x="9303" y="0"/>
                    </a:lnTo>
                    <a:lnTo>
                      <a:pt x="8199" y="0"/>
                    </a:lnTo>
                    <a:lnTo>
                      <a:pt x="7884" y="0"/>
                    </a:lnTo>
                    <a:lnTo>
                      <a:pt x="6621" y="0"/>
                    </a:lnTo>
                    <a:lnTo>
                      <a:pt x="5438" y="0"/>
                    </a:lnTo>
                    <a:lnTo>
                      <a:pt x="5126" y="0"/>
                    </a:lnTo>
                    <a:lnTo>
                      <a:pt x="4652" y="0"/>
                    </a:lnTo>
                    <a:lnTo>
                      <a:pt x="4572" y="0"/>
                    </a:lnTo>
                    <a:lnTo>
                      <a:pt x="3943" y="0"/>
                    </a:lnTo>
                    <a:lnTo>
                      <a:pt x="3547" y="0"/>
                    </a:lnTo>
                    <a:lnTo>
                      <a:pt x="3469" y="0"/>
                    </a:lnTo>
                    <a:lnTo>
                      <a:pt x="2997" y="0"/>
                    </a:lnTo>
                    <a:lnTo>
                      <a:pt x="2840" y="0"/>
                    </a:lnTo>
                    <a:lnTo>
                      <a:pt x="2132" y="0"/>
                    </a:lnTo>
                    <a:lnTo>
                      <a:pt x="1656" y="0"/>
                    </a:lnTo>
                    <a:lnTo>
                      <a:pt x="1419" y="0"/>
                    </a:lnTo>
                    <a:lnTo>
                      <a:pt x="1181" y="0"/>
                    </a:lnTo>
                    <a:lnTo>
                      <a:pt x="631" y="0"/>
                    </a:lnTo>
                    <a:lnTo>
                      <a:pt x="315" y="0"/>
                    </a:lnTo>
                    <a:lnTo>
                      <a:pt x="315" y="0"/>
                    </a:lnTo>
                    <a:lnTo>
                      <a:pt x="395" y="0"/>
                    </a:lnTo>
                    <a:lnTo>
                      <a:pt x="315" y="0"/>
                    </a:lnTo>
                    <a:lnTo>
                      <a:pt x="3" y="0"/>
                    </a:lnTo>
                    <a:lnTo>
                      <a:pt x="82" y="0"/>
                    </a:lnTo>
                    <a:lnTo>
                      <a:pt x="790" y="0"/>
                    </a:lnTo>
                    <a:lnTo>
                      <a:pt x="869" y="0"/>
                    </a:lnTo>
                    <a:lnTo>
                      <a:pt x="711" y="0"/>
                    </a:lnTo>
                    <a:lnTo>
                      <a:pt x="631" y="0"/>
                    </a:lnTo>
                    <a:lnTo>
                      <a:pt x="790" y="0"/>
                    </a:lnTo>
                    <a:lnTo>
                      <a:pt x="1260" y="0"/>
                    </a:lnTo>
                    <a:lnTo>
                      <a:pt x="1577" y="0"/>
                    </a:lnTo>
                    <a:lnTo>
                      <a:pt x="2285" y="0"/>
                    </a:lnTo>
                    <a:lnTo>
                      <a:pt x="2761" y="0"/>
                    </a:lnTo>
                    <a:lnTo>
                      <a:pt x="3155" y="0"/>
                    </a:lnTo>
                    <a:lnTo>
                      <a:pt x="2761" y="0"/>
                    </a:lnTo>
                    <a:lnTo>
                      <a:pt x="2285" y="0"/>
                    </a:lnTo>
                    <a:lnTo>
                      <a:pt x="1498" y="0"/>
                    </a:lnTo>
                    <a:lnTo>
                      <a:pt x="1181" y="0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1260" y="0"/>
                    </a:lnTo>
                    <a:lnTo>
                      <a:pt x="1893" y="0"/>
                    </a:lnTo>
                    <a:lnTo>
                      <a:pt x="2444" y="0"/>
                    </a:lnTo>
                    <a:lnTo>
                      <a:pt x="2682" y="0"/>
                    </a:lnTo>
                    <a:lnTo>
                      <a:pt x="2761" y="0"/>
                    </a:lnTo>
                    <a:lnTo>
                      <a:pt x="2444" y="0"/>
                    </a:lnTo>
                    <a:lnTo>
                      <a:pt x="2132" y="0"/>
                    </a:lnTo>
                    <a:lnTo>
                      <a:pt x="2285" y="0"/>
                    </a:lnTo>
                    <a:lnTo>
                      <a:pt x="2682" y="0"/>
                    </a:lnTo>
                    <a:lnTo>
                      <a:pt x="2761" y="0"/>
                    </a:lnTo>
                    <a:lnTo>
                      <a:pt x="2761" y="0"/>
                    </a:lnTo>
                    <a:lnTo>
                      <a:pt x="3076" y="0"/>
                    </a:lnTo>
                    <a:lnTo>
                      <a:pt x="3231" y="0"/>
                    </a:lnTo>
                    <a:lnTo>
                      <a:pt x="3627" y="0"/>
                    </a:lnTo>
                    <a:lnTo>
                      <a:pt x="3784" y="0"/>
                    </a:lnTo>
                    <a:lnTo>
                      <a:pt x="4256" y="0"/>
                    </a:lnTo>
                    <a:lnTo>
                      <a:pt x="4572" y="0"/>
                    </a:lnTo>
                    <a:lnTo>
                      <a:pt x="5126" y="0"/>
                    </a:lnTo>
                    <a:lnTo>
                      <a:pt x="5438" y="0"/>
                    </a:lnTo>
                    <a:lnTo>
                      <a:pt x="5755" y="0"/>
                    </a:lnTo>
                    <a:lnTo>
                      <a:pt x="5993" y="0"/>
                    </a:lnTo>
                    <a:lnTo>
                      <a:pt x="6229" y="0"/>
                    </a:lnTo>
                    <a:lnTo>
                      <a:pt x="6229" y="0"/>
                    </a:lnTo>
                    <a:lnTo>
                      <a:pt x="6306" y="0"/>
                    </a:lnTo>
                    <a:lnTo>
                      <a:pt x="6229" y="0"/>
                    </a:lnTo>
                    <a:lnTo>
                      <a:pt x="6385" y="0"/>
                    </a:lnTo>
                    <a:lnTo>
                      <a:pt x="6543" y="0"/>
                    </a:lnTo>
                    <a:lnTo>
                      <a:pt x="6385" y="0"/>
                    </a:lnTo>
                    <a:lnTo>
                      <a:pt x="6700" y="0"/>
                    </a:lnTo>
                    <a:lnTo>
                      <a:pt x="7175" y="0"/>
                    </a:lnTo>
                    <a:lnTo>
                      <a:pt x="7487" y="0"/>
                    </a:lnTo>
                    <a:lnTo>
                      <a:pt x="7725" y="0"/>
                    </a:lnTo>
                    <a:lnTo>
                      <a:pt x="7963" y="0"/>
                    </a:lnTo>
                    <a:lnTo>
                      <a:pt x="8042" y="0"/>
                    </a:lnTo>
                    <a:lnTo>
                      <a:pt x="8671" y="0"/>
                    </a:lnTo>
                    <a:lnTo>
                      <a:pt x="8988" y="0"/>
                    </a:lnTo>
                    <a:lnTo>
                      <a:pt x="9145" y="0"/>
                    </a:lnTo>
                    <a:lnTo>
                      <a:pt x="9536" y="0"/>
                    </a:lnTo>
                    <a:lnTo>
                      <a:pt x="9854" y="0"/>
                    </a:lnTo>
                    <a:lnTo>
                      <a:pt x="10011" y="0"/>
                    </a:lnTo>
                    <a:lnTo>
                      <a:pt x="10011" y="0"/>
                    </a:lnTo>
                    <a:lnTo>
                      <a:pt x="10249" y="0"/>
                    </a:lnTo>
                    <a:lnTo>
                      <a:pt x="10640" y="0"/>
                    </a:lnTo>
                    <a:lnTo>
                      <a:pt x="10562" y="0"/>
                    </a:lnTo>
                    <a:lnTo>
                      <a:pt x="10640" y="0"/>
                    </a:lnTo>
                    <a:lnTo>
                      <a:pt x="10879" y="0"/>
                    </a:lnTo>
                    <a:lnTo>
                      <a:pt x="11274" y="0"/>
                    </a:lnTo>
                    <a:lnTo>
                      <a:pt x="11431" y="0"/>
                    </a:lnTo>
                    <a:lnTo>
                      <a:pt x="11666" y="0"/>
                    </a:lnTo>
                    <a:lnTo>
                      <a:pt x="11824" y="0"/>
                    </a:lnTo>
                    <a:lnTo>
                      <a:pt x="11902" y="0"/>
                    </a:lnTo>
                    <a:lnTo>
                      <a:pt x="12141" y="0"/>
                    </a:lnTo>
                    <a:lnTo>
                      <a:pt x="11981" y="0"/>
                    </a:lnTo>
                    <a:lnTo>
                      <a:pt x="12219" y="0"/>
                    </a:lnTo>
                    <a:lnTo>
                      <a:pt x="12610" y="0"/>
                    </a:lnTo>
                    <a:lnTo>
                      <a:pt x="13482" y="0"/>
                    </a:lnTo>
                    <a:lnTo>
                      <a:pt x="14111" y="0"/>
                    </a:lnTo>
                    <a:lnTo>
                      <a:pt x="14897" y="0"/>
                    </a:lnTo>
                    <a:lnTo>
                      <a:pt x="15292" y="0"/>
                    </a:lnTo>
                    <a:lnTo>
                      <a:pt x="15292" y="0"/>
                    </a:lnTo>
                    <a:lnTo>
                      <a:pt x="15452" y="0"/>
                    </a:lnTo>
                    <a:lnTo>
                      <a:pt x="15605" y="0"/>
                    </a:lnTo>
                    <a:lnTo>
                      <a:pt x="15764" y="0"/>
                    </a:lnTo>
                    <a:lnTo>
                      <a:pt x="16081" y="0"/>
                    </a:lnTo>
                    <a:lnTo>
                      <a:pt x="15922" y="0"/>
                    </a:lnTo>
                    <a:lnTo>
                      <a:pt x="15764" y="0"/>
                    </a:lnTo>
                    <a:lnTo>
                      <a:pt x="15764" y="0"/>
                    </a:lnTo>
                    <a:lnTo>
                      <a:pt x="15843" y="0"/>
                    </a:lnTo>
                    <a:lnTo>
                      <a:pt x="16160" y="0"/>
                    </a:lnTo>
                    <a:lnTo>
                      <a:pt x="16397" y="0"/>
                    </a:lnTo>
                    <a:lnTo>
                      <a:pt x="16238" y="0"/>
                    </a:lnTo>
                    <a:lnTo>
                      <a:pt x="16081" y="0"/>
                    </a:lnTo>
                    <a:lnTo>
                      <a:pt x="15843" y="0"/>
                    </a:lnTo>
                    <a:lnTo>
                      <a:pt x="16160" y="0"/>
                    </a:lnTo>
                    <a:lnTo>
                      <a:pt x="16160" y="0"/>
                    </a:lnTo>
                    <a:lnTo>
                      <a:pt x="15605" y="0"/>
                    </a:lnTo>
                    <a:lnTo>
                      <a:pt x="15764" y="0"/>
                    </a:lnTo>
                    <a:lnTo>
                      <a:pt x="15685" y="0"/>
                    </a:lnTo>
                    <a:lnTo>
                      <a:pt x="15685" y="0"/>
                    </a:lnTo>
                    <a:lnTo>
                      <a:pt x="15922" y="0"/>
                    </a:lnTo>
                    <a:lnTo>
                      <a:pt x="16397" y="0"/>
                    </a:lnTo>
                    <a:lnTo>
                      <a:pt x="16476" y="0"/>
                    </a:lnTo>
                    <a:lnTo>
                      <a:pt x="16789" y="0"/>
                    </a:lnTo>
                    <a:lnTo>
                      <a:pt x="16868" y="0"/>
                    </a:lnTo>
                    <a:lnTo>
                      <a:pt x="16789" y="0"/>
                    </a:lnTo>
                    <a:lnTo>
                      <a:pt x="16946" y="0"/>
                    </a:lnTo>
                    <a:lnTo>
                      <a:pt x="17185" y="0"/>
                    </a:lnTo>
                    <a:lnTo>
                      <a:pt x="17421" y="0"/>
                    </a:lnTo>
                    <a:lnTo>
                      <a:pt x="17735" y="0"/>
                    </a:lnTo>
                    <a:lnTo>
                      <a:pt x="17579" y="0"/>
                    </a:lnTo>
                    <a:lnTo>
                      <a:pt x="18129" y="0"/>
                    </a:lnTo>
                    <a:lnTo>
                      <a:pt x="18208" y="0"/>
                    </a:lnTo>
                    <a:lnTo>
                      <a:pt x="18446" y="0"/>
                    </a:lnTo>
                    <a:lnTo>
                      <a:pt x="18525" y="0"/>
                    </a:lnTo>
                    <a:lnTo>
                      <a:pt x="18758" y="0"/>
                    </a:lnTo>
                    <a:lnTo>
                      <a:pt x="18758" y="0"/>
                    </a:lnTo>
                    <a:lnTo>
                      <a:pt x="19233" y="0"/>
                    </a:lnTo>
                    <a:lnTo>
                      <a:pt x="19392" y="0"/>
                    </a:lnTo>
                    <a:lnTo>
                      <a:pt x="19550" y="0"/>
                    </a:lnTo>
                    <a:lnTo>
                      <a:pt x="19392" y="0"/>
                    </a:lnTo>
                    <a:lnTo>
                      <a:pt x="19392" y="0"/>
                    </a:lnTo>
                    <a:lnTo>
                      <a:pt x="20100" y="0"/>
                    </a:lnTo>
                    <a:lnTo>
                      <a:pt x="20574" y="0"/>
                    </a:lnTo>
                    <a:lnTo>
                      <a:pt x="20888" y="0"/>
                    </a:lnTo>
                    <a:lnTo>
                      <a:pt x="21203" y="0"/>
                    </a:lnTo>
                    <a:lnTo>
                      <a:pt x="21519" y="0"/>
                    </a:lnTo>
                    <a:lnTo>
                      <a:pt x="21600" y="0"/>
                    </a:lnTo>
                    <a:lnTo>
                      <a:pt x="21203" y="0"/>
                    </a:lnTo>
                    <a:lnTo>
                      <a:pt x="21124" y="0"/>
                    </a:lnTo>
                    <a:lnTo>
                      <a:pt x="20728" y="0"/>
                    </a:lnTo>
                    <a:lnTo>
                      <a:pt x="20416" y="0"/>
                    </a:lnTo>
                    <a:lnTo>
                      <a:pt x="19550" y="0"/>
                    </a:lnTo>
                    <a:lnTo>
                      <a:pt x="19233" y="0"/>
                    </a:lnTo>
                    <a:lnTo>
                      <a:pt x="19154" y="0"/>
                    </a:lnTo>
                    <a:lnTo>
                      <a:pt x="18917" y="0"/>
                    </a:lnTo>
                    <a:lnTo>
                      <a:pt x="18996" y="0"/>
                    </a:lnTo>
                    <a:lnTo>
                      <a:pt x="19550" y="0"/>
                    </a:lnTo>
                    <a:lnTo>
                      <a:pt x="19705" y="0"/>
                    </a:lnTo>
                    <a:lnTo>
                      <a:pt x="19392" y="0"/>
                    </a:lnTo>
                    <a:lnTo>
                      <a:pt x="18758" y="0"/>
                    </a:lnTo>
                    <a:lnTo>
                      <a:pt x="18525" y="0"/>
                    </a:lnTo>
                    <a:lnTo>
                      <a:pt x="18208" y="0"/>
                    </a:lnTo>
                    <a:lnTo>
                      <a:pt x="18367" y="0"/>
                    </a:lnTo>
                    <a:lnTo>
                      <a:pt x="18525" y="0"/>
                    </a:lnTo>
                    <a:lnTo>
                      <a:pt x="18525" y="0"/>
                    </a:lnTo>
                    <a:lnTo>
                      <a:pt x="18367" y="0"/>
                    </a:lnTo>
                    <a:lnTo>
                      <a:pt x="17892" y="0"/>
                    </a:lnTo>
                    <a:lnTo>
                      <a:pt x="18129" y="0"/>
                    </a:lnTo>
                    <a:lnTo>
                      <a:pt x="18604" y="0"/>
                    </a:lnTo>
                    <a:lnTo>
                      <a:pt x="19154" y="0"/>
                    </a:lnTo>
                    <a:lnTo>
                      <a:pt x="18758" y="0"/>
                    </a:lnTo>
                    <a:lnTo>
                      <a:pt x="18208" y="0"/>
                    </a:lnTo>
                    <a:lnTo>
                      <a:pt x="18446" y="0"/>
                    </a:lnTo>
                    <a:lnTo>
                      <a:pt x="18367" y="0"/>
                    </a:lnTo>
                    <a:lnTo>
                      <a:pt x="18604" y="0"/>
                    </a:lnTo>
                    <a:lnTo>
                      <a:pt x="18604" y="0"/>
                    </a:lnTo>
                    <a:lnTo>
                      <a:pt x="18129" y="0"/>
                    </a:lnTo>
                    <a:lnTo>
                      <a:pt x="17579" y="0"/>
                    </a:lnTo>
                    <a:lnTo>
                      <a:pt x="17343" y="0"/>
                    </a:lnTo>
                    <a:lnTo>
                      <a:pt x="15685" y="0"/>
                    </a:lnTo>
                    <a:lnTo>
                      <a:pt x="15292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52" name="曲线"/>
              <p:cNvSpPr>
                <a:spLocks/>
              </p:cNvSpPr>
              <p:nvPr/>
            </p:nvSpPr>
            <p:spPr>
              <a:xfrm>
                <a:off x="3550599" y="3149498"/>
                <a:ext cx="360091" cy="17693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1284" y="0"/>
                    </a:moveTo>
                    <a:lnTo>
                      <a:pt x="21154" y="0"/>
                    </a:lnTo>
                    <a:lnTo>
                      <a:pt x="21206" y="0"/>
                    </a:lnTo>
                    <a:lnTo>
                      <a:pt x="21179" y="0"/>
                    </a:lnTo>
                    <a:cubicBezTo>
                      <a:pt x="21154" y="0"/>
                      <a:pt x="21074" y="0"/>
                      <a:pt x="21048" y="0"/>
                    </a:cubicBezTo>
                    <a:lnTo>
                      <a:pt x="21048" y="0"/>
                    </a:lnTo>
                    <a:lnTo>
                      <a:pt x="21023" y="0"/>
                    </a:lnTo>
                    <a:cubicBezTo>
                      <a:pt x="20892" y="0"/>
                      <a:pt x="20759" y="0"/>
                      <a:pt x="20656" y="0"/>
                    </a:cubicBezTo>
                    <a:lnTo>
                      <a:pt x="20786" y="0"/>
                    </a:lnTo>
                    <a:lnTo>
                      <a:pt x="20734" y="0"/>
                    </a:lnTo>
                    <a:lnTo>
                      <a:pt x="20629" y="0"/>
                    </a:lnTo>
                    <a:lnTo>
                      <a:pt x="20524" y="0"/>
                    </a:lnTo>
                    <a:lnTo>
                      <a:pt x="20472" y="0"/>
                    </a:lnTo>
                    <a:lnTo>
                      <a:pt x="20498" y="0"/>
                    </a:lnTo>
                    <a:lnTo>
                      <a:pt x="20419" y="0"/>
                    </a:lnTo>
                    <a:lnTo>
                      <a:pt x="20288" y="0"/>
                    </a:lnTo>
                    <a:lnTo>
                      <a:pt x="20367" y="0"/>
                    </a:lnTo>
                    <a:lnTo>
                      <a:pt x="20524" y="0"/>
                    </a:lnTo>
                    <a:lnTo>
                      <a:pt x="20603" y="0"/>
                    </a:lnTo>
                    <a:cubicBezTo>
                      <a:pt x="20656" y="0"/>
                      <a:pt x="20734" y="0"/>
                      <a:pt x="20813" y="0"/>
                    </a:cubicBezTo>
                    <a:lnTo>
                      <a:pt x="20813" y="0"/>
                    </a:lnTo>
                    <a:lnTo>
                      <a:pt x="20786" y="0"/>
                    </a:lnTo>
                    <a:lnTo>
                      <a:pt x="20892" y="0"/>
                    </a:lnTo>
                    <a:lnTo>
                      <a:pt x="20944" y="0"/>
                    </a:lnTo>
                    <a:lnTo>
                      <a:pt x="21048" y="0"/>
                    </a:lnTo>
                    <a:cubicBezTo>
                      <a:pt x="21074" y="0"/>
                      <a:pt x="21154" y="0"/>
                      <a:pt x="21179" y="0"/>
                    </a:cubicBezTo>
                    <a:lnTo>
                      <a:pt x="21179" y="0"/>
                    </a:lnTo>
                    <a:lnTo>
                      <a:pt x="21310" y="0"/>
                    </a:lnTo>
                    <a:lnTo>
                      <a:pt x="21547" y="0"/>
                    </a:lnTo>
                    <a:lnTo>
                      <a:pt x="21600" y="0"/>
                    </a:lnTo>
                    <a:lnTo>
                      <a:pt x="21547" y="0"/>
                    </a:lnTo>
                    <a:lnTo>
                      <a:pt x="21338" y="0"/>
                    </a:lnTo>
                    <a:lnTo>
                      <a:pt x="21284" y="0"/>
                    </a:lnTo>
                  </a:path>
                  <a:path w="21600" h="21600">
                    <a:moveTo>
                      <a:pt x="20131" y="0"/>
                    </a:moveTo>
                    <a:lnTo>
                      <a:pt x="20052" y="0"/>
                    </a:lnTo>
                    <a:lnTo>
                      <a:pt x="20052" y="0"/>
                    </a:lnTo>
                    <a:cubicBezTo>
                      <a:pt x="20075" y="0"/>
                      <a:pt x="20089" y="0"/>
                      <a:pt x="20089" y="0"/>
                    </a:cubicBezTo>
                    <a:lnTo>
                      <a:pt x="20089" y="0"/>
                    </a:lnTo>
                    <a:lnTo>
                      <a:pt x="20104" y="0"/>
                    </a:lnTo>
                    <a:lnTo>
                      <a:pt x="20210" y="0"/>
                    </a:lnTo>
                    <a:lnTo>
                      <a:pt x="20288" y="0"/>
                    </a:lnTo>
                    <a:lnTo>
                      <a:pt x="20340" y="0"/>
                    </a:lnTo>
                  </a:path>
                  <a:path w="21600" h="21600">
                    <a:moveTo>
                      <a:pt x="20089" y="0"/>
                    </a:moveTo>
                    <a:lnTo>
                      <a:pt x="20078" y="0"/>
                    </a:lnTo>
                    <a:cubicBezTo>
                      <a:pt x="20086" y="0"/>
                      <a:pt x="20089" y="0"/>
                      <a:pt x="20089" y="0"/>
                    </a:cubicBezTo>
                  </a:path>
                  <a:path w="21600" h="21600">
                    <a:moveTo>
                      <a:pt x="131" y="0"/>
                    </a:moveTo>
                    <a:lnTo>
                      <a:pt x="26" y="0"/>
                    </a:lnTo>
                    <a:lnTo>
                      <a:pt x="1" y="0"/>
                    </a:lnTo>
                    <a:lnTo>
                      <a:pt x="26" y="0"/>
                    </a:lnTo>
                    <a:lnTo>
                      <a:pt x="210" y="0"/>
                    </a:lnTo>
                    <a:lnTo>
                      <a:pt x="315" y="0"/>
                    </a:lnTo>
                    <a:lnTo>
                      <a:pt x="655" y="0"/>
                    </a:lnTo>
                    <a:lnTo>
                      <a:pt x="735" y="0"/>
                    </a:lnTo>
                    <a:lnTo>
                      <a:pt x="943" y="0"/>
                    </a:lnTo>
                    <a:lnTo>
                      <a:pt x="1048" y="0"/>
                    </a:lnTo>
                    <a:lnTo>
                      <a:pt x="1127" y="0"/>
                    </a:lnTo>
                    <a:lnTo>
                      <a:pt x="1363" y="0"/>
                    </a:lnTo>
                    <a:lnTo>
                      <a:pt x="1625" y="0"/>
                    </a:lnTo>
                    <a:lnTo>
                      <a:pt x="1887" y="0"/>
                    </a:lnTo>
                    <a:lnTo>
                      <a:pt x="1966" y="0"/>
                    </a:lnTo>
                    <a:lnTo>
                      <a:pt x="1966" y="0"/>
                    </a:lnTo>
                    <a:lnTo>
                      <a:pt x="2018" y="0"/>
                    </a:lnTo>
                    <a:lnTo>
                      <a:pt x="2044" y="0"/>
                    </a:lnTo>
                    <a:lnTo>
                      <a:pt x="2149" y="0"/>
                    </a:lnTo>
                    <a:lnTo>
                      <a:pt x="2307" y="0"/>
                    </a:lnTo>
                    <a:lnTo>
                      <a:pt x="2515" y="0"/>
                    </a:lnTo>
                    <a:lnTo>
                      <a:pt x="2621" y="0"/>
                    </a:lnTo>
                    <a:lnTo>
                      <a:pt x="2700" y="0"/>
                    </a:lnTo>
                    <a:lnTo>
                      <a:pt x="2753" y="0"/>
                    </a:lnTo>
                    <a:lnTo>
                      <a:pt x="2674" y="0"/>
                    </a:lnTo>
                    <a:lnTo>
                      <a:pt x="2778" y="0"/>
                    </a:lnTo>
                    <a:lnTo>
                      <a:pt x="2832" y="0"/>
                    </a:lnTo>
                    <a:lnTo>
                      <a:pt x="2832" y="0"/>
                    </a:lnTo>
                    <a:lnTo>
                      <a:pt x="2962" y="0"/>
                    </a:lnTo>
                    <a:lnTo>
                      <a:pt x="3040" y="0"/>
                    </a:lnTo>
                    <a:lnTo>
                      <a:pt x="3224" y="0"/>
                    </a:lnTo>
                    <a:lnTo>
                      <a:pt x="3460" y="0"/>
                    </a:lnTo>
                    <a:lnTo>
                      <a:pt x="3460" y="0"/>
                    </a:lnTo>
                    <a:lnTo>
                      <a:pt x="3617" y="0"/>
                    </a:lnTo>
                    <a:lnTo>
                      <a:pt x="3801" y="0"/>
                    </a:lnTo>
                    <a:lnTo>
                      <a:pt x="3828" y="0"/>
                    </a:lnTo>
                    <a:lnTo>
                      <a:pt x="4090" y="0"/>
                    </a:lnTo>
                    <a:lnTo>
                      <a:pt x="4090" y="0"/>
                    </a:lnTo>
                    <a:lnTo>
                      <a:pt x="4142" y="0"/>
                    </a:lnTo>
                    <a:lnTo>
                      <a:pt x="4403" y="0"/>
                    </a:lnTo>
                    <a:lnTo>
                      <a:pt x="4665" y="0"/>
                    </a:lnTo>
                    <a:lnTo>
                      <a:pt x="4744" y="0"/>
                    </a:lnTo>
                    <a:lnTo>
                      <a:pt x="4927" y="0"/>
                    </a:lnTo>
                    <a:lnTo>
                      <a:pt x="5006" y="0"/>
                    </a:lnTo>
                    <a:lnTo>
                      <a:pt x="5164" y="0"/>
                    </a:lnTo>
                    <a:lnTo>
                      <a:pt x="5190" y="0"/>
                    </a:lnTo>
                    <a:lnTo>
                      <a:pt x="5374" y="0"/>
                    </a:lnTo>
                    <a:lnTo>
                      <a:pt x="5558" y="0"/>
                    </a:lnTo>
                    <a:lnTo>
                      <a:pt x="5899" y="0"/>
                    </a:lnTo>
                    <a:lnTo>
                      <a:pt x="5950" y="0"/>
                    </a:lnTo>
                    <a:lnTo>
                      <a:pt x="6160" y="0"/>
                    </a:lnTo>
                    <a:lnTo>
                      <a:pt x="6580" y="0"/>
                    </a:lnTo>
                    <a:lnTo>
                      <a:pt x="6606" y="0"/>
                    </a:lnTo>
                    <a:lnTo>
                      <a:pt x="6711" y="0"/>
                    </a:lnTo>
                    <a:lnTo>
                      <a:pt x="6816" y="0"/>
                    </a:lnTo>
                    <a:lnTo>
                      <a:pt x="6867" y="0"/>
                    </a:lnTo>
                    <a:lnTo>
                      <a:pt x="6867" y="0"/>
                    </a:lnTo>
                    <a:lnTo>
                      <a:pt x="6842" y="0"/>
                    </a:lnTo>
                    <a:lnTo>
                      <a:pt x="6842" y="0"/>
                    </a:lnTo>
                    <a:lnTo>
                      <a:pt x="6971" y="0"/>
                    </a:lnTo>
                    <a:lnTo>
                      <a:pt x="7262" y="0"/>
                    </a:lnTo>
                    <a:lnTo>
                      <a:pt x="7339" y="0"/>
                    </a:lnTo>
                    <a:lnTo>
                      <a:pt x="7339" y="0"/>
                    </a:lnTo>
                    <a:lnTo>
                      <a:pt x="7392" y="0"/>
                    </a:lnTo>
                    <a:lnTo>
                      <a:pt x="7496" y="0"/>
                    </a:lnTo>
                    <a:cubicBezTo>
                      <a:pt x="7496" y="0"/>
                      <a:pt x="7523" y="0"/>
                      <a:pt x="7523" y="0"/>
                    </a:cubicBezTo>
                    <a:lnTo>
                      <a:pt x="7628" y="0"/>
                    </a:lnTo>
                    <a:lnTo>
                      <a:pt x="7654" y="0"/>
                    </a:lnTo>
                    <a:cubicBezTo>
                      <a:pt x="7733" y="0"/>
                      <a:pt x="7784" y="0"/>
                      <a:pt x="7864" y="0"/>
                    </a:cubicBezTo>
                    <a:lnTo>
                      <a:pt x="7812" y="0"/>
                    </a:lnTo>
                    <a:lnTo>
                      <a:pt x="7812" y="0"/>
                    </a:lnTo>
                    <a:lnTo>
                      <a:pt x="7759" y="0"/>
                    </a:lnTo>
                    <a:lnTo>
                      <a:pt x="7602" y="0"/>
                    </a:lnTo>
                    <a:lnTo>
                      <a:pt x="7602" y="0"/>
                    </a:lnTo>
                    <a:lnTo>
                      <a:pt x="7496" y="0"/>
                    </a:lnTo>
                    <a:lnTo>
                      <a:pt x="7417" y="0"/>
                    </a:lnTo>
                    <a:lnTo>
                      <a:pt x="7366" y="0"/>
                    </a:lnTo>
                    <a:lnTo>
                      <a:pt x="7366" y="0"/>
                    </a:lnTo>
                    <a:lnTo>
                      <a:pt x="7471" y="0"/>
                    </a:lnTo>
                    <a:lnTo>
                      <a:pt x="7759" y="0"/>
                    </a:lnTo>
                    <a:lnTo>
                      <a:pt x="7916" y="0"/>
                    </a:lnTo>
                    <a:lnTo>
                      <a:pt x="7994" y="0"/>
                    </a:lnTo>
                    <a:lnTo>
                      <a:pt x="8074" y="0"/>
                    </a:lnTo>
                    <a:lnTo>
                      <a:pt x="8178" y="0"/>
                    </a:lnTo>
                    <a:lnTo>
                      <a:pt x="8284" y="0"/>
                    </a:lnTo>
                    <a:lnTo>
                      <a:pt x="8205" y="0"/>
                    </a:lnTo>
                    <a:lnTo>
                      <a:pt x="8100" y="0"/>
                    </a:lnTo>
                    <a:lnTo>
                      <a:pt x="8178" y="0"/>
                    </a:lnTo>
                    <a:lnTo>
                      <a:pt x="8387" y="0"/>
                    </a:lnTo>
                    <a:lnTo>
                      <a:pt x="8545" y="0"/>
                    </a:lnTo>
                    <a:lnTo>
                      <a:pt x="8676" y="0"/>
                    </a:lnTo>
                    <a:lnTo>
                      <a:pt x="8755" y="0"/>
                    </a:lnTo>
                    <a:lnTo>
                      <a:pt x="8991" y="0"/>
                    </a:lnTo>
                    <a:lnTo>
                      <a:pt x="9227" y="0"/>
                    </a:lnTo>
                    <a:lnTo>
                      <a:pt x="9567" y="0"/>
                    </a:lnTo>
                    <a:lnTo>
                      <a:pt x="9699" y="0"/>
                    </a:lnTo>
                    <a:lnTo>
                      <a:pt x="9777" y="0"/>
                    </a:lnTo>
                    <a:lnTo>
                      <a:pt x="9883" y="0"/>
                    </a:lnTo>
                    <a:lnTo>
                      <a:pt x="10013" y="0"/>
                    </a:lnTo>
                    <a:lnTo>
                      <a:pt x="10118" y="0"/>
                    </a:lnTo>
                    <a:lnTo>
                      <a:pt x="10197" y="0"/>
                    </a:lnTo>
                    <a:lnTo>
                      <a:pt x="10381" y="0"/>
                    </a:lnTo>
                    <a:lnTo>
                      <a:pt x="10589" y="0"/>
                    </a:lnTo>
                    <a:lnTo>
                      <a:pt x="10956" y="0"/>
                    </a:lnTo>
                    <a:lnTo>
                      <a:pt x="11350" y="0"/>
                    </a:lnTo>
                    <a:lnTo>
                      <a:pt x="11506" y="0"/>
                    </a:lnTo>
                    <a:lnTo>
                      <a:pt x="11768" y="0"/>
                    </a:lnTo>
                    <a:lnTo>
                      <a:pt x="11927" y="0"/>
                    </a:lnTo>
                    <a:lnTo>
                      <a:pt x="12084" y="0"/>
                    </a:lnTo>
                    <a:lnTo>
                      <a:pt x="12267" y="0"/>
                    </a:lnTo>
                    <a:lnTo>
                      <a:pt x="12476" y="0"/>
                    </a:lnTo>
                    <a:lnTo>
                      <a:pt x="12713" y="0"/>
                    </a:lnTo>
                    <a:lnTo>
                      <a:pt x="12896" y="0"/>
                    </a:lnTo>
                    <a:lnTo>
                      <a:pt x="13002" y="0"/>
                    </a:lnTo>
                    <a:lnTo>
                      <a:pt x="13131" y="0"/>
                    </a:lnTo>
                    <a:lnTo>
                      <a:pt x="13289" y="0"/>
                    </a:lnTo>
                    <a:lnTo>
                      <a:pt x="13499" y="0"/>
                    </a:lnTo>
                    <a:lnTo>
                      <a:pt x="13656" y="0"/>
                    </a:lnTo>
                    <a:lnTo>
                      <a:pt x="13762" y="0"/>
                    </a:lnTo>
                    <a:lnTo>
                      <a:pt x="13840" y="0"/>
                    </a:lnTo>
                    <a:lnTo>
                      <a:pt x="13815" y="0"/>
                    </a:lnTo>
                    <a:lnTo>
                      <a:pt x="13735" y="0"/>
                    </a:lnTo>
                    <a:lnTo>
                      <a:pt x="13789" y="0"/>
                    </a:lnTo>
                    <a:cubicBezTo>
                      <a:pt x="13945" y="0"/>
                      <a:pt x="14076" y="0"/>
                      <a:pt x="14206" y="0"/>
                    </a:cubicBezTo>
                    <a:lnTo>
                      <a:pt x="14365" y="0"/>
                    </a:lnTo>
                    <a:lnTo>
                      <a:pt x="14390" y="0"/>
                    </a:lnTo>
                    <a:lnTo>
                      <a:pt x="14469" y="0"/>
                    </a:lnTo>
                    <a:lnTo>
                      <a:pt x="14574" y="0"/>
                    </a:lnTo>
                    <a:cubicBezTo>
                      <a:pt x="14652" y="0"/>
                      <a:pt x="14757" y="0"/>
                      <a:pt x="14861" y="0"/>
                    </a:cubicBezTo>
                    <a:lnTo>
                      <a:pt x="14837" y="0"/>
                    </a:lnTo>
                    <a:lnTo>
                      <a:pt x="14861" y="0"/>
                    </a:lnTo>
                    <a:lnTo>
                      <a:pt x="15098" y="0"/>
                    </a:lnTo>
                    <a:lnTo>
                      <a:pt x="15229" y="0"/>
                    </a:lnTo>
                    <a:lnTo>
                      <a:pt x="15308" y="0"/>
                    </a:lnTo>
                    <a:lnTo>
                      <a:pt x="15308" y="0"/>
                    </a:lnTo>
                    <a:cubicBezTo>
                      <a:pt x="15361" y="0"/>
                      <a:pt x="15413" y="0"/>
                      <a:pt x="15440" y="0"/>
                    </a:cubicBezTo>
                    <a:lnTo>
                      <a:pt x="15519" y="0"/>
                    </a:lnTo>
                    <a:lnTo>
                      <a:pt x="15649" y="0"/>
                    </a:lnTo>
                    <a:lnTo>
                      <a:pt x="15779" y="0"/>
                    </a:lnTo>
                    <a:lnTo>
                      <a:pt x="15884" y="0"/>
                    </a:lnTo>
                    <a:lnTo>
                      <a:pt x="15936" y="0"/>
                    </a:lnTo>
                    <a:lnTo>
                      <a:pt x="16095" y="0"/>
                    </a:lnTo>
                    <a:lnTo>
                      <a:pt x="16174" y="0"/>
                    </a:lnTo>
                    <a:lnTo>
                      <a:pt x="16304" y="0"/>
                    </a:lnTo>
                    <a:lnTo>
                      <a:pt x="16461" y="0"/>
                    </a:lnTo>
                    <a:lnTo>
                      <a:pt x="16592" y="0"/>
                    </a:lnTo>
                    <a:lnTo>
                      <a:pt x="16750" y="0"/>
                    </a:lnTo>
                    <a:lnTo>
                      <a:pt x="16802" y="0"/>
                    </a:lnTo>
                    <a:lnTo>
                      <a:pt x="16932" y="0"/>
                    </a:lnTo>
                    <a:lnTo>
                      <a:pt x="17117" y="0"/>
                    </a:lnTo>
                    <a:lnTo>
                      <a:pt x="17012" y="0"/>
                    </a:lnTo>
                    <a:lnTo>
                      <a:pt x="17405" y="0"/>
                    </a:lnTo>
                    <a:lnTo>
                      <a:pt x="17457" y="0"/>
                    </a:lnTo>
                    <a:lnTo>
                      <a:pt x="17457" y="0"/>
                    </a:lnTo>
                    <a:lnTo>
                      <a:pt x="17746" y="0"/>
                    </a:lnTo>
                    <a:lnTo>
                      <a:pt x="17850" y="0"/>
                    </a:lnTo>
                    <a:lnTo>
                      <a:pt x="17929" y="0"/>
                    </a:lnTo>
                    <a:lnTo>
                      <a:pt x="18034" y="0"/>
                    </a:lnTo>
                    <a:lnTo>
                      <a:pt x="18139" y="0"/>
                    </a:lnTo>
                    <a:lnTo>
                      <a:pt x="18244" y="0"/>
                    </a:lnTo>
                    <a:lnTo>
                      <a:pt x="18321" y="0"/>
                    </a:lnTo>
                    <a:lnTo>
                      <a:pt x="18454" y="0"/>
                    </a:lnTo>
                    <a:lnTo>
                      <a:pt x="18533" y="0"/>
                    </a:lnTo>
                    <a:lnTo>
                      <a:pt x="18637" y="0"/>
                    </a:lnTo>
                    <a:lnTo>
                      <a:pt x="18662" y="0"/>
                    </a:lnTo>
                    <a:lnTo>
                      <a:pt x="18820" y="0"/>
                    </a:lnTo>
                    <a:lnTo>
                      <a:pt x="19056" y="0"/>
                    </a:lnTo>
                    <a:lnTo>
                      <a:pt x="19240" y="0"/>
                    </a:lnTo>
                    <a:lnTo>
                      <a:pt x="19476" y="0"/>
                    </a:lnTo>
                    <a:lnTo>
                      <a:pt x="19581" y="0"/>
                    </a:lnTo>
                    <a:lnTo>
                      <a:pt x="19607" y="0"/>
                    </a:lnTo>
                    <a:cubicBezTo>
                      <a:pt x="19645" y="0"/>
                      <a:pt x="19684" y="0"/>
                      <a:pt x="19727" y="0"/>
                    </a:cubicBezTo>
                    <a:cubicBezTo>
                      <a:pt x="19769" y="0"/>
                      <a:pt x="19817" y="0"/>
                      <a:pt x="19868" y="0"/>
                    </a:cubicBezTo>
                    <a:cubicBezTo>
                      <a:pt x="19896" y="0"/>
                      <a:pt x="19947" y="0"/>
                      <a:pt x="19974" y="0"/>
                    </a:cubicBezTo>
                    <a:lnTo>
                      <a:pt x="20025" y="0"/>
                    </a:lnTo>
                    <a:lnTo>
                      <a:pt x="20052" y="0"/>
                    </a:lnTo>
                    <a:lnTo>
                      <a:pt x="20052" y="0"/>
                    </a:lnTo>
                    <a:cubicBezTo>
                      <a:pt x="20044" y="0"/>
                      <a:pt x="20035" y="0"/>
                      <a:pt x="20025" y="0"/>
                    </a:cubicBezTo>
                    <a:lnTo>
                      <a:pt x="20104" y="0"/>
                    </a:lnTo>
                    <a:lnTo>
                      <a:pt x="20157" y="0"/>
                    </a:lnTo>
                    <a:lnTo>
                      <a:pt x="20157" y="0"/>
                    </a:lnTo>
                    <a:lnTo>
                      <a:pt x="19999" y="0"/>
                    </a:lnTo>
                    <a:lnTo>
                      <a:pt x="19868" y="0"/>
                    </a:lnTo>
                    <a:lnTo>
                      <a:pt x="19947" y="0"/>
                    </a:lnTo>
                    <a:lnTo>
                      <a:pt x="19842" y="0"/>
                    </a:lnTo>
                    <a:lnTo>
                      <a:pt x="19712" y="0"/>
                    </a:lnTo>
                    <a:lnTo>
                      <a:pt x="19684" y="0"/>
                    </a:lnTo>
                    <a:lnTo>
                      <a:pt x="19633" y="0"/>
                    </a:lnTo>
                    <a:cubicBezTo>
                      <a:pt x="19607" y="0"/>
                      <a:pt x="19581" y="0"/>
                      <a:pt x="19555" y="0"/>
                    </a:cubicBezTo>
                    <a:lnTo>
                      <a:pt x="19449" y="0"/>
                    </a:lnTo>
                    <a:lnTo>
                      <a:pt x="19345" y="0"/>
                    </a:lnTo>
                    <a:lnTo>
                      <a:pt x="19162" y="0"/>
                    </a:lnTo>
                    <a:lnTo>
                      <a:pt x="18976" y="0"/>
                    </a:lnTo>
                    <a:lnTo>
                      <a:pt x="18795" y="0"/>
                    </a:lnTo>
                    <a:lnTo>
                      <a:pt x="18584" y="0"/>
                    </a:lnTo>
                    <a:lnTo>
                      <a:pt x="18505" y="0"/>
                    </a:lnTo>
                    <a:lnTo>
                      <a:pt x="18321" y="0"/>
                    </a:lnTo>
                    <a:lnTo>
                      <a:pt x="17982" y="0"/>
                    </a:lnTo>
                    <a:lnTo>
                      <a:pt x="17746" y="0"/>
                    </a:lnTo>
                    <a:lnTo>
                      <a:pt x="17746" y="0"/>
                    </a:lnTo>
                    <a:lnTo>
                      <a:pt x="17537" y="0"/>
                    </a:lnTo>
                    <a:lnTo>
                      <a:pt x="17405" y="0"/>
                    </a:lnTo>
                    <a:lnTo>
                      <a:pt x="17405" y="0"/>
                    </a:lnTo>
                    <a:cubicBezTo>
                      <a:pt x="17352" y="0"/>
                      <a:pt x="17248" y="0"/>
                      <a:pt x="17196" y="0"/>
                    </a:cubicBezTo>
                    <a:lnTo>
                      <a:pt x="17143" y="0"/>
                    </a:lnTo>
                    <a:lnTo>
                      <a:pt x="17143" y="0"/>
                    </a:lnTo>
                    <a:lnTo>
                      <a:pt x="16986" y="0"/>
                    </a:lnTo>
                    <a:lnTo>
                      <a:pt x="17012" y="0"/>
                    </a:lnTo>
                    <a:lnTo>
                      <a:pt x="16959" y="0"/>
                    </a:lnTo>
                    <a:lnTo>
                      <a:pt x="16959" y="0"/>
                    </a:lnTo>
                    <a:lnTo>
                      <a:pt x="16829" y="0"/>
                    </a:lnTo>
                    <a:lnTo>
                      <a:pt x="16697" y="0"/>
                    </a:lnTo>
                    <a:lnTo>
                      <a:pt x="16566" y="0"/>
                    </a:lnTo>
                    <a:lnTo>
                      <a:pt x="16435" y="0"/>
                    </a:lnTo>
                    <a:lnTo>
                      <a:pt x="16277" y="0"/>
                    </a:lnTo>
                    <a:lnTo>
                      <a:pt x="16277" y="0"/>
                    </a:lnTo>
                    <a:lnTo>
                      <a:pt x="16566" y="0"/>
                    </a:lnTo>
                    <a:lnTo>
                      <a:pt x="16671" y="0"/>
                    </a:lnTo>
                    <a:lnTo>
                      <a:pt x="16488" y="0"/>
                    </a:lnTo>
                    <a:lnTo>
                      <a:pt x="16488" y="0"/>
                    </a:lnTo>
                    <a:lnTo>
                      <a:pt x="16409" y="0"/>
                    </a:lnTo>
                    <a:lnTo>
                      <a:pt x="16356" y="0"/>
                    </a:lnTo>
                    <a:cubicBezTo>
                      <a:pt x="16403" y="0"/>
                      <a:pt x="16407" y="0"/>
                      <a:pt x="16353" y="0"/>
                    </a:cubicBezTo>
                    <a:cubicBezTo>
                      <a:pt x="16346" y="0"/>
                      <a:pt x="16339" y="0"/>
                      <a:pt x="16330" y="0"/>
                    </a:cubicBezTo>
                    <a:lnTo>
                      <a:pt x="16225" y="0"/>
                    </a:lnTo>
                    <a:lnTo>
                      <a:pt x="16200" y="0"/>
                    </a:lnTo>
                    <a:lnTo>
                      <a:pt x="16095" y="0"/>
                    </a:lnTo>
                    <a:lnTo>
                      <a:pt x="15963" y="0"/>
                    </a:lnTo>
                    <a:lnTo>
                      <a:pt x="15833" y="0"/>
                    </a:lnTo>
                    <a:lnTo>
                      <a:pt x="15649" y="0"/>
                    </a:lnTo>
                    <a:lnTo>
                      <a:pt x="15544" y="0"/>
                    </a:lnTo>
                    <a:lnTo>
                      <a:pt x="15519" y="0"/>
                    </a:lnTo>
                    <a:lnTo>
                      <a:pt x="15386" y="0"/>
                    </a:lnTo>
                    <a:lnTo>
                      <a:pt x="15386" y="0"/>
                    </a:lnTo>
                    <a:lnTo>
                      <a:pt x="15386" y="0"/>
                    </a:lnTo>
                    <a:lnTo>
                      <a:pt x="15413" y="0"/>
                    </a:lnTo>
                    <a:cubicBezTo>
                      <a:pt x="15440" y="0"/>
                      <a:pt x="15413" y="0"/>
                      <a:pt x="15413" y="0"/>
                    </a:cubicBezTo>
                    <a:lnTo>
                      <a:pt x="15440" y="0"/>
                    </a:lnTo>
                    <a:lnTo>
                      <a:pt x="15492" y="0"/>
                    </a:lnTo>
                    <a:lnTo>
                      <a:pt x="15256" y="0"/>
                    </a:lnTo>
                    <a:lnTo>
                      <a:pt x="15098" y="0"/>
                    </a:lnTo>
                    <a:lnTo>
                      <a:pt x="15045" y="0"/>
                    </a:lnTo>
                    <a:cubicBezTo>
                      <a:pt x="14888" y="0"/>
                      <a:pt x="14757" y="0"/>
                      <a:pt x="14627" y="0"/>
                    </a:cubicBezTo>
                    <a:lnTo>
                      <a:pt x="14757" y="0"/>
                    </a:lnTo>
                    <a:lnTo>
                      <a:pt x="14785" y="0"/>
                    </a:lnTo>
                    <a:lnTo>
                      <a:pt x="14627" y="0"/>
                    </a:lnTo>
                    <a:lnTo>
                      <a:pt x="14444" y="0"/>
                    </a:lnTo>
                    <a:lnTo>
                      <a:pt x="14233" y="0"/>
                    </a:lnTo>
                    <a:lnTo>
                      <a:pt x="14076" y="0"/>
                    </a:lnTo>
                    <a:lnTo>
                      <a:pt x="13919" y="0"/>
                    </a:lnTo>
                    <a:lnTo>
                      <a:pt x="13919" y="0"/>
                    </a:lnTo>
                    <a:cubicBezTo>
                      <a:pt x="13866" y="0"/>
                      <a:pt x="13866" y="0"/>
                      <a:pt x="13840" y="0"/>
                    </a:cubicBezTo>
                    <a:lnTo>
                      <a:pt x="13866" y="0"/>
                    </a:lnTo>
                    <a:lnTo>
                      <a:pt x="13815" y="0"/>
                    </a:lnTo>
                    <a:lnTo>
                      <a:pt x="13683" y="0"/>
                    </a:lnTo>
                    <a:lnTo>
                      <a:pt x="13656" y="0"/>
                    </a:lnTo>
                    <a:lnTo>
                      <a:pt x="13525" y="0"/>
                    </a:lnTo>
                    <a:lnTo>
                      <a:pt x="13421" y="0"/>
                    </a:lnTo>
                    <a:lnTo>
                      <a:pt x="13289" y="0"/>
                    </a:lnTo>
                    <a:lnTo>
                      <a:pt x="13184" y="0"/>
                    </a:lnTo>
                    <a:lnTo>
                      <a:pt x="13028" y="0"/>
                    </a:lnTo>
                    <a:lnTo>
                      <a:pt x="12869" y="0"/>
                    </a:lnTo>
                    <a:lnTo>
                      <a:pt x="12766" y="0"/>
                    </a:lnTo>
                    <a:lnTo>
                      <a:pt x="12766" y="0"/>
                    </a:lnTo>
                    <a:lnTo>
                      <a:pt x="12634" y="0"/>
                    </a:lnTo>
                    <a:lnTo>
                      <a:pt x="12634" y="0"/>
                    </a:lnTo>
                    <a:lnTo>
                      <a:pt x="12450" y="0"/>
                    </a:lnTo>
                    <a:lnTo>
                      <a:pt x="12347" y="0"/>
                    </a:lnTo>
                    <a:lnTo>
                      <a:pt x="12241" y="0"/>
                    </a:lnTo>
                    <a:lnTo>
                      <a:pt x="12109" y="0"/>
                    </a:lnTo>
                    <a:lnTo>
                      <a:pt x="11952" y="0"/>
                    </a:lnTo>
                    <a:lnTo>
                      <a:pt x="11847" y="0"/>
                    </a:lnTo>
                    <a:lnTo>
                      <a:pt x="11717" y="0"/>
                    </a:lnTo>
                    <a:lnTo>
                      <a:pt x="11613" y="0"/>
                    </a:lnTo>
                    <a:lnTo>
                      <a:pt x="11455" y="0"/>
                    </a:lnTo>
                    <a:lnTo>
                      <a:pt x="11323" y="0"/>
                    </a:lnTo>
                    <a:lnTo>
                      <a:pt x="11297" y="0"/>
                    </a:lnTo>
                    <a:lnTo>
                      <a:pt x="11193" y="0"/>
                    </a:lnTo>
                    <a:lnTo>
                      <a:pt x="10877" y="0"/>
                    </a:lnTo>
                    <a:lnTo>
                      <a:pt x="10484" y="0"/>
                    </a:lnTo>
                    <a:lnTo>
                      <a:pt x="10040" y="0"/>
                    </a:lnTo>
                    <a:lnTo>
                      <a:pt x="9777" y="0"/>
                    </a:lnTo>
                    <a:lnTo>
                      <a:pt x="9724" y="0"/>
                    </a:lnTo>
                    <a:lnTo>
                      <a:pt x="9751" y="0"/>
                    </a:lnTo>
                    <a:lnTo>
                      <a:pt x="9647" y="0"/>
                    </a:lnTo>
                    <a:lnTo>
                      <a:pt x="9332" y="0"/>
                    </a:lnTo>
                    <a:lnTo>
                      <a:pt x="9068" y="0"/>
                    </a:lnTo>
                    <a:lnTo>
                      <a:pt x="8939" y="0"/>
                    </a:lnTo>
                    <a:lnTo>
                      <a:pt x="8702" y="0"/>
                    </a:lnTo>
                    <a:lnTo>
                      <a:pt x="8650" y="0"/>
                    </a:lnTo>
                    <a:lnTo>
                      <a:pt x="8571" y="0"/>
                    </a:lnTo>
                    <a:lnTo>
                      <a:pt x="8466" y="0"/>
                    </a:lnTo>
                    <a:lnTo>
                      <a:pt x="8257" y="0"/>
                    </a:lnTo>
                    <a:lnTo>
                      <a:pt x="8125" y="0"/>
                    </a:lnTo>
                    <a:cubicBezTo>
                      <a:pt x="8020" y="0"/>
                      <a:pt x="7916" y="0"/>
                      <a:pt x="7864" y="0"/>
                    </a:cubicBezTo>
                    <a:lnTo>
                      <a:pt x="7864" y="0"/>
                    </a:lnTo>
                    <a:lnTo>
                      <a:pt x="7916" y="0"/>
                    </a:lnTo>
                    <a:lnTo>
                      <a:pt x="7864" y="0"/>
                    </a:lnTo>
                    <a:lnTo>
                      <a:pt x="7994" y="0"/>
                    </a:lnTo>
                    <a:lnTo>
                      <a:pt x="7916" y="0"/>
                    </a:lnTo>
                    <a:lnTo>
                      <a:pt x="7916" y="0"/>
                    </a:lnTo>
                    <a:lnTo>
                      <a:pt x="8046" y="0"/>
                    </a:lnTo>
                    <a:lnTo>
                      <a:pt x="8125" y="0"/>
                    </a:lnTo>
                    <a:lnTo>
                      <a:pt x="8074" y="0"/>
                    </a:lnTo>
                    <a:lnTo>
                      <a:pt x="7994" y="0"/>
                    </a:lnTo>
                    <a:lnTo>
                      <a:pt x="7864" y="0"/>
                    </a:lnTo>
                    <a:lnTo>
                      <a:pt x="7784" y="0"/>
                    </a:lnTo>
                    <a:lnTo>
                      <a:pt x="7679" y="0"/>
                    </a:lnTo>
                    <a:lnTo>
                      <a:pt x="7654" y="0"/>
                    </a:lnTo>
                    <a:lnTo>
                      <a:pt x="7523" y="0"/>
                    </a:lnTo>
                    <a:lnTo>
                      <a:pt x="7288" y="0"/>
                    </a:lnTo>
                    <a:lnTo>
                      <a:pt x="7157" y="0"/>
                    </a:lnTo>
                    <a:lnTo>
                      <a:pt x="7129" y="0"/>
                    </a:lnTo>
                    <a:lnTo>
                      <a:pt x="7025" y="0"/>
                    </a:lnTo>
                    <a:lnTo>
                      <a:pt x="6947" y="0"/>
                    </a:lnTo>
                    <a:lnTo>
                      <a:pt x="6998" y="0"/>
                    </a:lnTo>
                    <a:lnTo>
                      <a:pt x="6867" y="0"/>
                    </a:lnTo>
                    <a:lnTo>
                      <a:pt x="6842" y="0"/>
                    </a:lnTo>
                    <a:lnTo>
                      <a:pt x="6684" y="0"/>
                    </a:lnTo>
                    <a:lnTo>
                      <a:pt x="6606" y="0"/>
                    </a:lnTo>
                    <a:lnTo>
                      <a:pt x="6317" y="0"/>
                    </a:lnTo>
                    <a:lnTo>
                      <a:pt x="6081" y="0"/>
                    </a:lnTo>
                    <a:lnTo>
                      <a:pt x="6081" y="0"/>
                    </a:lnTo>
                    <a:lnTo>
                      <a:pt x="6213" y="0"/>
                    </a:lnTo>
                    <a:lnTo>
                      <a:pt x="6370" y="0"/>
                    </a:lnTo>
                    <a:lnTo>
                      <a:pt x="6265" y="0"/>
                    </a:lnTo>
                    <a:lnTo>
                      <a:pt x="6107" y="0"/>
                    </a:lnTo>
                    <a:lnTo>
                      <a:pt x="6029" y="0"/>
                    </a:lnTo>
                    <a:lnTo>
                      <a:pt x="5845" y="0"/>
                    </a:lnTo>
                    <a:lnTo>
                      <a:pt x="5950" y="0"/>
                    </a:lnTo>
                    <a:lnTo>
                      <a:pt x="6107" y="0"/>
                    </a:lnTo>
                    <a:lnTo>
                      <a:pt x="6343" y="0"/>
                    </a:lnTo>
                    <a:lnTo>
                      <a:pt x="6317" y="0"/>
                    </a:lnTo>
                    <a:lnTo>
                      <a:pt x="6081" y="0"/>
                    </a:lnTo>
                    <a:lnTo>
                      <a:pt x="5950" y="0"/>
                    </a:lnTo>
                    <a:lnTo>
                      <a:pt x="5793" y="0"/>
                    </a:lnTo>
                    <a:lnTo>
                      <a:pt x="5609" y="0"/>
                    </a:lnTo>
                    <a:lnTo>
                      <a:pt x="5425" y="0"/>
                    </a:lnTo>
                    <a:lnTo>
                      <a:pt x="5531" y="0"/>
                    </a:lnTo>
                    <a:lnTo>
                      <a:pt x="5582" y="0"/>
                    </a:lnTo>
                    <a:lnTo>
                      <a:pt x="5661" y="0"/>
                    </a:lnTo>
                    <a:lnTo>
                      <a:pt x="5715" y="0"/>
                    </a:lnTo>
                    <a:lnTo>
                      <a:pt x="5688" y="0"/>
                    </a:lnTo>
                    <a:lnTo>
                      <a:pt x="5531" y="0"/>
                    </a:lnTo>
                    <a:lnTo>
                      <a:pt x="5268" y="0"/>
                    </a:lnTo>
                    <a:lnTo>
                      <a:pt x="5111" y="0"/>
                    </a:lnTo>
                    <a:lnTo>
                      <a:pt x="5111" y="0"/>
                    </a:lnTo>
                    <a:lnTo>
                      <a:pt x="5059" y="0"/>
                    </a:lnTo>
                    <a:lnTo>
                      <a:pt x="4770" y="0"/>
                    </a:lnTo>
                    <a:lnTo>
                      <a:pt x="4665" y="0"/>
                    </a:lnTo>
                    <a:lnTo>
                      <a:pt x="4586" y="0"/>
                    </a:lnTo>
                    <a:lnTo>
                      <a:pt x="4456" y="0"/>
                    </a:lnTo>
                    <a:lnTo>
                      <a:pt x="4403" y="0"/>
                    </a:lnTo>
                    <a:lnTo>
                      <a:pt x="4219" y="0"/>
                    </a:lnTo>
                    <a:lnTo>
                      <a:pt x="3957" y="0"/>
                    </a:lnTo>
                    <a:lnTo>
                      <a:pt x="3801" y="0"/>
                    </a:lnTo>
                    <a:lnTo>
                      <a:pt x="3749" y="0"/>
                    </a:lnTo>
                    <a:lnTo>
                      <a:pt x="3670" y="0"/>
                    </a:lnTo>
                    <a:lnTo>
                      <a:pt x="3617" y="0"/>
                    </a:lnTo>
                    <a:lnTo>
                      <a:pt x="3539" y="0"/>
                    </a:lnTo>
                    <a:lnTo>
                      <a:pt x="3460" y="0"/>
                    </a:lnTo>
                    <a:lnTo>
                      <a:pt x="3460" y="0"/>
                    </a:lnTo>
                    <a:lnTo>
                      <a:pt x="3328" y="0"/>
                    </a:lnTo>
                    <a:lnTo>
                      <a:pt x="3173" y="0"/>
                    </a:lnTo>
                    <a:lnTo>
                      <a:pt x="3094" y="0"/>
                    </a:lnTo>
                    <a:lnTo>
                      <a:pt x="2674" y="0"/>
                    </a:lnTo>
                    <a:lnTo>
                      <a:pt x="2543" y="0"/>
                    </a:lnTo>
                    <a:lnTo>
                      <a:pt x="2386" y="0"/>
                    </a:lnTo>
                    <a:lnTo>
                      <a:pt x="2228" y="0"/>
                    </a:lnTo>
                    <a:lnTo>
                      <a:pt x="2175" y="0"/>
                    </a:lnTo>
                    <a:lnTo>
                      <a:pt x="2149" y="0"/>
                    </a:lnTo>
                    <a:lnTo>
                      <a:pt x="2018" y="0"/>
                    </a:lnTo>
                    <a:lnTo>
                      <a:pt x="1913" y="0"/>
                    </a:lnTo>
                    <a:lnTo>
                      <a:pt x="1860" y="0"/>
                    </a:lnTo>
                    <a:lnTo>
                      <a:pt x="1757" y="0"/>
                    </a:lnTo>
                    <a:lnTo>
                      <a:pt x="1598" y="0"/>
                    </a:lnTo>
                    <a:lnTo>
                      <a:pt x="1442" y="0"/>
                    </a:lnTo>
                    <a:lnTo>
                      <a:pt x="1337" y="0"/>
                    </a:lnTo>
                    <a:lnTo>
                      <a:pt x="1257" y="0"/>
                    </a:lnTo>
                    <a:lnTo>
                      <a:pt x="1076" y="0"/>
                    </a:lnTo>
                    <a:lnTo>
                      <a:pt x="838" y="0"/>
                    </a:lnTo>
                    <a:lnTo>
                      <a:pt x="735" y="0"/>
                    </a:lnTo>
                    <a:lnTo>
                      <a:pt x="420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354" name="曲线"/>
            <p:cNvSpPr>
              <a:spLocks/>
            </p:cNvSpPr>
            <p:nvPr/>
          </p:nvSpPr>
          <p:spPr>
            <a:xfrm>
              <a:off x="3610037" y="3136973"/>
              <a:ext cx="52461" cy="655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3" y="0"/>
                  </a:moveTo>
                  <a:lnTo>
                    <a:pt x="360" y="0"/>
                  </a:lnTo>
                  <a:lnTo>
                    <a:pt x="0" y="0"/>
                  </a:lnTo>
                  <a:lnTo>
                    <a:pt x="1083" y="0"/>
                  </a:lnTo>
                  <a:lnTo>
                    <a:pt x="1624" y="0"/>
                  </a:lnTo>
                  <a:lnTo>
                    <a:pt x="2157" y="0"/>
                  </a:lnTo>
                  <a:lnTo>
                    <a:pt x="2698" y="0"/>
                  </a:lnTo>
                  <a:lnTo>
                    <a:pt x="2698" y="0"/>
                  </a:lnTo>
                  <a:lnTo>
                    <a:pt x="2157" y="0"/>
                  </a:lnTo>
                  <a:lnTo>
                    <a:pt x="2519" y="0"/>
                  </a:lnTo>
                  <a:lnTo>
                    <a:pt x="3059" y="0"/>
                  </a:lnTo>
                  <a:lnTo>
                    <a:pt x="2880" y="0"/>
                  </a:lnTo>
                  <a:lnTo>
                    <a:pt x="3603" y="0"/>
                  </a:lnTo>
                  <a:lnTo>
                    <a:pt x="4858" y="0"/>
                  </a:lnTo>
                  <a:lnTo>
                    <a:pt x="5580" y="0"/>
                  </a:lnTo>
                  <a:lnTo>
                    <a:pt x="6483" y="0"/>
                  </a:lnTo>
                  <a:lnTo>
                    <a:pt x="7195" y="0"/>
                  </a:lnTo>
                  <a:lnTo>
                    <a:pt x="6483" y="0"/>
                  </a:lnTo>
                  <a:lnTo>
                    <a:pt x="6302" y="0"/>
                  </a:lnTo>
                  <a:lnTo>
                    <a:pt x="7016" y="0"/>
                  </a:lnTo>
                  <a:lnTo>
                    <a:pt x="8641" y="0"/>
                  </a:lnTo>
                  <a:lnTo>
                    <a:pt x="10257" y="0"/>
                  </a:lnTo>
                  <a:lnTo>
                    <a:pt x="10076" y="0"/>
                  </a:lnTo>
                  <a:lnTo>
                    <a:pt x="11512" y="0"/>
                  </a:lnTo>
                  <a:lnTo>
                    <a:pt x="12777" y="0"/>
                  </a:lnTo>
                  <a:lnTo>
                    <a:pt x="13137" y="0"/>
                  </a:lnTo>
                  <a:lnTo>
                    <a:pt x="13851" y="0"/>
                  </a:lnTo>
                  <a:lnTo>
                    <a:pt x="15476" y="0"/>
                  </a:lnTo>
                  <a:lnTo>
                    <a:pt x="17093" y="0"/>
                  </a:lnTo>
                  <a:lnTo>
                    <a:pt x="17635" y="0"/>
                  </a:lnTo>
                  <a:lnTo>
                    <a:pt x="18891" y="0"/>
                  </a:lnTo>
                  <a:lnTo>
                    <a:pt x="19070" y="0"/>
                  </a:lnTo>
                  <a:lnTo>
                    <a:pt x="19612" y="0"/>
                  </a:lnTo>
                  <a:lnTo>
                    <a:pt x="20516" y="0"/>
                  </a:lnTo>
                  <a:lnTo>
                    <a:pt x="20516" y="0"/>
                  </a:lnTo>
                  <a:lnTo>
                    <a:pt x="20154" y="0"/>
                  </a:lnTo>
                  <a:lnTo>
                    <a:pt x="20516" y="0"/>
                  </a:lnTo>
                  <a:lnTo>
                    <a:pt x="19974" y="0"/>
                  </a:lnTo>
                  <a:lnTo>
                    <a:pt x="20697" y="0"/>
                  </a:lnTo>
                  <a:lnTo>
                    <a:pt x="20697" y="0"/>
                  </a:lnTo>
                  <a:lnTo>
                    <a:pt x="20697" y="0"/>
                  </a:lnTo>
                  <a:lnTo>
                    <a:pt x="21591" y="0"/>
                  </a:lnTo>
                  <a:lnTo>
                    <a:pt x="21591" y="0"/>
                  </a:lnTo>
                  <a:lnTo>
                    <a:pt x="20516" y="0"/>
                  </a:lnTo>
                  <a:lnTo>
                    <a:pt x="20154" y="0"/>
                  </a:lnTo>
                  <a:lnTo>
                    <a:pt x="20154" y="0"/>
                  </a:lnTo>
                  <a:lnTo>
                    <a:pt x="19974" y="0"/>
                  </a:lnTo>
                  <a:lnTo>
                    <a:pt x="19612" y="0"/>
                  </a:lnTo>
                  <a:lnTo>
                    <a:pt x="19252" y="0"/>
                  </a:lnTo>
                  <a:lnTo>
                    <a:pt x="19612" y="0"/>
                  </a:lnTo>
                  <a:lnTo>
                    <a:pt x="19252" y="0"/>
                  </a:lnTo>
                  <a:lnTo>
                    <a:pt x="18709" y="0"/>
                  </a:lnTo>
                  <a:lnTo>
                    <a:pt x="17273" y="0"/>
                  </a:lnTo>
                  <a:lnTo>
                    <a:pt x="16913" y="0"/>
                  </a:lnTo>
                  <a:lnTo>
                    <a:pt x="16913" y="0"/>
                  </a:lnTo>
                  <a:lnTo>
                    <a:pt x="16371" y="0"/>
                  </a:lnTo>
                  <a:lnTo>
                    <a:pt x="16371" y="0"/>
                  </a:lnTo>
                  <a:lnTo>
                    <a:pt x="16552" y="0"/>
                  </a:lnTo>
                  <a:lnTo>
                    <a:pt x="16371" y="0"/>
                  </a:lnTo>
                  <a:lnTo>
                    <a:pt x="16913" y="0"/>
                  </a:lnTo>
                  <a:lnTo>
                    <a:pt x="16371" y="0"/>
                  </a:lnTo>
                  <a:lnTo>
                    <a:pt x="15296" y="0"/>
                  </a:lnTo>
                  <a:lnTo>
                    <a:pt x="11693" y="0"/>
                  </a:lnTo>
                  <a:lnTo>
                    <a:pt x="10980" y="0"/>
                  </a:lnTo>
                  <a:lnTo>
                    <a:pt x="10619" y="0"/>
                  </a:lnTo>
                  <a:lnTo>
                    <a:pt x="10076" y="0"/>
                  </a:lnTo>
                  <a:lnTo>
                    <a:pt x="9355" y="0"/>
                  </a:lnTo>
                  <a:lnTo>
                    <a:pt x="9173" y="0"/>
                  </a:lnTo>
                  <a:lnTo>
                    <a:pt x="9173" y="0"/>
                  </a:lnTo>
                  <a:lnTo>
                    <a:pt x="8460" y="0"/>
                  </a:lnTo>
                  <a:lnTo>
                    <a:pt x="7919" y="0"/>
                  </a:lnTo>
                  <a:lnTo>
                    <a:pt x="7016" y="0"/>
                  </a:lnTo>
                  <a:lnTo>
                    <a:pt x="5760" y="0"/>
                  </a:lnTo>
                  <a:lnTo>
                    <a:pt x="4496" y="0"/>
                  </a:lnTo>
                  <a:lnTo>
                    <a:pt x="4496" y="0"/>
                  </a:lnTo>
                  <a:lnTo>
                    <a:pt x="5219" y="0"/>
                  </a:lnTo>
                  <a:lnTo>
                    <a:pt x="5219" y="0"/>
                  </a:lnTo>
                  <a:lnTo>
                    <a:pt x="4677" y="0"/>
                  </a:lnTo>
                  <a:lnTo>
                    <a:pt x="3603" y="0"/>
                  </a:lnTo>
                  <a:lnTo>
                    <a:pt x="3421" y="0"/>
                  </a:lnTo>
                  <a:lnTo>
                    <a:pt x="1985" y="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55" name="曲线"/>
            <p:cNvSpPr>
              <a:spLocks/>
            </p:cNvSpPr>
            <p:nvPr/>
          </p:nvSpPr>
          <p:spPr>
            <a:xfrm>
              <a:off x="3726697" y="3134461"/>
              <a:ext cx="114509" cy="7388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489" y="0"/>
                  </a:moveTo>
                  <a:lnTo>
                    <a:pt x="16325" y="0"/>
                  </a:lnTo>
                  <a:lnTo>
                    <a:pt x="16407" y="0"/>
                  </a:lnTo>
                  <a:lnTo>
                    <a:pt x="15911" y="0"/>
                  </a:lnTo>
                  <a:lnTo>
                    <a:pt x="15662" y="0"/>
                  </a:lnTo>
                  <a:lnTo>
                    <a:pt x="15911" y="0"/>
                  </a:lnTo>
                  <a:lnTo>
                    <a:pt x="15828" y="0"/>
                  </a:lnTo>
                  <a:lnTo>
                    <a:pt x="15500" y="0"/>
                  </a:lnTo>
                  <a:lnTo>
                    <a:pt x="15169" y="0"/>
                  </a:lnTo>
                  <a:lnTo>
                    <a:pt x="14839" y="0"/>
                  </a:lnTo>
                  <a:lnTo>
                    <a:pt x="14347" y="0"/>
                  </a:lnTo>
                  <a:lnTo>
                    <a:pt x="14347" y="0"/>
                  </a:lnTo>
                  <a:lnTo>
                    <a:pt x="13520" y="0"/>
                  </a:lnTo>
                  <a:lnTo>
                    <a:pt x="13109" y="0"/>
                  </a:lnTo>
                  <a:lnTo>
                    <a:pt x="12369" y="0"/>
                  </a:lnTo>
                  <a:lnTo>
                    <a:pt x="12204" y="0"/>
                  </a:lnTo>
                  <a:lnTo>
                    <a:pt x="12530" y="0"/>
                  </a:lnTo>
                  <a:lnTo>
                    <a:pt x="12286" y="0"/>
                  </a:lnTo>
                  <a:lnTo>
                    <a:pt x="12530" y="0"/>
                  </a:lnTo>
                  <a:lnTo>
                    <a:pt x="13027" y="0"/>
                  </a:lnTo>
                  <a:lnTo>
                    <a:pt x="12778" y="0"/>
                  </a:lnTo>
                  <a:lnTo>
                    <a:pt x="12530" y="0"/>
                  </a:lnTo>
                  <a:lnTo>
                    <a:pt x="12369" y="0"/>
                  </a:lnTo>
                  <a:lnTo>
                    <a:pt x="12369" y="0"/>
                  </a:lnTo>
                  <a:lnTo>
                    <a:pt x="12696" y="0"/>
                  </a:lnTo>
                  <a:lnTo>
                    <a:pt x="12530" y="0"/>
                  </a:lnTo>
                  <a:lnTo>
                    <a:pt x="12204" y="0"/>
                  </a:lnTo>
                  <a:lnTo>
                    <a:pt x="12204" y="0"/>
                  </a:lnTo>
                  <a:lnTo>
                    <a:pt x="12121" y="0"/>
                  </a:lnTo>
                  <a:lnTo>
                    <a:pt x="11956" y="0"/>
                  </a:lnTo>
                  <a:lnTo>
                    <a:pt x="11956" y="0"/>
                  </a:lnTo>
                  <a:lnTo>
                    <a:pt x="11789" y="0"/>
                  </a:lnTo>
                  <a:lnTo>
                    <a:pt x="11542" y="0"/>
                  </a:lnTo>
                  <a:lnTo>
                    <a:pt x="11707" y="0"/>
                  </a:lnTo>
                  <a:lnTo>
                    <a:pt x="11459" y="0"/>
                  </a:lnTo>
                  <a:lnTo>
                    <a:pt x="11049" y="0"/>
                  </a:lnTo>
                  <a:lnTo>
                    <a:pt x="10636" y="0"/>
                  </a:lnTo>
                  <a:lnTo>
                    <a:pt x="10469" y="0"/>
                  </a:lnTo>
                  <a:lnTo>
                    <a:pt x="10060" y="0"/>
                  </a:lnTo>
                  <a:lnTo>
                    <a:pt x="9729" y="0"/>
                  </a:lnTo>
                  <a:lnTo>
                    <a:pt x="9729" y="0"/>
                  </a:lnTo>
                  <a:lnTo>
                    <a:pt x="9233" y="0"/>
                  </a:lnTo>
                  <a:lnTo>
                    <a:pt x="8906" y="0"/>
                  </a:lnTo>
                  <a:lnTo>
                    <a:pt x="8245" y="0"/>
                  </a:lnTo>
                  <a:lnTo>
                    <a:pt x="8162" y="0"/>
                  </a:lnTo>
                  <a:lnTo>
                    <a:pt x="7587" y="0"/>
                  </a:lnTo>
                  <a:lnTo>
                    <a:pt x="7008" y="0"/>
                  </a:lnTo>
                  <a:lnTo>
                    <a:pt x="5195" y="0"/>
                  </a:lnTo>
                  <a:lnTo>
                    <a:pt x="4946" y="0"/>
                  </a:lnTo>
                  <a:lnTo>
                    <a:pt x="5113" y="0"/>
                  </a:lnTo>
                  <a:lnTo>
                    <a:pt x="5278" y="0"/>
                  </a:lnTo>
                  <a:lnTo>
                    <a:pt x="4946" y="0"/>
                  </a:lnTo>
                  <a:lnTo>
                    <a:pt x="4620" y="0"/>
                  </a:lnTo>
                  <a:lnTo>
                    <a:pt x="4123" y="0"/>
                  </a:lnTo>
                  <a:lnTo>
                    <a:pt x="3875" y="0"/>
                  </a:lnTo>
                  <a:lnTo>
                    <a:pt x="3715" y="0"/>
                  </a:lnTo>
                  <a:lnTo>
                    <a:pt x="3715" y="0"/>
                  </a:lnTo>
                  <a:lnTo>
                    <a:pt x="3301" y="0"/>
                  </a:lnTo>
                  <a:lnTo>
                    <a:pt x="3301" y="0"/>
                  </a:lnTo>
                  <a:lnTo>
                    <a:pt x="2477" y="0"/>
                  </a:lnTo>
                  <a:lnTo>
                    <a:pt x="1570" y="0"/>
                  </a:lnTo>
                  <a:lnTo>
                    <a:pt x="827" y="0"/>
                  </a:lnTo>
                  <a:lnTo>
                    <a:pt x="661" y="0"/>
                  </a:lnTo>
                  <a:lnTo>
                    <a:pt x="251" y="0"/>
                  </a:lnTo>
                  <a:lnTo>
                    <a:pt x="3" y="0"/>
                  </a:lnTo>
                  <a:lnTo>
                    <a:pt x="499" y="0"/>
                  </a:lnTo>
                  <a:lnTo>
                    <a:pt x="1239" y="0"/>
                  </a:lnTo>
                  <a:lnTo>
                    <a:pt x="1406" y="0"/>
                  </a:lnTo>
                  <a:lnTo>
                    <a:pt x="1897" y="0"/>
                  </a:lnTo>
                  <a:lnTo>
                    <a:pt x="1981" y="0"/>
                  </a:lnTo>
                  <a:lnTo>
                    <a:pt x="2394" y="0"/>
                  </a:lnTo>
                  <a:lnTo>
                    <a:pt x="3052" y="0"/>
                  </a:lnTo>
                  <a:lnTo>
                    <a:pt x="3134" y="0"/>
                  </a:lnTo>
                  <a:lnTo>
                    <a:pt x="3632" y="0"/>
                  </a:lnTo>
                  <a:lnTo>
                    <a:pt x="3959" y="0"/>
                  </a:lnTo>
                  <a:lnTo>
                    <a:pt x="5195" y="0"/>
                  </a:lnTo>
                  <a:lnTo>
                    <a:pt x="6514" y="0"/>
                  </a:lnTo>
                  <a:lnTo>
                    <a:pt x="6845" y="0"/>
                  </a:lnTo>
                  <a:lnTo>
                    <a:pt x="7999" y="0"/>
                  </a:lnTo>
                  <a:lnTo>
                    <a:pt x="8493" y="0"/>
                  </a:lnTo>
                  <a:lnTo>
                    <a:pt x="8658" y="0"/>
                  </a:lnTo>
                  <a:lnTo>
                    <a:pt x="9233" y="0"/>
                  </a:lnTo>
                  <a:lnTo>
                    <a:pt x="10144" y="0"/>
                  </a:lnTo>
                  <a:lnTo>
                    <a:pt x="11297" y="0"/>
                  </a:lnTo>
                  <a:lnTo>
                    <a:pt x="11131" y="0"/>
                  </a:lnTo>
                  <a:lnTo>
                    <a:pt x="12121" y="0"/>
                  </a:lnTo>
                  <a:lnTo>
                    <a:pt x="12369" y="0"/>
                  </a:lnTo>
                  <a:lnTo>
                    <a:pt x="13109" y="0"/>
                  </a:lnTo>
                  <a:lnTo>
                    <a:pt x="13601" y="0"/>
                  </a:lnTo>
                  <a:lnTo>
                    <a:pt x="13601" y="0"/>
                  </a:lnTo>
                  <a:lnTo>
                    <a:pt x="13850" y="0"/>
                  </a:lnTo>
                  <a:lnTo>
                    <a:pt x="13850" y="0"/>
                  </a:lnTo>
                  <a:lnTo>
                    <a:pt x="14264" y="0"/>
                  </a:lnTo>
                  <a:lnTo>
                    <a:pt x="14673" y="0"/>
                  </a:lnTo>
                  <a:lnTo>
                    <a:pt x="16407" y="0"/>
                  </a:lnTo>
                  <a:lnTo>
                    <a:pt x="16655" y="0"/>
                  </a:lnTo>
                  <a:lnTo>
                    <a:pt x="17231" y="0"/>
                  </a:lnTo>
                  <a:lnTo>
                    <a:pt x="17727" y="0"/>
                  </a:lnTo>
                  <a:lnTo>
                    <a:pt x="17727" y="0"/>
                  </a:lnTo>
                  <a:lnTo>
                    <a:pt x="18384" y="0"/>
                  </a:lnTo>
                  <a:lnTo>
                    <a:pt x="18715" y="0"/>
                  </a:lnTo>
                  <a:lnTo>
                    <a:pt x="19207" y="0"/>
                  </a:lnTo>
                  <a:lnTo>
                    <a:pt x="19786" y="0"/>
                  </a:lnTo>
                  <a:lnTo>
                    <a:pt x="19786" y="0"/>
                  </a:lnTo>
                  <a:lnTo>
                    <a:pt x="19207" y="0"/>
                  </a:lnTo>
                  <a:lnTo>
                    <a:pt x="19207" y="0"/>
                  </a:lnTo>
                  <a:lnTo>
                    <a:pt x="19374" y="0"/>
                  </a:lnTo>
                  <a:lnTo>
                    <a:pt x="20363" y="0"/>
                  </a:lnTo>
                  <a:lnTo>
                    <a:pt x="21103" y="0"/>
                  </a:lnTo>
                  <a:lnTo>
                    <a:pt x="21600" y="0"/>
                  </a:lnTo>
                  <a:lnTo>
                    <a:pt x="21434" y="0"/>
                  </a:lnTo>
                  <a:lnTo>
                    <a:pt x="21103" y="0"/>
                  </a:lnTo>
                  <a:lnTo>
                    <a:pt x="20611" y="0"/>
                  </a:lnTo>
                  <a:lnTo>
                    <a:pt x="20197" y="0"/>
                  </a:lnTo>
                  <a:lnTo>
                    <a:pt x="19786" y="0"/>
                  </a:lnTo>
                  <a:lnTo>
                    <a:pt x="19290" y="0"/>
                  </a:lnTo>
                  <a:lnTo>
                    <a:pt x="18959" y="0"/>
                  </a:lnTo>
                  <a:lnTo>
                    <a:pt x="18550" y="0"/>
                  </a:lnTo>
                  <a:lnTo>
                    <a:pt x="18384" y="0"/>
                  </a:lnTo>
                  <a:lnTo>
                    <a:pt x="18876" y="0"/>
                  </a:lnTo>
                  <a:lnTo>
                    <a:pt x="18550" y="0"/>
                  </a:lnTo>
                  <a:lnTo>
                    <a:pt x="18467" y="0"/>
                  </a:lnTo>
                  <a:lnTo>
                    <a:pt x="18136" y="0"/>
                  </a:lnTo>
                  <a:lnTo>
                    <a:pt x="17971" y="0"/>
                  </a:lnTo>
                  <a:lnTo>
                    <a:pt x="17727" y="0"/>
                  </a:lnTo>
                  <a:lnTo>
                    <a:pt x="17727" y="0"/>
                  </a:lnTo>
                  <a:lnTo>
                    <a:pt x="18136" y="0"/>
                  </a:lnTo>
                  <a:lnTo>
                    <a:pt x="18136" y="0"/>
                  </a:lnTo>
                  <a:lnTo>
                    <a:pt x="17561" y="0"/>
                  </a:lnTo>
                  <a:lnTo>
                    <a:pt x="17479" y="0"/>
                  </a:lnTo>
                  <a:lnTo>
                    <a:pt x="16900" y="0"/>
                  </a:lnTo>
                  <a:lnTo>
                    <a:pt x="16900" y="0"/>
                  </a:lnTo>
                  <a:lnTo>
                    <a:pt x="164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56" name="曲线"/>
            <p:cNvSpPr>
              <a:spLocks/>
            </p:cNvSpPr>
            <p:nvPr/>
          </p:nvSpPr>
          <p:spPr>
            <a:xfrm>
              <a:off x="3619643" y="2930845"/>
              <a:ext cx="99661" cy="1840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241" y="0"/>
                  </a:moveTo>
                  <a:lnTo>
                    <a:pt x="7862" y="0"/>
                  </a:lnTo>
                  <a:lnTo>
                    <a:pt x="7201" y="0"/>
                  </a:lnTo>
                  <a:lnTo>
                    <a:pt x="6631" y="0"/>
                  </a:lnTo>
                  <a:lnTo>
                    <a:pt x="6821" y="0"/>
                  </a:lnTo>
                  <a:lnTo>
                    <a:pt x="5874" y="0"/>
                  </a:lnTo>
                  <a:lnTo>
                    <a:pt x="5400" y="0"/>
                  </a:lnTo>
                  <a:lnTo>
                    <a:pt x="4644" y="0"/>
                  </a:lnTo>
                  <a:lnTo>
                    <a:pt x="4644" y="0"/>
                  </a:lnTo>
                  <a:lnTo>
                    <a:pt x="4072" y="0"/>
                  </a:lnTo>
                  <a:lnTo>
                    <a:pt x="3977" y="0"/>
                  </a:lnTo>
                  <a:lnTo>
                    <a:pt x="3603" y="0"/>
                  </a:lnTo>
                  <a:lnTo>
                    <a:pt x="3316" y="0"/>
                  </a:lnTo>
                  <a:lnTo>
                    <a:pt x="2747" y="0"/>
                  </a:lnTo>
                  <a:lnTo>
                    <a:pt x="2371" y="0"/>
                  </a:lnTo>
                  <a:lnTo>
                    <a:pt x="2275" y="0"/>
                  </a:lnTo>
                  <a:lnTo>
                    <a:pt x="1895" y="0"/>
                  </a:lnTo>
                  <a:lnTo>
                    <a:pt x="1705" y="0"/>
                  </a:lnTo>
                  <a:lnTo>
                    <a:pt x="1801" y="0"/>
                  </a:lnTo>
                  <a:lnTo>
                    <a:pt x="1424" y="0"/>
                  </a:lnTo>
                  <a:lnTo>
                    <a:pt x="855" y="0"/>
                  </a:lnTo>
                  <a:lnTo>
                    <a:pt x="665" y="0"/>
                  </a:lnTo>
                  <a:lnTo>
                    <a:pt x="474" y="0"/>
                  </a:lnTo>
                  <a:lnTo>
                    <a:pt x="285" y="0"/>
                  </a:lnTo>
                  <a:lnTo>
                    <a:pt x="4" y="0"/>
                  </a:lnTo>
                  <a:lnTo>
                    <a:pt x="285" y="0"/>
                  </a:lnTo>
                  <a:lnTo>
                    <a:pt x="1140" y="0"/>
                  </a:lnTo>
                  <a:lnTo>
                    <a:pt x="1610" y="0"/>
                  </a:lnTo>
                  <a:lnTo>
                    <a:pt x="2086" y="0"/>
                  </a:lnTo>
                  <a:lnTo>
                    <a:pt x="2180" y="0"/>
                  </a:lnTo>
                  <a:lnTo>
                    <a:pt x="1895" y="0"/>
                  </a:lnTo>
                  <a:lnTo>
                    <a:pt x="2841" y="0"/>
                  </a:lnTo>
                  <a:lnTo>
                    <a:pt x="3316" y="0"/>
                  </a:lnTo>
                  <a:lnTo>
                    <a:pt x="4454" y="0"/>
                  </a:lnTo>
                  <a:lnTo>
                    <a:pt x="5119" y="0"/>
                  </a:lnTo>
                  <a:lnTo>
                    <a:pt x="5685" y="0"/>
                  </a:lnTo>
                  <a:lnTo>
                    <a:pt x="6441" y="0"/>
                  </a:lnTo>
                  <a:lnTo>
                    <a:pt x="6821" y="0"/>
                  </a:lnTo>
                  <a:lnTo>
                    <a:pt x="7486" y="0"/>
                  </a:lnTo>
                  <a:lnTo>
                    <a:pt x="7580" y="0"/>
                  </a:lnTo>
                  <a:lnTo>
                    <a:pt x="7486" y="0"/>
                  </a:lnTo>
                  <a:lnTo>
                    <a:pt x="8337" y="0"/>
                  </a:lnTo>
                  <a:lnTo>
                    <a:pt x="8337" y="0"/>
                  </a:lnTo>
                  <a:lnTo>
                    <a:pt x="7956" y="0"/>
                  </a:lnTo>
                  <a:lnTo>
                    <a:pt x="7580" y="0"/>
                  </a:lnTo>
                  <a:lnTo>
                    <a:pt x="7390" y="0"/>
                  </a:lnTo>
                  <a:lnTo>
                    <a:pt x="6821" y="0"/>
                  </a:lnTo>
                  <a:lnTo>
                    <a:pt x="6065" y="0"/>
                  </a:lnTo>
                  <a:lnTo>
                    <a:pt x="5685" y="0"/>
                  </a:lnTo>
                  <a:lnTo>
                    <a:pt x="5685" y="0"/>
                  </a:lnTo>
                  <a:lnTo>
                    <a:pt x="6350" y="0"/>
                  </a:lnTo>
                  <a:lnTo>
                    <a:pt x="5970" y="0"/>
                  </a:lnTo>
                  <a:lnTo>
                    <a:pt x="6065" y="0"/>
                  </a:lnTo>
                  <a:lnTo>
                    <a:pt x="6441" y="0"/>
                  </a:lnTo>
                  <a:lnTo>
                    <a:pt x="6821" y="0"/>
                  </a:lnTo>
                  <a:lnTo>
                    <a:pt x="7580" y="0"/>
                  </a:lnTo>
                  <a:lnTo>
                    <a:pt x="8432" y="0"/>
                  </a:lnTo>
                  <a:lnTo>
                    <a:pt x="8906" y="0"/>
                  </a:lnTo>
                  <a:lnTo>
                    <a:pt x="9568" y="0"/>
                  </a:lnTo>
                  <a:lnTo>
                    <a:pt x="10323" y="0"/>
                  </a:lnTo>
                  <a:lnTo>
                    <a:pt x="10895" y="0"/>
                  </a:lnTo>
                  <a:lnTo>
                    <a:pt x="10799" y="0"/>
                  </a:lnTo>
                  <a:lnTo>
                    <a:pt x="11649" y="0"/>
                  </a:lnTo>
                  <a:lnTo>
                    <a:pt x="11839" y="0"/>
                  </a:lnTo>
                  <a:lnTo>
                    <a:pt x="12221" y="0"/>
                  </a:lnTo>
                  <a:lnTo>
                    <a:pt x="12787" y="0"/>
                  </a:lnTo>
                  <a:lnTo>
                    <a:pt x="13167" y="0"/>
                  </a:lnTo>
                  <a:lnTo>
                    <a:pt x="13167" y="0"/>
                  </a:lnTo>
                  <a:lnTo>
                    <a:pt x="13547" y="0"/>
                  </a:lnTo>
                  <a:lnTo>
                    <a:pt x="13737" y="0"/>
                  </a:lnTo>
                  <a:lnTo>
                    <a:pt x="14113" y="0"/>
                  </a:lnTo>
                  <a:lnTo>
                    <a:pt x="14018" y="0"/>
                  </a:lnTo>
                  <a:lnTo>
                    <a:pt x="14208" y="0"/>
                  </a:lnTo>
                  <a:lnTo>
                    <a:pt x="14872" y="0"/>
                  </a:lnTo>
                  <a:lnTo>
                    <a:pt x="15153" y="0"/>
                  </a:lnTo>
                  <a:lnTo>
                    <a:pt x="15438" y="0"/>
                  </a:lnTo>
                  <a:lnTo>
                    <a:pt x="15914" y="0"/>
                  </a:lnTo>
                  <a:lnTo>
                    <a:pt x="16103" y="0"/>
                  </a:lnTo>
                  <a:lnTo>
                    <a:pt x="15818" y="0"/>
                  </a:lnTo>
                  <a:lnTo>
                    <a:pt x="15629" y="0"/>
                  </a:lnTo>
                  <a:lnTo>
                    <a:pt x="15914" y="0"/>
                  </a:lnTo>
                  <a:lnTo>
                    <a:pt x="16295" y="0"/>
                  </a:lnTo>
                  <a:lnTo>
                    <a:pt x="16295" y="0"/>
                  </a:lnTo>
                  <a:lnTo>
                    <a:pt x="15533" y="0"/>
                  </a:lnTo>
                  <a:lnTo>
                    <a:pt x="15629" y="0"/>
                  </a:lnTo>
                  <a:lnTo>
                    <a:pt x="15818" y="0"/>
                  </a:lnTo>
                  <a:lnTo>
                    <a:pt x="15914" y="0"/>
                  </a:lnTo>
                  <a:lnTo>
                    <a:pt x="15438" y="0"/>
                  </a:lnTo>
                  <a:lnTo>
                    <a:pt x="15344" y="0"/>
                  </a:lnTo>
                  <a:lnTo>
                    <a:pt x="15629" y="0"/>
                  </a:lnTo>
                  <a:lnTo>
                    <a:pt x="16103" y="0"/>
                  </a:lnTo>
                  <a:lnTo>
                    <a:pt x="16575" y="0"/>
                  </a:lnTo>
                  <a:lnTo>
                    <a:pt x="16480" y="0"/>
                  </a:lnTo>
                  <a:lnTo>
                    <a:pt x="16575" y="0"/>
                  </a:lnTo>
                  <a:lnTo>
                    <a:pt x="16480" y="0"/>
                  </a:lnTo>
                  <a:lnTo>
                    <a:pt x="16575" y="0"/>
                  </a:lnTo>
                  <a:lnTo>
                    <a:pt x="16103" y="0"/>
                  </a:lnTo>
                  <a:lnTo>
                    <a:pt x="15818" y="0"/>
                  </a:lnTo>
                  <a:lnTo>
                    <a:pt x="15629" y="0"/>
                  </a:lnTo>
                  <a:lnTo>
                    <a:pt x="14968" y="0"/>
                  </a:lnTo>
                  <a:lnTo>
                    <a:pt x="14208" y="0"/>
                  </a:lnTo>
                  <a:lnTo>
                    <a:pt x="13923" y="0"/>
                  </a:lnTo>
                  <a:lnTo>
                    <a:pt x="12977" y="0"/>
                  </a:lnTo>
                  <a:lnTo>
                    <a:pt x="12505" y="0"/>
                  </a:lnTo>
                  <a:lnTo>
                    <a:pt x="12601" y="0"/>
                  </a:lnTo>
                  <a:lnTo>
                    <a:pt x="13167" y="0"/>
                  </a:lnTo>
                  <a:lnTo>
                    <a:pt x="13641" y="0"/>
                  </a:lnTo>
                  <a:lnTo>
                    <a:pt x="13547" y="0"/>
                  </a:lnTo>
                  <a:lnTo>
                    <a:pt x="13737" y="0"/>
                  </a:lnTo>
                  <a:lnTo>
                    <a:pt x="12977" y="0"/>
                  </a:lnTo>
                  <a:lnTo>
                    <a:pt x="12787" y="0"/>
                  </a:lnTo>
                  <a:lnTo>
                    <a:pt x="12316" y="0"/>
                  </a:lnTo>
                  <a:lnTo>
                    <a:pt x="11085" y="0"/>
                  </a:lnTo>
                  <a:lnTo>
                    <a:pt x="10799" y="0"/>
                  </a:lnTo>
                  <a:lnTo>
                    <a:pt x="10229" y="0"/>
                  </a:lnTo>
                  <a:lnTo>
                    <a:pt x="9949" y="0"/>
                  </a:lnTo>
                  <a:lnTo>
                    <a:pt x="9377" y="0"/>
                  </a:lnTo>
                  <a:lnTo>
                    <a:pt x="8906" y="0"/>
                  </a:lnTo>
                  <a:lnTo>
                    <a:pt x="8998" y="0"/>
                  </a:lnTo>
                  <a:lnTo>
                    <a:pt x="8998" y="0"/>
                  </a:lnTo>
                  <a:lnTo>
                    <a:pt x="8998" y="0"/>
                  </a:lnTo>
                  <a:lnTo>
                    <a:pt x="9472" y="0"/>
                  </a:lnTo>
                  <a:lnTo>
                    <a:pt x="9758" y="0"/>
                  </a:lnTo>
                  <a:lnTo>
                    <a:pt x="9949" y="0"/>
                  </a:lnTo>
                  <a:lnTo>
                    <a:pt x="10323" y="0"/>
                  </a:lnTo>
                  <a:lnTo>
                    <a:pt x="10895" y="0"/>
                  </a:lnTo>
                  <a:lnTo>
                    <a:pt x="11274" y="0"/>
                  </a:lnTo>
                  <a:lnTo>
                    <a:pt x="11085" y="0"/>
                  </a:lnTo>
                  <a:lnTo>
                    <a:pt x="10323" y="0"/>
                  </a:lnTo>
                  <a:lnTo>
                    <a:pt x="9949" y="0"/>
                  </a:lnTo>
                  <a:lnTo>
                    <a:pt x="9949" y="0"/>
                  </a:lnTo>
                  <a:lnTo>
                    <a:pt x="9854" y="0"/>
                  </a:lnTo>
                  <a:lnTo>
                    <a:pt x="10139" y="0"/>
                  </a:lnTo>
                  <a:lnTo>
                    <a:pt x="9949" y="0"/>
                  </a:lnTo>
                  <a:lnTo>
                    <a:pt x="9949" y="0"/>
                  </a:lnTo>
                  <a:lnTo>
                    <a:pt x="10323" y="0"/>
                  </a:lnTo>
                  <a:lnTo>
                    <a:pt x="10608" y="0"/>
                  </a:lnTo>
                  <a:lnTo>
                    <a:pt x="10608" y="0"/>
                  </a:lnTo>
                  <a:lnTo>
                    <a:pt x="10323" y="0"/>
                  </a:lnTo>
                  <a:lnTo>
                    <a:pt x="9854" y="0"/>
                  </a:lnTo>
                  <a:lnTo>
                    <a:pt x="9377" y="0"/>
                  </a:lnTo>
                  <a:lnTo>
                    <a:pt x="10139" y="0"/>
                  </a:lnTo>
                  <a:lnTo>
                    <a:pt x="11180" y="0"/>
                  </a:lnTo>
                  <a:lnTo>
                    <a:pt x="11180" y="0"/>
                  </a:lnTo>
                  <a:lnTo>
                    <a:pt x="11274" y="0"/>
                  </a:lnTo>
                  <a:lnTo>
                    <a:pt x="11649" y="0"/>
                  </a:lnTo>
                  <a:lnTo>
                    <a:pt x="11744" y="0"/>
                  </a:lnTo>
                  <a:lnTo>
                    <a:pt x="11839" y="0"/>
                  </a:lnTo>
                  <a:lnTo>
                    <a:pt x="12221" y="0"/>
                  </a:lnTo>
                  <a:lnTo>
                    <a:pt x="12316" y="0"/>
                  </a:lnTo>
                  <a:lnTo>
                    <a:pt x="12977" y="0"/>
                  </a:lnTo>
                  <a:lnTo>
                    <a:pt x="13167" y="0"/>
                  </a:lnTo>
                  <a:lnTo>
                    <a:pt x="13262" y="0"/>
                  </a:lnTo>
                  <a:lnTo>
                    <a:pt x="13547" y="0"/>
                  </a:lnTo>
                  <a:lnTo>
                    <a:pt x="13452" y="0"/>
                  </a:lnTo>
                  <a:lnTo>
                    <a:pt x="13452" y="0"/>
                  </a:lnTo>
                  <a:lnTo>
                    <a:pt x="13262" y="0"/>
                  </a:lnTo>
                  <a:lnTo>
                    <a:pt x="13547" y="0"/>
                  </a:lnTo>
                  <a:lnTo>
                    <a:pt x="13737" y="0"/>
                  </a:lnTo>
                  <a:lnTo>
                    <a:pt x="14018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737" y="0"/>
                  </a:lnTo>
                  <a:lnTo>
                    <a:pt x="14302" y="0"/>
                  </a:lnTo>
                  <a:lnTo>
                    <a:pt x="14683" y="0"/>
                  </a:lnTo>
                  <a:lnTo>
                    <a:pt x="14587" y="0"/>
                  </a:lnTo>
                  <a:lnTo>
                    <a:pt x="14683" y="0"/>
                  </a:lnTo>
                  <a:lnTo>
                    <a:pt x="14018" y="0"/>
                  </a:lnTo>
                  <a:lnTo>
                    <a:pt x="14302" y="0"/>
                  </a:lnTo>
                  <a:lnTo>
                    <a:pt x="14587" y="0"/>
                  </a:lnTo>
                  <a:lnTo>
                    <a:pt x="14587" y="0"/>
                  </a:lnTo>
                  <a:lnTo>
                    <a:pt x="14208" y="0"/>
                  </a:lnTo>
                  <a:lnTo>
                    <a:pt x="14683" y="0"/>
                  </a:lnTo>
                  <a:lnTo>
                    <a:pt x="14872" y="0"/>
                  </a:lnTo>
                  <a:lnTo>
                    <a:pt x="14968" y="0"/>
                  </a:lnTo>
                  <a:lnTo>
                    <a:pt x="14968" y="0"/>
                  </a:lnTo>
                  <a:lnTo>
                    <a:pt x="14872" y="0"/>
                  </a:lnTo>
                  <a:lnTo>
                    <a:pt x="14968" y="0"/>
                  </a:lnTo>
                  <a:lnTo>
                    <a:pt x="15438" y="0"/>
                  </a:lnTo>
                  <a:lnTo>
                    <a:pt x="15818" y="0"/>
                  </a:lnTo>
                  <a:lnTo>
                    <a:pt x="16384" y="0"/>
                  </a:lnTo>
                  <a:lnTo>
                    <a:pt x="17526" y="0"/>
                  </a:lnTo>
                  <a:lnTo>
                    <a:pt x="17900" y="0"/>
                  </a:lnTo>
                  <a:lnTo>
                    <a:pt x="18377" y="0"/>
                  </a:lnTo>
                  <a:lnTo>
                    <a:pt x="18377" y="0"/>
                  </a:lnTo>
                  <a:lnTo>
                    <a:pt x="18846" y="0"/>
                  </a:lnTo>
                  <a:lnTo>
                    <a:pt x="19323" y="0"/>
                  </a:lnTo>
                  <a:lnTo>
                    <a:pt x="19892" y="0"/>
                  </a:lnTo>
                  <a:lnTo>
                    <a:pt x="20174" y="0"/>
                  </a:lnTo>
                  <a:lnTo>
                    <a:pt x="20268" y="0"/>
                  </a:lnTo>
                  <a:lnTo>
                    <a:pt x="20553" y="0"/>
                  </a:lnTo>
                  <a:lnTo>
                    <a:pt x="20838" y="0"/>
                  </a:lnTo>
                  <a:lnTo>
                    <a:pt x="20744" y="0"/>
                  </a:lnTo>
                  <a:lnTo>
                    <a:pt x="20838" y="0"/>
                  </a:lnTo>
                  <a:lnTo>
                    <a:pt x="20553" y="0"/>
                  </a:lnTo>
                  <a:lnTo>
                    <a:pt x="21029" y="0"/>
                  </a:lnTo>
                  <a:lnTo>
                    <a:pt x="21029" y="0"/>
                  </a:lnTo>
                  <a:lnTo>
                    <a:pt x="21218" y="0"/>
                  </a:lnTo>
                  <a:lnTo>
                    <a:pt x="21218" y="0"/>
                  </a:lnTo>
                  <a:lnTo>
                    <a:pt x="21029" y="0"/>
                  </a:lnTo>
                  <a:lnTo>
                    <a:pt x="21029" y="0"/>
                  </a:lnTo>
                  <a:lnTo>
                    <a:pt x="21218" y="0"/>
                  </a:lnTo>
                  <a:lnTo>
                    <a:pt x="21314" y="0"/>
                  </a:lnTo>
                  <a:lnTo>
                    <a:pt x="21314" y="0"/>
                  </a:lnTo>
                  <a:lnTo>
                    <a:pt x="21405" y="0"/>
                  </a:lnTo>
                  <a:lnTo>
                    <a:pt x="21595" y="0"/>
                  </a:lnTo>
                  <a:lnTo>
                    <a:pt x="21218" y="0"/>
                  </a:lnTo>
                  <a:lnTo>
                    <a:pt x="21123" y="0"/>
                  </a:lnTo>
                  <a:lnTo>
                    <a:pt x="20838" y="0"/>
                  </a:lnTo>
                  <a:lnTo>
                    <a:pt x="20838" y="0"/>
                  </a:lnTo>
                  <a:lnTo>
                    <a:pt x="20744" y="0"/>
                  </a:lnTo>
                  <a:lnTo>
                    <a:pt x="20838" y="0"/>
                  </a:lnTo>
                  <a:lnTo>
                    <a:pt x="20649" y="0"/>
                  </a:lnTo>
                  <a:lnTo>
                    <a:pt x="20744" y="0"/>
                  </a:lnTo>
                  <a:lnTo>
                    <a:pt x="20744" y="0"/>
                  </a:lnTo>
                  <a:lnTo>
                    <a:pt x="20553" y="0"/>
                  </a:lnTo>
                  <a:lnTo>
                    <a:pt x="20364" y="0"/>
                  </a:lnTo>
                  <a:lnTo>
                    <a:pt x="20174" y="0"/>
                  </a:lnTo>
                  <a:lnTo>
                    <a:pt x="20083" y="0"/>
                  </a:lnTo>
                  <a:lnTo>
                    <a:pt x="19608" y="0"/>
                  </a:lnTo>
                  <a:lnTo>
                    <a:pt x="19702" y="0"/>
                  </a:lnTo>
                  <a:lnTo>
                    <a:pt x="19608" y="0"/>
                  </a:lnTo>
                  <a:lnTo>
                    <a:pt x="19608" y="0"/>
                  </a:lnTo>
                  <a:lnTo>
                    <a:pt x="18941" y="0"/>
                  </a:lnTo>
                  <a:lnTo>
                    <a:pt x="18941" y="0"/>
                  </a:lnTo>
                  <a:lnTo>
                    <a:pt x="18846" y="0"/>
                  </a:lnTo>
                  <a:lnTo>
                    <a:pt x="18756" y="0"/>
                  </a:lnTo>
                  <a:lnTo>
                    <a:pt x="18377" y="0"/>
                  </a:lnTo>
                  <a:lnTo>
                    <a:pt x="17241" y="0"/>
                  </a:lnTo>
                  <a:lnTo>
                    <a:pt x="16954" y="0"/>
                  </a:lnTo>
                  <a:lnTo>
                    <a:pt x="15629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641" y="0"/>
                  </a:lnTo>
                  <a:lnTo>
                    <a:pt x="12601" y="0"/>
                  </a:lnTo>
                  <a:lnTo>
                    <a:pt x="12505" y="0"/>
                  </a:lnTo>
                  <a:lnTo>
                    <a:pt x="12316" y="0"/>
                  </a:lnTo>
                  <a:lnTo>
                    <a:pt x="12316" y="0"/>
                  </a:lnTo>
                  <a:lnTo>
                    <a:pt x="12316" y="0"/>
                  </a:lnTo>
                  <a:lnTo>
                    <a:pt x="12126" y="0"/>
                  </a:lnTo>
                  <a:lnTo>
                    <a:pt x="11744" y="0"/>
                  </a:lnTo>
                  <a:lnTo>
                    <a:pt x="11180" y="0"/>
                  </a:lnTo>
                  <a:lnTo>
                    <a:pt x="10323" y="0"/>
                  </a:lnTo>
                  <a:lnTo>
                    <a:pt x="9854" y="0"/>
                  </a:lnTo>
                  <a:lnTo>
                    <a:pt x="10323" y="0"/>
                  </a:lnTo>
                  <a:lnTo>
                    <a:pt x="10323" y="0"/>
                  </a:lnTo>
                  <a:lnTo>
                    <a:pt x="9854" y="0"/>
                  </a:lnTo>
                  <a:lnTo>
                    <a:pt x="10139" y="0"/>
                  </a:lnTo>
                  <a:lnTo>
                    <a:pt x="10323" y="0"/>
                  </a:lnTo>
                  <a:lnTo>
                    <a:pt x="10229" y="0"/>
                  </a:lnTo>
                  <a:lnTo>
                    <a:pt x="9949" y="0"/>
                  </a:lnTo>
                  <a:lnTo>
                    <a:pt x="9949" y="0"/>
                  </a:lnTo>
                  <a:lnTo>
                    <a:pt x="10229" y="0"/>
                  </a:lnTo>
                  <a:lnTo>
                    <a:pt x="10323" y="0"/>
                  </a:lnTo>
                  <a:lnTo>
                    <a:pt x="10608" y="0"/>
                  </a:lnTo>
                  <a:lnTo>
                    <a:pt x="10703" y="0"/>
                  </a:lnTo>
                  <a:lnTo>
                    <a:pt x="10799" y="0"/>
                  </a:lnTo>
                  <a:lnTo>
                    <a:pt x="11085" y="0"/>
                  </a:lnTo>
                  <a:lnTo>
                    <a:pt x="11554" y="0"/>
                  </a:lnTo>
                  <a:lnTo>
                    <a:pt x="11649" y="0"/>
                  </a:lnTo>
                  <a:lnTo>
                    <a:pt x="11839" y="0"/>
                  </a:lnTo>
                  <a:lnTo>
                    <a:pt x="11649" y="0"/>
                  </a:lnTo>
                  <a:lnTo>
                    <a:pt x="11744" y="0"/>
                  </a:lnTo>
                  <a:lnTo>
                    <a:pt x="11744" y="0"/>
                  </a:lnTo>
                  <a:lnTo>
                    <a:pt x="11744" y="0"/>
                  </a:lnTo>
                  <a:lnTo>
                    <a:pt x="11649" y="0"/>
                  </a:lnTo>
                  <a:lnTo>
                    <a:pt x="11839" y="0"/>
                  </a:lnTo>
                  <a:lnTo>
                    <a:pt x="11839" y="0"/>
                  </a:lnTo>
                  <a:lnTo>
                    <a:pt x="12126" y="0"/>
                  </a:lnTo>
                  <a:lnTo>
                    <a:pt x="12221" y="0"/>
                  </a:lnTo>
                  <a:lnTo>
                    <a:pt x="12316" y="0"/>
                  </a:lnTo>
                  <a:lnTo>
                    <a:pt x="12692" y="0"/>
                  </a:lnTo>
                  <a:lnTo>
                    <a:pt x="13071" y="0"/>
                  </a:lnTo>
                  <a:lnTo>
                    <a:pt x="13262" y="0"/>
                  </a:lnTo>
                  <a:lnTo>
                    <a:pt x="13452" y="0"/>
                  </a:lnTo>
                  <a:lnTo>
                    <a:pt x="13641" y="0"/>
                  </a:lnTo>
                  <a:lnTo>
                    <a:pt x="13547" y="0"/>
                  </a:lnTo>
                  <a:lnTo>
                    <a:pt x="13641" y="0"/>
                  </a:lnTo>
                  <a:lnTo>
                    <a:pt x="14113" y="0"/>
                  </a:lnTo>
                  <a:lnTo>
                    <a:pt x="14587" y="0"/>
                  </a:lnTo>
                  <a:lnTo>
                    <a:pt x="15062" y="0"/>
                  </a:lnTo>
                  <a:lnTo>
                    <a:pt x="15344" y="0"/>
                  </a:lnTo>
                  <a:lnTo>
                    <a:pt x="15533" y="0"/>
                  </a:lnTo>
                  <a:lnTo>
                    <a:pt x="15818" y="0"/>
                  </a:lnTo>
                  <a:lnTo>
                    <a:pt x="15629" y="0"/>
                  </a:lnTo>
                  <a:lnTo>
                    <a:pt x="15153" y="0"/>
                  </a:lnTo>
                  <a:lnTo>
                    <a:pt x="14872" y="0"/>
                  </a:lnTo>
                  <a:lnTo>
                    <a:pt x="14587" y="0"/>
                  </a:lnTo>
                  <a:lnTo>
                    <a:pt x="14113" y="0"/>
                  </a:lnTo>
                  <a:lnTo>
                    <a:pt x="13641" y="0"/>
                  </a:lnTo>
                  <a:lnTo>
                    <a:pt x="13071" y="0"/>
                  </a:lnTo>
                  <a:lnTo>
                    <a:pt x="12977" y="0"/>
                  </a:lnTo>
                  <a:lnTo>
                    <a:pt x="11839" y="0"/>
                  </a:lnTo>
                  <a:lnTo>
                    <a:pt x="11744" y="0"/>
                  </a:lnTo>
                  <a:lnTo>
                    <a:pt x="11370" y="0"/>
                  </a:lnTo>
                  <a:lnTo>
                    <a:pt x="11649" y="0"/>
                  </a:lnTo>
                  <a:lnTo>
                    <a:pt x="12126" y="0"/>
                  </a:lnTo>
                  <a:lnTo>
                    <a:pt x="12126" y="0"/>
                  </a:lnTo>
                  <a:lnTo>
                    <a:pt x="11744" y="0"/>
                  </a:lnTo>
                  <a:lnTo>
                    <a:pt x="11085" y="0"/>
                  </a:lnTo>
                  <a:lnTo>
                    <a:pt x="10799" y="0"/>
                  </a:lnTo>
                  <a:lnTo>
                    <a:pt x="9568" y="0"/>
                  </a:lnTo>
                  <a:lnTo>
                    <a:pt x="9377" y="0"/>
                  </a:lnTo>
                  <a:lnTo>
                    <a:pt x="8811" y="0"/>
                  </a:lnTo>
                  <a:lnTo>
                    <a:pt x="8811" y="0"/>
                  </a:lnTo>
                  <a:lnTo>
                    <a:pt x="824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57" name="曲线"/>
            <p:cNvSpPr>
              <a:spLocks/>
            </p:cNvSpPr>
            <p:nvPr/>
          </p:nvSpPr>
          <p:spPr>
            <a:xfrm>
              <a:off x="3632758" y="3040589"/>
              <a:ext cx="63384" cy="521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129" y="0"/>
                  </a:moveTo>
                  <a:lnTo>
                    <a:pt x="15933" y="0"/>
                  </a:lnTo>
                  <a:lnTo>
                    <a:pt x="15194" y="0"/>
                  </a:lnTo>
                  <a:lnTo>
                    <a:pt x="16083" y="0"/>
                  </a:lnTo>
                  <a:lnTo>
                    <a:pt x="15933" y="0"/>
                  </a:lnTo>
                  <a:lnTo>
                    <a:pt x="16083" y="0"/>
                  </a:lnTo>
                  <a:lnTo>
                    <a:pt x="16083" y="0"/>
                  </a:lnTo>
                  <a:lnTo>
                    <a:pt x="14746" y="0"/>
                  </a:lnTo>
                  <a:lnTo>
                    <a:pt x="13999" y="0"/>
                  </a:lnTo>
                  <a:lnTo>
                    <a:pt x="12960" y="0"/>
                  </a:lnTo>
                  <a:lnTo>
                    <a:pt x="12510" y="0"/>
                  </a:lnTo>
                  <a:lnTo>
                    <a:pt x="11614" y="0"/>
                  </a:lnTo>
                  <a:lnTo>
                    <a:pt x="11023" y="0"/>
                  </a:lnTo>
                  <a:lnTo>
                    <a:pt x="10276" y="0"/>
                  </a:lnTo>
                  <a:lnTo>
                    <a:pt x="9236" y="0"/>
                  </a:lnTo>
                  <a:lnTo>
                    <a:pt x="8190" y="0"/>
                  </a:lnTo>
                  <a:lnTo>
                    <a:pt x="7301" y="0"/>
                  </a:lnTo>
                  <a:lnTo>
                    <a:pt x="6255" y="0"/>
                  </a:lnTo>
                  <a:lnTo>
                    <a:pt x="5806" y="0"/>
                  </a:lnTo>
                  <a:lnTo>
                    <a:pt x="4768" y="0"/>
                  </a:lnTo>
                  <a:lnTo>
                    <a:pt x="2831" y="0"/>
                  </a:lnTo>
                  <a:lnTo>
                    <a:pt x="1935" y="0"/>
                  </a:lnTo>
                  <a:lnTo>
                    <a:pt x="1195" y="0"/>
                  </a:lnTo>
                  <a:lnTo>
                    <a:pt x="746" y="0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448" y="0"/>
                  </a:lnTo>
                  <a:lnTo>
                    <a:pt x="1195" y="0"/>
                  </a:lnTo>
                  <a:lnTo>
                    <a:pt x="1493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935" y="0"/>
                  </a:lnTo>
                  <a:lnTo>
                    <a:pt x="1935" y="0"/>
                  </a:lnTo>
                  <a:lnTo>
                    <a:pt x="2533" y="0"/>
                  </a:lnTo>
                  <a:lnTo>
                    <a:pt x="2533" y="0"/>
                  </a:lnTo>
                  <a:lnTo>
                    <a:pt x="2980" y="0"/>
                  </a:lnTo>
                  <a:lnTo>
                    <a:pt x="3430" y="0"/>
                  </a:lnTo>
                  <a:lnTo>
                    <a:pt x="3722" y="0"/>
                  </a:lnTo>
                  <a:lnTo>
                    <a:pt x="3579" y="0"/>
                  </a:lnTo>
                  <a:lnTo>
                    <a:pt x="4019" y="0"/>
                  </a:lnTo>
                  <a:lnTo>
                    <a:pt x="4019" y="0"/>
                  </a:lnTo>
                  <a:lnTo>
                    <a:pt x="5216" y="0"/>
                  </a:lnTo>
                  <a:lnTo>
                    <a:pt x="5216" y="0"/>
                  </a:lnTo>
                  <a:lnTo>
                    <a:pt x="5657" y="0"/>
                  </a:lnTo>
                  <a:lnTo>
                    <a:pt x="5955" y="0"/>
                  </a:lnTo>
                  <a:lnTo>
                    <a:pt x="5955" y="0"/>
                  </a:lnTo>
                  <a:lnTo>
                    <a:pt x="6404" y="0"/>
                  </a:lnTo>
                  <a:lnTo>
                    <a:pt x="6255" y="0"/>
                  </a:lnTo>
                  <a:lnTo>
                    <a:pt x="5806" y="0"/>
                  </a:lnTo>
                  <a:lnTo>
                    <a:pt x="5955" y="0"/>
                  </a:lnTo>
                  <a:lnTo>
                    <a:pt x="6255" y="0"/>
                  </a:lnTo>
                  <a:lnTo>
                    <a:pt x="6553" y="0"/>
                  </a:lnTo>
                  <a:lnTo>
                    <a:pt x="7301" y="0"/>
                  </a:lnTo>
                  <a:lnTo>
                    <a:pt x="7301" y="0"/>
                  </a:lnTo>
                  <a:lnTo>
                    <a:pt x="7743" y="0"/>
                  </a:lnTo>
                  <a:lnTo>
                    <a:pt x="8638" y="0"/>
                  </a:lnTo>
                  <a:lnTo>
                    <a:pt x="8788" y="0"/>
                  </a:lnTo>
                  <a:lnTo>
                    <a:pt x="9535" y="0"/>
                  </a:lnTo>
                  <a:lnTo>
                    <a:pt x="10276" y="0"/>
                  </a:lnTo>
                  <a:lnTo>
                    <a:pt x="11172" y="0"/>
                  </a:lnTo>
                  <a:lnTo>
                    <a:pt x="11614" y="0"/>
                  </a:lnTo>
                  <a:lnTo>
                    <a:pt x="12510" y="0"/>
                  </a:lnTo>
                  <a:lnTo>
                    <a:pt x="12960" y="0"/>
                  </a:lnTo>
                  <a:lnTo>
                    <a:pt x="14894" y="0"/>
                  </a:lnTo>
                  <a:lnTo>
                    <a:pt x="15635" y="0"/>
                  </a:lnTo>
                  <a:lnTo>
                    <a:pt x="15933" y="0"/>
                  </a:lnTo>
                  <a:lnTo>
                    <a:pt x="17129" y="0"/>
                  </a:lnTo>
                  <a:lnTo>
                    <a:pt x="16831" y="0"/>
                  </a:lnTo>
                  <a:lnTo>
                    <a:pt x="16981" y="0"/>
                  </a:lnTo>
                  <a:lnTo>
                    <a:pt x="16232" y="0"/>
                  </a:lnTo>
                  <a:lnTo>
                    <a:pt x="15344" y="0"/>
                  </a:lnTo>
                  <a:lnTo>
                    <a:pt x="15194" y="0"/>
                  </a:lnTo>
                  <a:lnTo>
                    <a:pt x="15933" y="0"/>
                  </a:lnTo>
                  <a:lnTo>
                    <a:pt x="17422" y="0"/>
                  </a:lnTo>
                  <a:lnTo>
                    <a:pt x="17870" y="0"/>
                  </a:lnTo>
                  <a:lnTo>
                    <a:pt x="19065" y="0"/>
                  </a:lnTo>
                  <a:lnTo>
                    <a:pt x="20105" y="0"/>
                  </a:lnTo>
                  <a:lnTo>
                    <a:pt x="20403" y="0"/>
                  </a:lnTo>
                  <a:lnTo>
                    <a:pt x="20852" y="0"/>
                  </a:lnTo>
                  <a:lnTo>
                    <a:pt x="21591" y="0"/>
                  </a:lnTo>
                  <a:lnTo>
                    <a:pt x="21442" y="0"/>
                  </a:lnTo>
                  <a:lnTo>
                    <a:pt x="21591" y="0"/>
                  </a:lnTo>
                  <a:lnTo>
                    <a:pt x="21442" y="0"/>
                  </a:lnTo>
                  <a:lnTo>
                    <a:pt x="21591" y="0"/>
                  </a:lnTo>
                  <a:lnTo>
                    <a:pt x="20852" y="0"/>
                  </a:lnTo>
                  <a:lnTo>
                    <a:pt x="20105" y="0"/>
                  </a:lnTo>
                  <a:lnTo>
                    <a:pt x="19656" y="0"/>
                  </a:lnTo>
                  <a:lnTo>
                    <a:pt x="19065" y="0"/>
                  </a:lnTo>
                  <a:lnTo>
                    <a:pt x="18318" y="0"/>
                  </a:lnTo>
                  <a:lnTo>
                    <a:pt x="17570" y="0"/>
                  </a:lnTo>
                  <a:lnTo>
                    <a:pt x="1712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58" name="曲线"/>
            <p:cNvSpPr>
              <a:spLocks/>
            </p:cNvSpPr>
            <p:nvPr/>
          </p:nvSpPr>
          <p:spPr>
            <a:xfrm>
              <a:off x="3596920" y="2943348"/>
              <a:ext cx="97905" cy="10810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049" y="0"/>
                  </a:moveTo>
                  <a:lnTo>
                    <a:pt x="4049" y="0"/>
                  </a:lnTo>
                  <a:lnTo>
                    <a:pt x="3763" y="0"/>
                  </a:lnTo>
                  <a:lnTo>
                    <a:pt x="3763" y="0"/>
                  </a:lnTo>
                  <a:lnTo>
                    <a:pt x="3957" y="0"/>
                  </a:lnTo>
                  <a:lnTo>
                    <a:pt x="3957" y="0"/>
                  </a:lnTo>
                  <a:lnTo>
                    <a:pt x="4049" y="0"/>
                  </a:lnTo>
                  <a:lnTo>
                    <a:pt x="3570" y="0"/>
                  </a:lnTo>
                  <a:lnTo>
                    <a:pt x="2989" y="0"/>
                  </a:lnTo>
                  <a:lnTo>
                    <a:pt x="2704" y="0"/>
                  </a:lnTo>
                  <a:lnTo>
                    <a:pt x="2414" y="0"/>
                  </a:lnTo>
                  <a:lnTo>
                    <a:pt x="1929" y="0"/>
                  </a:lnTo>
                  <a:lnTo>
                    <a:pt x="1159" y="0"/>
                  </a:lnTo>
                  <a:lnTo>
                    <a:pt x="1064" y="0"/>
                  </a:lnTo>
                  <a:lnTo>
                    <a:pt x="870" y="0"/>
                  </a:lnTo>
                  <a:lnTo>
                    <a:pt x="1064" y="0"/>
                  </a:lnTo>
                  <a:lnTo>
                    <a:pt x="483" y="0"/>
                  </a:lnTo>
                  <a:lnTo>
                    <a:pt x="198" y="0"/>
                  </a:lnTo>
                  <a:lnTo>
                    <a:pt x="4" y="0"/>
                  </a:lnTo>
                  <a:lnTo>
                    <a:pt x="198" y="0"/>
                  </a:lnTo>
                  <a:lnTo>
                    <a:pt x="967" y="0"/>
                  </a:lnTo>
                  <a:lnTo>
                    <a:pt x="1450" y="0"/>
                  </a:lnTo>
                  <a:lnTo>
                    <a:pt x="1542" y="0"/>
                  </a:lnTo>
                  <a:lnTo>
                    <a:pt x="1159" y="0"/>
                  </a:lnTo>
                  <a:lnTo>
                    <a:pt x="1542" y="0"/>
                  </a:lnTo>
                  <a:lnTo>
                    <a:pt x="2027" y="0"/>
                  </a:lnTo>
                  <a:lnTo>
                    <a:pt x="2414" y="0"/>
                  </a:lnTo>
                  <a:lnTo>
                    <a:pt x="3376" y="0"/>
                  </a:lnTo>
                  <a:lnTo>
                    <a:pt x="3474" y="0"/>
                  </a:lnTo>
                  <a:lnTo>
                    <a:pt x="3086" y="0"/>
                  </a:lnTo>
                  <a:lnTo>
                    <a:pt x="3474" y="0"/>
                  </a:lnTo>
                  <a:lnTo>
                    <a:pt x="3376" y="0"/>
                  </a:lnTo>
                  <a:lnTo>
                    <a:pt x="3086" y="0"/>
                  </a:lnTo>
                  <a:lnTo>
                    <a:pt x="3376" y="0"/>
                  </a:lnTo>
                  <a:lnTo>
                    <a:pt x="3376" y="0"/>
                  </a:lnTo>
                  <a:lnTo>
                    <a:pt x="3376" y="0"/>
                  </a:lnTo>
                  <a:lnTo>
                    <a:pt x="4049" y="0"/>
                  </a:lnTo>
                  <a:lnTo>
                    <a:pt x="4824" y="0"/>
                  </a:lnTo>
                  <a:lnTo>
                    <a:pt x="4824" y="0"/>
                  </a:lnTo>
                  <a:lnTo>
                    <a:pt x="5690" y="0"/>
                  </a:lnTo>
                  <a:lnTo>
                    <a:pt x="6653" y="0"/>
                  </a:lnTo>
                  <a:lnTo>
                    <a:pt x="7137" y="0"/>
                  </a:lnTo>
                  <a:lnTo>
                    <a:pt x="7523" y="0"/>
                  </a:lnTo>
                  <a:lnTo>
                    <a:pt x="8679" y="0"/>
                  </a:lnTo>
                  <a:lnTo>
                    <a:pt x="9255" y="0"/>
                  </a:lnTo>
                  <a:lnTo>
                    <a:pt x="10126" y="0"/>
                  </a:lnTo>
                  <a:lnTo>
                    <a:pt x="11282" y="0"/>
                  </a:lnTo>
                  <a:lnTo>
                    <a:pt x="11665" y="0"/>
                  </a:lnTo>
                  <a:lnTo>
                    <a:pt x="12918" y="0"/>
                  </a:lnTo>
                  <a:lnTo>
                    <a:pt x="13498" y="0"/>
                  </a:lnTo>
                  <a:lnTo>
                    <a:pt x="13693" y="0"/>
                  </a:lnTo>
                  <a:lnTo>
                    <a:pt x="13693" y="0"/>
                  </a:lnTo>
                  <a:lnTo>
                    <a:pt x="13498" y="0"/>
                  </a:lnTo>
                  <a:lnTo>
                    <a:pt x="13693" y="0"/>
                  </a:lnTo>
                  <a:lnTo>
                    <a:pt x="13693" y="0"/>
                  </a:lnTo>
                  <a:lnTo>
                    <a:pt x="13596" y="0"/>
                  </a:lnTo>
                  <a:lnTo>
                    <a:pt x="14079" y="0"/>
                  </a:lnTo>
                  <a:lnTo>
                    <a:pt x="14559" y="0"/>
                  </a:lnTo>
                  <a:lnTo>
                    <a:pt x="15140" y="0"/>
                  </a:lnTo>
                  <a:lnTo>
                    <a:pt x="15521" y="0"/>
                  </a:lnTo>
                  <a:lnTo>
                    <a:pt x="15424" y="0"/>
                  </a:lnTo>
                  <a:lnTo>
                    <a:pt x="16102" y="0"/>
                  </a:lnTo>
                  <a:lnTo>
                    <a:pt x="16102" y="0"/>
                  </a:lnTo>
                  <a:lnTo>
                    <a:pt x="16005" y="0"/>
                  </a:lnTo>
                  <a:lnTo>
                    <a:pt x="16005" y="0"/>
                  </a:lnTo>
                  <a:lnTo>
                    <a:pt x="15909" y="0"/>
                  </a:lnTo>
                  <a:lnTo>
                    <a:pt x="16005" y="0"/>
                  </a:lnTo>
                  <a:lnTo>
                    <a:pt x="16005" y="0"/>
                  </a:lnTo>
                  <a:lnTo>
                    <a:pt x="15618" y="0"/>
                  </a:lnTo>
                  <a:lnTo>
                    <a:pt x="15424" y="0"/>
                  </a:lnTo>
                  <a:lnTo>
                    <a:pt x="16005" y="0"/>
                  </a:lnTo>
                  <a:lnTo>
                    <a:pt x="16296" y="0"/>
                  </a:lnTo>
                  <a:lnTo>
                    <a:pt x="16968" y="0"/>
                  </a:lnTo>
                  <a:lnTo>
                    <a:pt x="17453" y="0"/>
                  </a:lnTo>
                  <a:lnTo>
                    <a:pt x="18319" y="0"/>
                  </a:lnTo>
                  <a:lnTo>
                    <a:pt x="18319" y="0"/>
                  </a:lnTo>
                  <a:lnTo>
                    <a:pt x="18221" y="0"/>
                  </a:lnTo>
                  <a:lnTo>
                    <a:pt x="18319" y="0"/>
                  </a:lnTo>
                  <a:lnTo>
                    <a:pt x="17743" y="0"/>
                  </a:lnTo>
                  <a:lnTo>
                    <a:pt x="18221" y="0"/>
                  </a:lnTo>
                  <a:lnTo>
                    <a:pt x="18996" y="0"/>
                  </a:lnTo>
                  <a:lnTo>
                    <a:pt x="19281" y="0"/>
                  </a:lnTo>
                  <a:lnTo>
                    <a:pt x="19766" y="0"/>
                  </a:lnTo>
                  <a:lnTo>
                    <a:pt x="20249" y="0"/>
                  </a:lnTo>
                  <a:lnTo>
                    <a:pt x="20728" y="0"/>
                  </a:lnTo>
                  <a:lnTo>
                    <a:pt x="21212" y="0"/>
                  </a:lnTo>
                  <a:lnTo>
                    <a:pt x="21116" y="0"/>
                  </a:lnTo>
                  <a:lnTo>
                    <a:pt x="20921" y="0"/>
                  </a:lnTo>
                  <a:lnTo>
                    <a:pt x="20824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212" y="0"/>
                  </a:lnTo>
                  <a:lnTo>
                    <a:pt x="20921" y="0"/>
                  </a:lnTo>
                  <a:lnTo>
                    <a:pt x="21116" y="0"/>
                  </a:lnTo>
                  <a:lnTo>
                    <a:pt x="21406" y="0"/>
                  </a:lnTo>
                  <a:lnTo>
                    <a:pt x="21212" y="0"/>
                  </a:lnTo>
                  <a:lnTo>
                    <a:pt x="20728" y="0"/>
                  </a:lnTo>
                  <a:lnTo>
                    <a:pt x="20439" y="0"/>
                  </a:lnTo>
                  <a:lnTo>
                    <a:pt x="20152" y="0"/>
                  </a:lnTo>
                  <a:lnTo>
                    <a:pt x="19475" y="0"/>
                  </a:lnTo>
                  <a:lnTo>
                    <a:pt x="19281" y="0"/>
                  </a:lnTo>
                  <a:lnTo>
                    <a:pt x="19379" y="0"/>
                  </a:lnTo>
                  <a:lnTo>
                    <a:pt x="18996" y="0"/>
                  </a:lnTo>
                  <a:lnTo>
                    <a:pt x="18802" y="0"/>
                  </a:lnTo>
                  <a:lnTo>
                    <a:pt x="18415" y="0"/>
                  </a:lnTo>
                  <a:lnTo>
                    <a:pt x="18415" y="0"/>
                  </a:lnTo>
                  <a:lnTo>
                    <a:pt x="18029" y="0"/>
                  </a:lnTo>
                  <a:lnTo>
                    <a:pt x="17453" y="0"/>
                  </a:lnTo>
                  <a:lnTo>
                    <a:pt x="17065" y="0"/>
                  </a:lnTo>
                  <a:lnTo>
                    <a:pt x="16871" y="0"/>
                  </a:lnTo>
                  <a:lnTo>
                    <a:pt x="16005" y="0"/>
                  </a:lnTo>
                  <a:lnTo>
                    <a:pt x="16102" y="0"/>
                  </a:lnTo>
                  <a:lnTo>
                    <a:pt x="15521" y="0"/>
                  </a:lnTo>
                  <a:lnTo>
                    <a:pt x="14752" y="0"/>
                  </a:lnTo>
                  <a:lnTo>
                    <a:pt x="14079" y="0"/>
                  </a:lnTo>
                  <a:lnTo>
                    <a:pt x="13596" y="0"/>
                  </a:lnTo>
                  <a:lnTo>
                    <a:pt x="12730" y="0"/>
                  </a:lnTo>
                  <a:lnTo>
                    <a:pt x="11956" y="0"/>
                  </a:lnTo>
                  <a:lnTo>
                    <a:pt x="11569" y="0"/>
                  </a:lnTo>
                  <a:lnTo>
                    <a:pt x="11185" y="0"/>
                  </a:lnTo>
                  <a:lnTo>
                    <a:pt x="11090" y="0"/>
                  </a:lnTo>
                  <a:lnTo>
                    <a:pt x="11476" y="0"/>
                  </a:lnTo>
                  <a:lnTo>
                    <a:pt x="10799" y="0"/>
                  </a:lnTo>
                  <a:lnTo>
                    <a:pt x="10799" y="0"/>
                  </a:lnTo>
                  <a:lnTo>
                    <a:pt x="11185" y="0"/>
                  </a:lnTo>
                  <a:lnTo>
                    <a:pt x="11956" y="0"/>
                  </a:lnTo>
                  <a:lnTo>
                    <a:pt x="12536" y="0"/>
                  </a:lnTo>
                  <a:lnTo>
                    <a:pt x="12730" y="0"/>
                  </a:lnTo>
                  <a:lnTo>
                    <a:pt x="13112" y="0"/>
                  </a:lnTo>
                  <a:lnTo>
                    <a:pt x="13498" y="0"/>
                  </a:lnTo>
                  <a:lnTo>
                    <a:pt x="13498" y="0"/>
                  </a:lnTo>
                  <a:lnTo>
                    <a:pt x="12632" y="0"/>
                  </a:lnTo>
                  <a:lnTo>
                    <a:pt x="12730" y="0"/>
                  </a:lnTo>
                  <a:lnTo>
                    <a:pt x="12632" y="0"/>
                  </a:lnTo>
                  <a:lnTo>
                    <a:pt x="11956" y="0"/>
                  </a:lnTo>
                  <a:lnTo>
                    <a:pt x="11569" y="0"/>
                  </a:lnTo>
                  <a:lnTo>
                    <a:pt x="10799" y="0"/>
                  </a:lnTo>
                  <a:lnTo>
                    <a:pt x="10222" y="0"/>
                  </a:lnTo>
                  <a:lnTo>
                    <a:pt x="9545" y="0"/>
                  </a:lnTo>
                  <a:lnTo>
                    <a:pt x="8389" y="0"/>
                  </a:lnTo>
                  <a:lnTo>
                    <a:pt x="7906" y="0"/>
                  </a:lnTo>
                  <a:lnTo>
                    <a:pt x="6942" y="0"/>
                  </a:lnTo>
                  <a:lnTo>
                    <a:pt x="7232" y="0"/>
                  </a:lnTo>
                  <a:lnTo>
                    <a:pt x="7137" y="0"/>
                  </a:lnTo>
                  <a:lnTo>
                    <a:pt x="6653" y="0"/>
                  </a:lnTo>
                  <a:lnTo>
                    <a:pt x="6173" y="0"/>
                  </a:lnTo>
                  <a:lnTo>
                    <a:pt x="5302" y="0"/>
                  </a:lnTo>
                  <a:lnTo>
                    <a:pt x="501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59" name="曲线"/>
            <p:cNvSpPr>
              <a:spLocks/>
            </p:cNvSpPr>
            <p:nvPr/>
          </p:nvSpPr>
          <p:spPr>
            <a:xfrm>
              <a:off x="3568080" y="2968396"/>
              <a:ext cx="101832" cy="1811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028" y="0"/>
                  </a:moveTo>
                  <a:lnTo>
                    <a:pt x="5283" y="0"/>
                  </a:lnTo>
                  <a:lnTo>
                    <a:pt x="4730" y="0"/>
                  </a:lnTo>
                  <a:lnTo>
                    <a:pt x="4730" y="0"/>
                  </a:lnTo>
                  <a:lnTo>
                    <a:pt x="4917" y="0"/>
                  </a:lnTo>
                  <a:lnTo>
                    <a:pt x="4824" y="0"/>
                  </a:lnTo>
                  <a:lnTo>
                    <a:pt x="4079" y="0"/>
                  </a:lnTo>
                  <a:lnTo>
                    <a:pt x="3805" y="0"/>
                  </a:lnTo>
                  <a:lnTo>
                    <a:pt x="3805" y="0"/>
                  </a:lnTo>
                  <a:lnTo>
                    <a:pt x="3711" y="0"/>
                  </a:lnTo>
                  <a:lnTo>
                    <a:pt x="3059" y="0"/>
                  </a:lnTo>
                  <a:lnTo>
                    <a:pt x="2506" y="0"/>
                  </a:lnTo>
                  <a:lnTo>
                    <a:pt x="1483" y="0"/>
                  </a:lnTo>
                  <a:lnTo>
                    <a:pt x="1115" y="0"/>
                  </a:lnTo>
                  <a:lnTo>
                    <a:pt x="1209" y="0"/>
                  </a:lnTo>
                  <a:lnTo>
                    <a:pt x="930" y="0"/>
                  </a:lnTo>
                  <a:lnTo>
                    <a:pt x="930" y="0"/>
                  </a:lnTo>
                  <a:lnTo>
                    <a:pt x="1022" y="0"/>
                  </a:lnTo>
                  <a:lnTo>
                    <a:pt x="55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78" y="0"/>
                  </a:lnTo>
                  <a:lnTo>
                    <a:pt x="744" y="0"/>
                  </a:lnTo>
                  <a:lnTo>
                    <a:pt x="1115" y="0"/>
                  </a:lnTo>
                  <a:lnTo>
                    <a:pt x="1395" y="0"/>
                  </a:lnTo>
                  <a:lnTo>
                    <a:pt x="1949" y="0"/>
                  </a:lnTo>
                  <a:lnTo>
                    <a:pt x="2600" y="0"/>
                  </a:lnTo>
                  <a:lnTo>
                    <a:pt x="2967" y="0"/>
                  </a:lnTo>
                  <a:lnTo>
                    <a:pt x="3340" y="0"/>
                  </a:lnTo>
                  <a:lnTo>
                    <a:pt x="3340" y="0"/>
                  </a:lnTo>
                  <a:lnTo>
                    <a:pt x="3893" y="0"/>
                  </a:lnTo>
                  <a:lnTo>
                    <a:pt x="3893" y="0"/>
                  </a:lnTo>
                  <a:lnTo>
                    <a:pt x="3432" y="0"/>
                  </a:lnTo>
                  <a:lnTo>
                    <a:pt x="3340" y="0"/>
                  </a:lnTo>
                  <a:lnTo>
                    <a:pt x="3525" y="0"/>
                  </a:lnTo>
                  <a:lnTo>
                    <a:pt x="3432" y="0"/>
                  </a:lnTo>
                  <a:lnTo>
                    <a:pt x="2967" y="0"/>
                  </a:lnTo>
                  <a:lnTo>
                    <a:pt x="3340" y="0"/>
                  </a:lnTo>
                  <a:lnTo>
                    <a:pt x="3340" y="0"/>
                  </a:lnTo>
                  <a:lnTo>
                    <a:pt x="3985" y="0"/>
                  </a:lnTo>
                  <a:lnTo>
                    <a:pt x="4824" y="0"/>
                  </a:lnTo>
                  <a:lnTo>
                    <a:pt x="5563" y="0"/>
                  </a:lnTo>
                  <a:lnTo>
                    <a:pt x="5749" y="0"/>
                  </a:lnTo>
                  <a:lnTo>
                    <a:pt x="5656" y="0"/>
                  </a:lnTo>
                  <a:lnTo>
                    <a:pt x="5749" y="0"/>
                  </a:lnTo>
                  <a:lnTo>
                    <a:pt x="5656" y="0"/>
                  </a:lnTo>
                  <a:lnTo>
                    <a:pt x="6028" y="0"/>
                  </a:lnTo>
                  <a:lnTo>
                    <a:pt x="6121" y="0"/>
                  </a:lnTo>
                  <a:lnTo>
                    <a:pt x="6308" y="0"/>
                  </a:lnTo>
                  <a:lnTo>
                    <a:pt x="6214" y="0"/>
                  </a:lnTo>
                  <a:lnTo>
                    <a:pt x="6582" y="0"/>
                  </a:lnTo>
                  <a:lnTo>
                    <a:pt x="6582" y="0"/>
                  </a:lnTo>
                  <a:lnTo>
                    <a:pt x="6214" y="0"/>
                  </a:lnTo>
                  <a:lnTo>
                    <a:pt x="5656" y="0"/>
                  </a:lnTo>
                  <a:lnTo>
                    <a:pt x="5103" y="0"/>
                  </a:lnTo>
                  <a:lnTo>
                    <a:pt x="5103" y="0"/>
                  </a:lnTo>
                  <a:lnTo>
                    <a:pt x="4824" y="0"/>
                  </a:lnTo>
                  <a:lnTo>
                    <a:pt x="4730" y="0"/>
                  </a:lnTo>
                  <a:lnTo>
                    <a:pt x="4637" y="0"/>
                  </a:lnTo>
                  <a:lnTo>
                    <a:pt x="4824" y="0"/>
                  </a:lnTo>
                  <a:lnTo>
                    <a:pt x="4452" y="0"/>
                  </a:lnTo>
                  <a:lnTo>
                    <a:pt x="4637" y="0"/>
                  </a:lnTo>
                  <a:lnTo>
                    <a:pt x="4264" y="0"/>
                  </a:lnTo>
                  <a:lnTo>
                    <a:pt x="4637" y="0"/>
                  </a:lnTo>
                  <a:lnTo>
                    <a:pt x="4359" y="0"/>
                  </a:lnTo>
                  <a:lnTo>
                    <a:pt x="4079" y="0"/>
                  </a:lnTo>
                  <a:lnTo>
                    <a:pt x="4079" y="0"/>
                  </a:lnTo>
                  <a:lnTo>
                    <a:pt x="3805" y="0"/>
                  </a:lnTo>
                  <a:lnTo>
                    <a:pt x="3893" y="0"/>
                  </a:lnTo>
                  <a:lnTo>
                    <a:pt x="3805" y="0"/>
                  </a:lnTo>
                  <a:lnTo>
                    <a:pt x="3893" y="0"/>
                  </a:lnTo>
                  <a:lnTo>
                    <a:pt x="4079" y="0"/>
                  </a:lnTo>
                  <a:lnTo>
                    <a:pt x="4452" y="0"/>
                  </a:lnTo>
                  <a:lnTo>
                    <a:pt x="4359" y="0"/>
                  </a:lnTo>
                  <a:lnTo>
                    <a:pt x="4917" y="0"/>
                  </a:lnTo>
                  <a:lnTo>
                    <a:pt x="4824" y="0"/>
                  </a:lnTo>
                  <a:lnTo>
                    <a:pt x="5190" y="0"/>
                  </a:lnTo>
                  <a:lnTo>
                    <a:pt x="5190" y="0"/>
                  </a:lnTo>
                  <a:lnTo>
                    <a:pt x="5656" y="0"/>
                  </a:lnTo>
                  <a:lnTo>
                    <a:pt x="5842" y="0"/>
                  </a:lnTo>
                  <a:lnTo>
                    <a:pt x="6308" y="0"/>
                  </a:lnTo>
                  <a:lnTo>
                    <a:pt x="6955" y="0"/>
                  </a:lnTo>
                  <a:lnTo>
                    <a:pt x="6955" y="0"/>
                  </a:lnTo>
                  <a:lnTo>
                    <a:pt x="7419" y="0"/>
                  </a:lnTo>
                  <a:lnTo>
                    <a:pt x="7512" y="0"/>
                  </a:lnTo>
                  <a:lnTo>
                    <a:pt x="7880" y="0"/>
                  </a:lnTo>
                  <a:lnTo>
                    <a:pt x="7880" y="0"/>
                  </a:lnTo>
                  <a:lnTo>
                    <a:pt x="7600" y="0"/>
                  </a:lnTo>
                  <a:lnTo>
                    <a:pt x="7600" y="0"/>
                  </a:lnTo>
                  <a:lnTo>
                    <a:pt x="8717" y="0"/>
                  </a:lnTo>
                  <a:lnTo>
                    <a:pt x="8899" y="0"/>
                  </a:lnTo>
                  <a:lnTo>
                    <a:pt x="9085" y="0"/>
                  </a:lnTo>
                  <a:lnTo>
                    <a:pt x="9457" y="0"/>
                  </a:lnTo>
                  <a:lnTo>
                    <a:pt x="9922" y="0"/>
                  </a:lnTo>
                  <a:lnTo>
                    <a:pt x="10662" y="0"/>
                  </a:lnTo>
                  <a:lnTo>
                    <a:pt x="10754" y="0"/>
                  </a:lnTo>
                  <a:lnTo>
                    <a:pt x="11309" y="0"/>
                  </a:lnTo>
                  <a:lnTo>
                    <a:pt x="11588" y="0"/>
                  </a:lnTo>
                  <a:lnTo>
                    <a:pt x="11588" y="0"/>
                  </a:lnTo>
                  <a:lnTo>
                    <a:pt x="11215" y="0"/>
                  </a:lnTo>
                  <a:lnTo>
                    <a:pt x="11215" y="0"/>
                  </a:lnTo>
                  <a:lnTo>
                    <a:pt x="11866" y="0"/>
                  </a:lnTo>
                  <a:lnTo>
                    <a:pt x="12514" y="0"/>
                  </a:lnTo>
                  <a:lnTo>
                    <a:pt x="12979" y="0"/>
                  </a:lnTo>
                  <a:lnTo>
                    <a:pt x="13258" y="0"/>
                  </a:lnTo>
                  <a:lnTo>
                    <a:pt x="13625" y="0"/>
                  </a:lnTo>
                  <a:lnTo>
                    <a:pt x="13625" y="0"/>
                  </a:lnTo>
                  <a:lnTo>
                    <a:pt x="13718" y="0"/>
                  </a:lnTo>
                  <a:lnTo>
                    <a:pt x="13625" y="0"/>
                  </a:lnTo>
                  <a:lnTo>
                    <a:pt x="13164" y="0"/>
                  </a:lnTo>
                  <a:lnTo>
                    <a:pt x="12979" y="0"/>
                  </a:lnTo>
                  <a:lnTo>
                    <a:pt x="12607" y="0"/>
                  </a:lnTo>
                  <a:lnTo>
                    <a:pt x="12146" y="0"/>
                  </a:lnTo>
                  <a:lnTo>
                    <a:pt x="11681" y="0"/>
                  </a:lnTo>
                  <a:lnTo>
                    <a:pt x="11402" y="0"/>
                  </a:lnTo>
                  <a:lnTo>
                    <a:pt x="11033" y="0"/>
                  </a:lnTo>
                  <a:lnTo>
                    <a:pt x="10382" y="0"/>
                  </a:lnTo>
                  <a:lnTo>
                    <a:pt x="10010" y="0"/>
                  </a:lnTo>
                  <a:lnTo>
                    <a:pt x="10010" y="0"/>
                  </a:lnTo>
                  <a:lnTo>
                    <a:pt x="9828" y="0"/>
                  </a:lnTo>
                  <a:lnTo>
                    <a:pt x="9736" y="0"/>
                  </a:lnTo>
                  <a:lnTo>
                    <a:pt x="8992" y="0"/>
                  </a:lnTo>
                  <a:lnTo>
                    <a:pt x="9085" y="0"/>
                  </a:lnTo>
                  <a:lnTo>
                    <a:pt x="9457" y="0"/>
                  </a:lnTo>
                  <a:lnTo>
                    <a:pt x="9550" y="0"/>
                  </a:lnTo>
                  <a:lnTo>
                    <a:pt x="9736" y="0"/>
                  </a:lnTo>
                  <a:lnTo>
                    <a:pt x="9828" y="0"/>
                  </a:lnTo>
                  <a:lnTo>
                    <a:pt x="9550" y="0"/>
                  </a:lnTo>
                  <a:lnTo>
                    <a:pt x="9363" y="0"/>
                  </a:lnTo>
                  <a:lnTo>
                    <a:pt x="9363" y="0"/>
                  </a:lnTo>
                  <a:lnTo>
                    <a:pt x="8992" y="0"/>
                  </a:lnTo>
                  <a:lnTo>
                    <a:pt x="8899" y="0"/>
                  </a:lnTo>
                  <a:lnTo>
                    <a:pt x="8899" y="0"/>
                  </a:lnTo>
                  <a:lnTo>
                    <a:pt x="8899" y="0"/>
                  </a:lnTo>
                  <a:lnTo>
                    <a:pt x="8623" y="0"/>
                  </a:lnTo>
                  <a:lnTo>
                    <a:pt x="8344" y="0"/>
                  </a:lnTo>
                  <a:lnTo>
                    <a:pt x="8065" y="0"/>
                  </a:lnTo>
                  <a:lnTo>
                    <a:pt x="8158" y="0"/>
                  </a:lnTo>
                  <a:lnTo>
                    <a:pt x="7973" y="0"/>
                  </a:lnTo>
                  <a:lnTo>
                    <a:pt x="7880" y="0"/>
                  </a:lnTo>
                  <a:lnTo>
                    <a:pt x="7600" y="0"/>
                  </a:lnTo>
                  <a:lnTo>
                    <a:pt x="7233" y="0"/>
                  </a:lnTo>
                  <a:lnTo>
                    <a:pt x="7141" y="0"/>
                  </a:lnTo>
                  <a:lnTo>
                    <a:pt x="6955" y="0"/>
                  </a:lnTo>
                  <a:lnTo>
                    <a:pt x="6768" y="0"/>
                  </a:lnTo>
                  <a:lnTo>
                    <a:pt x="6582" y="0"/>
                  </a:lnTo>
                  <a:lnTo>
                    <a:pt x="6308" y="0"/>
                  </a:lnTo>
                  <a:lnTo>
                    <a:pt x="6582" y="0"/>
                  </a:lnTo>
                  <a:lnTo>
                    <a:pt x="6121" y="0"/>
                  </a:lnTo>
                  <a:lnTo>
                    <a:pt x="6121" y="0"/>
                  </a:lnTo>
                  <a:lnTo>
                    <a:pt x="6028" y="0"/>
                  </a:lnTo>
                  <a:lnTo>
                    <a:pt x="6028" y="0"/>
                  </a:lnTo>
                  <a:lnTo>
                    <a:pt x="6214" y="0"/>
                  </a:lnTo>
                  <a:lnTo>
                    <a:pt x="6121" y="0"/>
                  </a:lnTo>
                  <a:lnTo>
                    <a:pt x="5842" y="0"/>
                  </a:lnTo>
                  <a:lnTo>
                    <a:pt x="6121" y="0"/>
                  </a:lnTo>
                  <a:lnTo>
                    <a:pt x="6121" y="0"/>
                  </a:lnTo>
                  <a:lnTo>
                    <a:pt x="6674" y="0"/>
                  </a:lnTo>
                  <a:lnTo>
                    <a:pt x="6768" y="0"/>
                  </a:lnTo>
                  <a:lnTo>
                    <a:pt x="7141" y="0"/>
                  </a:lnTo>
                  <a:lnTo>
                    <a:pt x="7233" y="0"/>
                  </a:lnTo>
                  <a:lnTo>
                    <a:pt x="7600" y="0"/>
                  </a:lnTo>
                  <a:lnTo>
                    <a:pt x="7693" y="0"/>
                  </a:lnTo>
                  <a:lnTo>
                    <a:pt x="7512" y="0"/>
                  </a:lnTo>
                  <a:lnTo>
                    <a:pt x="7600" y="0"/>
                  </a:lnTo>
                  <a:lnTo>
                    <a:pt x="7600" y="0"/>
                  </a:lnTo>
                  <a:lnTo>
                    <a:pt x="7880" y="0"/>
                  </a:lnTo>
                  <a:lnTo>
                    <a:pt x="7880" y="0"/>
                  </a:lnTo>
                  <a:lnTo>
                    <a:pt x="7419" y="0"/>
                  </a:lnTo>
                  <a:lnTo>
                    <a:pt x="7512" y="0"/>
                  </a:lnTo>
                  <a:lnTo>
                    <a:pt x="7512" y="0"/>
                  </a:lnTo>
                  <a:lnTo>
                    <a:pt x="7973" y="0"/>
                  </a:lnTo>
                  <a:lnTo>
                    <a:pt x="8065" y="0"/>
                  </a:lnTo>
                  <a:lnTo>
                    <a:pt x="8344" y="0"/>
                  </a:lnTo>
                  <a:lnTo>
                    <a:pt x="8531" y="0"/>
                  </a:lnTo>
                  <a:lnTo>
                    <a:pt x="8992" y="0"/>
                  </a:lnTo>
                  <a:lnTo>
                    <a:pt x="9085" y="0"/>
                  </a:lnTo>
                  <a:lnTo>
                    <a:pt x="9457" y="0"/>
                  </a:lnTo>
                  <a:lnTo>
                    <a:pt x="9828" y="0"/>
                  </a:lnTo>
                  <a:lnTo>
                    <a:pt x="10010" y="0"/>
                  </a:lnTo>
                  <a:lnTo>
                    <a:pt x="9828" y="0"/>
                  </a:lnTo>
                  <a:lnTo>
                    <a:pt x="9828" y="0"/>
                  </a:lnTo>
                  <a:lnTo>
                    <a:pt x="10010" y="0"/>
                  </a:lnTo>
                  <a:lnTo>
                    <a:pt x="9922" y="0"/>
                  </a:lnTo>
                  <a:lnTo>
                    <a:pt x="9736" y="0"/>
                  </a:lnTo>
                  <a:lnTo>
                    <a:pt x="10197" y="0"/>
                  </a:lnTo>
                  <a:lnTo>
                    <a:pt x="10475" y="0"/>
                  </a:lnTo>
                  <a:lnTo>
                    <a:pt x="10941" y="0"/>
                  </a:lnTo>
                  <a:lnTo>
                    <a:pt x="11588" y="0"/>
                  </a:lnTo>
                  <a:lnTo>
                    <a:pt x="11774" y="0"/>
                  </a:lnTo>
                  <a:lnTo>
                    <a:pt x="11774" y="0"/>
                  </a:lnTo>
                  <a:lnTo>
                    <a:pt x="11774" y="0"/>
                  </a:lnTo>
                  <a:lnTo>
                    <a:pt x="12052" y="0"/>
                  </a:lnTo>
                  <a:lnTo>
                    <a:pt x="12331" y="0"/>
                  </a:lnTo>
                  <a:lnTo>
                    <a:pt x="13071" y="0"/>
                  </a:lnTo>
                  <a:lnTo>
                    <a:pt x="13351" y="0"/>
                  </a:lnTo>
                  <a:lnTo>
                    <a:pt x="13351" y="0"/>
                  </a:lnTo>
                  <a:lnTo>
                    <a:pt x="13625" y="0"/>
                  </a:lnTo>
                  <a:lnTo>
                    <a:pt x="14091" y="0"/>
                  </a:lnTo>
                  <a:lnTo>
                    <a:pt x="14183" y="0"/>
                  </a:lnTo>
                  <a:lnTo>
                    <a:pt x="14369" y="0"/>
                  </a:lnTo>
                  <a:lnTo>
                    <a:pt x="14369" y="0"/>
                  </a:lnTo>
                  <a:lnTo>
                    <a:pt x="14556" y="0"/>
                  </a:lnTo>
                  <a:lnTo>
                    <a:pt x="14556" y="0"/>
                  </a:lnTo>
                  <a:lnTo>
                    <a:pt x="14648" y="0"/>
                  </a:lnTo>
                  <a:lnTo>
                    <a:pt x="14463" y="0"/>
                  </a:lnTo>
                  <a:lnTo>
                    <a:pt x="13998" y="0"/>
                  </a:lnTo>
                  <a:lnTo>
                    <a:pt x="13718" y="0"/>
                  </a:lnTo>
                  <a:lnTo>
                    <a:pt x="13904" y="0"/>
                  </a:lnTo>
                  <a:lnTo>
                    <a:pt x="14183" y="0"/>
                  </a:lnTo>
                  <a:lnTo>
                    <a:pt x="14463" y="0"/>
                  </a:lnTo>
                  <a:lnTo>
                    <a:pt x="14923" y="0"/>
                  </a:lnTo>
                  <a:lnTo>
                    <a:pt x="15482" y="0"/>
                  </a:lnTo>
                  <a:lnTo>
                    <a:pt x="16687" y="0"/>
                  </a:lnTo>
                  <a:lnTo>
                    <a:pt x="17333" y="0"/>
                  </a:lnTo>
                  <a:lnTo>
                    <a:pt x="17612" y="0"/>
                  </a:lnTo>
                  <a:lnTo>
                    <a:pt x="18263" y="0"/>
                  </a:lnTo>
                  <a:lnTo>
                    <a:pt x="18817" y="0"/>
                  </a:lnTo>
                  <a:lnTo>
                    <a:pt x="19468" y="0"/>
                  </a:lnTo>
                  <a:lnTo>
                    <a:pt x="20116" y="0"/>
                  </a:lnTo>
                  <a:lnTo>
                    <a:pt x="20581" y="0"/>
                  </a:lnTo>
                  <a:lnTo>
                    <a:pt x="21134" y="0"/>
                  </a:lnTo>
                  <a:lnTo>
                    <a:pt x="21506" y="0"/>
                  </a:lnTo>
                  <a:lnTo>
                    <a:pt x="21506" y="0"/>
                  </a:lnTo>
                  <a:lnTo>
                    <a:pt x="21412" y="0"/>
                  </a:lnTo>
                  <a:lnTo>
                    <a:pt x="21506" y="0"/>
                  </a:lnTo>
                  <a:lnTo>
                    <a:pt x="2150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947" y="0"/>
                  </a:lnTo>
                  <a:lnTo>
                    <a:pt x="21040" y="0"/>
                  </a:lnTo>
                  <a:lnTo>
                    <a:pt x="20674" y="0"/>
                  </a:lnTo>
                  <a:lnTo>
                    <a:pt x="20116" y="0"/>
                  </a:lnTo>
                  <a:lnTo>
                    <a:pt x="19655" y="0"/>
                  </a:lnTo>
                  <a:lnTo>
                    <a:pt x="19189" y="0"/>
                  </a:lnTo>
                  <a:lnTo>
                    <a:pt x="19282" y="0"/>
                  </a:lnTo>
                  <a:lnTo>
                    <a:pt x="19282" y="0"/>
                  </a:lnTo>
                  <a:lnTo>
                    <a:pt x="19097" y="0"/>
                  </a:lnTo>
                  <a:lnTo>
                    <a:pt x="19282" y="0"/>
                  </a:lnTo>
                  <a:lnTo>
                    <a:pt x="19282" y="0"/>
                  </a:lnTo>
                  <a:lnTo>
                    <a:pt x="19097" y="0"/>
                  </a:lnTo>
                  <a:lnTo>
                    <a:pt x="18539" y="0"/>
                  </a:lnTo>
                  <a:lnTo>
                    <a:pt x="17333" y="0"/>
                  </a:lnTo>
                  <a:lnTo>
                    <a:pt x="16966" y="0"/>
                  </a:lnTo>
                  <a:lnTo>
                    <a:pt x="15853" y="0"/>
                  </a:lnTo>
                  <a:lnTo>
                    <a:pt x="15017" y="0"/>
                  </a:lnTo>
                  <a:lnTo>
                    <a:pt x="14463" y="0"/>
                  </a:lnTo>
                  <a:lnTo>
                    <a:pt x="13351" y="0"/>
                  </a:lnTo>
                  <a:lnTo>
                    <a:pt x="12979" y="0"/>
                  </a:lnTo>
                  <a:lnTo>
                    <a:pt x="12514" y="0"/>
                  </a:lnTo>
                  <a:lnTo>
                    <a:pt x="11588" y="0"/>
                  </a:lnTo>
                  <a:lnTo>
                    <a:pt x="10754" y="0"/>
                  </a:lnTo>
                  <a:lnTo>
                    <a:pt x="10754" y="0"/>
                  </a:lnTo>
                  <a:lnTo>
                    <a:pt x="10010" y="0"/>
                  </a:lnTo>
                  <a:lnTo>
                    <a:pt x="9363" y="0"/>
                  </a:lnTo>
                  <a:lnTo>
                    <a:pt x="9363" y="0"/>
                  </a:lnTo>
                  <a:lnTo>
                    <a:pt x="9363" y="0"/>
                  </a:lnTo>
                  <a:lnTo>
                    <a:pt x="9085" y="0"/>
                  </a:lnTo>
                  <a:lnTo>
                    <a:pt x="9363" y="0"/>
                  </a:lnTo>
                  <a:lnTo>
                    <a:pt x="9457" y="0"/>
                  </a:lnTo>
                  <a:lnTo>
                    <a:pt x="9085" y="0"/>
                  </a:lnTo>
                  <a:lnTo>
                    <a:pt x="9457" y="0"/>
                  </a:lnTo>
                  <a:lnTo>
                    <a:pt x="9363" y="0"/>
                  </a:lnTo>
                  <a:lnTo>
                    <a:pt x="8437" y="0"/>
                  </a:lnTo>
                  <a:lnTo>
                    <a:pt x="8065" y="0"/>
                  </a:lnTo>
                  <a:lnTo>
                    <a:pt x="7600" y="0"/>
                  </a:lnTo>
                  <a:lnTo>
                    <a:pt x="7233" y="0"/>
                  </a:lnTo>
                  <a:lnTo>
                    <a:pt x="7600" y="0"/>
                  </a:lnTo>
                  <a:lnTo>
                    <a:pt x="7512" y="0"/>
                  </a:lnTo>
                  <a:lnTo>
                    <a:pt x="7047" y="0"/>
                  </a:lnTo>
                  <a:lnTo>
                    <a:pt x="6308" y="0"/>
                  </a:lnTo>
                  <a:lnTo>
                    <a:pt x="612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0" name="曲线"/>
            <p:cNvSpPr>
              <a:spLocks/>
            </p:cNvSpPr>
            <p:nvPr/>
          </p:nvSpPr>
          <p:spPr>
            <a:xfrm>
              <a:off x="3501667" y="2869500"/>
              <a:ext cx="107074" cy="2299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139" y="0"/>
                  </a:moveTo>
                  <a:lnTo>
                    <a:pt x="9698" y="0"/>
                  </a:lnTo>
                  <a:lnTo>
                    <a:pt x="9874" y="0"/>
                  </a:lnTo>
                  <a:lnTo>
                    <a:pt x="9963" y="0"/>
                  </a:lnTo>
                  <a:lnTo>
                    <a:pt x="9521" y="0"/>
                  </a:lnTo>
                  <a:lnTo>
                    <a:pt x="9521" y="0"/>
                  </a:lnTo>
                  <a:lnTo>
                    <a:pt x="9609" y="0"/>
                  </a:lnTo>
                  <a:lnTo>
                    <a:pt x="9078" y="0"/>
                  </a:lnTo>
                  <a:lnTo>
                    <a:pt x="8728" y="0"/>
                  </a:lnTo>
                  <a:lnTo>
                    <a:pt x="8110" y="0"/>
                  </a:lnTo>
                  <a:lnTo>
                    <a:pt x="7228" y="0"/>
                  </a:lnTo>
                  <a:lnTo>
                    <a:pt x="6964" y="0"/>
                  </a:lnTo>
                  <a:lnTo>
                    <a:pt x="6436" y="0"/>
                  </a:lnTo>
                  <a:lnTo>
                    <a:pt x="5906" y="0"/>
                  </a:lnTo>
                  <a:lnTo>
                    <a:pt x="5113" y="0"/>
                  </a:lnTo>
                  <a:lnTo>
                    <a:pt x="5025" y="0"/>
                  </a:lnTo>
                  <a:lnTo>
                    <a:pt x="5203" y="0"/>
                  </a:lnTo>
                  <a:lnTo>
                    <a:pt x="4848" y="0"/>
                  </a:lnTo>
                  <a:lnTo>
                    <a:pt x="4234" y="0"/>
                  </a:lnTo>
                  <a:lnTo>
                    <a:pt x="4234" y="0"/>
                  </a:lnTo>
                  <a:lnTo>
                    <a:pt x="4760" y="0"/>
                  </a:lnTo>
                  <a:lnTo>
                    <a:pt x="4234" y="0"/>
                  </a:lnTo>
                  <a:lnTo>
                    <a:pt x="3967" y="0"/>
                  </a:lnTo>
                  <a:lnTo>
                    <a:pt x="3703" y="0"/>
                  </a:lnTo>
                  <a:lnTo>
                    <a:pt x="2999" y="0"/>
                  </a:lnTo>
                  <a:lnTo>
                    <a:pt x="2556" y="0"/>
                  </a:lnTo>
                  <a:lnTo>
                    <a:pt x="2113" y="0"/>
                  </a:lnTo>
                  <a:lnTo>
                    <a:pt x="2379" y="0"/>
                  </a:lnTo>
                  <a:lnTo>
                    <a:pt x="2379" y="0"/>
                  </a:lnTo>
                  <a:lnTo>
                    <a:pt x="2379" y="0"/>
                  </a:lnTo>
                  <a:lnTo>
                    <a:pt x="1765" y="0"/>
                  </a:lnTo>
                  <a:lnTo>
                    <a:pt x="1852" y="0"/>
                  </a:lnTo>
                  <a:lnTo>
                    <a:pt x="1765" y="0"/>
                  </a:lnTo>
                  <a:lnTo>
                    <a:pt x="1852" y="0"/>
                  </a:lnTo>
                  <a:lnTo>
                    <a:pt x="1676" y="0"/>
                  </a:lnTo>
                  <a:lnTo>
                    <a:pt x="1322" y="0"/>
                  </a:lnTo>
                  <a:lnTo>
                    <a:pt x="1146" y="0"/>
                  </a:lnTo>
                  <a:lnTo>
                    <a:pt x="1056" y="0"/>
                  </a:lnTo>
                  <a:lnTo>
                    <a:pt x="1056" y="0"/>
                  </a:lnTo>
                  <a:lnTo>
                    <a:pt x="1056" y="0"/>
                  </a:lnTo>
                  <a:lnTo>
                    <a:pt x="796" y="0"/>
                  </a:lnTo>
                  <a:lnTo>
                    <a:pt x="618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442" y="0"/>
                  </a:lnTo>
                  <a:lnTo>
                    <a:pt x="1588" y="0"/>
                  </a:lnTo>
                  <a:lnTo>
                    <a:pt x="1588" y="0"/>
                  </a:lnTo>
                  <a:lnTo>
                    <a:pt x="1322" y="0"/>
                  </a:lnTo>
                  <a:lnTo>
                    <a:pt x="1322" y="0"/>
                  </a:lnTo>
                  <a:lnTo>
                    <a:pt x="1676" y="0"/>
                  </a:lnTo>
                  <a:lnTo>
                    <a:pt x="2203" y="0"/>
                  </a:lnTo>
                  <a:lnTo>
                    <a:pt x="1765" y="0"/>
                  </a:lnTo>
                  <a:lnTo>
                    <a:pt x="1852" y="0"/>
                  </a:lnTo>
                  <a:lnTo>
                    <a:pt x="2379" y="0"/>
                  </a:lnTo>
                  <a:lnTo>
                    <a:pt x="2379" y="0"/>
                  </a:lnTo>
                  <a:lnTo>
                    <a:pt x="2467" y="0"/>
                  </a:lnTo>
                  <a:lnTo>
                    <a:pt x="2910" y="0"/>
                  </a:lnTo>
                  <a:lnTo>
                    <a:pt x="3088" y="0"/>
                  </a:lnTo>
                  <a:lnTo>
                    <a:pt x="3879" y="0"/>
                  </a:lnTo>
                  <a:lnTo>
                    <a:pt x="4322" y="0"/>
                  </a:lnTo>
                  <a:lnTo>
                    <a:pt x="4322" y="0"/>
                  </a:lnTo>
                  <a:lnTo>
                    <a:pt x="3967" y="0"/>
                  </a:lnTo>
                  <a:lnTo>
                    <a:pt x="3791" y="0"/>
                  </a:lnTo>
                  <a:lnTo>
                    <a:pt x="3436" y="0"/>
                  </a:lnTo>
                  <a:lnTo>
                    <a:pt x="3791" y="0"/>
                  </a:lnTo>
                  <a:lnTo>
                    <a:pt x="3879" y="0"/>
                  </a:lnTo>
                  <a:lnTo>
                    <a:pt x="3791" y="0"/>
                  </a:lnTo>
                  <a:lnTo>
                    <a:pt x="3349" y="0"/>
                  </a:lnTo>
                  <a:lnTo>
                    <a:pt x="3260" y="0"/>
                  </a:lnTo>
                  <a:lnTo>
                    <a:pt x="2822" y="0"/>
                  </a:lnTo>
                  <a:lnTo>
                    <a:pt x="2822" y="0"/>
                  </a:lnTo>
                  <a:lnTo>
                    <a:pt x="3349" y="0"/>
                  </a:lnTo>
                  <a:lnTo>
                    <a:pt x="3349" y="0"/>
                  </a:lnTo>
                  <a:lnTo>
                    <a:pt x="3791" y="0"/>
                  </a:lnTo>
                  <a:lnTo>
                    <a:pt x="4671" y="0"/>
                  </a:lnTo>
                  <a:lnTo>
                    <a:pt x="4582" y="0"/>
                  </a:lnTo>
                  <a:lnTo>
                    <a:pt x="4322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5113" y="0"/>
                  </a:lnTo>
                  <a:lnTo>
                    <a:pt x="5467" y="0"/>
                  </a:lnTo>
                  <a:lnTo>
                    <a:pt x="5556" y="0"/>
                  </a:lnTo>
                  <a:lnTo>
                    <a:pt x="5906" y="0"/>
                  </a:lnTo>
                  <a:lnTo>
                    <a:pt x="5729" y="0"/>
                  </a:lnTo>
                  <a:lnTo>
                    <a:pt x="5906" y="0"/>
                  </a:lnTo>
                  <a:lnTo>
                    <a:pt x="6171" y="0"/>
                  </a:lnTo>
                  <a:lnTo>
                    <a:pt x="6171" y="0"/>
                  </a:lnTo>
                  <a:lnTo>
                    <a:pt x="6613" y="0"/>
                  </a:lnTo>
                  <a:lnTo>
                    <a:pt x="6874" y="0"/>
                  </a:lnTo>
                  <a:lnTo>
                    <a:pt x="6260" y="0"/>
                  </a:lnTo>
                  <a:lnTo>
                    <a:pt x="5906" y="0"/>
                  </a:lnTo>
                  <a:lnTo>
                    <a:pt x="6082" y="0"/>
                  </a:lnTo>
                  <a:lnTo>
                    <a:pt x="5995" y="0"/>
                  </a:lnTo>
                  <a:lnTo>
                    <a:pt x="6082" y="0"/>
                  </a:lnTo>
                  <a:lnTo>
                    <a:pt x="6436" y="0"/>
                  </a:lnTo>
                  <a:lnTo>
                    <a:pt x="6964" y="0"/>
                  </a:lnTo>
                  <a:lnTo>
                    <a:pt x="7228" y="0"/>
                  </a:lnTo>
                  <a:lnTo>
                    <a:pt x="7228" y="0"/>
                  </a:lnTo>
                  <a:lnTo>
                    <a:pt x="6525" y="0"/>
                  </a:lnTo>
                  <a:lnTo>
                    <a:pt x="6525" y="0"/>
                  </a:lnTo>
                  <a:lnTo>
                    <a:pt x="6874" y="0"/>
                  </a:lnTo>
                  <a:lnTo>
                    <a:pt x="6874" y="0"/>
                  </a:lnTo>
                  <a:lnTo>
                    <a:pt x="7493" y="0"/>
                  </a:lnTo>
                  <a:lnTo>
                    <a:pt x="7848" y="0"/>
                  </a:lnTo>
                  <a:lnTo>
                    <a:pt x="8110" y="0"/>
                  </a:lnTo>
                  <a:lnTo>
                    <a:pt x="8110" y="0"/>
                  </a:lnTo>
                  <a:lnTo>
                    <a:pt x="8198" y="0"/>
                  </a:lnTo>
                  <a:lnTo>
                    <a:pt x="8374" y="0"/>
                  </a:lnTo>
                  <a:lnTo>
                    <a:pt x="8464" y="0"/>
                  </a:lnTo>
                  <a:lnTo>
                    <a:pt x="8993" y="0"/>
                  </a:lnTo>
                  <a:lnTo>
                    <a:pt x="9963" y="0"/>
                  </a:lnTo>
                  <a:lnTo>
                    <a:pt x="10052" y="0"/>
                  </a:lnTo>
                  <a:lnTo>
                    <a:pt x="10312" y="0"/>
                  </a:lnTo>
                  <a:lnTo>
                    <a:pt x="10577" y="0"/>
                  </a:lnTo>
                  <a:lnTo>
                    <a:pt x="11198" y="0"/>
                  </a:lnTo>
                  <a:lnTo>
                    <a:pt x="10843" y="0"/>
                  </a:lnTo>
                  <a:lnTo>
                    <a:pt x="10843" y="0"/>
                  </a:lnTo>
                  <a:lnTo>
                    <a:pt x="10577" y="0"/>
                  </a:lnTo>
                  <a:lnTo>
                    <a:pt x="10843" y="0"/>
                  </a:lnTo>
                  <a:lnTo>
                    <a:pt x="11021" y="0"/>
                  </a:lnTo>
                  <a:lnTo>
                    <a:pt x="11458" y="0"/>
                  </a:lnTo>
                  <a:lnTo>
                    <a:pt x="12167" y="0"/>
                  </a:lnTo>
                  <a:lnTo>
                    <a:pt x="12078" y="0"/>
                  </a:lnTo>
                  <a:lnTo>
                    <a:pt x="12255" y="0"/>
                  </a:lnTo>
                  <a:lnTo>
                    <a:pt x="12255" y="0"/>
                  </a:lnTo>
                  <a:lnTo>
                    <a:pt x="12078" y="0"/>
                  </a:lnTo>
                  <a:lnTo>
                    <a:pt x="12078" y="0"/>
                  </a:lnTo>
                  <a:lnTo>
                    <a:pt x="12167" y="0"/>
                  </a:lnTo>
                  <a:lnTo>
                    <a:pt x="11812" y="0"/>
                  </a:lnTo>
                  <a:lnTo>
                    <a:pt x="12255" y="0"/>
                  </a:lnTo>
                  <a:lnTo>
                    <a:pt x="12255" y="0"/>
                  </a:lnTo>
                  <a:lnTo>
                    <a:pt x="12605" y="0"/>
                  </a:lnTo>
                  <a:lnTo>
                    <a:pt x="12605" y="0"/>
                  </a:lnTo>
                  <a:lnTo>
                    <a:pt x="13134" y="0"/>
                  </a:lnTo>
                  <a:lnTo>
                    <a:pt x="13400" y="0"/>
                  </a:lnTo>
                  <a:lnTo>
                    <a:pt x="13488" y="0"/>
                  </a:lnTo>
                  <a:lnTo>
                    <a:pt x="13928" y="0"/>
                  </a:lnTo>
                  <a:lnTo>
                    <a:pt x="14281" y="0"/>
                  </a:lnTo>
                  <a:lnTo>
                    <a:pt x="14369" y="0"/>
                  </a:lnTo>
                  <a:lnTo>
                    <a:pt x="14369" y="0"/>
                  </a:lnTo>
                  <a:lnTo>
                    <a:pt x="14281" y="0"/>
                  </a:lnTo>
                  <a:lnTo>
                    <a:pt x="14457" y="0"/>
                  </a:lnTo>
                  <a:lnTo>
                    <a:pt x="14457" y="0"/>
                  </a:lnTo>
                  <a:lnTo>
                    <a:pt x="14369" y="0"/>
                  </a:lnTo>
                  <a:lnTo>
                    <a:pt x="14457" y="0"/>
                  </a:lnTo>
                  <a:lnTo>
                    <a:pt x="14724" y="0"/>
                  </a:lnTo>
                  <a:lnTo>
                    <a:pt x="14896" y="0"/>
                  </a:lnTo>
                  <a:lnTo>
                    <a:pt x="15073" y="0"/>
                  </a:lnTo>
                  <a:lnTo>
                    <a:pt x="15073" y="0"/>
                  </a:lnTo>
                  <a:lnTo>
                    <a:pt x="15692" y="0"/>
                  </a:lnTo>
                  <a:lnTo>
                    <a:pt x="15603" y="0"/>
                  </a:lnTo>
                  <a:lnTo>
                    <a:pt x="15603" y="0"/>
                  </a:lnTo>
                  <a:lnTo>
                    <a:pt x="15870" y="0"/>
                  </a:lnTo>
                  <a:lnTo>
                    <a:pt x="15870" y="0"/>
                  </a:lnTo>
                  <a:lnTo>
                    <a:pt x="16131" y="0"/>
                  </a:lnTo>
                  <a:lnTo>
                    <a:pt x="16131" y="0"/>
                  </a:lnTo>
                  <a:lnTo>
                    <a:pt x="16219" y="0"/>
                  </a:lnTo>
                  <a:lnTo>
                    <a:pt x="16307" y="0"/>
                  </a:lnTo>
                  <a:lnTo>
                    <a:pt x="16662" y="0"/>
                  </a:lnTo>
                  <a:lnTo>
                    <a:pt x="16749" y="0"/>
                  </a:lnTo>
                  <a:lnTo>
                    <a:pt x="17099" y="0"/>
                  </a:lnTo>
                  <a:lnTo>
                    <a:pt x="17189" y="0"/>
                  </a:lnTo>
                  <a:lnTo>
                    <a:pt x="17542" y="0"/>
                  </a:lnTo>
                  <a:lnTo>
                    <a:pt x="17631" y="0"/>
                  </a:lnTo>
                  <a:lnTo>
                    <a:pt x="17453" y="0"/>
                  </a:lnTo>
                  <a:lnTo>
                    <a:pt x="17542" y="0"/>
                  </a:lnTo>
                  <a:lnTo>
                    <a:pt x="17808" y="0"/>
                  </a:lnTo>
                  <a:lnTo>
                    <a:pt x="18072" y="0"/>
                  </a:lnTo>
                  <a:lnTo>
                    <a:pt x="17808" y="0"/>
                  </a:lnTo>
                  <a:lnTo>
                    <a:pt x="17985" y="0"/>
                  </a:lnTo>
                  <a:lnTo>
                    <a:pt x="17895" y="0"/>
                  </a:lnTo>
                  <a:lnTo>
                    <a:pt x="17808" y="0"/>
                  </a:lnTo>
                  <a:lnTo>
                    <a:pt x="17631" y="0"/>
                  </a:lnTo>
                  <a:lnTo>
                    <a:pt x="17808" y="0"/>
                  </a:lnTo>
                  <a:lnTo>
                    <a:pt x="17808" y="0"/>
                  </a:lnTo>
                  <a:lnTo>
                    <a:pt x="17453" y="0"/>
                  </a:lnTo>
                  <a:lnTo>
                    <a:pt x="17277" y="0"/>
                  </a:lnTo>
                  <a:lnTo>
                    <a:pt x="17099" y="0"/>
                  </a:lnTo>
                  <a:lnTo>
                    <a:pt x="17099" y="0"/>
                  </a:lnTo>
                  <a:lnTo>
                    <a:pt x="17277" y="0"/>
                  </a:lnTo>
                  <a:lnTo>
                    <a:pt x="17277" y="0"/>
                  </a:lnTo>
                  <a:lnTo>
                    <a:pt x="17542" y="0"/>
                  </a:lnTo>
                  <a:lnTo>
                    <a:pt x="17631" y="0"/>
                  </a:lnTo>
                  <a:lnTo>
                    <a:pt x="17895" y="0"/>
                  </a:lnTo>
                  <a:lnTo>
                    <a:pt x="17895" y="0"/>
                  </a:lnTo>
                  <a:lnTo>
                    <a:pt x="17985" y="0"/>
                  </a:lnTo>
                  <a:lnTo>
                    <a:pt x="18249" y="0"/>
                  </a:lnTo>
                  <a:lnTo>
                    <a:pt x="18249" y="0"/>
                  </a:lnTo>
                  <a:lnTo>
                    <a:pt x="18777" y="0"/>
                  </a:lnTo>
                  <a:lnTo>
                    <a:pt x="19308" y="0"/>
                  </a:lnTo>
                  <a:lnTo>
                    <a:pt x="19656" y="0"/>
                  </a:lnTo>
                  <a:lnTo>
                    <a:pt x="19656" y="0"/>
                  </a:lnTo>
                  <a:lnTo>
                    <a:pt x="19308" y="0"/>
                  </a:lnTo>
                  <a:lnTo>
                    <a:pt x="19395" y="0"/>
                  </a:lnTo>
                  <a:lnTo>
                    <a:pt x="19219" y="0"/>
                  </a:lnTo>
                  <a:lnTo>
                    <a:pt x="19131" y="0"/>
                  </a:lnTo>
                  <a:lnTo>
                    <a:pt x="18777" y="0"/>
                  </a:lnTo>
                  <a:lnTo>
                    <a:pt x="18864" y="0"/>
                  </a:lnTo>
                  <a:lnTo>
                    <a:pt x="18777" y="0"/>
                  </a:lnTo>
                  <a:lnTo>
                    <a:pt x="18864" y="0"/>
                  </a:lnTo>
                  <a:lnTo>
                    <a:pt x="18688" y="0"/>
                  </a:lnTo>
                  <a:lnTo>
                    <a:pt x="17985" y="0"/>
                  </a:lnTo>
                  <a:lnTo>
                    <a:pt x="17189" y="0"/>
                  </a:lnTo>
                  <a:lnTo>
                    <a:pt x="16573" y="0"/>
                  </a:lnTo>
                  <a:lnTo>
                    <a:pt x="16573" y="0"/>
                  </a:lnTo>
                  <a:lnTo>
                    <a:pt x="16219" y="0"/>
                  </a:lnTo>
                  <a:lnTo>
                    <a:pt x="16662" y="0"/>
                  </a:lnTo>
                  <a:lnTo>
                    <a:pt x="16749" y="0"/>
                  </a:lnTo>
                  <a:lnTo>
                    <a:pt x="16573" y="0"/>
                  </a:lnTo>
                  <a:lnTo>
                    <a:pt x="16662" y="0"/>
                  </a:lnTo>
                  <a:lnTo>
                    <a:pt x="17099" y="0"/>
                  </a:lnTo>
                  <a:lnTo>
                    <a:pt x="17099" y="0"/>
                  </a:lnTo>
                  <a:lnTo>
                    <a:pt x="16573" y="0"/>
                  </a:lnTo>
                  <a:lnTo>
                    <a:pt x="16573" y="0"/>
                  </a:lnTo>
                  <a:lnTo>
                    <a:pt x="16219" y="0"/>
                  </a:lnTo>
                  <a:lnTo>
                    <a:pt x="15870" y="0"/>
                  </a:lnTo>
                  <a:lnTo>
                    <a:pt x="15251" y="0"/>
                  </a:lnTo>
                  <a:lnTo>
                    <a:pt x="14724" y="0"/>
                  </a:lnTo>
                  <a:lnTo>
                    <a:pt x="14457" y="0"/>
                  </a:lnTo>
                  <a:lnTo>
                    <a:pt x="14105" y="0"/>
                  </a:lnTo>
                  <a:lnTo>
                    <a:pt x="13662" y="0"/>
                  </a:lnTo>
                  <a:lnTo>
                    <a:pt x="13400" y="0"/>
                  </a:lnTo>
                  <a:lnTo>
                    <a:pt x="13400" y="0"/>
                  </a:lnTo>
                  <a:lnTo>
                    <a:pt x="13928" y="0"/>
                  </a:lnTo>
                  <a:lnTo>
                    <a:pt x="14369" y="0"/>
                  </a:lnTo>
                  <a:lnTo>
                    <a:pt x="14281" y="0"/>
                  </a:lnTo>
                  <a:lnTo>
                    <a:pt x="14281" y="0"/>
                  </a:lnTo>
                  <a:lnTo>
                    <a:pt x="14546" y="0"/>
                  </a:lnTo>
                  <a:lnTo>
                    <a:pt x="14457" y="0"/>
                  </a:lnTo>
                  <a:lnTo>
                    <a:pt x="14807" y="0"/>
                  </a:lnTo>
                  <a:lnTo>
                    <a:pt x="15781" y="0"/>
                  </a:lnTo>
                  <a:lnTo>
                    <a:pt x="16307" y="0"/>
                  </a:lnTo>
                  <a:lnTo>
                    <a:pt x="16926" y="0"/>
                  </a:lnTo>
                  <a:lnTo>
                    <a:pt x="17015" y="0"/>
                  </a:lnTo>
                  <a:lnTo>
                    <a:pt x="17015" y="0"/>
                  </a:lnTo>
                  <a:lnTo>
                    <a:pt x="17277" y="0"/>
                  </a:lnTo>
                  <a:lnTo>
                    <a:pt x="17985" y="0"/>
                  </a:lnTo>
                  <a:lnTo>
                    <a:pt x="18072" y="0"/>
                  </a:lnTo>
                  <a:lnTo>
                    <a:pt x="17895" y="0"/>
                  </a:lnTo>
                  <a:lnTo>
                    <a:pt x="17895" y="0"/>
                  </a:lnTo>
                  <a:lnTo>
                    <a:pt x="18422" y="0"/>
                  </a:lnTo>
                  <a:lnTo>
                    <a:pt x="19131" y="0"/>
                  </a:lnTo>
                  <a:lnTo>
                    <a:pt x="19219" y="0"/>
                  </a:lnTo>
                  <a:lnTo>
                    <a:pt x="19395" y="0"/>
                  </a:lnTo>
                  <a:lnTo>
                    <a:pt x="19656" y="0"/>
                  </a:lnTo>
                  <a:lnTo>
                    <a:pt x="20188" y="0"/>
                  </a:lnTo>
                  <a:lnTo>
                    <a:pt x="20010" y="0"/>
                  </a:lnTo>
                  <a:lnTo>
                    <a:pt x="20188" y="0"/>
                  </a:lnTo>
                  <a:lnTo>
                    <a:pt x="20277" y="0"/>
                  </a:lnTo>
                  <a:lnTo>
                    <a:pt x="20979" y="0"/>
                  </a:lnTo>
                  <a:lnTo>
                    <a:pt x="21422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156" y="0"/>
                  </a:lnTo>
                  <a:lnTo>
                    <a:pt x="20099" y="0"/>
                  </a:lnTo>
                  <a:lnTo>
                    <a:pt x="19479" y="0"/>
                  </a:lnTo>
                  <a:lnTo>
                    <a:pt x="19219" y="0"/>
                  </a:lnTo>
                  <a:lnTo>
                    <a:pt x="18688" y="0"/>
                  </a:lnTo>
                  <a:lnTo>
                    <a:pt x="18510" y="0"/>
                  </a:lnTo>
                  <a:lnTo>
                    <a:pt x="18688" y="0"/>
                  </a:lnTo>
                  <a:lnTo>
                    <a:pt x="18333" y="0"/>
                  </a:lnTo>
                  <a:lnTo>
                    <a:pt x="17985" y="0"/>
                  </a:lnTo>
                  <a:lnTo>
                    <a:pt x="17808" y="0"/>
                  </a:lnTo>
                  <a:lnTo>
                    <a:pt x="17015" y="0"/>
                  </a:lnTo>
                  <a:lnTo>
                    <a:pt x="16662" y="0"/>
                  </a:lnTo>
                  <a:lnTo>
                    <a:pt x="16573" y="0"/>
                  </a:lnTo>
                  <a:lnTo>
                    <a:pt x="17015" y="0"/>
                  </a:lnTo>
                  <a:lnTo>
                    <a:pt x="17631" y="0"/>
                  </a:lnTo>
                  <a:lnTo>
                    <a:pt x="17542" y="0"/>
                  </a:lnTo>
                  <a:lnTo>
                    <a:pt x="17808" y="0"/>
                  </a:lnTo>
                  <a:lnTo>
                    <a:pt x="17808" y="0"/>
                  </a:lnTo>
                  <a:lnTo>
                    <a:pt x="17277" y="0"/>
                  </a:lnTo>
                  <a:lnTo>
                    <a:pt x="16662" y="0"/>
                  </a:lnTo>
                  <a:lnTo>
                    <a:pt x="16573" y="0"/>
                  </a:lnTo>
                  <a:lnTo>
                    <a:pt x="16307" y="0"/>
                  </a:lnTo>
                  <a:lnTo>
                    <a:pt x="16485" y="0"/>
                  </a:lnTo>
                  <a:lnTo>
                    <a:pt x="15870" y="0"/>
                  </a:lnTo>
                  <a:lnTo>
                    <a:pt x="15603" y="0"/>
                  </a:lnTo>
                  <a:lnTo>
                    <a:pt x="15692" y="0"/>
                  </a:lnTo>
                  <a:lnTo>
                    <a:pt x="15603" y="0"/>
                  </a:lnTo>
                  <a:lnTo>
                    <a:pt x="14985" y="0"/>
                  </a:lnTo>
                  <a:lnTo>
                    <a:pt x="14724" y="0"/>
                  </a:lnTo>
                  <a:lnTo>
                    <a:pt x="14807" y="0"/>
                  </a:lnTo>
                  <a:lnTo>
                    <a:pt x="14724" y="0"/>
                  </a:lnTo>
                  <a:lnTo>
                    <a:pt x="13578" y="0"/>
                  </a:lnTo>
                  <a:lnTo>
                    <a:pt x="13046" y="0"/>
                  </a:lnTo>
                  <a:lnTo>
                    <a:pt x="12782" y="0"/>
                  </a:lnTo>
                  <a:lnTo>
                    <a:pt x="12869" y="0"/>
                  </a:lnTo>
                  <a:lnTo>
                    <a:pt x="12605" y="0"/>
                  </a:lnTo>
                  <a:lnTo>
                    <a:pt x="12343" y="0"/>
                  </a:lnTo>
                  <a:lnTo>
                    <a:pt x="11900" y="0"/>
                  </a:lnTo>
                  <a:lnTo>
                    <a:pt x="11900" y="0"/>
                  </a:lnTo>
                  <a:lnTo>
                    <a:pt x="12167" y="0"/>
                  </a:lnTo>
                  <a:lnTo>
                    <a:pt x="11900" y="0"/>
                  </a:lnTo>
                  <a:lnTo>
                    <a:pt x="12167" y="0"/>
                  </a:lnTo>
                  <a:lnTo>
                    <a:pt x="12516" y="0"/>
                  </a:lnTo>
                  <a:lnTo>
                    <a:pt x="12782" y="0"/>
                  </a:lnTo>
                  <a:lnTo>
                    <a:pt x="13046" y="0"/>
                  </a:lnTo>
                  <a:lnTo>
                    <a:pt x="12782" y="0"/>
                  </a:lnTo>
                  <a:lnTo>
                    <a:pt x="12869" y="0"/>
                  </a:lnTo>
                  <a:lnTo>
                    <a:pt x="13134" y="0"/>
                  </a:lnTo>
                  <a:lnTo>
                    <a:pt x="13224" y="0"/>
                  </a:lnTo>
                  <a:lnTo>
                    <a:pt x="13662" y="0"/>
                  </a:lnTo>
                  <a:lnTo>
                    <a:pt x="13838" y="0"/>
                  </a:lnTo>
                  <a:lnTo>
                    <a:pt x="13838" y="0"/>
                  </a:lnTo>
                  <a:lnTo>
                    <a:pt x="13928" y="0"/>
                  </a:lnTo>
                  <a:lnTo>
                    <a:pt x="13838" y="0"/>
                  </a:lnTo>
                  <a:lnTo>
                    <a:pt x="13488" y="0"/>
                  </a:lnTo>
                  <a:lnTo>
                    <a:pt x="13488" y="0"/>
                  </a:lnTo>
                  <a:lnTo>
                    <a:pt x="13046" y="0"/>
                  </a:lnTo>
                  <a:lnTo>
                    <a:pt x="12605" y="0"/>
                  </a:lnTo>
                  <a:lnTo>
                    <a:pt x="12516" y="0"/>
                  </a:lnTo>
                  <a:lnTo>
                    <a:pt x="11900" y="0"/>
                  </a:lnTo>
                  <a:lnTo>
                    <a:pt x="11724" y="0"/>
                  </a:lnTo>
                  <a:lnTo>
                    <a:pt x="11021" y="0"/>
                  </a:lnTo>
                  <a:lnTo>
                    <a:pt x="10667" y="0"/>
                  </a:lnTo>
                  <a:lnTo>
                    <a:pt x="1013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1" name="曲线"/>
            <p:cNvSpPr>
              <a:spLocks/>
            </p:cNvSpPr>
            <p:nvPr/>
          </p:nvSpPr>
          <p:spPr>
            <a:xfrm>
              <a:off x="3444860" y="2890361"/>
              <a:ext cx="62067" cy="7638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17" y="0"/>
                  </a:moveTo>
                  <a:lnTo>
                    <a:pt x="1373" y="0"/>
                  </a:lnTo>
                  <a:lnTo>
                    <a:pt x="1068" y="0"/>
                  </a:lnTo>
                  <a:lnTo>
                    <a:pt x="1068" y="0"/>
                  </a:lnTo>
                  <a:lnTo>
                    <a:pt x="1373" y="0"/>
                  </a:lnTo>
                  <a:lnTo>
                    <a:pt x="1068" y="0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2129" y="0"/>
                  </a:lnTo>
                  <a:lnTo>
                    <a:pt x="2891" y="0"/>
                  </a:lnTo>
                  <a:lnTo>
                    <a:pt x="3800" y="0"/>
                  </a:lnTo>
                  <a:lnTo>
                    <a:pt x="3648" y="0"/>
                  </a:lnTo>
                  <a:lnTo>
                    <a:pt x="3953" y="0"/>
                  </a:lnTo>
                  <a:lnTo>
                    <a:pt x="3495" y="0"/>
                  </a:lnTo>
                  <a:lnTo>
                    <a:pt x="2891" y="0"/>
                  </a:lnTo>
                  <a:lnTo>
                    <a:pt x="2281" y="0"/>
                  </a:lnTo>
                  <a:lnTo>
                    <a:pt x="1975" y="0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2129" y="0"/>
                  </a:lnTo>
                  <a:lnTo>
                    <a:pt x="3044" y="0"/>
                  </a:lnTo>
                  <a:lnTo>
                    <a:pt x="4259" y="0"/>
                  </a:lnTo>
                  <a:lnTo>
                    <a:pt x="4259" y="0"/>
                  </a:lnTo>
                  <a:lnTo>
                    <a:pt x="4563" y="0"/>
                  </a:lnTo>
                  <a:lnTo>
                    <a:pt x="4410" y="0"/>
                  </a:lnTo>
                  <a:lnTo>
                    <a:pt x="4563" y="0"/>
                  </a:lnTo>
                  <a:lnTo>
                    <a:pt x="5930" y="0"/>
                  </a:lnTo>
                  <a:lnTo>
                    <a:pt x="5930" y="0"/>
                  </a:lnTo>
                  <a:lnTo>
                    <a:pt x="6082" y="0"/>
                  </a:lnTo>
                  <a:lnTo>
                    <a:pt x="6387" y="0"/>
                  </a:lnTo>
                  <a:lnTo>
                    <a:pt x="6693" y="0"/>
                  </a:lnTo>
                  <a:lnTo>
                    <a:pt x="7150" y="0"/>
                  </a:lnTo>
                  <a:lnTo>
                    <a:pt x="7304" y="0"/>
                  </a:lnTo>
                  <a:lnTo>
                    <a:pt x="7600" y="0"/>
                  </a:lnTo>
                  <a:lnTo>
                    <a:pt x="7753" y="0"/>
                  </a:lnTo>
                  <a:lnTo>
                    <a:pt x="8212" y="0"/>
                  </a:lnTo>
                  <a:lnTo>
                    <a:pt x="8822" y="0"/>
                  </a:lnTo>
                  <a:lnTo>
                    <a:pt x="8822" y="0"/>
                  </a:lnTo>
                  <a:lnTo>
                    <a:pt x="9127" y="0"/>
                  </a:lnTo>
                  <a:lnTo>
                    <a:pt x="9433" y="0"/>
                  </a:lnTo>
                  <a:lnTo>
                    <a:pt x="8822" y="0"/>
                  </a:lnTo>
                  <a:lnTo>
                    <a:pt x="9127" y="0"/>
                  </a:lnTo>
                  <a:lnTo>
                    <a:pt x="9127" y="0"/>
                  </a:lnTo>
                  <a:lnTo>
                    <a:pt x="9578" y="0"/>
                  </a:lnTo>
                  <a:lnTo>
                    <a:pt x="9578" y="0"/>
                  </a:lnTo>
                  <a:lnTo>
                    <a:pt x="9127" y="0"/>
                  </a:lnTo>
                  <a:lnTo>
                    <a:pt x="9730" y="0"/>
                  </a:lnTo>
                  <a:lnTo>
                    <a:pt x="10342" y="0"/>
                  </a:lnTo>
                  <a:lnTo>
                    <a:pt x="10952" y="0"/>
                  </a:lnTo>
                  <a:lnTo>
                    <a:pt x="10952" y="0"/>
                  </a:lnTo>
                  <a:lnTo>
                    <a:pt x="10646" y="0"/>
                  </a:lnTo>
                  <a:lnTo>
                    <a:pt x="10342" y="0"/>
                  </a:lnTo>
                  <a:lnTo>
                    <a:pt x="9883" y="0"/>
                  </a:lnTo>
                  <a:lnTo>
                    <a:pt x="10646" y="0"/>
                  </a:lnTo>
                  <a:lnTo>
                    <a:pt x="11257" y="0"/>
                  </a:lnTo>
                  <a:lnTo>
                    <a:pt x="12012" y="0"/>
                  </a:lnTo>
                  <a:lnTo>
                    <a:pt x="12166" y="0"/>
                  </a:lnTo>
                  <a:lnTo>
                    <a:pt x="11555" y="0"/>
                  </a:lnTo>
                  <a:lnTo>
                    <a:pt x="11104" y="0"/>
                  </a:lnTo>
                  <a:lnTo>
                    <a:pt x="11860" y="0"/>
                  </a:lnTo>
                  <a:lnTo>
                    <a:pt x="12012" y="0"/>
                  </a:lnTo>
                  <a:lnTo>
                    <a:pt x="11409" y="0"/>
                  </a:lnTo>
                  <a:lnTo>
                    <a:pt x="11257" y="0"/>
                  </a:lnTo>
                  <a:lnTo>
                    <a:pt x="11555" y="0"/>
                  </a:lnTo>
                  <a:lnTo>
                    <a:pt x="12471" y="0"/>
                  </a:lnTo>
                  <a:lnTo>
                    <a:pt x="12929" y="0"/>
                  </a:lnTo>
                  <a:lnTo>
                    <a:pt x="12929" y="0"/>
                  </a:lnTo>
                  <a:lnTo>
                    <a:pt x="14448" y="0"/>
                  </a:lnTo>
                  <a:lnTo>
                    <a:pt x="15210" y="0"/>
                  </a:lnTo>
                  <a:lnTo>
                    <a:pt x="15661" y="0"/>
                  </a:lnTo>
                  <a:lnTo>
                    <a:pt x="15661" y="0"/>
                  </a:lnTo>
                  <a:lnTo>
                    <a:pt x="15966" y="0"/>
                  </a:lnTo>
                  <a:lnTo>
                    <a:pt x="17187" y="0"/>
                  </a:lnTo>
                  <a:lnTo>
                    <a:pt x="17790" y="0"/>
                  </a:lnTo>
                  <a:lnTo>
                    <a:pt x="17790" y="0"/>
                  </a:lnTo>
                  <a:lnTo>
                    <a:pt x="17485" y="0"/>
                  </a:lnTo>
                  <a:lnTo>
                    <a:pt x="17943" y="0"/>
                  </a:lnTo>
                  <a:lnTo>
                    <a:pt x="17485" y="0"/>
                  </a:lnTo>
                  <a:lnTo>
                    <a:pt x="17790" y="0"/>
                  </a:lnTo>
                  <a:lnTo>
                    <a:pt x="18248" y="0"/>
                  </a:lnTo>
                  <a:lnTo>
                    <a:pt x="18555" y="0"/>
                  </a:lnTo>
                  <a:lnTo>
                    <a:pt x="18555" y="0"/>
                  </a:lnTo>
                  <a:lnTo>
                    <a:pt x="18248" y="0"/>
                  </a:lnTo>
                  <a:lnTo>
                    <a:pt x="18096" y="0"/>
                  </a:lnTo>
                  <a:lnTo>
                    <a:pt x="18555" y="0"/>
                  </a:lnTo>
                  <a:lnTo>
                    <a:pt x="19165" y="0"/>
                  </a:lnTo>
                  <a:lnTo>
                    <a:pt x="19768" y="0"/>
                  </a:lnTo>
                  <a:lnTo>
                    <a:pt x="20073" y="0"/>
                  </a:lnTo>
                  <a:lnTo>
                    <a:pt x="19768" y="0"/>
                  </a:lnTo>
                  <a:lnTo>
                    <a:pt x="19768" y="0"/>
                  </a:lnTo>
                  <a:lnTo>
                    <a:pt x="20073" y="0"/>
                  </a:lnTo>
                  <a:lnTo>
                    <a:pt x="20836" y="0"/>
                  </a:lnTo>
                  <a:lnTo>
                    <a:pt x="21142" y="0"/>
                  </a:lnTo>
                  <a:lnTo>
                    <a:pt x="21592" y="0"/>
                  </a:lnTo>
                  <a:lnTo>
                    <a:pt x="21592" y="0"/>
                  </a:lnTo>
                  <a:lnTo>
                    <a:pt x="21294" y="0"/>
                  </a:lnTo>
                  <a:lnTo>
                    <a:pt x="21142" y="0"/>
                  </a:lnTo>
                  <a:lnTo>
                    <a:pt x="21142" y="0"/>
                  </a:lnTo>
                  <a:lnTo>
                    <a:pt x="20989" y="0"/>
                  </a:lnTo>
                  <a:lnTo>
                    <a:pt x="20836" y="0"/>
                  </a:lnTo>
                  <a:lnTo>
                    <a:pt x="20379" y="0"/>
                  </a:lnTo>
                  <a:lnTo>
                    <a:pt x="20225" y="0"/>
                  </a:lnTo>
                  <a:lnTo>
                    <a:pt x="19768" y="0"/>
                  </a:lnTo>
                  <a:lnTo>
                    <a:pt x="19768" y="0"/>
                  </a:lnTo>
                  <a:lnTo>
                    <a:pt x="19615" y="0"/>
                  </a:lnTo>
                  <a:lnTo>
                    <a:pt x="19165" y="0"/>
                  </a:lnTo>
                  <a:lnTo>
                    <a:pt x="18859" y="0"/>
                  </a:lnTo>
                  <a:lnTo>
                    <a:pt x="18248" y="0"/>
                  </a:lnTo>
                  <a:lnTo>
                    <a:pt x="17790" y="0"/>
                  </a:lnTo>
                  <a:lnTo>
                    <a:pt x="17339" y="0"/>
                  </a:lnTo>
                  <a:lnTo>
                    <a:pt x="17485" y="0"/>
                  </a:lnTo>
                  <a:lnTo>
                    <a:pt x="17339" y="0"/>
                  </a:lnTo>
                  <a:lnTo>
                    <a:pt x="17339" y="0"/>
                  </a:lnTo>
                  <a:lnTo>
                    <a:pt x="17034" y="0"/>
                  </a:lnTo>
                  <a:lnTo>
                    <a:pt x="17187" y="0"/>
                  </a:lnTo>
                  <a:lnTo>
                    <a:pt x="17187" y="0"/>
                  </a:lnTo>
                  <a:lnTo>
                    <a:pt x="16577" y="0"/>
                  </a:lnTo>
                  <a:lnTo>
                    <a:pt x="15966" y="0"/>
                  </a:lnTo>
                  <a:lnTo>
                    <a:pt x="15210" y="0"/>
                  </a:lnTo>
                  <a:lnTo>
                    <a:pt x="15210" y="0"/>
                  </a:lnTo>
                  <a:lnTo>
                    <a:pt x="14753" y="0"/>
                  </a:lnTo>
                  <a:lnTo>
                    <a:pt x="14295" y="0"/>
                  </a:lnTo>
                  <a:lnTo>
                    <a:pt x="14295" y="0"/>
                  </a:lnTo>
                  <a:lnTo>
                    <a:pt x="14753" y="0"/>
                  </a:lnTo>
                  <a:lnTo>
                    <a:pt x="14906" y="0"/>
                  </a:lnTo>
                  <a:lnTo>
                    <a:pt x="15661" y="0"/>
                  </a:lnTo>
                  <a:lnTo>
                    <a:pt x="15813" y="0"/>
                  </a:lnTo>
                  <a:lnTo>
                    <a:pt x="16425" y="0"/>
                  </a:lnTo>
                  <a:lnTo>
                    <a:pt x="16730" y="0"/>
                  </a:lnTo>
                  <a:lnTo>
                    <a:pt x="16730" y="0"/>
                  </a:lnTo>
                  <a:lnTo>
                    <a:pt x="17187" y="0"/>
                  </a:lnTo>
                  <a:lnTo>
                    <a:pt x="17790" y="0"/>
                  </a:lnTo>
                  <a:lnTo>
                    <a:pt x="17943" y="0"/>
                  </a:lnTo>
                  <a:lnTo>
                    <a:pt x="18248" y="0"/>
                  </a:lnTo>
                  <a:lnTo>
                    <a:pt x="17943" y="0"/>
                  </a:lnTo>
                  <a:lnTo>
                    <a:pt x="17187" y="0"/>
                  </a:lnTo>
                  <a:lnTo>
                    <a:pt x="16730" y="0"/>
                  </a:lnTo>
                  <a:lnTo>
                    <a:pt x="16425" y="0"/>
                  </a:lnTo>
                  <a:lnTo>
                    <a:pt x="15813" y="0"/>
                  </a:lnTo>
                  <a:lnTo>
                    <a:pt x="14295" y="0"/>
                  </a:lnTo>
                  <a:lnTo>
                    <a:pt x="12929" y="0"/>
                  </a:lnTo>
                  <a:lnTo>
                    <a:pt x="10342" y="0"/>
                  </a:lnTo>
                  <a:lnTo>
                    <a:pt x="9433" y="0"/>
                  </a:lnTo>
                  <a:lnTo>
                    <a:pt x="8670" y="0"/>
                  </a:lnTo>
                  <a:lnTo>
                    <a:pt x="7753" y="0"/>
                  </a:lnTo>
                  <a:lnTo>
                    <a:pt x="7753" y="0"/>
                  </a:lnTo>
                  <a:lnTo>
                    <a:pt x="7456" y="0"/>
                  </a:lnTo>
                  <a:lnTo>
                    <a:pt x="7456" y="0"/>
                  </a:lnTo>
                  <a:lnTo>
                    <a:pt x="7304" y="0"/>
                  </a:lnTo>
                  <a:lnTo>
                    <a:pt x="6693" y="0"/>
                  </a:lnTo>
                  <a:lnTo>
                    <a:pt x="6387" y="0"/>
                  </a:lnTo>
                  <a:lnTo>
                    <a:pt x="6082" y="0"/>
                  </a:lnTo>
                  <a:lnTo>
                    <a:pt x="5327" y="0"/>
                  </a:lnTo>
                  <a:lnTo>
                    <a:pt x="5021" y="0"/>
                  </a:lnTo>
                  <a:lnTo>
                    <a:pt x="4410" y="0"/>
                  </a:lnTo>
                  <a:lnTo>
                    <a:pt x="3953" y="0"/>
                  </a:lnTo>
                  <a:lnTo>
                    <a:pt x="3800" y="0"/>
                  </a:lnTo>
                  <a:lnTo>
                    <a:pt x="4410" y="0"/>
                  </a:lnTo>
                  <a:lnTo>
                    <a:pt x="3953" y="0"/>
                  </a:lnTo>
                  <a:lnTo>
                    <a:pt x="3044" y="0"/>
                  </a:lnTo>
                  <a:lnTo>
                    <a:pt x="2586" y="0"/>
                  </a:lnTo>
                  <a:lnTo>
                    <a:pt x="2586" y="0"/>
                  </a:lnTo>
                  <a:lnTo>
                    <a:pt x="1975" y="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2" name="曲线"/>
            <p:cNvSpPr>
              <a:spLocks/>
            </p:cNvSpPr>
            <p:nvPr/>
          </p:nvSpPr>
          <p:spPr>
            <a:xfrm>
              <a:off x="2480432" y="2457222"/>
              <a:ext cx="46342" cy="5426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634" y="0"/>
                  </a:moveTo>
                  <a:lnTo>
                    <a:pt x="11212" y="0"/>
                  </a:lnTo>
                  <a:lnTo>
                    <a:pt x="9577" y="0"/>
                  </a:lnTo>
                  <a:lnTo>
                    <a:pt x="8566" y="0"/>
                  </a:lnTo>
                  <a:lnTo>
                    <a:pt x="7951" y="0"/>
                  </a:lnTo>
                  <a:lnTo>
                    <a:pt x="7339" y="0"/>
                  </a:lnTo>
                  <a:lnTo>
                    <a:pt x="6317" y="0"/>
                  </a:lnTo>
                  <a:lnTo>
                    <a:pt x="5099" y="0"/>
                  </a:lnTo>
                  <a:lnTo>
                    <a:pt x="3475" y="0"/>
                  </a:lnTo>
                  <a:lnTo>
                    <a:pt x="3066" y="0"/>
                  </a:lnTo>
                  <a:lnTo>
                    <a:pt x="2247" y="0"/>
                  </a:lnTo>
                  <a:lnTo>
                    <a:pt x="2043" y="0"/>
                  </a:lnTo>
                  <a:lnTo>
                    <a:pt x="1226" y="0"/>
                  </a:lnTo>
                  <a:lnTo>
                    <a:pt x="1839" y="0"/>
                  </a:lnTo>
                  <a:lnTo>
                    <a:pt x="2247" y="0"/>
                  </a:lnTo>
                  <a:lnTo>
                    <a:pt x="3475" y="0"/>
                  </a:lnTo>
                  <a:lnTo>
                    <a:pt x="3269" y="0"/>
                  </a:lnTo>
                  <a:lnTo>
                    <a:pt x="3475" y="0"/>
                  </a:lnTo>
                  <a:lnTo>
                    <a:pt x="5305" y="0"/>
                  </a:lnTo>
                  <a:lnTo>
                    <a:pt x="5508" y="0"/>
                  </a:lnTo>
                  <a:lnTo>
                    <a:pt x="6520" y="0"/>
                  </a:lnTo>
                  <a:lnTo>
                    <a:pt x="7951" y="0"/>
                  </a:lnTo>
                  <a:lnTo>
                    <a:pt x="8360" y="0"/>
                  </a:lnTo>
                  <a:lnTo>
                    <a:pt x="8360" y="0"/>
                  </a:lnTo>
                  <a:cubicBezTo>
                    <a:pt x="8360" y="0"/>
                    <a:pt x="8157" y="0"/>
                    <a:pt x="8157" y="0"/>
                  </a:cubicBezTo>
                  <a:lnTo>
                    <a:pt x="7339" y="0"/>
                  </a:lnTo>
                  <a:lnTo>
                    <a:pt x="6520" y="0"/>
                  </a:lnTo>
                  <a:lnTo>
                    <a:pt x="6121" y="0"/>
                  </a:lnTo>
                  <a:lnTo>
                    <a:pt x="7134" y="0"/>
                  </a:lnTo>
                  <a:lnTo>
                    <a:pt x="6726" y="0"/>
                  </a:lnTo>
                  <a:lnTo>
                    <a:pt x="7542" y="0"/>
                  </a:lnTo>
                  <a:lnTo>
                    <a:pt x="7542" y="0"/>
                  </a:lnTo>
                  <a:lnTo>
                    <a:pt x="6726" y="0"/>
                  </a:lnTo>
                  <a:lnTo>
                    <a:pt x="5714" y="0"/>
                  </a:lnTo>
                  <a:lnTo>
                    <a:pt x="5508" y="0"/>
                  </a:lnTo>
                  <a:lnTo>
                    <a:pt x="6121" y="0"/>
                  </a:lnTo>
                  <a:lnTo>
                    <a:pt x="5508" y="0"/>
                  </a:lnTo>
                  <a:lnTo>
                    <a:pt x="5305" y="0"/>
                  </a:lnTo>
                  <a:lnTo>
                    <a:pt x="4486" y="0"/>
                  </a:lnTo>
                  <a:lnTo>
                    <a:pt x="5099" y="0"/>
                  </a:lnTo>
                  <a:lnTo>
                    <a:pt x="4078" y="0"/>
                  </a:lnTo>
                  <a:lnTo>
                    <a:pt x="3269" y="0"/>
                  </a:lnTo>
                  <a:lnTo>
                    <a:pt x="2247" y="0"/>
                  </a:lnTo>
                  <a:lnTo>
                    <a:pt x="1430" y="0"/>
                  </a:lnTo>
                  <a:lnTo>
                    <a:pt x="621" y="0"/>
                  </a:lnTo>
                  <a:lnTo>
                    <a:pt x="2043" y="0"/>
                  </a:lnTo>
                  <a:lnTo>
                    <a:pt x="2043" y="0"/>
                  </a:lnTo>
                  <a:lnTo>
                    <a:pt x="1226" y="0"/>
                  </a:lnTo>
                  <a:lnTo>
                    <a:pt x="621" y="0"/>
                  </a:lnTo>
                  <a:lnTo>
                    <a:pt x="1022" y="0"/>
                  </a:lnTo>
                  <a:lnTo>
                    <a:pt x="1634" y="0"/>
                  </a:lnTo>
                  <a:lnTo>
                    <a:pt x="1634" y="0"/>
                  </a:lnTo>
                  <a:lnTo>
                    <a:pt x="2247" y="0"/>
                  </a:lnTo>
                  <a:lnTo>
                    <a:pt x="621" y="0"/>
                  </a:lnTo>
                  <a:lnTo>
                    <a:pt x="8" y="0"/>
                  </a:lnTo>
                  <a:lnTo>
                    <a:pt x="621" y="0"/>
                  </a:lnTo>
                  <a:lnTo>
                    <a:pt x="1634" y="0"/>
                  </a:lnTo>
                  <a:lnTo>
                    <a:pt x="3066" y="0"/>
                  </a:lnTo>
                  <a:lnTo>
                    <a:pt x="3269" y="0"/>
                  </a:lnTo>
                  <a:lnTo>
                    <a:pt x="2656" y="0"/>
                  </a:lnTo>
                  <a:lnTo>
                    <a:pt x="3066" y="0"/>
                  </a:lnTo>
                  <a:lnTo>
                    <a:pt x="4486" y="0"/>
                  </a:lnTo>
                  <a:lnTo>
                    <a:pt x="5917" y="0"/>
                  </a:lnTo>
                  <a:lnTo>
                    <a:pt x="6317" y="0"/>
                  </a:lnTo>
                  <a:lnTo>
                    <a:pt x="7339" y="0"/>
                  </a:lnTo>
                  <a:lnTo>
                    <a:pt x="7542" y="0"/>
                  </a:lnTo>
                  <a:lnTo>
                    <a:pt x="6726" y="0"/>
                  </a:lnTo>
                  <a:lnTo>
                    <a:pt x="6317" y="0"/>
                  </a:lnTo>
                  <a:lnTo>
                    <a:pt x="6317" y="0"/>
                  </a:lnTo>
                  <a:lnTo>
                    <a:pt x="7134" y="0"/>
                  </a:lnTo>
                  <a:lnTo>
                    <a:pt x="7134" y="0"/>
                  </a:lnTo>
                  <a:lnTo>
                    <a:pt x="6520" y="0"/>
                  </a:lnTo>
                  <a:lnTo>
                    <a:pt x="6520" y="0"/>
                  </a:lnTo>
                  <a:lnTo>
                    <a:pt x="7339" y="0"/>
                  </a:lnTo>
                  <a:cubicBezTo>
                    <a:pt x="7542" y="0"/>
                    <a:pt x="7951" y="0"/>
                    <a:pt x="8157" y="0"/>
                  </a:cubicBezTo>
                  <a:lnTo>
                    <a:pt x="8157" y="0"/>
                  </a:lnTo>
                  <a:lnTo>
                    <a:pt x="8566" y="0"/>
                  </a:lnTo>
                  <a:lnTo>
                    <a:pt x="9577" y="0"/>
                  </a:lnTo>
                  <a:lnTo>
                    <a:pt x="10600" y="0"/>
                  </a:lnTo>
                  <a:lnTo>
                    <a:pt x="11212" y="0"/>
                  </a:lnTo>
                  <a:lnTo>
                    <a:pt x="12225" y="0"/>
                  </a:lnTo>
                  <a:cubicBezTo>
                    <a:pt x="12429" y="0"/>
                    <a:pt x="12634" y="0"/>
                    <a:pt x="12634" y="0"/>
                  </a:cubicBezTo>
                  <a:cubicBezTo>
                    <a:pt x="12838" y="0"/>
                    <a:pt x="12838" y="0"/>
                    <a:pt x="13248" y="0"/>
                  </a:cubicBezTo>
                  <a:lnTo>
                    <a:pt x="13248" y="0"/>
                  </a:lnTo>
                  <a:lnTo>
                    <a:pt x="12634" y="0"/>
                  </a:lnTo>
                  <a:lnTo>
                    <a:pt x="12838" y="0"/>
                  </a:lnTo>
                  <a:lnTo>
                    <a:pt x="13452" y="0"/>
                  </a:lnTo>
                  <a:lnTo>
                    <a:pt x="13657" y="0"/>
                  </a:lnTo>
                  <a:cubicBezTo>
                    <a:pt x="14064" y="0"/>
                    <a:pt x="14465" y="0"/>
                    <a:pt x="14669" y="0"/>
                  </a:cubicBezTo>
                  <a:lnTo>
                    <a:pt x="14669" y="0"/>
                  </a:lnTo>
                  <a:lnTo>
                    <a:pt x="14260" y="0"/>
                  </a:lnTo>
                  <a:lnTo>
                    <a:pt x="14669" y="0"/>
                  </a:lnTo>
                  <a:lnTo>
                    <a:pt x="16304" y="0"/>
                  </a:lnTo>
                  <a:lnTo>
                    <a:pt x="17725" y="0"/>
                  </a:lnTo>
                  <a:lnTo>
                    <a:pt x="18338" y="0"/>
                  </a:lnTo>
                  <a:lnTo>
                    <a:pt x="18543" y="0"/>
                  </a:lnTo>
                  <a:lnTo>
                    <a:pt x="18746" y="0"/>
                  </a:lnTo>
                  <a:lnTo>
                    <a:pt x="18746" y="0"/>
                  </a:lnTo>
                  <a:lnTo>
                    <a:pt x="19156" y="0"/>
                  </a:lnTo>
                  <a:cubicBezTo>
                    <a:pt x="19555" y="0"/>
                    <a:pt x="19760" y="0"/>
                    <a:pt x="19760" y="0"/>
                  </a:cubicBezTo>
                  <a:lnTo>
                    <a:pt x="20373" y="0"/>
                  </a:lnTo>
                  <a:lnTo>
                    <a:pt x="21190" y="0"/>
                  </a:lnTo>
                  <a:lnTo>
                    <a:pt x="20781" y="0"/>
                  </a:lnTo>
                  <a:lnTo>
                    <a:pt x="20169" y="0"/>
                  </a:lnTo>
                  <a:lnTo>
                    <a:pt x="19555" y="0"/>
                  </a:lnTo>
                  <a:lnTo>
                    <a:pt x="19555" y="0"/>
                  </a:lnTo>
                  <a:cubicBezTo>
                    <a:pt x="19361" y="0"/>
                    <a:pt x="19361" y="0"/>
                    <a:pt x="19361" y="0"/>
                  </a:cubicBezTo>
                  <a:lnTo>
                    <a:pt x="19555" y="0"/>
                  </a:lnTo>
                  <a:lnTo>
                    <a:pt x="19555" y="0"/>
                  </a:lnTo>
                  <a:lnTo>
                    <a:pt x="20781" y="0"/>
                  </a:lnTo>
                  <a:lnTo>
                    <a:pt x="21395" y="0"/>
                  </a:lnTo>
                  <a:lnTo>
                    <a:pt x="21190" y="0"/>
                  </a:lnTo>
                  <a:lnTo>
                    <a:pt x="20169" y="0"/>
                  </a:lnTo>
                  <a:lnTo>
                    <a:pt x="20169" y="0"/>
                  </a:lnTo>
                  <a:lnTo>
                    <a:pt x="21395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395" y="0"/>
                  </a:lnTo>
                  <a:lnTo>
                    <a:pt x="20169" y="0"/>
                  </a:lnTo>
                  <a:lnTo>
                    <a:pt x="18543" y="0"/>
                  </a:lnTo>
                  <a:lnTo>
                    <a:pt x="18133" y="0"/>
                  </a:lnTo>
                  <a:lnTo>
                    <a:pt x="18543" y="0"/>
                  </a:lnTo>
                  <a:lnTo>
                    <a:pt x="19361" y="0"/>
                  </a:lnTo>
                  <a:lnTo>
                    <a:pt x="19361" y="0"/>
                  </a:lnTo>
                  <a:lnTo>
                    <a:pt x="18746" y="0"/>
                  </a:lnTo>
                  <a:lnTo>
                    <a:pt x="18543" y="0"/>
                  </a:lnTo>
                  <a:lnTo>
                    <a:pt x="17521" y="0"/>
                  </a:lnTo>
                  <a:lnTo>
                    <a:pt x="17521" y="0"/>
                  </a:lnTo>
                  <a:lnTo>
                    <a:pt x="17112" y="0"/>
                  </a:lnTo>
                  <a:lnTo>
                    <a:pt x="16509" y="0"/>
                  </a:lnTo>
                  <a:lnTo>
                    <a:pt x="16100" y="0"/>
                  </a:lnTo>
                  <a:lnTo>
                    <a:pt x="15281" y="0"/>
                  </a:lnTo>
                  <a:lnTo>
                    <a:pt x="15486" y="0"/>
                  </a:lnTo>
                  <a:lnTo>
                    <a:pt x="16100" y="0"/>
                  </a:lnTo>
                  <a:lnTo>
                    <a:pt x="16100" y="0"/>
                  </a:lnTo>
                  <a:lnTo>
                    <a:pt x="16713" y="0"/>
                  </a:lnTo>
                  <a:lnTo>
                    <a:pt x="17521" y="0"/>
                  </a:lnTo>
                  <a:lnTo>
                    <a:pt x="18746" y="0"/>
                  </a:lnTo>
                  <a:lnTo>
                    <a:pt x="19156" y="0"/>
                  </a:lnTo>
                  <a:lnTo>
                    <a:pt x="18543" y="0"/>
                  </a:lnTo>
                  <a:lnTo>
                    <a:pt x="19156" y="0"/>
                  </a:lnTo>
                  <a:cubicBezTo>
                    <a:pt x="18746" y="0"/>
                    <a:pt x="18746" y="0"/>
                    <a:pt x="18746" y="0"/>
                  </a:cubicBezTo>
                  <a:lnTo>
                    <a:pt x="18543" y="0"/>
                  </a:lnTo>
                  <a:lnTo>
                    <a:pt x="18133" y="0"/>
                  </a:lnTo>
                  <a:lnTo>
                    <a:pt x="17317" y="0"/>
                  </a:lnTo>
                  <a:lnTo>
                    <a:pt x="16304" y="0"/>
                  </a:lnTo>
                  <a:lnTo>
                    <a:pt x="15690" y="0"/>
                  </a:lnTo>
                  <a:cubicBezTo>
                    <a:pt x="15486" y="0"/>
                    <a:pt x="15281" y="0"/>
                    <a:pt x="15077" y="0"/>
                  </a:cubicBezTo>
                  <a:lnTo>
                    <a:pt x="15077" y="0"/>
                  </a:lnTo>
                  <a:lnTo>
                    <a:pt x="14260" y="0"/>
                  </a:lnTo>
                  <a:lnTo>
                    <a:pt x="14260" y="0"/>
                  </a:lnTo>
                  <a:cubicBezTo>
                    <a:pt x="14260" y="0"/>
                    <a:pt x="14064" y="0"/>
                    <a:pt x="14064" y="0"/>
                  </a:cubicBezTo>
                  <a:cubicBezTo>
                    <a:pt x="13657" y="0"/>
                    <a:pt x="13657" y="0"/>
                    <a:pt x="13452" y="0"/>
                  </a:cubicBezTo>
                  <a:lnTo>
                    <a:pt x="13657" y="0"/>
                  </a:lnTo>
                  <a:lnTo>
                    <a:pt x="13452" y="0"/>
                  </a:lnTo>
                  <a:lnTo>
                    <a:pt x="12634" y="0"/>
                  </a:lnTo>
                  <a:lnTo>
                    <a:pt x="12021" y="0"/>
                  </a:lnTo>
                  <a:lnTo>
                    <a:pt x="10600" y="0"/>
                  </a:lnTo>
                  <a:lnTo>
                    <a:pt x="9986" y="0"/>
                  </a:lnTo>
                  <a:lnTo>
                    <a:pt x="10191" y="0"/>
                  </a:lnTo>
                  <a:lnTo>
                    <a:pt x="11418" y="0"/>
                  </a:lnTo>
                  <a:lnTo>
                    <a:pt x="11418" y="0"/>
                  </a:lnTo>
                  <a:lnTo>
                    <a:pt x="11009" y="0"/>
                  </a:lnTo>
                  <a:lnTo>
                    <a:pt x="11612" y="0"/>
                  </a:lnTo>
                  <a:lnTo>
                    <a:pt x="12634" y="0"/>
                  </a:lnTo>
                  <a:lnTo>
                    <a:pt x="13452" y="0"/>
                  </a:lnTo>
                  <a:lnTo>
                    <a:pt x="14064" y="0"/>
                  </a:lnTo>
                  <a:lnTo>
                    <a:pt x="14465" y="0"/>
                  </a:lnTo>
                  <a:lnTo>
                    <a:pt x="14669" y="0"/>
                  </a:lnTo>
                  <a:lnTo>
                    <a:pt x="15077" y="0"/>
                  </a:lnTo>
                  <a:lnTo>
                    <a:pt x="14064" y="0"/>
                  </a:lnTo>
                  <a:lnTo>
                    <a:pt x="13452" y="0"/>
                  </a:lnTo>
                  <a:lnTo>
                    <a:pt x="12225" y="0"/>
                  </a:lnTo>
                  <a:lnTo>
                    <a:pt x="11612" y="0"/>
                  </a:lnTo>
                  <a:lnTo>
                    <a:pt x="11212" y="0"/>
                  </a:lnTo>
                  <a:lnTo>
                    <a:pt x="10600" y="0"/>
                  </a:lnTo>
                  <a:lnTo>
                    <a:pt x="11212" y="0"/>
                  </a:lnTo>
                  <a:lnTo>
                    <a:pt x="11212" y="0"/>
                  </a:lnTo>
                  <a:lnTo>
                    <a:pt x="11009" y="0"/>
                  </a:lnTo>
                  <a:cubicBezTo>
                    <a:pt x="11009" y="0"/>
                    <a:pt x="11212" y="0"/>
                    <a:pt x="11212" y="0"/>
                  </a:cubicBezTo>
                  <a:lnTo>
                    <a:pt x="11418" y="0"/>
                  </a:lnTo>
                  <a:lnTo>
                    <a:pt x="12429" y="0"/>
                  </a:lnTo>
                  <a:lnTo>
                    <a:pt x="12225" y="0"/>
                  </a:lnTo>
                  <a:lnTo>
                    <a:pt x="12429" y="0"/>
                  </a:lnTo>
                  <a:lnTo>
                    <a:pt x="12225" y="0"/>
                  </a:lnTo>
                  <a:lnTo>
                    <a:pt x="13043" y="0"/>
                  </a:lnTo>
                  <a:lnTo>
                    <a:pt x="1263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3" name="曲线"/>
            <p:cNvSpPr>
              <a:spLocks/>
            </p:cNvSpPr>
            <p:nvPr/>
          </p:nvSpPr>
          <p:spPr>
            <a:xfrm>
              <a:off x="2443737" y="2189329"/>
              <a:ext cx="242532" cy="2691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212" y="0"/>
                  </a:moveTo>
                  <a:lnTo>
                    <a:pt x="18057" y="0"/>
                  </a:lnTo>
                  <a:lnTo>
                    <a:pt x="18057" y="0"/>
                  </a:lnTo>
                  <a:lnTo>
                    <a:pt x="18212" y="0"/>
                  </a:lnTo>
                  <a:lnTo>
                    <a:pt x="18097" y="0"/>
                  </a:lnTo>
                  <a:lnTo>
                    <a:pt x="18018" y="0"/>
                  </a:lnTo>
                  <a:lnTo>
                    <a:pt x="17863" y="0"/>
                  </a:lnTo>
                  <a:lnTo>
                    <a:pt x="17746" y="0"/>
                  </a:lnTo>
                  <a:lnTo>
                    <a:pt x="17706" y="0"/>
                  </a:lnTo>
                  <a:lnTo>
                    <a:pt x="17746" y="0"/>
                  </a:lnTo>
                  <a:lnTo>
                    <a:pt x="17902" y="0"/>
                  </a:lnTo>
                  <a:lnTo>
                    <a:pt x="18018" y="0"/>
                  </a:lnTo>
                  <a:lnTo>
                    <a:pt x="17940" y="0"/>
                  </a:lnTo>
                  <a:lnTo>
                    <a:pt x="17863" y="0"/>
                  </a:lnTo>
                  <a:lnTo>
                    <a:pt x="17863" y="0"/>
                  </a:lnTo>
                  <a:lnTo>
                    <a:pt x="17706" y="0"/>
                  </a:lnTo>
                  <a:lnTo>
                    <a:pt x="17706" y="0"/>
                  </a:lnTo>
                  <a:lnTo>
                    <a:pt x="17746" y="0"/>
                  </a:lnTo>
                  <a:lnTo>
                    <a:pt x="17629" y="0"/>
                  </a:lnTo>
                  <a:lnTo>
                    <a:pt x="17706" y="0"/>
                  </a:lnTo>
                  <a:lnTo>
                    <a:pt x="17629" y="0"/>
                  </a:lnTo>
                  <a:lnTo>
                    <a:pt x="17512" y="0"/>
                  </a:lnTo>
                  <a:lnTo>
                    <a:pt x="17357" y="0"/>
                  </a:lnTo>
                  <a:lnTo>
                    <a:pt x="17357" y="0"/>
                  </a:lnTo>
                  <a:lnTo>
                    <a:pt x="17239" y="0"/>
                  </a:lnTo>
                  <a:lnTo>
                    <a:pt x="17163" y="0"/>
                  </a:lnTo>
                  <a:lnTo>
                    <a:pt x="17357" y="0"/>
                  </a:lnTo>
                  <a:lnTo>
                    <a:pt x="17239" y="0"/>
                  </a:lnTo>
                  <a:lnTo>
                    <a:pt x="17239" y="0"/>
                  </a:lnTo>
                  <a:lnTo>
                    <a:pt x="17317" y="0"/>
                  </a:lnTo>
                  <a:lnTo>
                    <a:pt x="17317" y="0"/>
                  </a:lnTo>
                  <a:lnTo>
                    <a:pt x="17278" y="0"/>
                  </a:lnTo>
                  <a:lnTo>
                    <a:pt x="17163" y="0"/>
                  </a:lnTo>
                  <a:lnTo>
                    <a:pt x="16929" y="0"/>
                  </a:lnTo>
                  <a:lnTo>
                    <a:pt x="16889" y="0"/>
                  </a:lnTo>
                  <a:lnTo>
                    <a:pt x="16657" y="0"/>
                  </a:lnTo>
                  <a:lnTo>
                    <a:pt x="16540" y="0"/>
                  </a:lnTo>
                  <a:lnTo>
                    <a:pt x="16657" y="0"/>
                  </a:lnTo>
                  <a:lnTo>
                    <a:pt x="16579" y="0"/>
                  </a:lnTo>
                  <a:lnTo>
                    <a:pt x="16305" y="0"/>
                  </a:lnTo>
                  <a:lnTo>
                    <a:pt x="16189" y="0"/>
                  </a:lnTo>
                  <a:lnTo>
                    <a:pt x="16189" y="0"/>
                  </a:lnTo>
                  <a:lnTo>
                    <a:pt x="16113" y="0"/>
                  </a:lnTo>
                  <a:lnTo>
                    <a:pt x="16305" y="0"/>
                  </a:lnTo>
                  <a:lnTo>
                    <a:pt x="16266" y="0"/>
                  </a:lnTo>
                  <a:lnTo>
                    <a:pt x="16344" y="0"/>
                  </a:lnTo>
                  <a:lnTo>
                    <a:pt x="16266" y="0"/>
                  </a:lnTo>
                  <a:lnTo>
                    <a:pt x="16540" y="0"/>
                  </a:lnTo>
                  <a:lnTo>
                    <a:pt x="16579" y="0"/>
                  </a:lnTo>
                  <a:lnTo>
                    <a:pt x="16657" y="0"/>
                  </a:lnTo>
                  <a:lnTo>
                    <a:pt x="16657" y="0"/>
                  </a:lnTo>
                  <a:lnTo>
                    <a:pt x="16461" y="0"/>
                  </a:lnTo>
                  <a:lnTo>
                    <a:pt x="16305" y="0"/>
                  </a:lnTo>
                  <a:lnTo>
                    <a:pt x="16189" y="0"/>
                  </a:lnTo>
                  <a:lnTo>
                    <a:pt x="16266" y="0"/>
                  </a:lnTo>
                  <a:lnTo>
                    <a:pt x="16113" y="0"/>
                  </a:lnTo>
                  <a:lnTo>
                    <a:pt x="16113" y="0"/>
                  </a:lnTo>
                  <a:lnTo>
                    <a:pt x="15955" y="0"/>
                  </a:lnTo>
                  <a:lnTo>
                    <a:pt x="15799" y="0"/>
                  </a:lnTo>
                  <a:lnTo>
                    <a:pt x="15683" y="0"/>
                  </a:lnTo>
                  <a:lnTo>
                    <a:pt x="15721" y="0"/>
                  </a:lnTo>
                  <a:lnTo>
                    <a:pt x="15606" y="0"/>
                  </a:lnTo>
                  <a:lnTo>
                    <a:pt x="15527" y="0"/>
                  </a:lnTo>
                  <a:lnTo>
                    <a:pt x="15410" y="0"/>
                  </a:lnTo>
                  <a:lnTo>
                    <a:pt x="15333" y="0"/>
                  </a:lnTo>
                  <a:lnTo>
                    <a:pt x="15371" y="0"/>
                  </a:lnTo>
                  <a:lnTo>
                    <a:pt x="15606" y="0"/>
                  </a:lnTo>
                  <a:lnTo>
                    <a:pt x="15683" y="0"/>
                  </a:lnTo>
                  <a:lnTo>
                    <a:pt x="15606" y="0"/>
                  </a:lnTo>
                  <a:lnTo>
                    <a:pt x="15527" y="0"/>
                  </a:lnTo>
                  <a:lnTo>
                    <a:pt x="15371" y="0"/>
                  </a:lnTo>
                  <a:lnTo>
                    <a:pt x="15371" y="0"/>
                  </a:lnTo>
                  <a:lnTo>
                    <a:pt x="15410" y="0"/>
                  </a:lnTo>
                  <a:lnTo>
                    <a:pt x="15371" y="0"/>
                  </a:lnTo>
                  <a:lnTo>
                    <a:pt x="15177" y="0"/>
                  </a:lnTo>
                  <a:lnTo>
                    <a:pt x="15101" y="0"/>
                  </a:lnTo>
                  <a:lnTo>
                    <a:pt x="14943" y="0"/>
                  </a:lnTo>
                  <a:lnTo>
                    <a:pt x="14787" y="0"/>
                  </a:lnTo>
                  <a:lnTo>
                    <a:pt x="14787" y="0"/>
                  </a:lnTo>
                  <a:lnTo>
                    <a:pt x="14904" y="0"/>
                  </a:lnTo>
                  <a:lnTo>
                    <a:pt x="14709" y="0"/>
                  </a:lnTo>
                  <a:lnTo>
                    <a:pt x="14634" y="0"/>
                  </a:lnTo>
                  <a:lnTo>
                    <a:pt x="14827" y="0"/>
                  </a:lnTo>
                  <a:lnTo>
                    <a:pt x="14709" y="0"/>
                  </a:lnTo>
                  <a:lnTo>
                    <a:pt x="14827" y="0"/>
                  </a:lnTo>
                  <a:lnTo>
                    <a:pt x="14943" y="0"/>
                  </a:lnTo>
                  <a:lnTo>
                    <a:pt x="14827" y="0"/>
                  </a:lnTo>
                  <a:lnTo>
                    <a:pt x="14595" y="0"/>
                  </a:lnTo>
                  <a:lnTo>
                    <a:pt x="14517" y="0"/>
                  </a:lnTo>
                  <a:lnTo>
                    <a:pt x="14399" y="0"/>
                  </a:lnTo>
                  <a:lnTo>
                    <a:pt x="14517" y="0"/>
                  </a:lnTo>
                  <a:lnTo>
                    <a:pt x="14359" y="0"/>
                  </a:lnTo>
                  <a:lnTo>
                    <a:pt x="13932" y="0"/>
                  </a:lnTo>
                  <a:lnTo>
                    <a:pt x="13583" y="0"/>
                  </a:lnTo>
                  <a:lnTo>
                    <a:pt x="13465" y="0"/>
                  </a:lnTo>
                  <a:lnTo>
                    <a:pt x="13388" y="0"/>
                  </a:lnTo>
                  <a:lnTo>
                    <a:pt x="13349" y="0"/>
                  </a:lnTo>
                  <a:lnTo>
                    <a:pt x="13153" y="0"/>
                  </a:lnTo>
                  <a:lnTo>
                    <a:pt x="12960" y="0"/>
                  </a:lnTo>
                  <a:lnTo>
                    <a:pt x="12960" y="0"/>
                  </a:lnTo>
                  <a:lnTo>
                    <a:pt x="13191" y="0"/>
                  </a:lnTo>
                  <a:lnTo>
                    <a:pt x="13349" y="0"/>
                  </a:lnTo>
                  <a:lnTo>
                    <a:pt x="13427" y="0"/>
                  </a:lnTo>
                  <a:lnTo>
                    <a:pt x="13658" y="0"/>
                  </a:lnTo>
                  <a:lnTo>
                    <a:pt x="13583" y="0"/>
                  </a:lnTo>
                  <a:lnTo>
                    <a:pt x="13583" y="0"/>
                  </a:lnTo>
                  <a:lnTo>
                    <a:pt x="13775" y="0"/>
                  </a:lnTo>
                  <a:lnTo>
                    <a:pt x="13736" y="0"/>
                  </a:lnTo>
                  <a:lnTo>
                    <a:pt x="13583" y="0"/>
                  </a:lnTo>
                  <a:lnTo>
                    <a:pt x="13427" y="0"/>
                  </a:lnTo>
                  <a:lnTo>
                    <a:pt x="13230" y="0"/>
                  </a:lnTo>
                  <a:lnTo>
                    <a:pt x="13153" y="0"/>
                  </a:lnTo>
                  <a:lnTo>
                    <a:pt x="13077" y="0"/>
                  </a:lnTo>
                  <a:lnTo>
                    <a:pt x="12960" y="0"/>
                  </a:lnTo>
                  <a:lnTo>
                    <a:pt x="12882" y="0"/>
                  </a:lnTo>
                  <a:lnTo>
                    <a:pt x="12765" y="0"/>
                  </a:lnTo>
                  <a:lnTo>
                    <a:pt x="12765" y="0"/>
                  </a:lnTo>
                  <a:lnTo>
                    <a:pt x="12571" y="0"/>
                  </a:lnTo>
                  <a:lnTo>
                    <a:pt x="12571" y="0"/>
                  </a:lnTo>
                  <a:lnTo>
                    <a:pt x="12803" y="0"/>
                  </a:lnTo>
                  <a:lnTo>
                    <a:pt x="12882" y="0"/>
                  </a:lnTo>
                  <a:lnTo>
                    <a:pt x="12686" y="0"/>
                  </a:lnTo>
                  <a:lnTo>
                    <a:pt x="12607" y="0"/>
                  </a:lnTo>
                  <a:lnTo>
                    <a:pt x="12454" y="0"/>
                  </a:lnTo>
                  <a:lnTo>
                    <a:pt x="12415" y="0"/>
                  </a:lnTo>
                  <a:lnTo>
                    <a:pt x="12181" y="0"/>
                  </a:lnTo>
                  <a:lnTo>
                    <a:pt x="12181" y="0"/>
                  </a:lnTo>
                  <a:lnTo>
                    <a:pt x="12375" y="0"/>
                  </a:lnTo>
                  <a:lnTo>
                    <a:pt x="12259" y="0"/>
                  </a:lnTo>
                  <a:lnTo>
                    <a:pt x="12454" y="0"/>
                  </a:lnTo>
                  <a:lnTo>
                    <a:pt x="12297" y="0"/>
                  </a:lnTo>
                  <a:lnTo>
                    <a:pt x="12181" y="0"/>
                  </a:lnTo>
                  <a:lnTo>
                    <a:pt x="11909" y="0"/>
                  </a:lnTo>
                  <a:lnTo>
                    <a:pt x="11909" y="0"/>
                  </a:lnTo>
                  <a:lnTo>
                    <a:pt x="11987" y="0"/>
                  </a:lnTo>
                  <a:lnTo>
                    <a:pt x="11791" y="0"/>
                  </a:lnTo>
                  <a:lnTo>
                    <a:pt x="11791" y="0"/>
                  </a:lnTo>
                  <a:lnTo>
                    <a:pt x="11869" y="0"/>
                  </a:lnTo>
                  <a:lnTo>
                    <a:pt x="11791" y="0"/>
                  </a:lnTo>
                  <a:lnTo>
                    <a:pt x="11675" y="0"/>
                  </a:lnTo>
                  <a:lnTo>
                    <a:pt x="11481" y="0"/>
                  </a:lnTo>
                  <a:lnTo>
                    <a:pt x="11325" y="0"/>
                  </a:lnTo>
                  <a:lnTo>
                    <a:pt x="11441" y="0"/>
                  </a:lnTo>
                  <a:lnTo>
                    <a:pt x="11441" y="0"/>
                  </a:lnTo>
                  <a:lnTo>
                    <a:pt x="11714" y="0"/>
                  </a:lnTo>
                  <a:lnTo>
                    <a:pt x="11791" y="0"/>
                  </a:lnTo>
                  <a:lnTo>
                    <a:pt x="11675" y="0"/>
                  </a:lnTo>
                  <a:lnTo>
                    <a:pt x="11595" y="0"/>
                  </a:lnTo>
                  <a:lnTo>
                    <a:pt x="11403" y="0"/>
                  </a:lnTo>
                  <a:lnTo>
                    <a:pt x="11247" y="0"/>
                  </a:lnTo>
                  <a:lnTo>
                    <a:pt x="11129" y="0"/>
                  </a:lnTo>
                  <a:lnTo>
                    <a:pt x="10897" y="0"/>
                  </a:lnTo>
                  <a:lnTo>
                    <a:pt x="10857" y="0"/>
                  </a:lnTo>
                  <a:lnTo>
                    <a:pt x="11129" y="0"/>
                  </a:lnTo>
                  <a:lnTo>
                    <a:pt x="11247" y="0"/>
                  </a:lnTo>
                  <a:lnTo>
                    <a:pt x="11325" y="0"/>
                  </a:lnTo>
                  <a:lnTo>
                    <a:pt x="11129" y="0"/>
                  </a:lnTo>
                  <a:lnTo>
                    <a:pt x="10935" y="0"/>
                  </a:lnTo>
                  <a:lnTo>
                    <a:pt x="11091" y="0"/>
                  </a:lnTo>
                  <a:lnTo>
                    <a:pt x="10857" y="0"/>
                  </a:lnTo>
                  <a:lnTo>
                    <a:pt x="10857" y="0"/>
                  </a:lnTo>
                  <a:lnTo>
                    <a:pt x="10741" y="0"/>
                  </a:lnTo>
                  <a:lnTo>
                    <a:pt x="10701" y="0"/>
                  </a:lnTo>
                  <a:lnTo>
                    <a:pt x="10623" y="0"/>
                  </a:lnTo>
                  <a:lnTo>
                    <a:pt x="10547" y="0"/>
                  </a:lnTo>
                  <a:lnTo>
                    <a:pt x="10663" y="0"/>
                  </a:lnTo>
                  <a:lnTo>
                    <a:pt x="10623" y="0"/>
                  </a:lnTo>
                  <a:lnTo>
                    <a:pt x="10469" y="0"/>
                  </a:lnTo>
                  <a:lnTo>
                    <a:pt x="10313" y="0"/>
                  </a:lnTo>
                  <a:lnTo>
                    <a:pt x="10078" y="0"/>
                  </a:lnTo>
                  <a:lnTo>
                    <a:pt x="10117" y="0"/>
                  </a:lnTo>
                  <a:lnTo>
                    <a:pt x="10274" y="0"/>
                  </a:lnTo>
                  <a:lnTo>
                    <a:pt x="10429" y="0"/>
                  </a:lnTo>
                  <a:lnTo>
                    <a:pt x="10235" y="0"/>
                  </a:lnTo>
                  <a:lnTo>
                    <a:pt x="10117" y="0"/>
                  </a:lnTo>
                  <a:lnTo>
                    <a:pt x="10235" y="0"/>
                  </a:lnTo>
                  <a:lnTo>
                    <a:pt x="10157" y="0"/>
                  </a:lnTo>
                  <a:lnTo>
                    <a:pt x="9963" y="0"/>
                  </a:lnTo>
                  <a:lnTo>
                    <a:pt x="9963" y="0"/>
                  </a:lnTo>
                  <a:lnTo>
                    <a:pt x="10042" y="0"/>
                  </a:lnTo>
                  <a:lnTo>
                    <a:pt x="9924" y="0"/>
                  </a:lnTo>
                  <a:lnTo>
                    <a:pt x="9846" y="0"/>
                  </a:lnTo>
                  <a:lnTo>
                    <a:pt x="9689" y="0"/>
                  </a:lnTo>
                  <a:lnTo>
                    <a:pt x="9536" y="0"/>
                  </a:lnTo>
                  <a:lnTo>
                    <a:pt x="9573" y="0"/>
                  </a:lnTo>
                  <a:lnTo>
                    <a:pt x="9536" y="0"/>
                  </a:lnTo>
                  <a:lnTo>
                    <a:pt x="9340" y="0"/>
                  </a:lnTo>
                  <a:lnTo>
                    <a:pt x="9183" y="0"/>
                  </a:lnTo>
                  <a:lnTo>
                    <a:pt x="9379" y="0"/>
                  </a:lnTo>
                  <a:lnTo>
                    <a:pt x="9885" y="0"/>
                  </a:lnTo>
                  <a:lnTo>
                    <a:pt x="9963" y="0"/>
                  </a:lnTo>
                  <a:lnTo>
                    <a:pt x="10157" y="0"/>
                  </a:lnTo>
                  <a:lnTo>
                    <a:pt x="10274" y="0"/>
                  </a:lnTo>
                  <a:lnTo>
                    <a:pt x="10274" y="0"/>
                  </a:lnTo>
                  <a:lnTo>
                    <a:pt x="10157" y="0"/>
                  </a:lnTo>
                  <a:lnTo>
                    <a:pt x="10117" y="0"/>
                  </a:lnTo>
                  <a:lnTo>
                    <a:pt x="10078" y="0"/>
                  </a:lnTo>
                  <a:lnTo>
                    <a:pt x="9963" y="0"/>
                  </a:lnTo>
                  <a:lnTo>
                    <a:pt x="9924" y="0"/>
                  </a:lnTo>
                  <a:lnTo>
                    <a:pt x="9767" y="0"/>
                  </a:lnTo>
                  <a:lnTo>
                    <a:pt x="9689" y="0"/>
                  </a:lnTo>
                  <a:lnTo>
                    <a:pt x="9496" y="0"/>
                  </a:lnTo>
                  <a:lnTo>
                    <a:pt x="9536" y="0"/>
                  </a:lnTo>
                  <a:lnTo>
                    <a:pt x="9496" y="0"/>
                  </a:lnTo>
                  <a:lnTo>
                    <a:pt x="9340" y="0"/>
                  </a:lnTo>
                  <a:lnTo>
                    <a:pt x="9183" y="0"/>
                  </a:lnTo>
                  <a:lnTo>
                    <a:pt x="9379" y="0"/>
                  </a:lnTo>
                  <a:lnTo>
                    <a:pt x="9457" y="0"/>
                  </a:lnTo>
                  <a:lnTo>
                    <a:pt x="9340" y="0"/>
                  </a:lnTo>
                  <a:lnTo>
                    <a:pt x="9301" y="0"/>
                  </a:lnTo>
                  <a:lnTo>
                    <a:pt x="9301" y="0"/>
                  </a:lnTo>
                  <a:lnTo>
                    <a:pt x="9261" y="0"/>
                  </a:lnTo>
                  <a:lnTo>
                    <a:pt x="9183" y="0"/>
                  </a:lnTo>
                  <a:lnTo>
                    <a:pt x="9183" y="0"/>
                  </a:lnTo>
                  <a:lnTo>
                    <a:pt x="9067" y="0"/>
                  </a:lnTo>
                  <a:lnTo>
                    <a:pt x="8913" y="0"/>
                  </a:lnTo>
                  <a:lnTo>
                    <a:pt x="8755" y="0"/>
                  </a:lnTo>
                  <a:lnTo>
                    <a:pt x="8678" y="0"/>
                  </a:lnTo>
                  <a:lnTo>
                    <a:pt x="8717" y="0"/>
                  </a:lnTo>
                  <a:lnTo>
                    <a:pt x="8600" y="0"/>
                  </a:lnTo>
                  <a:lnTo>
                    <a:pt x="8406" y="0"/>
                  </a:lnTo>
                  <a:lnTo>
                    <a:pt x="8561" y="0"/>
                  </a:lnTo>
                  <a:lnTo>
                    <a:pt x="8795" y="0"/>
                  </a:lnTo>
                  <a:lnTo>
                    <a:pt x="8990" y="0"/>
                  </a:lnTo>
                  <a:lnTo>
                    <a:pt x="8913" y="0"/>
                  </a:lnTo>
                  <a:lnTo>
                    <a:pt x="8523" y="0"/>
                  </a:lnTo>
                  <a:lnTo>
                    <a:pt x="8406" y="0"/>
                  </a:lnTo>
                  <a:lnTo>
                    <a:pt x="8289" y="0"/>
                  </a:lnTo>
                  <a:lnTo>
                    <a:pt x="8172" y="0"/>
                  </a:lnTo>
                  <a:lnTo>
                    <a:pt x="8328" y="0"/>
                  </a:lnTo>
                  <a:lnTo>
                    <a:pt x="8172" y="0"/>
                  </a:lnTo>
                  <a:lnTo>
                    <a:pt x="8328" y="0"/>
                  </a:lnTo>
                  <a:lnTo>
                    <a:pt x="8523" y="0"/>
                  </a:lnTo>
                  <a:lnTo>
                    <a:pt x="8717" y="0"/>
                  </a:lnTo>
                  <a:lnTo>
                    <a:pt x="8795" y="0"/>
                  </a:lnTo>
                  <a:lnTo>
                    <a:pt x="8523" y="0"/>
                  </a:lnTo>
                  <a:lnTo>
                    <a:pt x="8485" y="0"/>
                  </a:lnTo>
                  <a:lnTo>
                    <a:pt x="8561" y="0"/>
                  </a:lnTo>
                  <a:lnTo>
                    <a:pt x="8795" y="0"/>
                  </a:lnTo>
                  <a:lnTo>
                    <a:pt x="8795" y="0"/>
                  </a:lnTo>
                  <a:lnTo>
                    <a:pt x="8678" y="0"/>
                  </a:lnTo>
                  <a:lnTo>
                    <a:pt x="8523" y="0"/>
                  </a:lnTo>
                  <a:lnTo>
                    <a:pt x="8368" y="0"/>
                  </a:lnTo>
                  <a:lnTo>
                    <a:pt x="8289" y="0"/>
                  </a:lnTo>
                  <a:lnTo>
                    <a:pt x="8133" y="0"/>
                  </a:lnTo>
                  <a:lnTo>
                    <a:pt x="8289" y="0"/>
                  </a:lnTo>
                  <a:lnTo>
                    <a:pt x="8094" y="0"/>
                  </a:lnTo>
                  <a:lnTo>
                    <a:pt x="7900" y="0"/>
                  </a:lnTo>
                  <a:lnTo>
                    <a:pt x="7900" y="0"/>
                  </a:lnTo>
                  <a:lnTo>
                    <a:pt x="8094" y="0"/>
                  </a:lnTo>
                  <a:lnTo>
                    <a:pt x="8289" y="0"/>
                  </a:lnTo>
                  <a:lnTo>
                    <a:pt x="8368" y="0"/>
                  </a:lnTo>
                  <a:lnTo>
                    <a:pt x="8561" y="0"/>
                  </a:lnTo>
                  <a:lnTo>
                    <a:pt x="8600" y="0"/>
                  </a:lnTo>
                  <a:lnTo>
                    <a:pt x="8755" y="0"/>
                  </a:lnTo>
                  <a:lnTo>
                    <a:pt x="8755" y="0"/>
                  </a:lnTo>
                  <a:lnTo>
                    <a:pt x="8485" y="0"/>
                  </a:lnTo>
                  <a:lnTo>
                    <a:pt x="8211" y="0"/>
                  </a:lnTo>
                  <a:lnTo>
                    <a:pt x="8133" y="0"/>
                  </a:lnTo>
                  <a:lnTo>
                    <a:pt x="7822" y="0"/>
                  </a:lnTo>
                  <a:lnTo>
                    <a:pt x="7822" y="0"/>
                  </a:lnTo>
                  <a:lnTo>
                    <a:pt x="7704" y="0"/>
                  </a:lnTo>
                  <a:lnTo>
                    <a:pt x="7587" y="0"/>
                  </a:lnTo>
                  <a:lnTo>
                    <a:pt x="7355" y="0"/>
                  </a:lnTo>
                  <a:lnTo>
                    <a:pt x="7198" y="0"/>
                  </a:lnTo>
                  <a:lnTo>
                    <a:pt x="7159" y="0"/>
                  </a:lnTo>
                  <a:lnTo>
                    <a:pt x="7355" y="0"/>
                  </a:lnTo>
                  <a:lnTo>
                    <a:pt x="7434" y="0"/>
                  </a:lnTo>
                  <a:lnTo>
                    <a:pt x="7316" y="0"/>
                  </a:lnTo>
                  <a:lnTo>
                    <a:pt x="7198" y="0"/>
                  </a:lnTo>
                  <a:lnTo>
                    <a:pt x="7159" y="0"/>
                  </a:lnTo>
                  <a:lnTo>
                    <a:pt x="7316" y="0"/>
                  </a:lnTo>
                  <a:lnTo>
                    <a:pt x="7238" y="0"/>
                  </a:lnTo>
                  <a:lnTo>
                    <a:pt x="7042" y="0"/>
                  </a:lnTo>
                  <a:lnTo>
                    <a:pt x="7004" y="0"/>
                  </a:lnTo>
                  <a:lnTo>
                    <a:pt x="6966" y="0"/>
                  </a:lnTo>
                  <a:lnTo>
                    <a:pt x="7120" y="0"/>
                  </a:lnTo>
                  <a:lnTo>
                    <a:pt x="7004" y="0"/>
                  </a:lnTo>
                  <a:lnTo>
                    <a:pt x="7042" y="0"/>
                  </a:lnTo>
                  <a:lnTo>
                    <a:pt x="7159" y="0"/>
                  </a:lnTo>
                  <a:lnTo>
                    <a:pt x="7042" y="0"/>
                  </a:lnTo>
                  <a:lnTo>
                    <a:pt x="6928" y="0"/>
                  </a:lnTo>
                  <a:lnTo>
                    <a:pt x="6810" y="0"/>
                  </a:lnTo>
                  <a:lnTo>
                    <a:pt x="6810" y="0"/>
                  </a:lnTo>
                  <a:lnTo>
                    <a:pt x="6772" y="0"/>
                  </a:lnTo>
                  <a:lnTo>
                    <a:pt x="6849" y="0"/>
                  </a:lnTo>
                  <a:lnTo>
                    <a:pt x="7159" y="0"/>
                  </a:lnTo>
                  <a:lnTo>
                    <a:pt x="7198" y="0"/>
                  </a:lnTo>
                  <a:lnTo>
                    <a:pt x="7316" y="0"/>
                  </a:lnTo>
                  <a:lnTo>
                    <a:pt x="7512" y="0"/>
                  </a:lnTo>
                  <a:lnTo>
                    <a:pt x="7355" y="0"/>
                  </a:lnTo>
                  <a:lnTo>
                    <a:pt x="7355" y="0"/>
                  </a:lnTo>
                  <a:lnTo>
                    <a:pt x="7159" y="0"/>
                  </a:lnTo>
                  <a:lnTo>
                    <a:pt x="7120" y="0"/>
                  </a:lnTo>
                  <a:lnTo>
                    <a:pt x="6810" y="0"/>
                  </a:lnTo>
                  <a:lnTo>
                    <a:pt x="6614" y="0"/>
                  </a:lnTo>
                  <a:lnTo>
                    <a:pt x="6654" y="0"/>
                  </a:lnTo>
                  <a:lnTo>
                    <a:pt x="6849" y="0"/>
                  </a:lnTo>
                  <a:lnTo>
                    <a:pt x="6928" y="0"/>
                  </a:lnTo>
                  <a:lnTo>
                    <a:pt x="7004" y="0"/>
                  </a:lnTo>
                  <a:lnTo>
                    <a:pt x="7004" y="0"/>
                  </a:lnTo>
                  <a:lnTo>
                    <a:pt x="6849" y="0"/>
                  </a:lnTo>
                  <a:lnTo>
                    <a:pt x="6772" y="0"/>
                  </a:lnTo>
                  <a:lnTo>
                    <a:pt x="6654" y="0"/>
                  </a:lnTo>
                  <a:lnTo>
                    <a:pt x="6654" y="0"/>
                  </a:lnTo>
                  <a:lnTo>
                    <a:pt x="6614" y="0"/>
                  </a:lnTo>
                  <a:lnTo>
                    <a:pt x="6732" y="0"/>
                  </a:lnTo>
                  <a:lnTo>
                    <a:pt x="6772" y="0"/>
                  </a:lnTo>
                  <a:lnTo>
                    <a:pt x="6654" y="0"/>
                  </a:lnTo>
                  <a:lnTo>
                    <a:pt x="6536" y="0"/>
                  </a:lnTo>
                  <a:lnTo>
                    <a:pt x="6460" y="0"/>
                  </a:lnTo>
                  <a:lnTo>
                    <a:pt x="6460" y="0"/>
                  </a:lnTo>
                  <a:lnTo>
                    <a:pt x="6654" y="0"/>
                  </a:lnTo>
                  <a:lnTo>
                    <a:pt x="6654" y="0"/>
                  </a:lnTo>
                  <a:lnTo>
                    <a:pt x="6654" y="0"/>
                  </a:lnTo>
                  <a:lnTo>
                    <a:pt x="6421" y="0"/>
                  </a:lnTo>
                  <a:lnTo>
                    <a:pt x="6344" y="0"/>
                  </a:lnTo>
                  <a:lnTo>
                    <a:pt x="6344" y="0"/>
                  </a:lnTo>
                  <a:lnTo>
                    <a:pt x="6382" y="0"/>
                  </a:lnTo>
                  <a:lnTo>
                    <a:pt x="6382" y="0"/>
                  </a:lnTo>
                  <a:lnTo>
                    <a:pt x="6460" y="0"/>
                  </a:lnTo>
                  <a:lnTo>
                    <a:pt x="6575" y="0"/>
                  </a:lnTo>
                  <a:lnTo>
                    <a:pt x="6654" y="0"/>
                  </a:lnTo>
                  <a:lnTo>
                    <a:pt x="6772" y="0"/>
                  </a:lnTo>
                  <a:lnTo>
                    <a:pt x="6654" y="0"/>
                  </a:lnTo>
                  <a:lnTo>
                    <a:pt x="6575" y="0"/>
                  </a:lnTo>
                  <a:lnTo>
                    <a:pt x="6382" y="0"/>
                  </a:lnTo>
                  <a:lnTo>
                    <a:pt x="6226" y="0"/>
                  </a:lnTo>
                  <a:lnTo>
                    <a:pt x="6070" y="0"/>
                  </a:lnTo>
                  <a:lnTo>
                    <a:pt x="6070" y="0"/>
                  </a:lnTo>
                  <a:lnTo>
                    <a:pt x="5954" y="0"/>
                  </a:lnTo>
                  <a:lnTo>
                    <a:pt x="5798" y="0"/>
                  </a:lnTo>
                  <a:lnTo>
                    <a:pt x="5954" y="0"/>
                  </a:lnTo>
                  <a:lnTo>
                    <a:pt x="5877" y="0"/>
                  </a:lnTo>
                  <a:lnTo>
                    <a:pt x="5603" y="0"/>
                  </a:lnTo>
                  <a:lnTo>
                    <a:pt x="5486" y="0"/>
                  </a:lnTo>
                  <a:lnTo>
                    <a:pt x="5486" y="0"/>
                  </a:lnTo>
                  <a:lnTo>
                    <a:pt x="5682" y="0"/>
                  </a:lnTo>
                  <a:lnTo>
                    <a:pt x="5564" y="0"/>
                  </a:lnTo>
                  <a:lnTo>
                    <a:pt x="5449" y="0"/>
                  </a:lnTo>
                  <a:lnTo>
                    <a:pt x="5292" y="0"/>
                  </a:lnTo>
                  <a:lnTo>
                    <a:pt x="5254" y="0"/>
                  </a:lnTo>
                  <a:lnTo>
                    <a:pt x="5175" y="0"/>
                  </a:lnTo>
                  <a:lnTo>
                    <a:pt x="5098" y="0"/>
                  </a:lnTo>
                  <a:lnTo>
                    <a:pt x="4980" y="0"/>
                  </a:lnTo>
                  <a:lnTo>
                    <a:pt x="5020" y="0"/>
                  </a:lnTo>
                  <a:lnTo>
                    <a:pt x="4904" y="0"/>
                  </a:lnTo>
                  <a:lnTo>
                    <a:pt x="4904" y="0"/>
                  </a:lnTo>
                  <a:lnTo>
                    <a:pt x="4980" y="0"/>
                  </a:lnTo>
                  <a:lnTo>
                    <a:pt x="4708" y="0"/>
                  </a:lnTo>
                  <a:lnTo>
                    <a:pt x="4631" y="0"/>
                  </a:lnTo>
                  <a:lnTo>
                    <a:pt x="4631" y="0"/>
                  </a:lnTo>
                  <a:lnTo>
                    <a:pt x="4436" y="0"/>
                  </a:lnTo>
                  <a:lnTo>
                    <a:pt x="4474" y="0"/>
                  </a:lnTo>
                  <a:lnTo>
                    <a:pt x="4436" y="0"/>
                  </a:lnTo>
                  <a:lnTo>
                    <a:pt x="4280" y="0"/>
                  </a:lnTo>
                  <a:lnTo>
                    <a:pt x="4086" y="0"/>
                  </a:lnTo>
                  <a:lnTo>
                    <a:pt x="4125" y="0"/>
                  </a:lnTo>
                  <a:lnTo>
                    <a:pt x="4398" y="0"/>
                  </a:lnTo>
                  <a:lnTo>
                    <a:pt x="4474" y="0"/>
                  </a:lnTo>
                  <a:lnTo>
                    <a:pt x="4474" y="0"/>
                  </a:lnTo>
                  <a:lnTo>
                    <a:pt x="4320" y="0"/>
                  </a:lnTo>
                  <a:lnTo>
                    <a:pt x="4320" y="0"/>
                  </a:lnTo>
                  <a:lnTo>
                    <a:pt x="4436" y="0"/>
                  </a:lnTo>
                  <a:lnTo>
                    <a:pt x="4670" y="0"/>
                  </a:lnTo>
                  <a:lnTo>
                    <a:pt x="4904" y="0"/>
                  </a:lnTo>
                  <a:lnTo>
                    <a:pt x="5214" y="0"/>
                  </a:lnTo>
                  <a:lnTo>
                    <a:pt x="5214" y="0"/>
                  </a:lnTo>
                  <a:lnTo>
                    <a:pt x="5059" y="0"/>
                  </a:lnTo>
                  <a:lnTo>
                    <a:pt x="5214" y="0"/>
                  </a:lnTo>
                  <a:lnTo>
                    <a:pt x="5254" y="0"/>
                  </a:lnTo>
                  <a:lnTo>
                    <a:pt x="5292" y="0"/>
                  </a:lnTo>
                  <a:lnTo>
                    <a:pt x="5410" y="0"/>
                  </a:lnTo>
                  <a:lnTo>
                    <a:pt x="5603" y="0"/>
                  </a:lnTo>
                  <a:lnTo>
                    <a:pt x="5682" y="0"/>
                  </a:lnTo>
                  <a:lnTo>
                    <a:pt x="5410" y="0"/>
                  </a:lnTo>
                  <a:lnTo>
                    <a:pt x="5410" y="0"/>
                  </a:lnTo>
                  <a:lnTo>
                    <a:pt x="5682" y="0"/>
                  </a:lnTo>
                  <a:lnTo>
                    <a:pt x="5603" y="0"/>
                  </a:lnTo>
                  <a:lnTo>
                    <a:pt x="5449" y="0"/>
                  </a:lnTo>
                  <a:lnTo>
                    <a:pt x="5175" y="0"/>
                  </a:lnTo>
                  <a:lnTo>
                    <a:pt x="5371" y="0"/>
                  </a:lnTo>
                  <a:lnTo>
                    <a:pt x="5214" y="0"/>
                  </a:lnTo>
                  <a:lnTo>
                    <a:pt x="5254" y="0"/>
                  </a:lnTo>
                  <a:lnTo>
                    <a:pt x="5059" y="0"/>
                  </a:lnTo>
                  <a:lnTo>
                    <a:pt x="4904" y="0"/>
                  </a:lnTo>
                  <a:lnTo>
                    <a:pt x="4670" y="0"/>
                  </a:lnTo>
                  <a:lnTo>
                    <a:pt x="4514" y="0"/>
                  </a:lnTo>
                  <a:lnTo>
                    <a:pt x="4514" y="0"/>
                  </a:lnTo>
                  <a:lnTo>
                    <a:pt x="4398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4320" y="0"/>
                  </a:lnTo>
                  <a:lnTo>
                    <a:pt x="4436" y="0"/>
                  </a:lnTo>
                  <a:lnTo>
                    <a:pt x="4280" y="0"/>
                  </a:lnTo>
                  <a:lnTo>
                    <a:pt x="4280" y="0"/>
                  </a:lnTo>
                  <a:lnTo>
                    <a:pt x="4125" y="0"/>
                  </a:lnTo>
                  <a:lnTo>
                    <a:pt x="4008" y="0"/>
                  </a:lnTo>
                  <a:lnTo>
                    <a:pt x="3892" y="0"/>
                  </a:lnTo>
                  <a:lnTo>
                    <a:pt x="3697" y="0"/>
                  </a:lnTo>
                  <a:lnTo>
                    <a:pt x="3697" y="0"/>
                  </a:lnTo>
                  <a:lnTo>
                    <a:pt x="4008" y="0"/>
                  </a:lnTo>
                  <a:lnTo>
                    <a:pt x="3697" y="0"/>
                  </a:lnTo>
                  <a:lnTo>
                    <a:pt x="3501" y="0"/>
                  </a:lnTo>
                  <a:lnTo>
                    <a:pt x="3346" y="0"/>
                  </a:lnTo>
                  <a:lnTo>
                    <a:pt x="3152" y="0"/>
                  </a:lnTo>
                  <a:lnTo>
                    <a:pt x="3269" y="0"/>
                  </a:lnTo>
                  <a:lnTo>
                    <a:pt x="3426" y="0"/>
                  </a:lnTo>
                  <a:lnTo>
                    <a:pt x="3462" y="0"/>
                  </a:lnTo>
                  <a:lnTo>
                    <a:pt x="3230" y="0"/>
                  </a:lnTo>
                  <a:lnTo>
                    <a:pt x="3112" y="0"/>
                  </a:lnTo>
                  <a:lnTo>
                    <a:pt x="3034" y="0"/>
                  </a:lnTo>
                  <a:lnTo>
                    <a:pt x="2880" y="0"/>
                  </a:lnTo>
                  <a:lnTo>
                    <a:pt x="2880" y="0"/>
                  </a:lnTo>
                  <a:lnTo>
                    <a:pt x="3112" y="0"/>
                  </a:lnTo>
                  <a:lnTo>
                    <a:pt x="3346" y="0"/>
                  </a:lnTo>
                  <a:lnTo>
                    <a:pt x="3308" y="0"/>
                  </a:lnTo>
                  <a:lnTo>
                    <a:pt x="3462" y="0"/>
                  </a:lnTo>
                  <a:lnTo>
                    <a:pt x="3426" y="0"/>
                  </a:lnTo>
                  <a:lnTo>
                    <a:pt x="3152" y="0"/>
                  </a:lnTo>
                  <a:lnTo>
                    <a:pt x="3152" y="0"/>
                  </a:lnTo>
                  <a:lnTo>
                    <a:pt x="2956" y="0"/>
                  </a:lnTo>
                  <a:lnTo>
                    <a:pt x="2763" y="0"/>
                  </a:lnTo>
                  <a:lnTo>
                    <a:pt x="2724" y="0"/>
                  </a:lnTo>
                  <a:lnTo>
                    <a:pt x="2684" y="0"/>
                  </a:lnTo>
                  <a:lnTo>
                    <a:pt x="2646" y="0"/>
                  </a:lnTo>
                  <a:lnTo>
                    <a:pt x="2842" y="0"/>
                  </a:lnTo>
                  <a:lnTo>
                    <a:pt x="3034" y="0"/>
                  </a:lnTo>
                  <a:lnTo>
                    <a:pt x="3152" y="0"/>
                  </a:lnTo>
                  <a:lnTo>
                    <a:pt x="3269" y="0"/>
                  </a:lnTo>
                  <a:lnTo>
                    <a:pt x="3074" y="0"/>
                  </a:lnTo>
                  <a:lnTo>
                    <a:pt x="2763" y="0"/>
                  </a:lnTo>
                  <a:lnTo>
                    <a:pt x="2528" y="0"/>
                  </a:lnTo>
                  <a:lnTo>
                    <a:pt x="2374" y="0"/>
                  </a:lnTo>
                  <a:lnTo>
                    <a:pt x="2258" y="0"/>
                  </a:lnTo>
                  <a:lnTo>
                    <a:pt x="1984" y="0"/>
                  </a:lnTo>
                  <a:lnTo>
                    <a:pt x="1907" y="0"/>
                  </a:lnTo>
                  <a:lnTo>
                    <a:pt x="1791" y="0"/>
                  </a:lnTo>
                  <a:lnTo>
                    <a:pt x="1869" y="0"/>
                  </a:lnTo>
                  <a:lnTo>
                    <a:pt x="1752" y="0"/>
                  </a:lnTo>
                  <a:lnTo>
                    <a:pt x="1907" y="0"/>
                  </a:lnTo>
                  <a:lnTo>
                    <a:pt x="2258" y="0"/>
                  </a:lnTo>
                  <a:lnTo>
                    <a:pt x="2297" y="0"/>
                  </a:lnTo>
                  <a:lnTo>
                    <a:pt x="2140" y="0"/>
                  </a:lnTo>
                  <a:lnTo>
                    <a:pt x="2258" y="0"/>
                  </a:lnTo>
                  <a:lnTo>
                    <a:pt x="2490" y="0"/>
                  </a:lnTo>
                  <a:lnTo>
                    <a:pt x="2646" y="0"/>
                  </a:lnTo>
                  <a:lnTo>
                    <a:pt x="2567" y="0"/>
                  </a:lnTo>
                  <a:lnTo>
                    <a:pt x="2258" y="0"/>
                  </a:lnTo>
                  <a:lnTo>
                    <a:pt x="2140" y="0"/>
                  </a:lnTo>
                  <a:lnTo>
                    <a:pt x="1907" y="0"/>
                  </a:lnTo>
                  <a:lnTo>
                    <a:pt x="1752" y="0"/>
                  </a:lnTo>
                  <a:lnTo>
                    <a:pt x="1672" y="0"/>
                  </a:lnTo>
                  <a:lnTo>
                    <a:pt x="1556" y="0"/>
                  </a:lnTo>
                  <a:lnTo>
                    <a:pt x="1400" y="0"/>
                  </a:lnTo>
                  <a:lnTo>
                    <a:pt x="1285" y="0"/>
                  </a:lnTo>
                  <a:lnTo>
                    <a:pt x="1168" y="0"/>
                  </a:lnTo>
                  <a:lnTo>
                    <a:pt x="1010" y="0"/>
                  </a:lnTo>
                  <a:lnTo>
                    <a:pt x="1089" y="0"/>
                  </a:lnTo>
                  <a:lnTo>
                    <a:pt x="1400" y="0"/>
                  </a:lnTo>
                  <a:lnTo>
                    <a:pt x="1595" y="0"/>
                  </a:lnTo>
                  <a:lnTo>
                    <a:pt x="1869" y="0"/>
                  </a:lnTo>
                  <a:lnTo>
                    <a:pt x="1791" y="0"/>
                  </a:lnTo>
                  <a:lnTo>
                    <a:pt x="1907" y="0"/>
                  </a:lnTo>
                  <a:lnTo>
                    <a:pt x="1713" y="0"/>
                  </a:lnTo>
                  <a:lnTo>
                    <a:pt x="1672" y="0"/>
                  </a:lnTo>
                  <a:lnTo>
                    <a:pt x="1672" y="0"/>
                  </a:lnTo>
                  <a:lnTo>
                    <a:pt x="1478" y="0"/>
                  </a:lnTo>
                  <a:lnTo>
                    <a:pt x="1285" y="0"/>
                  </a:lnTo>
                  <a:lnTo>
                    <a:pt x="1363" y="0"/>
                  </a:lnTo>
                  <a:lnTo>
                    <a:pt x="1323" y="0"/>
                  </a:lnTo>
                  <a:lnTo>
                    <a:pt x="1089" y="0"/>
                  </a:lnTo>
                  <a:lnTo>
                    <a:pt x="894" y="0"/>
                  </a:lnTo>
                  <a:lnTo>
                    <a:pt x="1089" y="0"/>
                  </a:lnTo>
                  <a:lnTo>
                    <a:pt x="932" y="0"/>
                  </a:lnTo>
                  <a:lnTo>
                    <a:pt x="817" y="0"/>
                  </a:lnTo>
                  <a:lnTo>
                    <a:pt x="739" y="0"/>
                  </a:lnTo>
                  <a:lnTo>
                    <a:pt x="426" y="0"/>
                  </a:lnTo>
                  <a:lnTo>
                    <a:pt x="544" y="0"/>
                  </a:lnTo>
                  <a:lnTo>
                    <a:pt x="388" y="0"/>
                  </a:lnTo>
                  <a:lnTo>
                    <a:pt x="351" y="0"/>
                  </a:lnTo>
                  <a:lnTo>
                    <a:pt x="19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311" y="0"/>
                  </a:lnTo>
                  <a:lnTo>
                    <a:pt x="194" y="0"/>
                  </a:lnTo>
                  <a:lnTo>
                    <a:pt x="311" y="0"/>
                  </a:lnTo>
                  <a:lnTo>
                    <a:pt x="544" y="0"/>
                  </a:lnTo>
                  <a:lnTo>
                    <a:pt x="894" y="0"/>
                  </a:lnTo>
                  <a:lnTo>
                    <a:pt x="1089" y="0"/>
                  </a:lnTo>
                  <a:lnTo>
                    <a:pt x="1363" y="0"/>
                  </a:lnTo>
                  <a:lnTo>
                    <a:pt x="1478" y="0"/>
                  </a:lnTo>
                  <a:lnTo>
                    <a:pt x="1595" y="0"/>
                  </a:lnTo>
                  <a:lnTo>
                    <a:pt x="1400" y="0"/>
                  </a:lnTo>
                  <a:lnTo>
                    <a:pt x="1128" y="0"/>
                  </a:lnTo>
                  <a:lnTo>
                    <a:pt x="1010" y="0"/>
                  </a:lnTo>
                  <a:lnTo>
                    <a:pt x="700" y="0"/>
                  </a:lnTo>
                  <a:lnTo>
                    <a:pt x="504" y="0"/>
                  </a:lnTo>
                  <a:lnTo>
                    <a:pt x="388" y="0"/>
                  </a:lnTo>
                  <a:lnTo>
                    <a:pt x="23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194" y="0"/>
                  </a:lnTo>
                  <a:lnTo>
                    <a:pt x="388" y="0"/>
                  </a:lnTo>
                  <a:lnTo>
                    <a:pt x="504" y="0"/>
                  </a:lnTo>
                  <a:lnTo>
                    <a:pt x="778" y="0"/>
                  </a:lnTo>
                  <a:lnTo>
                    <a:pt x="584" y="0"/>
                  </a:lnTo>
                  <a:lnTo>
                    <a:pt x="233" y="0"/>
                  </a:lnTo>
                  <a:lnTo>
                    <a:pt x="19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33" y="0"/>
                  </a:lnTo>
                  <a:lnTo>
                    <a:pt x="351" y="0"/>
                  </a:lnTo>
                  <a:lnTo>
                    <a:pt x="19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94" y="0"/>
                  </a:lnTo>
                  <a:lnTo>
                    <a:pt x="311" y="0"/>
                  </a:lnTo>
                  <a:lnTo>
                    <a:pt x="544" y="0"/>
                  </a:lnTo>
                  <a:lnTo>
                    <a:pt x="623" y="0"/>
                  </a:lnTo>
                  <a:lnTo>
                    <a:pt x="972" y="0"/>
                  </a:lnTo>
                  <a:lnTo>
                    <a:pt x="1206" y="0"/>
                  </a:lnTo>
                  <a:lnTo>
                    <a:pt x="1285" y="0"/>
                  </a:lnTo>
                  <a:lnTo>
                    <a:pt x="1400" y="0"/>
                  </a:lnTo>
                  <a:lnTo>
                    <a:pt x="1400" y="0"/>
                  </a:lnTo>
                  <a:lnTo>
                    <a:pt x="1556" y="0"/>
                  </a:lnTo>
                  <a:lnTo>
                    <a:pt x="1595" y="0"/>
                  </a:lnTo>
                  <a:lnTo>
                    <a:pt x="1791" y="0"/>
                  </a:lnTo>
                  <a:lnTo>
                    <a:pt x="1984" y="0"/>
                  </a:lnTo>
                  <a:lnTo>
                    <a:pt x="2100" y="0"/>
                  </a:lnTo>
                  <a:lnTo>
                    <a:pt x="2100" y="0"/>
                  </a:lnTo>
                  <a:lnTo>
                    <a:pt x="1944" y="0"/>
                  </a:lnTo>
                  <a:lnTo>
                    <a:pt x="2140" y="0"/>
                  </a:lnTo>
                  <a:lnTo>
                    <a:pt x="2258" y="0"/>
                  </a:lnTo>
                  <a:lnTo>
                    <a:pt x="2258" y="0"/>
                  </a:lnTo>
                  <a:lnTo>
                    <a:pt x="2374" y="0"/>
                  </a:lnTo>
                  <a:lnTo>
                    <a:pt x="2336" y="0"/>
                  </a:lnTo>
                  <a:lnTo>
                    <a:pt x="2490" y="0"/>
                  </a:lnTo>
                  <a:lnTo>
                    <a:pt x="2374" y="0"/>
                  </a:lnTo>
                  <a:lnTo>
                    <a:pt x="2100" y="0"/>
                  </a:lnTo>
                  <a:lnTo>
                    <a:pt x="1944" y="0"/>
                  </a:lnTo>
                  <a:lnTo>
                    <a:pt x="2062" y="0"/>
                  </a:lnTo>
                  <a:lnTo>
                    <a:pt x="1944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791" y="0"/>
                  </a:lnTo>
                  <a:lnTo>
                    <a:pt x="1752" y="0"/>
                  </a:lnTo>
                  <a:lnTo>
                    <a:pt x="1556" y="0"/>
                  </a:lnTo>
                  <a:lnTo>
                    <a:pt x="1363" y="0"/>
                  </a:lnTo>
                  <a:lnTo>
                    <a:pt x="1323" y="0"/>
                  </a:lnTo>
                  <a:lnTo>
                    <a:pt x="1168" y="0"/>
                  </a:lnTo>
                  <a:lnTo>
                    <a:pt x="972" y="0"/>
                  </a:lnTo>
                  <a:lnTo>
                    <a:pt x="778" y="0"/>
                  </a:lnTo>
                  <a:lnTo>
                    <a:pt x="623" y="0"/>
                  </a:lnTo>
                  <a:lnTo>
                    <a:pt x="388" y="0"/>
                  </a:lnTo>
                  <a:lnTo>
                    <a:pt x="233" y="0"/>
                  </a:lnTo>
                  <a:lnTo>
                    <a:pt x="117" y="0"/>
                  </a:lnTo>
                  <a:lnTo>
                    <a:pt x="39" y="0"/>
                  </a:lnTo>
                  <a:lnTo>
                    <a:pt x="117" y="0"/>
                  </a:lnTo>
                  <a:lnTo>
                    <a:pt x="39" y="0"/>
                  </a:lnTo>
                  <a:lnTo>
                    <a:pt x="155" y="0"/>
                  </a:lnTo>
                  <a:lnTo>
                    <a:pt x="311" y="0"/>
                  </a:lnTo>
                  <a:lnTo>
                    <a:pt x="388" y="0"/>
                  </a:lnTo>
                  <a:lnTo>
                    <a:pt x="544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11" y="0"/>
                  </a:lnTo>
                  <a:lnTo>
                    <a:pt x="155" y="0"/>
                  </a:lnTo>
                  <a:lnTo>
                    <a:pt x="233" y="0"/>
                  </a:lnTo>
                  <a:lnTo>
                    <a:pt x="351" y="0"/>
                  </a:lnTo>
                  <a:lnTo>
                    <a:pt x="623" y="0"/>
                  </a:lnTo>
                  <a:lnTo>
                    <a:pt x="894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544" y="0"/>
                  </a:lnTo>
                  <a:lnTo>
                    <a:pt x="584" y="0"/>
                  </a:lnTo>
                  <a:lnTo>
                    <a:pt x="739" y="0"/>
                  </a:lnTo>
                  <a:lnTo>
                    <a:pt x="700" y="0"/>
                  </a:lnTo>
                  <a:lnTo>
                    <a:pt x="778" y="0"/>
                  </a:lnTo>
                  <a:lnTo>
                    <a:pt x="700" y="0"/>
                  </a:lnTo>
                  <a:lnTo>
                    <a:pt x="778" y="0"/>
                  </a:lnTo>
                  <a:lnTo>
                    <a:pt x="932" y="0"/>
                  </a:lnTo>
                  <a:lnTo>
                    <a:pt x="1089" y="0"/>
                  </a:lnTo>
                  <a:lnTo>
                    <a:pt x="1128" y="0"/>
                  </a:lnTo>
                  <a:lnTo>
                    <a:pt x="1517" y="0"/>
                  </a:lnTo>
                  <a:lnTo>
                    <a:pt x="1713" y="0"/>
                  </a:lnTo>
                  <a:lnTo>
                    <a:pt x="1869" y="0"/>
                  </a:lnTo>
                  <a:lnTo>
                    <a:pt x="1752" y="0"/>
                  </a:lnTo>
                  <a:lnTo>
                    <a:pt x="1556" y="0"/>
                  </a:lnTo>
                  <a:lnTo>
                    <a:pt x="1556" y="0"/>
                  </a:lnTo>
                  <a:lnTo>
                    <a:pt x="1595" y="0"/>
                  </a:lnTo>
                  <a:lnTo>
                    <a:pt x="1478" y="0"/>
                  </a:lnTo>
                  <a:lnTo>
                    <a:pt x="1400" y="0"/>
                  </a:lnTo>
                  <a:lnTo>
                    <a:pt x="1323" y="0"/>
                  </a:lnTo>
                  <a:lnTo>
                    <a:pt x="1168" y="0"/>
                  </a:lnTo>
                  <a:lnTo>
                    <a:pt x="1089" y="0"/>
                  </a:lnTo>
                  <a:lnTo>
                    <a:pt x="1285" y="0"/>
                  </a:lnTo>
                  <a:lnTo>
                    <a:pt x="1089" y="0"/>
                  </a:lnTo>
                  <a:lnTo>
                    <a:pt x="932" y="0"/>
                  </a:lnTo>
                  <a:lnTo>
                    <a:pt x="894" y="0"/>
                  </a:lnTo>
                  <a:lnTo>
                    <a:pt x="972" y="0"/>
                  </a:lnTo>
                  <a:lnTo>
                    <a:pt x="1285" y="0"/>
                  </a:lnTo>
                  <a:lnTo>
                    <a:pt x="1363" y="0"/>
                  </a:lnTo>
                  <a:lnTo>
                    <a:pt x="1128" y="0"/>
                  </a:lnTo>
                  <a:lnTo>
                    <a:pt x="1089" y="0"/>
                  </a:lnTo>
                  <a:lnTo>
                    <a:pt x="1010" y="0"/>
                  </a:lnTo>
                  <a:lnTo>
                    <a:pt x="817" y="0"/>
                  </a:lnTo>
                  <a:lnTo>
                    <a:pt x="739" y="0"/>
                  </a:lnTo>
                  <a:lnTo>
                    <a:pt x="700" y="0"/>
                  </a:lnTo>
                  <a:lnTo>
                    <a:pt x="623" y="0"/>
                  </a:lnTo>
                  <a:lnTo>
                    <a:pt x="504" y="0"/>
                  </a:lnTo>
                  <a:lnTo>
                    <a:pt x="311" y="0"/>
                  </a:lnTo>
                  <a:lnTo>
                    <a:pt x="388" y="0"/>
                  </a:lnTo>
                  <a:lnTo>
                    <a:pt x="623" y="0"/>
                  </a:lnTo>
                  <a:lnTo>
                    <a:pt x="739" y="0"/>
                  </a:lnTo>
                  <a:lnTo>
                    <a:pt x="778" y="0"/>
                  </a:lnTo>
                  <a:lnTo>
                    <a:pt x="932" y="0"/>
                  </a:lnTo>
                  <a:lnTo>
                    <a:pt x="894" y="0"/>
                  </a:lnTo>
                  <a:lnTo>
                    <a:pt x="972" y="0"/>
                  </a:lnTo>
                  <a:lnTo>
                    <a:pt x="1206" y="0"/>
                  </a:lnTo>
                  <a:lnTo>
                    <a:pt x="1128" y="0"/>
                  </a:lnTo>
                  <a:lnTo>
                    <a:pt x="1206" y="0"/>
                  </a:lnTo>
                  <a:lnTo>
                    <a:pt x="1168" y="0"/>
                  </a:lnTo>
                  <a:lnTo>
                    <a:pt x="1089" y="0"/>
                  </a:lnTo>
                  <a:lnTo>
                    <a:pt x="1168" y="0"/>
                  </a:lnTo>
                  <a:lnTo>
                    <a:pt x="1285" y="0"/>
                  </a:lnTo>
                  <a:lnTo>
                    <a:pt x="1517" y="0"/>
                  </a:lnTo>
                  <a:lnTo>
                    <a:pt x="1672" y="0"/>
                  </a:lnTo>
                  <a:lnTo>
                    <a:pt x="1400" y="0"/>
                  </a:lnTo>
                  <a:lnTo>
                    <a:pt x="1323" y="0"/>
                  </a:lnTo>
                  <a:lnTo>
                    <a:pt x="1400" y="0"/>
                  </a:lnTo>
                  <a:lnTo>
                    <a:pt x="1400" y="0"/>
                  </a:lnTo>
                  <a:lnTo>
                    <a:pt x="1010" y="0"/>
                  </a:lnTo>
                  <a:lnTo>
                    <a:pt x="894" y="0"/>
                  </a:lnTo>
                  <a:lnTo>
                    <a:pt x="778" y="0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04" y="0"/>
                  </a:lnTo>
                  <a:lnTo>
                    <a:pt x="778" y="0"/>
                  </a:lnTo>
                  <a:lnTo>
                    <a:pt x="972" y="0"/>
                  </a:lnTo>
                  <a:lnTo>
                    <a:pt x="1285" y="0"/>
                  </a:lnTo>
                  <a:lnTo>
                    <a:pt x="1672" y="0"/>
                  </a:lnTo>
                  <a:lnTo>
                    <a:pt x="1713" y="0"/>
                  </a:lnTo>
                  <a:lnTo>
                    <a:pt x="1595" y="0"/>
                  </a:lnTo>
                  <a:lnTo>
                    <a:pt x="1791" y="0"/>
                  </a:lnTo>
                  <a:lnTo>
                    <a:pt x="1907" y="0"/>
                  </a:lnTo>
                  <a:lnTo>
                    <a:pt x="1869" y="0"/>
                  </a:lnTo>
                  <a:lnTo>
                    <a:pt x="1984" y="0"/>
                  </a:lnTo>
                  <a:lnTo>
                    <a:pt x="2140" y="0"/>
                  </a:lnTo>
                  <a:lnTo>
                    <a:pt x="2100" y="0"/>
                  </a:lnTo>
                  <a:lnTo>
                    <a:pt x="2297" y="0"/>
                  </a:lnTo>
                  <a:lnTo>
                    <a:pt x="2374" y="0"/>
                  </a:lnTo>
                  <a:lnTo>
                    <a:pt x="2490" y="0"/>
                  </a:lnTo>
                  <a:lnTo>
                    <a:pt x="2684" y="0"/>
                  </a:lnTo>
                  <a:lnTo>
                    <a:pt x="2919" y="0"/>
                  </a:lnTo>
                  <a:lnTo>
                    <a:pt x="3034" y="0"/>
                  </a:lnTo>
                  <a:lnTo>
                    <a:pt x="3074" y="0"/>
                  </a:lnTo>
                  <a:lnTo>
                    <a:pt x="3112" y="0"/>
                  </a:lnTo>
                  <a:lnTo>
                    <a:pt x="3152" y="0"/>
                  </a:lnTo>
                  <a:lnTo>
                    <a:pt x="3308" y="0"/>
                  </a:lnTo>
                  <a:lnTo>
                    <a:pt x="3697" y="0"/>
                  </a:lnTo>
                  <a:lnTo>
                    <a:pt x="3658" y="0"/>
                  </a:lnTo>
                  <a:lnTo>
                    <a:pt x="3501" y="0"/>
                  </a:lnTo>
                  <a:lnTo>
                    <a:pt x="3813" y="0"/>
                  </a:lnTo>
                  <a:lnTo>
                    <a:pt x="4008" y="0"/>
                  </a:lnTo>
                  <a:lnTo>
                    <a:pt x="3932" y="0"/>
                  </a:lnTo>
                  <a:lnTo>
                    <a:pt x="4086" y="0"/>
                  </a:lnTo>
                  <a:lnTo>
                    <a:pt x="4046" y="0"/>
                  </a:lnTo>
                  <a:lnTo>
                    <a:pt x="4241" y="0"/>
                  </a:lnTo>
                  <a:lnTo>
                    <a:pt x="4436" y="0"/>
                  </a:lnTo>
                  <a:lnTo>
                    <a:pt x="4436" y="0"/>
                  </a:lnTo>
                  <a:lnTo>
                    <a:pt x="4280" y="0"/>
                  </a:lnTo>
                  <a:lnTo>
                    <a:pt x="4320" y="0"/>
                  </a:lnTo>
                  <a:lnTo>
                    <a:pt x="4202" y="0"/>
                  </a:lnTo>
                  <a:lnTo>
                    <a:pt x="4008" y="0"/>
                  </a:lnTo>
                  <a:lnTo>
                    <a:pt x="4046" y="0"/>
                  </a:lnTo>
                  <a:lnTo>
                    <a:pt x="4125" y="0"/>
                  </a:lnTo>
                  <a:lnTo>
                    <a:pt x="4320" y="0"/>
                  </a:lnTo>
                  <a:lnTo>
                    <a:pt x="4436" y="0"/>
                  </a:lnTo>
                  <a:lnTo>
                    <a:pt x="4474" y="0"/>
                  </a:lnTo>
                  <a:lnTo>
                    <a:pt x="4631" y="0"/>
                  </a:lnTo>
                  <a:lnTo>
                    <a:pt x="4592" y="0"/>
                  </a:lnTo>
                  <a:lnTo>
                    <a:pt x="4670" y="0"/>
                  </a:lnTo>
                  <a:lnTo>
                    <a:pt x="4864" y="0"/>
                  </a:lnTo>
                  <a:lnTo>
                    <a:pt x="4826" y="0"/>
                  </a:lnTo>
                  <a:lnTo>
                    <a:pt x="4708" y="0"/>
                  </a:lnTo>
                  <a:lnTo>
                    <a:pt x="4826" y="0"/>
                  </a:lnTo>
                  <a:lnTo>
                    <a:pt x="4980" y="0"/>
                  </a:lnTo>
                  <a:lnTo>
                    <a:pt x="5020" y="0"/>
                  </a:lnTo>
                  <a:lnTo>
                    <a:pt x="5254" y="0"/>
                  </a:lnTo>
                  <a:lnTo>
                    <a:pt x="5292" y="0"/>
                  </a:lnTo>
                  <a:lnTo>
                    <a:pt x="5254" y="0"/>
                  </a:lnTo>
                  <a:lnTo>
                    <a:pt x="5098" y="0"/>
                  </a:lnTo>
                  <a:lnTo>
                    <a:pt x="5059" y="0"/>
                  </a:lnTo>
                  <a:lnTo>
                    <a:pt x="5175" y="0"/>
                  </a:lnTo>
                  <a:lnTo>
                    <a:pt x="5175" y="0"/>
                  </a:lnTo>
                  <a:lnTo>
                    <a:pt x="5254" y="0"/>
                  </a:lnTo>
                  <a:lnTo>
                    <a:pt x="5371" y="0"/>
                  </a:lnTo>
                  <a:lnTo>
                    <a:pt x="5254" y="0"/>
                  </a:lnTo>
                  <a:lnTo>
                    <a:pt x="5254" y="0"/>
                  </a:lnTo>
                  <a:lnTo>
                    <a:pt x="5410" y="0"/>
                  </a:lnTo>
                  <a:lnTo>
                    <a:pt x="5564" y="0"/>
                  </a:lnTo>
                  <a:lnTo>
                    <a:pt x="5449" y="0"/>
                  </a:lnTo>
                  <a:lnTo>
                    <a:pt x="5486" y="0"/>
                  </a:lnTo>
                  <a:lnTo>
                    <a:pt x="5449" y="0"/>
                  </a:lnTo>
                  <a:lnTo>
                    <a:pt x="5564" y="0"/>
                  </a:lnTo>
                  <a:lnTo>
                    <a:pt x="5603" y="0"/>
                  </a:lnTo>
                  <a:lnTo>
                    <a:pt x="5798" y="0"/>
                  </a:lnTo>
                  <a:lnTo>
                    <a:pt x="6070" y="0"/>
                  </a:lnTo>
                  <a:lnTo>
                    <a:pt x="6188" y="0"/>
                  </a:lnTo>
                  <a:lnTo>
                    <a:pt x="6070" y="0"/>
                  </a:lnTo>
                  <a:lnTo>
                    <a:pt x="6226" y="0"/>
                  </a:lnTo>
                  <a:lnTo>
                    <a:pt x="6382" y="0"/>
                  </a:lnTo>
                  <a:lnTo>
                    <a:pt x="6460" y="0"/>
                  </a:lnTo>
                  <a:lnTo>
                    <a:pt x="6421" y="0"/>
                  </a:lnTo>
                  <a:lnTo>
                    <a:pt x="6266" y="0"/>
                  </a:lnTo>
                  <a:lnTo>
                    <a:pt x="6382" y="0"/>
                  </a:lnTo>
                  <a:lnTo>
                    <a:pt x="6536" y="0"/>
                  </a:lnTo>
                  <a:lnTo>
                    <a:pt x="6382" y="0"/>
                  </a:lnTo>
                  <a:lnTo>
                    <a:pt x="6460" y="0"/>
                  </a:lnTo>
                  <a:lnTo>
                    <a:pt x="6810" y="0"/>
                  </a:lnTo>
                  <a:lnTo>
                    <a:pt x="6849" y="0"/>
                  </a:lnTo>
                  <a:lnTo>
                    <a:pt x="6849" y="0"/>
                  </a:lnTo>
                  <a:lnTo>
                    <a:pt x="7004" y="0"/>
                  </a:lnTo>
                  <a:lnTo>
                    <a:pt x="6849" y="0"/>
                  </a:lnTo>
                  <a:lnTo>
                    <a:pt x="6810" y="0"/>
                  </a:lnTo>
                  <a:lnTo>
                    <a:pt x="6575" y="0"/>
                  </a:lnTo>
                  <a:lnTo>
                    <a:pt x="6614" y="0"/>
                  </a:lnTo>
                  <a:lnTo>
                    <a:pt x="7120" y="0"/>
                  </a:lnTo>
                  <a:lnTo>
                    <a:pt x="7120" y="0"/>
                  </a:lnTo>
                  <a:lnTo>
                    <a:pt x="7198" y="0"/>
                  </a:lnTo>
                  <a:lnTo>
                    <a:pt x="6810" y="0"/>
                  </a:lnTo>
                  <a:lnTo>
                    <a:pt x="6536" y="0"/>
                  </a:lnTo>
                  <a:lnTo>
                    <a:pt x="6536" y="0"/>
                  </a:lnTo>
                  <a:lnTo>
                    <a:pt x="6575" y="0"/>
                  </a:lnTo>
                  <a:lnTo>
                    <a:pt x="6536" y="0"/>
                  </a:lnTo>
                  <a:lnTo>
                    <a:pt x="6421" y="0"/>
                  </a:lnTo>
                  <a:lnTo>
                    <a:pt x="6536" y="0"/>
                  </a:lnTo>
                  <a:lnTo>
                    <a:pt x="6421" y="0"/>
                  </a:lnTo>
                  <a:lnTo>
                    <a:pt x="6344" y="0"/>
                  </a:lnTo>
                  <a:lnTo>
                    <a:pt x="6421" y="0"/>
                  </a:lnTo>
                  <a:lnTo>
                    <a:pt x="6654" y="0"/>
                  </a:lnTo>
                  <a:lnTo>
                    <a:pt x="6849" y="0"/>
                  </a:lnTo>
                  <a:lnTo>
                    <a:pt x="7159" y="0"/>
                  </a:lnTo>
                  <a:lnTo>
                    <a:pt x="7549" y="0"/>
                  </a:lnTo>
                  <a:lnTo>
                    <a:pt x="7744" y="0"/>
                  </a:lnTo>
                  <a:lnTo>
                    <a:pt x="7704" y="0"/>
                  </a:lnTo>
                  <a:lnTo>
                    <a:pt x="7587" y="0"/>
                  </a:lnTo>
                  <a:lnTo>
                    <a:pt x="7587" y="0"/>
                  </a:lnTo>
                  <a:lnTo>
                    <a:pt x="7978" y="0"/>
                  </a:lnTo>
                  <a:lnTo>
                    <a:pt x="7978" y="0"/>
                  </a:lnTo>
                  <a:lnTo>
                    <a:pt x="8094" y="0"/>
                  </a:lnTo>
                  <a:lnTo>
                    <a:pt x="8172" y="0"/>
                  </a:lnTo>
                  <a:lnTo>
                    <a:pt x="8172" y="0"/>
                  </a:lnTo>
                  <a:lnTo>
                    <a:pt x="8018" y="0"/>
                  </a:lnTo>
                  <a:lnTo>
                    <a:pt x="8018" y="0"/>
                  </a:lnTo>
                  <a:lnTo>
                    <a:pt x="8368" y="0"/>
                  </a:lnTo>
                  <a:lnTo>
                    <a:pt x="8755" y="0"/>
                  </a:lnTo>
                  <a:lnTo>
                    <a:pt x="8913" y="0"/>
                  </a:lnTo>
                  <a:lnTo>
                    <a:pt x="8952" y="0"/>
                  </a:lnTo>
                  <a:lnTo>
                    <a:pt x="9261" y="0"/>
                  </a:lnTo>
                  <a:lnTo>
                    <a:pt x="9536" y="0"/>
                  </a:lnTo>
                  <a:lnTo>
                    <a:pt x="9651" y="0"/>
                  </a:lnTo>
                  <a:lnTo>
                    <a:pt x="9496" y="0"/>
                  </a:lnTo>
                  <a:lnTo>
                    <a:pt x="9379" y="0"/>
                  </a:lnTo>
                  <a:lnTo>
                    <a:pt x="9379" y="0"/>
                  </a:lnTo>
                  <a:lnTo>
                    <a:pt x="9536" y="0"/>
                  </a:lnTo>
                  <a:lnTo>
                    <a:pt x="9651" y="0"/>
                  </a:lnTo>
                  <a:lnTo>
                    <a:pt x="9729" y="0"/>
                  </a:lnTo>
                  <a:lnTo>
                    <a:pt x="9885" y="0"/>
                  </a:lnTo>
                  <a:lnTo>
                    <a:pt x="10042" y="0"/>
                  </a:lnTo>
                  <a:lnTo>
                    <a:pt x="10274" y="0"/>
                  </a:lnTo>
                  <a:lnTo>
                    <a:pt x="10469" y="0"/>
                  </a:lnTo>
                  <a:lnTo>
                    <a:pt x="10623" y="0"/>
                  </a:lnTo>
                  <a:lnTo>
                    <a:pt x="10701" y="0"/>
                  </a:lnTo>
                  <a:lnTo>
                    <a:pt x="10897" y="0"/>
                  </a:lnTo>
                  <a:lnTo>
                    <a:pt x="10741" y="0"/>
                  </a:lnTo>
                  <a:lnTo>
                    <a:pt x="10897" y="0"/>
                  </a:lnTo>
                  <a:lnTo>
                    <a:pt x="10897" y="0"/>
                  </a:lnTo>
                  <a:lnTo>
                    <a:pt x="10935" y="0"/>
                  </a:lnTo>
                  <a:lnTo>
                    <a:pt x="10741" y="0"/>
                  </a:lnTo>
                  <a:lnTo>
                    <a:pt x="10857" y="0"/>
                  </a:lnTo>
                  <a:lnTo>
                    <a:pt x="11208" y="0"/>
                  </a:lnTo>
                  <a:lnTo>
                    <a:pt x="11441" y="0"/>
                  </a:lnTo>
                  <a:lnTo>
                    <a:pt x="11791" y="0"/>
                  </a:lnTo>
                  <a:lnTo>
                    <a:pt x="11987" y="0"/>
                  </a:lnTo>
                  <a:lnTo>
                    <a:pt x="12219" y="0"/>
                  </a:lnTo>
                  <a:lnTo>
                    <a:pt x="12375" y="0"/>
                  </a:lnTo>
                  <a:lnTo>
                    <a:pt x="12454" y="0"/>
                  </a:lnTo>
                  <a:lnTo>
                    <a:pt x="12571" y="0"/>
                  </a:lnTo>
                  <a:lnTo>
                    <a:pt x="12571" y="0"/>
                  </a:lnTo>
                  <a:lnTo>
                    <a:pt x="12454" y="0"/>
                  </a:lnTo>
                  <a:lnTo>
                    <a:pt x="12493" y="0"/>
                  </a:lnTo>
                  <a:lnTo>
                    <a:pt x="12647" y="0"/>
                  </a:lnTo>
                  <a:lnTo>
                    <a:pt x="12607" y="0"/>
                  </a:lnTo>
                  <a:lnTo>
                    <a:pt x="12454" y="0"/>
                  </a:lnTo>
                  <a:lnTo>
                    <a:pt x="12415" y="0"/>
                  </a:lnTo>
                  <a:lnTo>
                    <a:pt x="12415" y="0"/>
                  </a:lnTo>
                  <a:lnTo>
                    <a:pt x="12647" y="0"/>
                  </a:lnTo>
                  <a:lnTo>
                    <a:pt x="12882" y="0"/>
                  </a:lnTo>
                  <a:lnTo>
                    <a:pt x="12999" y="0"/>
                  </a:lnTo>
                  <a:lnTo>
                    <a:pt x="13037" y="0"/>
                  </a:lnTo>
                  <a:lnTo>
                    <a:pt x="13153" y="0"/>
                  </a:lnTo>
                  <a:lnTo>
                    <a:pt x="13191" y="0"/>
                  </a:lnTo>
                  <a:lnTo>
                    <a:pt x="13153" y="0"/>
                  </a:lnTo>
                  <a:lnTo>
                    <a:pt x="13191" y="0"/>
                  </a:lnTo>
                  <a:lnTo>
                    <a:pt x="13349" y="0"/>
                  </a:lnTo>
                  <a:lnTo>
                    <a:pt x="13543" y="0"/>
                  </a:lnTo>
                  <a:lnTo>
                    <a:pt x="13658" y="0"/>
                  </a:lnTo>
                  <a:lnTo>
                    <a:pt x="14164" y="0"/>
                  </a:lnTo>
                  <a:lnTo>
                    <a:pt x="14203" y="0"/>
                  </a:lnTo>
                  <a:lnTo>
                    <a:pt x="14399" y="0"/>
                  </a:lnTo>
                  <a:lnTo>
                    <a:pt x="14709" y="0"/>
                  </a:lnTo>
                  <a:lnTo>
                    <a:pt x="15177" y="0"/>
                  </a:lnTo>
                  <a:lnTo>
                    <a:pt x="15489" y="0"/>
                  </a:lnTo>
                  <a:lnTo>
                    <a:pt x="15606" y="0"/>
                  </a:lnTo>
                  <a:lnTo>
                    <a:pt x="15799" y="0"/>
                  </a:lnTo>
                  <a:lnTo>
                    <a:pt x="16189" y="0"/>
                  </a:lnTo>
                  <a:lnTo>
                    <a:pt x="16461" y="0"/>
                  </a:lnTo>
                  <a:lnTo>
                    <a:pt x="16540" y="0"/>
                  </a:lnTo>
                  <a:lnTo>
                    <a:pt x="16694" y="0"/>
                  </a:lnTo>
                  <a:lnTo>
                    <a:pt x="16851" y="0"/>
                  </a:lnTo>
                  <a:lnTo>
                    <a:pt x="17045" y="0"/>
                  </a:lnTo>
                  <a:lnTo>
                    <a:pt x="17239" y="0"/>
                  </a:lnTo>
                  <a:lnTo>
                    <a:pt x="17317" y="0"/>
                  </a:lnTo>
                  <a:lnTo>
                    <a:pt x="17239" y="0"/>
                  </a:lnTo>
                  <a:lnTo>
                    <a:pt x="17123" y="0"/>
                  </a:lnTo>
                  <a:lnTo>
                    <a:pt x="17163" y="0"/>
                  </a:lnTo>
                  <a:lnTo>
                    <a:pt x="17278" y="0"/>
                  </a:lnTo>
                  <a:lnTo>
                    <a:pt x="17163" y="0"/>
                  </a:lnTo>
                  <a:lnTo>
                    <a:pt x="17278" y="0"/>
                  </a:lnTo>
                  <a:lnTo>
                    <a:pt x="17473" y="0"/>
                  </a:lnTo>
                  <a:lnTo>
                    <a:pt x="17435" y="0"/>
                  </a:lnTo>
                  <a:lnTo>
                    <a:pt x="17669" y="0"/>
                  </a:lnTo>
                  <a:lnTo>
                    <a:pt x="17940" y="0"/>
                  </a:lnTo>
                  <a:lnTo>
                    <a:pt x="18097" y="0"/>
                  </a:lnTo>
                  <a:lnTo>
                    <a:pt x="18097" y="0"/>
                  </a:lnTo>
                  <a:lnTo>
                    <a:pt x="18252" y="0"/>
                  </a:lnTo>
                  <a:lnTo>
                    <a:pt x="18719" y="0"/>
                  </a:lnTo>
                  <a:lnTo>
                    <a:pt x="18913" y="0"/>
                  </a:lnTo>
                  <a:lnTo>
                    <a:pt x="19186" y="0"/>
                  </a:lnTo>
                  <a:lnTo>
                    <a:pt x="19302" y="0"/>
                  </a:lnTo>
                  <a:lnTo>
                    <a:pt x="19575" y="0"/>
                  </a:lnTo>
                  <a:lnTo>
                    <a:pt x="19886" y="0"/>
                  </a:lnTo>
                  <a:lnTo>
                    <a:pt x="20004" y="0"/>
                  </a:lnTo>
                  <a:lnTo>
                    <a:pt x="20198" y="0"/>
                  </a:lnTo>
                  <a:lnTo>
                    <a:pt x="20159" y="0"/>
                  </a:lnTo>
                  <a:lnTo>
                    <a:pt x="19965" y="0"/>
                  </a:lnTo>
                  <a:lnTo>
                    <a:pt x="20004" y="0"/>
                  </a:lnTo>
                  <a:lnTo>
                    <a:pt x="20159" y="0"/>
                  </a:lnTo>
                  <a:lnTo>
                    <a:pt x="20159" y="0"/>
                  </a:lnTo>
                  <a:lnTo>
                    <a:pt x="20430" y="0"/>
                  </a:lnTo>
                  <a:lnTo>
                    <a:pt x="20666" y="0"/>
                  </a:lnTo>
                  <a:lnTo>
                    <a:pt x="20820" y="0"/>
                  </a:lnTo>
                  <a:lnTo>
                    <a:pt x="20820" y="0"/>
                  </a:lnTo>
                  <a:lnTo>
                    <a:pt x="21015" y="0"/>
                  </a:lnTo>
                  <a:lnTo>
                    <a:pt x="21211" y="0"/>
                  </a:lnTo>
                  <a:lnTo>
                    <a:pt x="21364" y="0"/>
                  </a:lnTo>
                  <a:lnTo>
                    <a:pt x="21364" y="0"/>
                  </a:lnTo>
                  <a:lnTo>
                    <a:pt x="21250" y="0"/>
                  </a:lnTo>
                  <a:lnTo>
                    <a:pt x="21132" y="0"/>
                  </a:lnTo>
                  <a:lnTo>
                    <a:pt x="21015" y="0"/>
                  </a:lnTo>
                  <a:lnTo>
                    <a:pt x="20976" y="0"/>
                  </a:lnTo>
                  <a:lnTo>
                    <a:pt x="20976" y="0"/>
                  </a:lnTo>
                  <a:lnTo>
                    <a:pt x="20858" y="0"/>
                  </a:lnTo>
                  <a:lnTo>
                    <a:pt x="20820" y="0"/>
                  </a:lnTo>
                  <a:lnTo>
                    <a:pt x="20743" y="0"/>
                  </a:lnTo>
                  <a:lnTo>
                    <a:pt x="20743" y="0"/>
                  </a:lnTo>
                  <a:lnTo>
                    <a:pt x="20666" y="0"/>
                  </a:lnTo>
                  <a:lnTo>
                    <a:pt x="20626" y="0"/>
                  </a:lnTo>
                  <a:lnTo>
                    <a:pt x="20548" y="0"/>
                  </a:lnTo>
                  <a:lnTo>
                    <a:pt x="20392" y="0"/>
                  </a:lnTo>
                  <a:lnTo>
                    <a:pt x="20352" y="0"/>
                  </a:lnTo>
                  <a:lnTo>
                    <a:pt x="20274" y="0"/>
                  </a:lnTo>
                  <a:lnTo>
                    <a:pt x="20237" y="0"/>
                  </a:lnTo>
                  <a:lnTo>
                    <a:pt x="20159" y="0"/>
                  </a:lnTo>
                  <a:lnTo>
                    <a:pt x="20043" y="0"/>
                  </a:lnTo>
                  <a:lnTo>
                    <a:pt x="19965" y="0"/>
                  </a:lnTo>
                  <a:lnTo>
                    <a:pt x="19808" y="0"/>
                  </a:lnTo>
                  <a:lnTo>
                    <a:pt x="19653" y="0"/>
                  </a:lnTo>
                  <a:lnTo>
                    <a:pt x="19380" y="0"/>
                  </a:lnTo>
                  <a:lnTo>
                    <a:pt x="19263" y="0"/>
                  </a:lnTo>
                  <a:lnTo>
                    <a:pt x="19302" y="0"/>
                  </a:lnTo>
                  <a:lnTo>
                    <a:pt x="19615" y="0"/>
                  </a:lnTo>
                  <a:lnTo>
                    <a:pt x="19886" y="0"/>
                  </a:lnTo>
                  <a:lnTo>
                    <a:pt x="20081" y="0"/>
                  </a:lnTo>
                  <a:lnTo>
                    <a:pt x="20548" y="0"/>
                  </a:lnTo>
                  <a:lnTo>
                    <a:pt x="20820" y="0"/>
                  </a:lnTo>
                  <a:lnTo>
                    <a:pt x="21015" y="0"/>
                  </a:lnTo>
                  <a:lnTo>
                    <a:pt x="21404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443" y="0"/>
                  </a:lnTo>
                  <a:lnTo>
                    <a:pt x="21404" y="0"/>
                  </a:lnTo>
                  <a:lnTo>
                    <a:pt x="21250" y="0"/>
                  </a:lnTo>
                  <a:lnTo>
                    <a:pt x="21054" y="0"/>
                  </a:lnTo>
                  <a:lnTo>
                    <a:pt x="20820" y="0"/>
                  </a:lnTo>
                  <a:lnTo>
                    <a:pt x="20666" y="0"/>
                  </a:lnTo>
                  <a:lnTo>
                    <a:pt x="20471" y="0"/>
                  </a:lnTo>
                  <a:lnTo>
                    <a:pt x="20392" y="0"/>
                  </a:lnTo>
                  <a:lnTo>
                    <a:pt x="20352" y="0"/>
                  </a:lnTo>
                  <a:lnTo>
                    <a:pt x="20548" y="0"/>
                  </a:lnTo>
                  <a:lnTo>
                    <a:pt x="20548" y="0"/>
                  </a:lnTo>
                  <a:lnTo>
                    <a:pt x="20352" y="0"/>
                  </a:lnTo>
                  <a:lnTo>
                    <a:pt x="20274" y="0"/>
                  </a:lnTo>
                  <a:lnTo>
                    <a:pt x="20159" y="0"/>
                  </a:lnTo>
                  <a:lnTo>
                    <a:pt x="20043" y="0"/>
                  </a:lnTo>
                  <a:lnTo>
                    <a:pt x="19965" y="0"/>
                  </a:lnTo>
                  <a:lnTo>
                    <a:pt x="19965" y="0"/>
                  </a:lnTo>
                  <a:lnTo>
                    <a:pt x="19846" y="0"/>
                  </a:lnTo>
                  <a:lnTo>
                    <a:pt x="19808" y="0"/>
                  </a:lnTo>
                  <a:lnTo>
                    <a:pt x="19692" y="0"/>
                  </a:lnTo>
                  <a:lnTo>
                    <a:pt x="19653" y="0"/>
                  </a:lnTo>
                  <a:lnTo>
                    <a:pt x="19808" y="0"/>
                  </a:lnTo>
                  <a:lnTo>
                    <a:pt x="19808" y="0"/>
                  </a:lnTo>
                  <a:lnTo>
                    <a:pt x="19615" y="0"/>
                  </a:lnTo>
                  <a:lnTo>
                    <a:pt x="19380" y="0"/>
                  </a:lnTo>
                  <a:lnTo>
                    <a:pt x="19263" y="0"/>
                  </a:lnTo>
                  <a:lnTo>
                    <a:pt x="19225" y="0"/>
                  </a:lnTo>
                  <a:lnTo>
                    <a:pt x="19069" y="0"/>
                  </a:lnTo>
                  <a:lnTo>
                    <a:pt x="19069" y="0"/>
                  </a:lnTo>
                  <a:lnTo>
                    <a:pt x="19186" y="0"/>
                  </a:lnTo>
                  <a:lnTo>
                    <a:pt x="19186" y="0"/>
                  </a:lnTo>
                  <a:lnTo>
                    <a:pt x="19069" y="0"/>
                  </a:lnTo>
                  <a:lnTo>
                    <a:pt x="18991" y="0"/>
                  </a:lnTo>
                  <a:lnTo>
                    <a:pt x="18836" y="0"/>
                  </a:lnTo>
                  <a:lnTo>
                    <a:pt x="18836" y="0"/>
                  </a:lnTo>
                  <a:lnTo>
                    <a:pt x="18641" y="0"/>
                  </a:lnTo>
                  <a:lnTo>
                    <a:pt x="18407" y="0"/>
                  </a:lnTo>
                  <a:lnTo>
                    <a:pt x="18407" y="0"/>
                  </a:lnTo>
                  <a:lnTo>
                    <a:pt x="18603" y="0"/>
                  </a:lnTo>
                  <a:lnTo>
                    <a:pt x="18719" y="0"/>
                  </a:lnTo>
                  <a:lnTo>
                    <a:pt x="18836" y="0"/>
                  </a:lnTo>
                  <a:lnTo>
                    <a:pt x="18836" y="0"/>
                  </a:lnTo>
                  <a:lnTo>
                    <a:pt x="18719" y="0"/>
                  </a:lnTo>
                  <a:lnTo>
                    <a:pt x="18525" y="0"/>
                  </a:lnTo>
                  <a:lnTo>
                    <a:pt x="18407" y="0"/>
                  </a:lnTo>
                  <a:lnTo>
                    <a:pt x="18446" y="0"/>
                  </a:lnTo>
                  <a:lnTo>
                    <a:pt x="18603" y="0"/>
                  </a:lnTo>
                  <a:lnTo>
                    <a:pt x="18603" y="0"/>
                  </a:lnTo>
                  <a:lnTo>
                    <a:pt x="18407" y="0"/>
                  </a:lnTo>
                  <a:lnTo>
                    <a:pt x="18330" y="0"/>
                  </a:lnTo>
                  <a:lnTo>
                    <a:pt x="18525" y="0"/>
                  </a:lnTo>
                  <a:lnTo>
                    <a:pt x="18603" y="0"/>
                  </a:lnTo>
                  <a:lnTo>
                    <a:pt x="18836" y="0"/>
                  </a:lnTo>
                  <a:lnTo>
                    <a:pt x="18913" y="0"/>
                  </a:lnTo>
                  <a:lnTo>
                    <a:pt x="18913" y="0"/>
                  </a:lnTo>
                  <a:lnTo>
                    <a:pt x="18681" y="0"/>
                  </a:lnTo>
                  <a:lnTo>
                    <a:pt x="18603" y="0"/>
                  </a:lnTo>
                  <a:lnTo>
                    <a:pt x="18641" y="0"/>
                  </a:lnTo>
                  <a:lnTo>
                    <a:pt x="18603" y="0"/>
                  </a:lnTo>
                  <a:lnTo>
                    <a:pt x="18446" y="0"/>
                  </a:lnTo>
                  <a:lnTo>
                    <a:pt x="18330" y="0"/>
                  </a:lnTo>
                  <a:lnTo>
                    <a:pt x="1821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4" name="曲线"/>
            <p:cNvSpPr>
              <a:spLocks/>
            </p:cNvSpPr>
            <p:nvPr/>
          </p:nvSpPr>
          <p:spPr>
            <a:xfrm>
              <a:off x="2510589" y="2240244"/>
              <a:ext cx="120191" cy="25915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216" y="0"/>
                  </a:moveTo>
                  <a:lnTo>
                    <a:pt x="13979" y="0"/>
                  </a:lnTo>
                  <a:lnTo>
                    <a:pt x="13506" y="0"/>
                  </a:lnTo>
                  <a:lnTo>
                    <a:pt x="13037" y="0"/>
                  </a:lnTo>
                  <a:lnTo>
                    <a:pt x="13037" y="0"/>
                  </a:lnTo>
                  <a:lnTo>
                    <a:pt x="13117" y="0"/>
                  </a:lnTo>
                  <a:lnTo>
                    <a:pt x="13428" y="0"/>
                  </a:lnTo>
                  <a:lnTo>
                    <a:pt x="13506" y="0"/>
                  </a:lnTo>
                  <a:lnTo>
                    <a:pt x="13195" y="0"/>
                  </a:lnTo>
                  <a:lnTo>
                    <a:pt x="13117" y="0"/>
                  </a:lnTo>
                  <a:lnTo>
                    <a:pt x="13354" y="0"/>
                  </a:lnTo>
                  <a:lnTo>
                    <a:pt x="13354" y="0"/>
                  </a:lnTo>
                  <a:lnTo>
                    <a:pt x="13117" y="0"/>
                  </a:lnTo>
                  <a:lnTo>
                    <a:pt x="12958" y="0"/>
                  </a:lnTo>
                  <a:lnTo>
                    <a:pt x="12643" y="0"/>
                  </a:lnTo>
                  <a:lnTo>
                    <a:pt x="12174" y="0"/>
                  </a:lnTo>
                  <a:lnTo>
                    <a:pt x="11781" y="0"/>
                  </a:lnTo>
                  <a:lnTo>
                    <a:pt x="11075" y="0"/>
                  </a:lnTo>
                  <a:lnTo>
                    <a:pt x="10601" y="0"/>
                  </a:lnTo>
                  <a:lnTo>
                    <a:pt x="9896" y="0"/>
                  </a:lnTo>
                  <a:lnTo>
                    <a:pt x="9659" y="0"/>
                  </a:lnTo>
                  <a:lnTo>
                    <a:pt x="10054" y="0"/>
                  </a:lnTo>
                  <a:lnTo>
                    <a:pt x="9976" y="0"/>
                  </a:lnTo>
                  <a:lnTo>
                    <a:pt x="9976" y="0"/>
                  </a:lnTo>
                  <a:lnTo>
                    <a:pt x="9659" y="0"/>
                  </a:lnTo>
                  <a:lnTo>
                    <a:pt x="9976" y="0"/>
                  </a:lnTo>
                  <a:lnTo>
                    <a:pt x="9581" y="0"/>
                  </a:lnTo>
                  <a:lnTo>
                    <a:pt x="9424" y="0"/>
                  </a:lnTo>
                  <a:lnTo>
                    <a:pt x="9111" y="0"/>
                  </a:lnTo>
                  <a:lnTo>
                    <a:pt x="8718" y="0"/>
                  </a:lnTo>
                  <a:lnTo>
                    <a:pt x="8249" y="0"/>
                  </a:lnTo>
                  <a:lnTo>
                    <a:pt x="7934" y="0"/>
                  </a:lnTo>
                  <a:lnTo>
                    <a:pt x="7619" y="0"/>
                  </a:lnTo>
                  <a:lnTo>
                    <a:pt x="7461" y="0"/>
                  </a:lnTo>
                  <a:lnTo>
                    <a:pt x="7228" y="0"/>
                  </a:lnTo>
                  <a:lnTo>
                    <a:pt x="6913" y="0"/>
                  </a:lnTo>
                  <a:lnTo>
                    <a:pt x="6913" y="0"/>
                  </a:lnTo>
                  <a:lnTo>
                    <a:pt x="7150" y="0"/>
                  </a:lnTo>
                  <a:lnTo>
                    <a:pt x="7461" y="0"/>
                  </a:lnTo>
                  <a:lnTo>
                    <a:pt x="7228" y="0"/>
                  </a:lnTo>
                  <a:lnTo>
                    <a:pt x="6677" y="0"/>
                  </a:lnTo>
                  <a:lnTo>
                    <a:pt x="6049" y="0"/>
                  </a:lnTo>
                  <a:lnTo>
                    <a:pt x="5971" y="0"/>
                  </a:lnTo>
                  <a:lnTo>
                    <a:pt x="5656" y="0"/>
                  </a:lnTo>
                  <a:lnTo>
                    <a:pt x="4871" y="0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476" y="0"/>
                  </a:lnTo>
                  <a:lnTo>
                    <a:pt x="4476" y="0"/>
                  </a:lnTo>
                  <a:lnTo>
                    <a:pt x="4319" y="0"/>
                  </a:lnTo>
                  <a:lnTo>
                    <a:pt x="4087" y="0"/>
                  </a:lnTo>
                  <a:lnTo>
                    <a:pt x="4087" y="0"/>
                  </a:lnTo>
                  <a:lnTo>
                    <a:pt x="3299" y="0"/>
                  </a:lnTo>
                  <a:lnTo>
                    <a:pt x="3299" y="0"/>
                  </a:lnTo>
                  <a:lnTo>
                    <a:pt x="3535" y="0"/>
                  </a:lnTo>
                  <a:lnTo>
                    <a:pt x="3614" y="0"/>
                  </a:lnTo>
                  <a:lnTo>
                    <a:pt x="3219" y="0"/>
                  </a:lnTo>
                  <a:lnTo>
                    <a:pt x="2434" y="0"/>
                  </a:lnTo>
                  <a:lnTo>
                    <a:pt x="1809" y="0"/>
                  </a:lnTo>
                  <a:lnTo>
                    <a:pt x="1413" y="0"/>
                  </a:lnTo>
                  <a:lnTo>
                    <a:pt x="944" y="0"/>
                  </a:lnTo>
                  <a:lnTo>
                    <a:pt x="788" y="0"/>
                  </a:lnTo>
                  <a:lnTo>
                    <a:pt x="944" y="0"/>
                  </a:lnTo>
                  <a:lnTo>
                    <a:pt x="1177" y="0"/>
                  </a:lnTo>
                  <a:lnTo>
                    <a:pt x="944" y="0"/>
                  </a:lnTo>
                  <a:lnTo>
                    <a:pt x="1177" y="0"/>
                  </a:lnTo>
                  <a:lnTo>
                    <a:pt x="1257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730" y="0"/>
                  </a:lnTo>
                  <a:lnTo>
                    <a:pt x="2514" y="0"/>
                  </a:lnTo>
                  <a:lnTo>
                    <a:pt x="2356" y="0"/>
                  </a:lnTo>
                  <a:lnTo>
                    <a:pt x="2356" y="0"/>
                  </a:lnTo>
                  <a:lnTo>
                    <a:pt x="1335" y="0"/>
                  </a:lnTo>
                  <a:lnTo>
                    <a:pt x="1257" y="0"/>
                  </a:lnTo>
                  <a:lnTo>
                    <a:pt x="1730" y="0"/>
                  </a:lnTo>
                  <a:lnTo>
                    <a:pt x="1809" y="0"/>
                  </a:lnTo>
                  <a:lnTo>
                    <a:pt x="2119" y="0"/>
                  </a:lnTo>
                  <a:lnTo>
                    <a:pt x="1809" y="0"/>
                  </a:lnTo>
                  <a:lnTo>
                    <a:pt x="1809" y="0"/>
                  </a:lnTo>
                  <a:lnTo>
                    <a:pt x="1730" y="0"/>
                  </a:lnTo>
                  <a:lnTo>
                    <a:pt x="1024" y="0"/>
                  </a:lnTo>
                  <a:lnTo>
                    <a:pt x="867" y="0"/>
                  </a:lnTo>
                  <a:lnTo>
                    <a:pt x="1177" y="0"/>
                  </a:lnTo>
                  <a:lnTo>
                    <a:pt x="867" y="0"/>
                  </a:lnTo>
                  <a:lnTo>
                    <a:pt x="629" y="0"/>
                  </a:lnTo>
                  <a:lnTo>
                    <a:pt x="944" y="0"/>
                  </a:lnTo>
                  <a:lnTo>
                    <a:pt x="1024" y="0"/>
                  </a:lnTo>
                  <a:lnTo>
                    <a:pt x="867" y="0"/>
                  </a:lnTo>
                  <a:lnTo>
                    <a:pt x="551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3" y="0"/>
                  </a:lnTo>
                  <a:lnTo>
                    <a:pt x="77" y="0"/>
                  </a:lnTo>
                  <a:lnTo>
                    <a:pt x="156" y="0"/>
                  </a:lnTo>
                  <a:lnTo>
                    <a:pt x="236" y="0"/>
                  </a:lnTo>
                  <a:lnTo>
                    <a:pt x="551" y="0"/>
                  </a:lnTo>
                  <a:lnTo>
                    <a:pt x="629" y="0"/>
                  </a:lnTo>
                  <a:lnTo>
                    <a:pt x="551" y="0"/>
                  </a:lnTo>
                  <a:lnTo>
                    <a:pt x="1024" y="0"/>
                  </a:lnTo>
                  <a:lnTo>
                    <a:pt x="788" y="0"/>
                  </a:lnTo>
                  <a:lnTo>
                    <a:pt x="867" y="0"/>
                  </a:lnTo>
                  <a:lnTo>
                    <a:pt x="1024" y="0"/>
                  </a:lnTo>
                  <a:lnTo>
                    <a:pt x="944" y="0"/>
                  </a:lnTo>
                  <a:lnTo>
                    <a:pt x="1257" y="0"/>
                  </a:lnTo>
                  <a:lnTo>
                    <a:pt x="1413" y="0"/>
                  </a:lnTo>
                  <a:lnTo>
                    <a:pt x="944" y="0"/>
                  </a:lnTo>
                  <a:lnTo>
                    <a:pt x="867" y="0"/>
                  </a:lnTo>
                  <a:lnTo>
                    <a:pt x="1024" y="0"/>
                  </a:lnTo>
                  <a:lnTo>
                    <a:pt x="944" y="0"/>
                  </a:lnTo>
                  <a:lnTo>
                    <a:pt x="788" y="0"/>
                  </a:lnTo>
                  <a:lnTo>
                    <a:pt x="1024" y="0"/>
                  </a:lnTo>
                  <a:lnTo>
                    <a:pt x="1335" y="0"/>
                  </a:lnTo>
                  <a:lnTo>
                    <a:pt x="1650" y="0"/>
                  </a:lnTo>
                  <a:lnTo>
                    <a:pt x="1809" y="0"/>
                  </a:lnTo>
                  <a:lnTo>
                    <a:pt x="2198" y="0"/>
                  </a:lnTo>
                  <a:lnTo>
                    <a:pt x="2198" y="0"/>
                  </a:lnTo>
                  <a:lnTo>
                    <a:pt x="2751" y="0"/>
                  </a:lnTo>
                  <a:lnTo>
                    <a:pt x="2829" y="0"/>
                  </a:lnTo>
                  <a:lnTo>
                    <a:pt x="3219" y="0"/>
                  </a:lnTo>
                  <a:lnTo>
                    <a:pt x="3692" y="0"/>
                  </a:lnTo>
                  <a:lnTo>
                    <a:pt x="3772" y="0"/>
                  </a:lnTo>
                  <a:lnTo>
                    <a:pt x="3535" y="0"/>
                  </a:lnTo>
                  <a:lnTo>
                    <a:pt x="2908" y="0"/>
                  </a:lnTo>
                  <a:lnTo>
                    <a:pt x="2829" y="0"/>
                  </a:lnTo>
                  <a:lnTo>
                    <a:pt x="3145" y="0"/>
                  </a:lnTo>
                  <a:lnTo>
                    <a:pt x="3219" y="0"/>
                  </a:lnTo>
                  <a:lnTo>
                    <a:pt x="3692" y="0"/>
                  </a:lnTo>
                  <a:lnTo>
                    <a:pt x="3929" y="0"/>
                  </a:lnTo>
                  <a:lnTo>
                    <a:pt x="3614" y="0"/>
                  </a:lnTo>
                  <a:lnTo>
                    <a:pt x="3772" y="0"/>
                  </a:lnTo>
                  <a:lnTo>
                    <a:pt x="4319" y="0"/>
                  </a:lnTo>
                  <a:lnTo>
                    <a:pt x="5340" y="0"/>
                  </a:lnTo>
                  <a:lnTo>
                    <a:pt x="5892" y="0"/>
                  </a:lnTo>
                  <a:lnTo>
                    <a:pt x="6361" y="0"/>
                  </a:lnTo>
                  <a:lnTo>
                    <a:pt x="6281" y="0"/>
                  </a:lnTo>
                  <a:lnTo>
                    <a:pt x="6049" y="0"/>
                  </a:lnTo>
                  <a:lnTo>
                    <a:pt x="6361" y="0"/>
                  </a:lnTo>
                  <a:lnTo>
                    <a:pt x="7070" y="0"/>
                  </a:lnTo>
                  <a:lnTo>
                    <a:pt x="7150" y="0"/>
                  </a:lnTo>
                  <a:lnTo>
                    <a:pt x="7228" y="0"/>
                  </a:lnTo>
                  <a:lnTo>
                    <a:pt x="8013" y="0"/>
                  </a:lnTo>
                  <a:lnTo>
                    <a:pt x="8482" y="0"/>
                  </a:lnTo>
                  <a:lnTo>
                    <a:pt x="8875" y="0"/>
                  </a:lnTo>
                  <a:lnTo>
                    <a:pt x="9191" y="0"/>
                  </a:lnTo>
                  <a:lnTo>
                    <a:pt x="9581" y="0"/>
                  </a:lnTo>
                  <a:lnTo>
                    <a:pt x="9817" y="0"/>
                  </a:lnTo>
                  <a:lnTo>
                    <a:pt x="10054" y="0"/>
                  </a:lnTo>
                  <a:lnTo>
                    <a:pt x="10212" y="0"/>
                  </a:lnTo>
                  <a:lnTo>
                    <a:pt x="10365" y="0"/>
                  </a:lnTo>
                  <a:lnTo>
                    <a:pt x="9976" y="0"/>
                  </a:lnTo>
                  <a:lnTo>
                    <a:pt x="10054" y="0"/>
                  </a:lnTo>
                  <a:lnTo>
                    <a:pt x="10445" y="0"/>
                  </a:lnTo>
                  <a:lnTo>
                    <a:pt x="10054" y="0"/>
                  </a:lnTo>
                  <a:lnTo>
                    <a:pt x="10445" y="0"/>
                  </a:lnTo>
                  <a:lnTo>
                    <a:pt x="9976" y="0"/>
                  </a:lnTo>
                  <a:lnTo>
                    <a:pt x="10212" y="0"/>
                  </a:lnTo>
                  <a:lnTo>
                    <a:pt x="9976" y="0"/>
                  </a:lnTo>
                  <a:lnTo>
                    <a:pt x="10365" y="0"/>
                  </a:lnTo>
                  <a:lnTo>
                    <a:pt x="10997" y="0"/>
                  </a:lnTo>
                  <a:lnTo>
                    <a:pt x="10445" y="0"/>
                  </a:lnTo>
                  <a:lnTo>
                    <a:pt x="10680" y="0"/>
                  </a:lnTo>
                  <a:lnTo>
                    <a:pt x="10680" y="0"/>
                  </a:lnTo>
                  <a:lnTo>
                    <a:pt x="9976" y="0"/>
                  </a:lnTo>
                  <a:lnTo>
                    <a:pt x="10838" y="0"/>
                  </a:lnTo>
                  <a:lnTo>
                    <a:pt x="10365" y="0"/>
                  </a:lnTo>
                  <a:lnTo>
                    <a:pt x="10054" y="0"/>
                  </a:lnTo>
                  <a:lnTo>
                    <a:pt x="10291" y="0"/>
                  </a:lnTo>
                  <a:lnTo>
                    <a:pt x="10445" y="0"/>
                  </a:lnTo>
                  <a:lnTo>
                    <a:pt x="10601" y="0"/>
                  </a:lnTo>
                  <a:lnTo>
                    <a:pt x="10838" y="0"/>
                  </a:lnTo>
                  <a:lnTo>
                    <a:pt x="10760" y="0"/>
                  </a:lnTo>
                  <a:lnTo>
                    <a:pt x="11153" y="0"/>
                  </a:lnTo>
                  <a:lnTo>
                    <a:pt x="11233" y="0"/>
                  </a:lnTo>
                  <a:lnTo>
                    <a:pt x="11544" y="0"/>
                  </a:lnTo>
                  <a:lnTo>
                    <a:pt x="11859" y="0"/>
                  </a:lnTo>
                  <a:lnTo>
                    <a:pt x="11781" y="0"/>
                  </a:lnTo>
                  <a:lnTo>
                    <a:pt x="11938" y="0"/>
                  </a:lnTo>
                  <a:lnTo>
                    <a:pt x="12016" y="0"/>
                  </a:lnTo>
                  <a:lnTo>
                    <a:pt x="11938" y="0"/>
                  </a:lnTo>
                  <a:lnTo>
                    <a:pt x="12254" y="0"/>
                  </a:lnTo>
                  <a:lnTo>
                    <a:pt x="12643" y="0"/>
                  </a:lnTo>
                  <a:lnTo>
                    <a:pt x="12958" y="0"/>
                  </a:lnTo>
                  <a:lnTo>
                    <a:pt x="13195" y="0"/>
                  </a:lnTo>
                  <a:lnTo>
                    <a:pt x="13117" y="0"/>
                  </a:lnTo>
                  <a:lnTo>
                    <a:pt x="12802" y="0"/>
                  </a:lnTo>
                  <a:lnTo>
                    <a:pt x="12333" y="0"/>
                  </a:lnTo>
                  <a:lnTo>
                    <a:pt x="11938" y="0"/>
                  </a:lnTo>
                  <a:lnTo>
                    <a:pt x="11781" y="0"/>
                  </a:lnTo>
                  <a:lnTo>
                    <a:pt x="11466" y="0"/>
                  </a:lnTo>
                  <a:lnTo>
                    <a:pt x="11153" y="0"/>
                  </a:lnTo>
                  <a:lnTo>
                    <a:pt x="10680" y="0"/>
                  </a:lnTo>
                  <a:lnTo>
                    <a:pt x="10365" y="0"/>
                  </a:lnTo>
                  <a:lnTo>
                    <a:pt x="9817" y="0"/>
                  </a:lnTo>
                  <a:lnTo>
                    <a:pt x="9817" y="0"/>
                  </a:lnTo>
                  <a:lnTo>
                    <a:pt x="9581" y="0"/>
                  </a:lnTo>
                  <a:lnTo>
                    <a:pt x="9034" y="0"/>
                  </a:lnTo>
                  <a:lnTo>
                    <a:pt x="8875" y="0"/>
                  </a:lnTo>
                  <a:lnTo>
                    <a:pt x="9270" y="0"/>
                  </a:lnTo>
                  <a:lnTo>
                    <a:pt x="9581" y="0"/>
                  </a:lnTo>
                  <a:lnTo>
                    <a:pt x="9896" y="0"/>
                  </a:lnTo>
                  <a:lnTo>
                    <a:pt x="10054" y="0"/>
                  </a:lnTo>
                  <a:lnTo>
                    <a:pt x="10445" y="0"/>
                  </a:lnTo>
                  <a:lnTo>
                    <a:pt x="10601" y="0"/>
                  </a:lnTo>
                  <a:lnTo>
                    <a:pt x="10997" y="0"/>
                  </a:lnTo>
                  <a:lnTo>
                    <a:pt x="11153" y="0"/>
                  </a:lnTo>
                  <a:lnTo>
                    <a:pt x="11386" y="0"/>
                  </a:lnTo>
                  <a:lnTo>
                    <a:pt x="11466" y="0"/>
                  </a:lnTo>
                  <a:lnTo>
                    <a:pt x="11622" y="0"/>
                  </a:lnTo>
                  <a:lnTo>
                    <a:pt x="12174" y="0"/>
                  </a:lnTo>
                  <a:lnTo>
                    <a:pt x="12016" y="0"/>
                  </a:lnTo>
                  <a:lnTo>
                    <a:pt x="12407" y="0"/>
                  </a:lnTo>
                  <a:lnTo>
                    <a:pt x="13037" y="0"/>
                  </a:lnTo>
                  <a:lnTo>
                    <a:pt x="13117" y="0"/>
                  </a:lnTo>
                  <a:lnTo>
                    <a:pt x="13743" y="0"/>
                  </a:lnTo>
                  <a:lnTo>
                    <a:pt x="13979" y="0"/>
                  </a:lnTo>
                  <a:lnTo>
                    <a:pt x="13506" y="0"/>
                  </a:lnTo>
                  <a:lnTo>
                    <a:pt x="13506" y="0"/>
                  </a:lnTo>
                  <a:lnTo>
                    <a:pt x="12958" y="0"/>
                  </a:lnTo>
                  <a:lnTo>
                    <a:pt x="13037" y="0"/>
                  </a:lnTo>
                  <a:lnTo>
                    <a:pt x="12254" y="0"/>
                  </a:lnTo>
                  <a:lnTo>
                    <a:pt x="12174" y="0"/>
                  </a:lnTo>
                  <a:lnTo>
                    <a:pt x="11859" y="0"/>
                  </a:lnTo>
                  <a:lnTo>
                    <a:pt x="11466" y="0"/>
                  </a:lnTo>
                  <a:lnTo>
                    <a:pt x="11233" y="0"/>
                  </a:lnTo>
                  <a:lnTo>
                    <a:pt x="11075" y="0"/>
                  </a:lnTo>
                  <a:lnTo>
                    <a:pt x="11075" y="0"/>
                  </a:lnTo>
                  <a:lnTo>
                    <a:pt x="10760" y="0"/>
                  </a:lnTo>
                  <a:lnTo>
                    <a:pt x="10601" y="0"/>
                  </a:lnTo>
                  <a:lnTo>
                    <a:pt x="10291" y="0"/>
                  </a:lnTo>
                  <a:lnTo>
                    <a:pt x="10601" y="0"/>
                  </a:lnTo>
                  <a:lnTo>
                    <a:pt x="10365" y="0"/>
                  </a:lnTo>
                  <a:lnTo>
                    <a:pt x="10601" y="0"/>
                  </a:lnTo>
                  <a:lnTo>
                    <a:pt x="10601" y="0"/>
                  </a:lnTo>
                  <a:lnTo>
                    <a:pt x="10291" y="0"/>
                  </a:lnTo>
                  <a:lnTo>
                    <a:pt x="10601" y="0"/>
                  </a:lnTo>
                  <a:lnTo>
                    <a:pt x="10445" y="0"/>
                  </a:lnTo>
                  <a:lnTo>
                    <a:pt x="10601" y="0"/>
                  </a:lnTo>
                  <a:lnTo>
                    <a:pt x="10760" y="0"/>
                  </a:lnTo>
                  <a:lnTo>
                    <a:pt x="10838" y="0"/>
                  </a:lnTo>
                  <a:lnTo>
                    <a:pt x="10601" y="0"/>
                  </a:lnTo>
                  <a:lnTo>
                    <a:pt x="10680" y="0"/>
                  </a:lnTo>
                  <a:lnTo>
                    <a:pt x="10601" y="0"/>
                  </a:lnTo>
                  <a:lnTo>
                    <a:pt x="10680" y="0"/>
                  </a:lnTo>
                  <a:lnTo>
                    <a:pt x="10601" y="0"/>
                  </a:lnTo>
                  <a:lnTo>
                    <a:pt x="10054" y="0"/>
                  </a:lnTo>
                  <a:lnTo>
                    <a:pt x="10054" y="0"/>
                  </a:lnTo>
                  <a:lnTo>
                    <a:pt x="10445" y="0"/>
                  </a:lnTo>
                  <a:lnTo>
                    <a:pt x="11075" y="0"/>
                  </a:lnTo>
                  <a:lnTo>
                    <a:pt x="11466" y="0"/>
                  </a:lnTo>
                  <a:lnTo>
                    <a:pt x="11233" y="0"/>
                  </a:lnTo>
                  <a:lnTo>
                    <a:pt x="11386" y="0"/>
                  </a:lnTo>
                  <a:lnTo>
                    <a:pt x="11781" y="0"/>
                  </a:lnTo>
                  <a:lnTo>
                    <a:pt x="12333" y="0"/>
                  </a:lnTo>
                  <a:lnTo>
                    <a:pt x="12333" y="0"/>
                  </a:lnTo>
                  <a:lnTo>
                    <a:pt x="12016" y="0"/>
                  </a:lnTo>
                  <a:lnTo>
                    <a:pt x="12254" y="0"/>
                  </a:lnTo>
                  <a:lnTo>
                    <a:pt x="12565" y="0"/>
                  </a:lnTo>
                  <a:lnTo>
                    <a:pt x="12722" y="0"/>
                  </a:lnTo>
                  <a:lnTo>
                    <a:pt x="12958" y="0"/>
                  </a:lnTo>
                  <a:lnTo>
                    <a:pt x="13037" y="0"/>
                  </a:lnTo>
                  <a:lnTo>
                    <a:pt x="13195" y="0"/>
                  </a:lnTo>
                  <a:lnTo>
                    <a:pt x="13354" y="0"/>
                  </a:lnTo>
                  <a:lnTo>
                    <a:pt x="13586" y="0"/>
                  </a:lnTo>
                  <a:lnTo>
                    <a:pt x="13586" y="0"/>
                  </a:lnTo>
                  <a:lnTo>
                    <a:pt x="13823" y="0"/>
                  </a:lnTo>
                  <a:lnTo>
                    <a:pt x="14216" y="0"/>
                  </a:lnTo>
                  <a:lnTo>
                    <a:pt x="14216" y="0"/>
                  </a:lnTo>
                  <a:lnTo>
                    <a:pt x="14527" y="0"/>
                  </a:lnTo>
                  <a:lnTo>
                    <a:pt x="14685" y="0"/>
                  </a:lnTo>
                  <a:lnTo>
                    <a:pt x="15159" y="0"/>
                  </a:lnTo>
                  <a:lnTo>
                    <a:pt x="15080" y="0"/>
                  </a:lnTo>
                  <a:lnTo>
                    <a:pt x="15080" y="0"/>
                  </a:lnTo>
                  <a:lnTo>
                    <a:pt x="15395" y="0"/>
                  </a:lnTo>
                  <a:lnTo>
                    <a:pt x="15785" y="0"/>
                  </a:lnTo>
                  <a:lnTo>
                    <a:pt x="16101" y="0"/>
                  </a:lnTo>
                  <a:lnTo>
                    <a:pt x="16495" y="0"/>
                  </a:lnTo>
                  <a:lnTo>
                    <a:pt x="16495" y="0"/>
                  </a:lnTo>
                  <a:lnTo>
                    <a:pt x="16727" y="0"/>
                  </a:lnTo>
                  <a:lnTo>
                    <a:pt x="17042" y="0"/>
                  </a:lnTo>
                  <a:lnTo>
                    <a:pt x="17437" y="0"/>
                  </a:lnTo>
                  <a:lnTo>
                    <a:pt x="17122" y="0"/>
                  </a:lnTo>
                  <a:lnTo>
                    <a:pt x="16884" y="0"/>
                  </a:lnTo>
                  <a:lnTo>
                    <a:pt x="17122" y="0"/>
                  </a:lnTo>
                  <a:lnTo>
                    <a:pt x="17042" y="0"/>
                  </a:lnTo>
                  <a:lnTo>
                    <a:pt x="16649" y="0"/>
                  </a:lnTo>
                  <a:lnTo>
                    <a:pt x="16258" y="0"/>
                  </a:lnTo>
                  <a:lnTo>
                    <a:pt x="16727" y="0"/>
                  </a:lnTo>
                  <a:lnTo>
                    <a:pt x="16649" y="0"/>
                  </a:lnTo>
                  <a:lnTo>
                    <a:pt x="16964" y="0"/>
                  </a:lnTo>
                  <a:lnTo>
                    <a:pt x="17042" y="0"/>
                  </a:lnTo>
                  <a:lnTo>
                    <a:pt x="16884" y="0"/>
                  </a:lnTo>
                  <a:lnTo>
                    <a:pt x="16569" y="0"/>
                  </a:lnTo>
                  <a:lnTo>
                    <a:pt x="16495" y="0"/>
                  </a:lnTo>
                  <a:lnTo>
                    <a:pt x="16569" y="0"/>
                  </a:lnTo>
                  <a:lnTo>
                    <a:pt x="16884" y="0"/>
                  </a:lnTo>
                  <a:lnTo>
                    <a:pt x="16964" y="0"/>
                  </a:lnTo>
                  <a:lnTo>
                    <a:pt x="17042" y="0"/>
                  </a:lnTo>
                  <a:lnTo>
                    <a:pt x="17042" y="0"/>
                  </a:lnTo>
                  <a:lnTo>
                    <a:pt x="16649" y="0"/>
                  </a:lnTo>
                  <a:lnTo>
                    <a:pt x="17042" y="0"/>
                  </a:lnTo>
                  <a:lnTo>
                    <a:pt x="17357" y="0"/>
                  </a:lnTo>
                  <a:lnTo>
                    <a:pt x="17748" y="0"/>
                  </a:lnTo>
                  <a:lnTo>
                    <a:pt x="17437" y="0"/>
                  </a:lnTo>
                  <a:lnTo>
                    <a:pt x="17122" y="0"/>
                  </a:lnTo>
                  <a:lnTo>
                    <a:pt x="17437" y="0"/>
                  </a:lnTo>
                  <a:lnTo>
                    <a:pt x="17670" y="0"/>
                  </a:lnTo>
                  <a:lnTo>
                    <a:pt x="18063" y="0"/>
                  </a:lnTo>
                  <a:lnTo>
                    <a:pt x="18143" y="0"/>
                  </a:lnTo>
                  <a:lnTo>
                    <a:pt x="18222" y="0"/>
                  </a:lnTo>
                  <a:lnTo>
                    <a:pt x="18458" y="0"/>
                  </a:lnTo>
                  <a:lnTo>
                    <a:pt x="18691" y="0"/>
                  </a:lnTo>
                  <a:lnTo>
                    <a:pt x="19005" y="0"/>
                  </a:lnTo>
                  <a:lnTo>
                    <a:pt x="19242" y="0"/>
                  </a:lnTo>
                  <a:lnTo>
                    <a:pt x="19479" y="0"/>
                  </a:lnTo>
                  <a:lnTo>
                    <a:pt x="19712" y="0"/>
                  </a:lnTo>
                  <a:lnTo>
                    <a:pt x="20105" y="0"/>
                  </a:lnTo>
                  <a:lnTo>
                    <a:pt x="20579" y="0"/>
                  </a:lnTo>
                  <a:lnTo>
                    <a:pt x="20810" y="0"/>
                  </a:lnTo>
                  <a:lnTo>
                    <a:pt x="21284" y="0"/>
                  </a:lnTo>
                  <a:lnTo>
                    <a:pt x="21441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284" y="0"/>
                  </a:lnTo>
                  <a:lnTo>
                    <a:pt x="20968" y="0"/>
                  </a:lnTo>
                  <a:lnTo>
                    <a:pt x="20500" y="0"/>
                  </a:lnTo>
                  <a:lnTo>
                    <a:pt x="20263" y="0"/>
                  </a:lnTo>
                  <a:lnTo>
                    <a:pt x="20500" y="0"/>
                  </a:lnTo>
                  <a:lnTo>
                    <a:pt x="20500" y="0"/>
                  </a:lnTo>
                  <a:lnTo>
                    <a:pt x="20420" y="0"/>
                  </a:lnTo>
                  <a:lnTo>
                    <a:pt x="20500" y="0"/>
                  </a:lnTo>
                  <a:lnTo>
                    <a:pt x="20263" y="0"/>
                  </a:lnTo>
                  <a:lnTo>
                    <a:pt x="20105" y="0"/>
                  </a:lnTo>
                  <a:lnTo>
                    <a:pt x="20026" y="0"/>
                  </a:lnTo>
                  <a:lnTo>
                    <a:pt x="20185" y="0"/>
                  </a:lnTo>
                  <a:lnTo>
                    <a:pt x="20105" y="0"/>
                  </a:lnTo>
                  <a:lnTo>
                    <a:pt x="19479" y="0"/>
                  </a:lnTo>
                  <a:lnTo>
                    <a:pt x="19479" y="0"/>
                  </a:lnTo>
                  <a:lnTo>
                    <a:pt x="19712" y="0"/>
                  </a:lnTo>
                  <a:lnTo>
                    <a:pt x="19479" y="0"/>
                  </a:lnTo>
                  <a:lnTo>
                    <a:pt x="19712" y="0"/>
                  </a:lnTo>
                  <a:lnTo>
                    <a:pt x="19479" y="0"/>
                  </a:lnTo>
                  <a:lnTo>
                    <a:pt x="19242" y="0"/>
                  </a:lnTo>
                  <a:lnTo>
                    <a:pt x="18847" y="0"/>
                  </a:lnTo>
                  <a:lnTo>
                    <a:pt x="18537" y="0"/>
                  </a:lnTo>
                  <a:lnTo>
                    <a:pt x="18299" y="0"/>
                  </a:lnTo>
                  <a:lnTo>
                    <a:pt x="17905" y="0"/>
                  </a:lnTo>
                  <a:lnTo>
                    <a:pt x="17670" y="0"/>
                  </a:lnTo>
                  <a:lnTo>
                    <a:pt x="17279" y="0"/>
                  </a:lnTo>
                  <a:lnTo>
                    <a:pt x="16495" y="0"/>
                  </a:lnTo>
                  <a:lnTo>
                    <a:pt x="15865" y="0"/>
                  </a:lnTo>
                  <a:lnTo>
                    <a:pt x="15080" y="0"/>
                  </a:lnTo>
                  <a:lnTo>
                    <a:pt x="14607" y="0"/>
                  </a:lnTo>
                  <a:lnTo>
                    <a:pt x="1421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5" name="曲线"/>
            <p:cNvSpPr>
              <a:spLocks/>
            </p:cNvSpPr>
            <p:nvPr/>
          </p:nvSpPr>
          <p:spPr>
            <a:xfrm>
              <a:off x="2638193" y="2423020"/>
              <a:ext cx="48075" cy="417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627" y="0"/>
                  </a:moveTo>
                  <a:lnTo>
                    <a:pt x="9627" y="0"/>
                  </a:lnTo>
                  <a:lnTo>
                    <a:pt x="8838" y="0"/>
                  </a:lnTo>
                  <a:lnTo>
                    <a:pt x="8838" y="0"/>
                  </a:lnTo>
                  <a:lnTo>
                    <a:pt x="9429" y="0"/>
                  </a:lnTo>
                  <a:lnTo>
                    <a:pt x="8444" y="0"/>
                  </a:lnTo>
                  <a:lnTo>
                    <a:pt x="7853" y="0"/>
                  </a:lnTo>
                  <a:lnTo>
                    <a:pt x="5892" y="0"/>
                  </a:lnTo>
                  <a:lnTo>
                    <a:pt x="5694" y="0"/>
                  </a:lnTo>
                  <a:lnTo>
                    <a:pt x="5497" y="0"/>
                  </a:lnTo>
                  <a:lnTo>
                    <a:pt x="4513" y="0"/>
                  </a:lnTo>
                  <a:lnTo>
                    <a:pt x="3143" y="0"/>
                  </a:lnTo>
                  <a:lnTo>
                    <a:pt x="3143" y="0"/>
                  </a:lnTo>
                  <a:lnTo>
                    <a:pt x="2552" y="0"/>
                  </a:lnTo>
                  <a:lnTo>
                    <a:pt x="787" y="0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787" y="0"/>
                  </a:lnTo>
                  <a:lnTo>
                    <a:pt x="1181" y="0"/>
                  </a:lnTo>
                  <a:lnTo>
                    <a:pt x="2158" y="0"/>
                  </a:lnTo>
                  <a:lnTo>
                    <a:pt x="1773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1960" y="0"/>
                  </a:lnTo>
                  <a:lnTo>
                    <a:pt x="3537" y="0"/>
                  </a:lnTo>
                  <a:lnTo>
                    <a:pt x="3931" y="0"/>
                  </a:lnTo>
                  <a:lnTo>
                    <a:pt x="3931" y="0"/>
                  </a:lnTo>
                  <a:lnTo>
                    <a:pt x="5103" y="0"/>
                  </a:lnTo>
                  <a:lnTo>
                    <a:pt x="5497" y="0"/>
                  </a:lnTo>
                  <a:lnTo>
                    <a:pt x="4907" y="0"/>
                  </a:lnTo>
                  <a:lnTo>
                    <a:pt x="4907" y="0"/>
                  </a:lnTo>
                  <a:lnTo>
                    <a:pt x="5497" y="0"/>
                  </a:lnTo>
                  <a:lnTo>
                    <a:pt x="7073" y="0"/>
                  </a:lnTo>
                  <a:lnTo>
                    <a:pt x="8444" y="0"/>
                  </a:lnTo>
                  <a:lnTo>
                    <a:pt x="9814" y="0"/>
                  </a:lnTo>
                  <a:lnTo>
                    <a:pt x="10601" y="0"/>
                  </a:lnTo>
                  <a:lnTo>
                    <a:pt x="10799" y="0"/>
                  </a:lnTo>
                  <a:lnTo>
                    <a:pt x="11587" y="0"/>
                  </a:lnTo>
                  <a:lnTo>
                    <a:pt x="11981" y="0"/>
                  </a:lnTo>
                  <a:lnTo>
                    <a:pt x="12563" y="0"/>
                  </a:lnTo>
                  <a:lnTo>
                    <a:pt x="14336" y="0"/>
                  </a:lnTo>
                  <a:lnTo>
                    <a:pt x="14730" y="0"/>
                  </a:lnTo>
                  <a:lnTo>
                    <a:pt x="15904" y="0"/>
                  </a:lnTo>
                  <a:lnTo>
                    <a:pt x="16691" y="0"/>
                  </a:lnTo>
                  <a:lnTo>
                    <a:pt x="18653" y="0"/>
                  </a:lnTo>
                  <a:lnTo>
                    <a:pt x="20219" y="0"/>
                  </a:lnTo>
                  <a:lnTo>
                    <a:pt x="21204" y="0"/>
                  </a:lnTo>
                  <a:lnTo>
                    <a:pt x="20811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19243" y="0"/>
                  </a:lnTo>
                  <a:lnTo>
                    <a:pt x="19638" y="0"/>
                  </a:lnTo>
                  <a:lnTo>
                    <a:pt x="20219" y="0"/>
                  </a:lnTo>
                  <a:lnTo>
                    <a:pt x="20613" y="0"/>
                  </a:lnTo>
                  <a:lnTo>
                    <a:pt x="21402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204" y="0"/>
                  </a:lnTo>
                  <a:lnTo>
                    <a:pt x="20811" y="0"/>
                  </a:lnTo>
                  <a:lnTo>
                    <a:pt x="16494" y="0"/>
                  </a:lnTo>
                  <a:lnTo>
                    <a:pt x="14730" y="0"/>
                  </a:lnTo>
                  <a:lnTo>
                    <a:pt x="12563" y="0"/>
                  </a:lnTo>
                  <a:lnTo>
                    <a:pt x="11587" y="0"/>
                  </a:lnTo>
                  <a:lnTo>
                    <a:pt x="10601" y="0"/>
                  </a:lnTo>
                  <a:lnTo>
                    <a:pt x="962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6" name="曲线"/>
            <p:cNvSpPr>
              <a:spLocks/>
            </p:cNvSpPr>
            <p:nvPr/>
          </p:nvSpPr>
          <p:spPr>
            <a:xfrm>
              <a:off x="2615911" y="2453053"/>
              <a:ext cx="76479" cy="3966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601" y="0"/>
                  </a:moveTo>
                  <a:lnTo>
                    <a:pt x="10740" y="0"/>
                  </a:lnTo>
                  <a:lnTo>
                    <a:pt x="9749" y="0"/>
                  </a:lnTo>
                  <a:lnTo>
                    <a:pt x="9378" y="0"/>
                  </a:lnTo>
                  <a:lnTo>
                    <a:pt x="9378" y="0"/>
                  </a:lnTo>
                  <a:lnTo>
                    <a:pt x="9749" y="0"/>
                  </a:lnTo>
                  <a:lnTo>
                    <a:pt x="9378" y="0"/>
                  </a:lnTo>
                  <a:lnTo>
                    <a:pt x="8268" y="0"/>
                  </a:lnTo>
                  <a:lnTo>
                    <a:pt x="7407" y="0"/>
                  </a:lnTo>
                  <a:lnTo>
                    <a:pt x="6665" y="0"/>
                  </a:lnTo>
                  <a:lnTo>
                    <a:pt x="6665" y="0"/>
                  </a:lnTo>
                  <a:lnTo>
                    <a:pt x="4935" y="0"/>
                  </a:lnTo>
                  <a:lnTo>
                    <a:pt x="4935" y="0"/>
                  </a:lnTo>
                  <a:lnTo>
                    <a:pt x="4565" y="0"/>
                  </a:lnTo>
                  <a:lnTo>
                    <a:pt x="3951" y="0"/>
                  </a:lnTo>
                  <a:lnTo>
                    <a:pt x="3084" y="0"/>
                  </a:lnTo>
                  <a:lnTo>
                    <a:pt x="2713" y="0"/>
                  </a:lnTo>
                  <a:lnTo>
                    <a:pt x="1974" y="0"/>
                  </a:lnTo>
                  <a:lnTo>
                    <a:pt x="1480" y="0"/>
                  </a:lnTo>
                  <a:lnTo>
                    <a:pt x="1727" y="0"/>
                  </a:lnTo>
                  <a:lnTo>
                    <a:pt x="1356" y="0"/>
                  </a:lnTo>
                  <a:lnTo>
                    <a:pt x="1356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1356" y="0"/>
                  </a:lnTo>
                  <a:lnTo>
                    <a:pt x="1480" y="0"/>
                  </a:lnTo>
                  <a:lnTo>
                    <a:pt x="2594" y="0"/>
                  </a:lnTo>
                  <a:lnTo>
                    <a:pt x="3951" y="0"/>
                  </a:lnTo>
                  <a:lnTo>
                    <a:pt x="5184" y="0"/>
                  </a:lnTo>
                  <a:lnTo>
                    <a:pt x="6045" y="0"/>
                  </a:lnTo>
                  <a:lnTo>
                    <a:pt x="6417" y="0"/>
                  </a:lnTo>
                  <a:lnTo>
                    <a:pt x="7284" y="0"/>
                  </a:lnTo>
                  <a:lnTo>
                    <a:pt x="7898" y="0"/>
                  </a:lnTo>
                  <a:lnTo>
                    <a:pt x="8021" y="0"/>
                  </a:lnTo>
                  <a:lnTo>
                    <a:pt x="8641" y="0"/>
                  </a:lnTo>
                  <a:lnTo>
                    <a:pt x="9130" y="0"/>
                  </a:lnTo>
                  <a:lnTo>
                    <a:pt x="10120" y="0"/>
                  </a:lnTo>
                  <a:lnTo>
                    <a:pt x="10492" y="0"/>
                  </a:lnTo>
                  <a:lnTo>
                    <a:pt x="11601" y="0"/>
                  </a:lnTo>
                  <a:lnTo>
                    <a:pt x="12834" y="0"/>
                  </a:lnTo>
                  <a:lnTo>
                    <a:pt x="13824" y="0"/>
                  </a:lnTo>
                  <a:lnTo>
                    <a:pt x="14810" y="0"/>
                  </a:lnTo>
                  <a:lnTo>
                    <a:pt x="15553" y="0"/>
                  </a:lnTo>
                  <a:lnTo>
                    <a:pt x="16291" y="0"/>
                  </a:lnTo>
                  <a:lnTo>
                    <a:pt x="17276" y="0"/>
                  </a:lnTo>
                  <a:lnTo>
                    <a:pt x="17524" y="0"/>
                  </a:lnTo>
                  <a:lnTo>
                    <a:pt x="18638" y="0"/>
                  </a:lnTo>
                  <a:lnTo>
                    <a:pt x="19995" y="0"/>
                  </a:lnTo>
                  <a:lnTo>
                    <a:pt x="20242" y="0"/>
                  </a:lnTo>
                  <a:lnTo>
                    <a:pt x="20855" y="0"/>
                  </a:lnTo>
                  <a:lnTo>
                    <a:pt x="21103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103" y="0"/>
                  </a:lnTo>
                  <a:lnTo>
                    <a:pt x="20609" y="0"/>
                  </a:lnTo>
                  <a:lnTo>
                    <a:pt x="20485" y="0"/>
                  </a:lnTo>
                  <a:lnTo>
                    <a:pt x="19995" y="0"/>
                  </a:lnTo>
                  <a:lnTo>
                    <a:pt x="20242" y="0"/>
                  </a:lnTo>
                  <a:lnTo>
                    <a:pt x="19871" y="0"/>
                  </a:lnTo>
                  <a:lnTo>
                    <a:pt x="19623" y="0"/>
                  </a:lnTo>
                  <a:lnTo>
                    <a:pt x="19746" y="0"/>
                  </a:lnTo>
                  <a:lnTo>
                    <a:pt x="19746" y="0"/>
                  </a:lnTo>
                  <a:lnTo>
                    <a:pt x="18018" y="0"/>
                  </a:lnTo>
                  <a:lnTo>
                    <a:pt x="16785" y="0"/>
                  </a:lnTo>
                  <a:lnTo>
                    <a:pt x="16291" y="0"/>
                  </a:lnTo>
                  <a:lnTo>
                    <a:pt x="15553" y="0"/>
                  </a:lnTo>
                  <a:lnTo>
                    <a:pt x="15305" y="0"/>
                  </a:lnTo>
                  <a:lnTo>
                    <a:pt x="14191" y="0"/>
                  </a:lnTo>
                  <a:lnTo>
                    <a:pt x="13824" y="0"/>
                  </a:lnTo>
                  <a:lnTo>
                    <a:pt x="13577" y="0"/>
                  </a:lnTo>
                  <a:lnTo>
                    <a:pt x="13081" y="0"/>
                  </a:lnTo>
                  <a:lnTo>
                    <a:pt x="12957" y="0"/>
                  </a:lnTo>
                  <a:lnTo>
                    <a:pt x="12463" y="0"/>
                  </a:lnTo>
                  <a:lnTo>
                    <a:pt x="1160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7" name="曲线"/>
            <p:cNvSpPr>
              <a:spLocks/>
            </p:cNvSpPr>
            <p:nvPr/>
          </p:nvSpPr>
          <p:spPr>
            <a:xfrm>
              <a:off x="2618520" y="2480176"/>
              <a:ext cx="59457" cy="4174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209" y="0"/>
                  </a:moveTo>
                  <a:lnTo>
                    <a:pt x="8420" y="0"/>
                  </a:lnTo>
                  <a:lnTo>
                    <a:pt x="7305" y="0"/>
                  </a:lnTo>
                  <a:lnTo>
                    <a:pt x="6828" y="0"/>
                  </a:lnTo>
                  <a:lnTo>
                    <a:pt x="5719" y="0"/>
                  </a:lnTo>
                  <a:lnTo>
                    <a:pt x="4133" y="0"/>
                  </a:lnTo>
                  <a:lnTo>
                    <a:pt x="2389" y="0"/>
                  </a:lnTo>
                  <a:lnTo>
                    <a:pt x="955" y="0"/>
                  </a:lnTo>
                  <a:lnTo>
                    <a:pt x="79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78" y="0"/>
                  </a:lnTo>
                  <a:lnTo>
                    <a:pt x="6" y="0"/>
                  </a:lnTo>
                  <a:lnTo>
                    <a:pt x="165" y="0"/>
                  </a:lnTo>
                  <a:lnTo>
                    <a:pt x="1752" y="0"/>
                  </a:lnTo>
                  <a:lnTo>
                    <a:pt x="3018" y="0"/>
                  </a:lnTo>
                  <a:lnTo>
                    <a:pt x="3974" y="0"/>
                  </a:lnTo>
                  <a:lnTo>
                    <a:pt x="5561" y="0"/>
                  </a:lnTo>
                  <a:lnTo>
                    <a:pt x="6198" y="0"/>
                  </a:lnTo>
                  <a:lnTo>
                    <a:pt x="6356" y="0"/>
                  </a:lnTo>
                  <a:lnTo>
                    <a:pt x="6987" y="0"/>
                  </a:lnTo>
                  <a:lnTo>
                    <a:pt x="7305" y="0"/>
                  </a:lnTo>
                  <a:lnTo>
                    <a:pt x="6987" y="0"/>
                  </a:lnTo>
                  <a:lnTo>
                    <a:pt x="6987" y="0"/>
                  </a:lnTo>
                  <a:lnTo>
                    <a:pt x="7943" y="0"/>
                  </a:lnTo>
                  <a:lnTo>
                    <a:pt x="8890" y="0"/>
                  </a:lnTo>
                  <a:lnTo>
                    <a:pt x="9528" y="0"/>
                  </a:lnTo>
                  <a:lnTo>
                    <a:pt x="10006" y="0"/>
                  </a:lnTo>
                  <a:lnTo>
                    <a:pt x="10006" y="0"/>
                  </a:lnTo>
                  <a:lnTo>
                    <a:pt x="10324" y="0"/>
                  </a:lnTo>
                  <a:lnTo>
                    <a:pt x="11273" y="0"/>
                  </a:lnTo>
                  <a:lnTo>
                    <a:pt x="12867" y="0"/>
                  </a:lnTo>
                  <a:lnTo>
                    <a:pt x="14133" y="0"/>
                  </a:lnTo>
                  <a:lnTo>
                    <a:pt x="15241" y="0"/>
                  </a:lnTo>
                  <a:lnTo>
                    <a:pt x="16037" y="0"/>
                  </a:lnTo>
                  <a:lnTo>
                    <a:pt x="15559" y="0"/>
                  </a:lnTo>
                  <a:lnTo>
                    <a:pt x="16835" y="0"/>
                  </a:lnTo>
                  <a:lnTo>
                    <a:pt x="17305" y="0"/>
                  </a:lnTo>
                  <a:lnTo>
                    <a:pt x="18101" y="0"/>
                  </a:lnTo>
                  <a:lnTo>
                    <a:pt x="18261" y="0"/>
                  </a:lnTo>
                  <a:lnTo>
                    <a:pt x="19210" y="0"/>
                  </a:lnTo>
                  <a:lnTo>
                    <a:pt x="19210" y="0"/>
                  </a:lnTo>
                  <a:lnTo>
                    <a:pt x="18101" y="0"/>
                  </a:lnTo>
                  <a:lnTo>
                    <a:pt x="18420" y="0"/>
                  </a:lnTo>
                  <a:lnTo>
                    <a:pt x="19058" y="0"/>
                  </a:lnTo>
                  <a:lnTo>
                    <a:pt x="19846" y="0"/>
                  </a:lnTo>
                  <a:lnTo>
                    <a:pt x="21432" y="0"/>
                  </a:lnTo>
                  <a:lnTo>
                    <a:pt x="21432" y="0"/>
                  </a:lnTo>
                  <a:lnTo>
                    <a:pt x="20644" y="0"/>
                  </a:lnTo>
                  <a:lnTo>
                    <a:pt x="21591" y="0"/>
                  </a:lnTo>
                  <a:lnTo>
                    <a:pt x="21272" y="0"/>
                  </a:lnTo>
                  <a:lnTo>
                    <a:pt x="20006" y="0"/>
                  </a:lnTo>
                  <a:lnTo>
                    <a:pt x="19058" y="0"/>
                  </a:lnTo>
                  <a:lnTo>
                    <a:pt x="18101" y="0"/>
                  </a:lnTo>
                  <a:lnTo>
                    <a:pt x="16835" y="0"/>
                  </a:lnTo>
                  <a:lnTo>
                    <a:pt x="15559" y="0"/>
                  </a:lnTo>
                  <a:lnTo>
                    <a:pt x="13975" y="0"/>
                  </a:lnTo>
                  <a:lnTo>
                    <a:pt x="12548" y="0"/>
                  </a:lnTo>
                  <a:lnTo>
                    <a:pt x="12070" y="0"/>
                  </a:lnTo>
                  <a:lnTo>
                    <a:pt x="10796" y="0"/>
                  </a:lnTo>
                  <a:lnTo>
                    <a:pt x="10165" y="0"/>
                  </a:lnTo>
                  <a:lnTo>
                    <a:pt x="9369" y="0"/>
                  </a:lnTo>
                  <a:lnTo>
                    <a:pt x="920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8" name="曲线"/>
            <p:cNvSpPr>
              <a:spLocks/>
            </p:cNvSpPr>
            <p:nvPr/>
          </p:nvSpPr>
          <p:spPr>
            <a:xfrm>
              <a:off x="2646923" y="2483108"/>
              <a:ext cx="100976" cy="747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034" y="0"/>
                  </a:moveTo>
                  <a:lnTo>
                    <a:pt x="10376" y="0"/>
                  </a:lnTo>
                  <a:lnTo>
                    <a:pt x="9912" y="0"/>
                  </a:lnTo>
                  <a:lnTo>
                    <a:pt x="9350" y="0"/>
                  </a:lnTo>
                  <a:lnTo>
                    <a:pt x="9162" y="0"/>
                  </a:lnTo>
                  <a:lnTo>
                    <a:pt x="8698" y="0"/>
                  </a:lnTo>
                  <a:lnTo>
                    <a:pt x="8509" y="0"/>
                  </a:lnTo>
                  <a:lnTo>
                    <a:pt x="7482" y="0"/>
                  </a:lnTo>
                  <a:lnTo>
                    <a:pt x="6637" y="0"/>
                  </a:lnTo>
                  <a:lnTo>
                    <a:pt x="6079" y="0"/>
                  </a:lnTo>
                  <a:lnTo>
                    <a:pt x="6543" y="0"/>
                  </a:lnTo>
                  <a:lnTo>
                    <a:pt x="6543" y="0"/>
                  </a:lnTo>
                  <a:lnTo>
                    <a:pt x="5611" y="0"/>
                  </a:lnTo>
                  <a:lnTo>
                    <a:pt x="5145" y="0"/>
                  </a:lnTo>
                  <a:lnTo>
                    <a:pt x="4771" y="0"/>
                  </a:lnTo>
                  <a:lnTo>
                    <a:pt x="4583" y="0"/>
                  </a:lnTo>
                  <a:lnTo>
                    <a:pt x="5234" y="0"/>
                  </a:lnTo>
                  <a:lnTo>
                    <a:pt x="5234" y="0"/>
                  </a:lnTo>
                  <a:lnTo>
                    <a:pt x="4677" y="0"/>
                  </a:lnTo>
                  <a:lnTo>
                    <a:pt x="4583" y="0"/>
                  </a:lnTo>
                  <a:lnTo>
                    <a:pt x="4114" y="0"/>
                  </a:lnTo>
                  <a:lnTo>
                    <a:pt x="3837" y="0"/>
                  </a:lnTo>
                  <a:lnTo>
                    <a:pt x="3085" y="0"/>
                  </a:lnTo>
                  <a:lnTo>
                    <a:pt x="3368" y="0"/>
                  </a:lnTo>
                  <a:lnTo>
                    <a:pt x="2899" y="0"/>
                  </a:lnTo>
                  <a:lnTo>
                    <a:pt x="2247" y="0"/>
                  </a:lnTo>
                  <a:lnTo>
                    <a:pt x="1500" y="0"/>
                  </a:lnTo>
                  <a:lnTo>
                    <a:pt x="561" y="0"/>
                  </a:lnTo>
                  <a:lnTo>
                    <a:pt x="4" y="0"/>
                  </a:lnTo>
                  <a:lnTo>
                    <a:pt x="97" y="0"/>
                  </a:lnTo>
                  <a:lnTo>
                    <a:pt x="561" y="0"/>
                  </a:lnTo>
                  <a:lnTo>
                    <a:pt x="938" y="0"/>
                  </a:lnTo>
                  <a:lnTo>
                    <a:pt x="1030" y="0"/>
                  </a:lnTo>
                  <a:lnTo>
                    <a:pt x="1312" y="0"/>
                  </a:lnTo>
                  <a:lnTo>
                    <a:pt x="1312" y="0"/>
                  </a:lnTo>
                  <a:lnTo>
                    <a:pt x="844" y="0"/>
                  </a:lnTo>
                  <a:lnTo>
                    <a:pt x="469" y="0"/>
                  </a:lnTo>
                  <a:lnTo>
                    <a:pt x="561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500" y="0"/>
                  </a:lnTo>
                  <a:lnTo>
                    <a:pt x="2340" y="0"/>
                  </a:lnTo>
                  <a:lnTo>
                    <a:pt x="2804" y="0"/>
                  </a:lnTo>
                  <a:lnTo>
                    <a:pt x="4677" y="0"/>
                  </a:lnTo>
                  <a:lnTo>
                    <a:pt x="5517" y="0"/>
                  </a:lnTo>
                  <a:lnTo>
                    <a:pt x="5985" y="0"/>
                  </a:lnTo>
                  <a:lnTo>
                    <a:pt x="6360" y="0"/>
                  </a:lnTo>
                  <a:lnTo>
                    <a:pt x="6919" y="0"/>
                  </a:lnTo>
                  <a:lnTo>
                    <a:pt x="8416" y="0"/>
                  </a:lnTo>
                  <a:lnTo>
                    <a:pt x="8975" y="0"/>
                  </a:lnTo>
                  <a:lnTo>
                    <a:pt x="9162" y="0"/>
                  </a:lnTo>
                  <a:lnTo>
                    <a:pt x="10096" y="0"/>
                  </a:lnTo>
                  <a:lnTo>
                    <a:pt x="10564" y="0"/>
                  </a:lnTo>
                  <a:lnTo>
                    <a:pt x="10845" y="0"/>
                  </a:lnTo>
                  <a:lnTo>
                    <a:pt x="11034" y="0"/>
                  </a:lnTo>
                  <a:lnTo>
                    <a:pt x="11779" y="0"/>
                  </a:lnTo>
                  <a:lnTo>
                    <a:pt x="12155" y="0"/>
                  </a:lnTo>
                  <a:lnTo>
                    <a:pt x="12994" y="0"/>
                  </a:lnTo>
                  <a:lnTo>
                    <a:pt x="13652" y="0"/>
                  </a:lnTo>
                  <a:lnTo>
                    <a:pt x="13835" y="0"/>
                  </a:lnTo>
                  <a:lnTo>
                    <a:pt x="14304" y="0"/>
                  </a:lnTo>
                  <a:lnTo>
                    <a:pt x="14772" y="0"/>
                  </a:lnTo>
                  <a:lnTo>
                    <a:pt x="15238" y="0"/>
                  </a:lnTo>
                  <a:lnTo>
                    <a:pt x="15706" y="0"/>
                  </a:lnTo>
                  <a:lnTo>
                    <a:pt x="16358" y="0"/>
                  </a:lnTo>
                  <a:lnTo>
                    <a:pt x="16827" y="0"/>
                  </a:lnTo>
                  <a:lnTo>
                    <a:pt x="17391" y="0"/>
                  </a:lnTo>
                  <a:lnTo>
                    <a:pt x="17391" y="0"/>
                  </a:lnTo>
                  <a:lnTo>
                    <a:pt x="17855" y="0"/>
                  </a:lnTo>
                  <a:lnTo>
                    <a:pt x="18605" y="0"/>
                  </a:lnTo>
                  <a:lnTo>
                    <a:pt x="19633" y="0"/>
                  </a:lnTo>
                  <a:lnTo>
                    <a:pt x="19727" y="0"/>
                  </a:lnTo>
                  <a:lnTo>
                    <a:pt x="19727" y="0"/>
                  </a:lnTo>
                  <a:lnTo>
                    <a:pt x="19165" y="0"/>
                  </a:lnTo>
                  <a:lnTo>
                    <a:pt x="19259" y="0"/>
                  </a:lnTo>
                  <a:lnTo>
                    <a:pt x="18696" y="0"/>
                  </a:lnTo>
                  <a:lnTo>
                    <a:pt x="18696" y="0"/>
                  </a:lnTo>
                  <a:lnTo>
                    <a:pt x="18977" y="0"/>
                  </a:lnTo>
                  <a:lnTo>
                    <a:pt x="19539" y="0"/>
                  </a:lnTo>
                  <a:lnTo>
                    <a:pt x="20849" y="0"/>
                  </a:lnTo>
                  <a:lnTo>
                    <a:pt x="21313" y="0"/>
                  </a:lnTo>
                  <a:lnTo>
                    <a:pt x="21594" y="0"/>
                  </a:lnTo>
                  <a:lnTo>
                    <a:pt x="20942" y="0"/>
                  </a:lnTo>
                  <a:lnTo>
                    <a:pt x="20942" y="0"/>
                  </a:lnTo>
                  <a:lnTo>
                    <a:pt x="19911" y="0"/>
                  </a:lnTo>
                  <a:lnTo>
                    <a:pt x="19071" y="0"/>
                  </a:lnTo>
                  <a:lnTo>
                    <a:pt x="18789" y="0"/>
                  </a:lnTo>
                  <a:lnTo>
                    <a:pt x="18324" y="0"/>
                  </a:lnTo>
                  <a:lnTo>
                    <a:pt x="17668" y="0"/>
                  </a:lnTo>
                  <a:lnTo>
                    <a:pt x="17297" y="0"/>
                  </a:lnTo>
                  <a:lnTo>
                    <a:pt x="16733" y="0"/>
                  </a:lnTo>
                  <a:lnTo>
                    <a:pt x="16733" y="0"/>
                  </a:lnTo>
                  <a:lnTo>
                    <a:pt x="16358" y="0"/>
                  </a:lnTo>
                  <a:lnTo>
                    <a:pt x="16452" y="0"/>
                  </a:lnTo>
                  <a:lnTo>
                    <a:pt x="16358" y="0"/>
                  </a:lnTo>
                  <a:lnTo>
                    <a:pt x="15238" y="0"/>
                  </a:lnTo>
                  <a:lnTo>
                    <a:pt x="14867" y="0"/>
                  </a:lnTo>
                  <a:lnTo>
                    <a:pt x="14586" y="0"/>
                  </a:lnTo>
                  <a:lnTo>
                    <a:pt x="13835" y="0"/>
                  </a:lnTo>
                  <a:lnTo>
                    <a:pt x="13089" y="0"/>
                  </a:lnTo>
                  <a:lnTo>
                    <a:pt x="12619" y="0"/>
                  </a:lnTo>
                  <a:lnTo>
                    <a:pt x="12155" y="0"/>
                  </a:lnTo>
                  <a:lnTo>
                    <a:pt x="11498" y="0"/>
                  </a:lnTo>
                  <a:lnTo>
                    <a:pt x="1103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69" name="曲线"/>
            <p:cNvSpPr>
              <a:spLocks/>
            </p:cNvSpPr>
            <p:nvPr/>
          </p:nvSpPr>
          <p:spPr>
            <a:xfrm>
              <a:off x="2577440" y="2604519"/>
              <a:ext cx="69503" cy="429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424" y="0"/>
                  </a:moveTo>
                  <a:lnTo>
                    <a:pt x="18607" y="0"/>
                  </a:lnTo>
                  <a:lnTo>
                    <a:pt x="17387" y="0"/>
                  </a:lnTo>
                  <a:lnTo>
                    <a:pt x="15894" y="0"/>
                  </a:lnTo>
                  <a:lnTo>
                    <a:pt x="14940" y="0"/>
                  </a:lnTo>
                  <a:lnTo>
                    <a:pt x="13856" y="0"/>
                  </a:lnTo>
                  <a:lnTo>
                    <a:pt x="13174" y="0"/>
                  </a:lnTo>
                  <a:lnTo>
                    <a:pt x="12500" y="0"/>
                  </a:lnTo>
                  <a:lnTo>
                    <a:pt x="12500" y="0"/>
                  </a:lnTo>
                  <a:lnTo>
                    <a:pt x="11409" y="0"/>
                  </a:lnTo>
                  <a:lnTo>
                    <a:pt x="10052" y="0"/>
                  </a:lnTo>
                  <a:lnTo>
                    <a:pt x="9105" y="0"/>
                  </a:lnTo>
                  <a:lnTo>
                    <a:pt x="9105" y="0"/>
                  </a:lnTo>
                  <a:lnTo>
                    <a:pt x="7068" y="0"/>
                  </a:lnTo>
                  <a:lnTo>
                    <a:pt x="5711" y="0"/>
                  </a:lnTo>
                  <a:lnTo>
                    <a:pt x="4483" y="0"/>
                  </a:lnTo>
                  <a:lnTo>
                    <a:pt x="1908" y="0"/>
                  </a:lnTo>
                  <a:lnTo>
                    <a:pt x="1908" y="0"/>
                  </a:lnTo>
                  <a:lnTo>
                    <a:pt x="2044" y="0"/>
                  </a:lnTo>
                  <a:lnTo>
                    <a:pt x="1908" y="0"/>
                  </a:lnTo>
                  <a:lnTo>
                    <a:pt x="415" y="0"/>
                  </a:lnTo>
                  <a:lnTo>
                    <a:pt x="279" y="0"/>
                  </a:lnTo>
                  <a:lnTo>
                    <a:pt x="954" y="0"/>
                  </a:lnTo>
                  <a:lnTo>
                    <a:pt x="551" y="0"/>
                  </a:lnTo>
                  <a:lnTo>
                    <a:pt x="415" y="0"/>
                  </a:lnTo>
                  <a:lnTo>
                    <a:pt x="954" y="0"/>
                  </a:lnTo>
                  <a:lnTo>
                    <a:pt x="279" y="0"/>
                  </a:lnTo>
                  <a:lnTo>
                    <a:pt x="5" y="0"/>
                  </a:lnTo>
                  <a:lnTo>
                    <a:pt x="1089" y="0"/>
                  </a:lnTo>
                  <a:lnTo>
                    <a:pt x="1226" y="0"/>
                  </a:lnTo>
                  <a:lnTo>
                    <a:pt x="1770" y="0"/>
                  </a:lnTo>
                  <a:lnTo>
                    <a:pt x="3401" y="0"/>
                  </a:lnTo>
                  <a:lnTo>
                    <a:pt x="4081" y="0"/>
                  </a:lnTo>
                  <a:lnTo>
                    <a:pt x="4756" y="0"/>
                  </a:lnTo>
                  <a:lnTo>
                    <a:pt x="6658" y="0"/>
                  </a:lnTo>
                  <a:lnTo>
                    <a:pt x="8015" y="0"/>
                  </a:lnTo>
                  <a:lnTo>
                    <a:pt x="8696" y="0"/>
                  </a:lnTo>
                  <a:lnTo>
                    <a:pt x="9105" y="0"/>
                  </a:lnTo>
                  <a:lnTo>
                    <a:pt x="9514" y="0"/>
                  </a:lnTo>
                  <a:lnTo>
                    <a:pt x="10462" y="0"/>
                  </a:lnTo>
                  <a:lnTo>
                    <a:pt x="11143" y="0"/>
                  </a:lnTo>
                  <a:lnTo>
                    <a:pt x="11279" y="0"/>
                  </a:lnTo>
                  <a:lnTo>
                    <a:pt x="12090" y="0"/>
                  </a:lnTo>
                  <a:lnTo>
                    <a:pt x="12771" y="0"/>
                  </a:lnTo>
                  <a:lnTo>
                    <a:pt x="13447" y="0"/>
                  </a:lnTo>
                  <a:lnTo>
                    <a:pt x="13993" y="0"/>
                  </a:lnTo>
                  <a:lnTo>
                    <a:pt x="14810" y="0"/>
                  </a:lnTo>
                  <a:lnTo>
                    <a:pt x="15486" y="0"/>
                  </a:lnTo>
                  <a:lnTo>
                    <a:pt x="15894" y="0"/>
                  </a:lnTo>
                  <a:lnTo>
                    <a:pt x="16841" y="0"/>
                  </a:lnTo>
                  <a:lnTo>
                    <a:pt x="17523" y="0"/>
                  </a:lnTo>
                  <a:lnTo>
                    <a:pt x="17387" y="0"/>
                  </a:lnTo>
                  <a:lnTo>
                    <a:pt x="18744" y="0"/>
                  </a:lnTo>
                  <a:lnTo>
                    <a:pt x="19562" y="0"/>
                  </a:lnTo>
                  <a:lnTo>
                    <a:pt x="20237" y="0"/>
                  </a:lnTo>
                  <a:lnTo>
                    <a:pt x="21327" y="0"/>
                  </a:lnTo>
                  <a:lnTo>
                    <a:pt x="21600" y="0"/>
                  </a:lnTo>
                  <a:lnTo>
                    <a:pt x="21463" y="0"/>
                  </a:lnTo>
                  <a:lnTo>
                    <a:pt x="21327" y="0"/>
                  </a:lnTo>
                  <a:lnTo>
                    <a:pt x="20237" y="0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0" name="曲线"/>
            <p:cNvSpPr>
              <a:spLocks/>
            </p:cNvSpPr>
            <p:nvPr/>
          </p:nvSpPr>
          <p:spPr>
            <a:xfrm>
              <a:off x="2583121" y="2592016"/>
              <a:ext cx="59896" cy="2504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870" y="0"/>
                  </a:moveTo>
                  <a:lnTo>
                    <a:pt x="16394" y="0"/>
                  </a:lnTo>
                  <a:lnTo>
                    <a:pt x="15763" y="0"/>
                  </a:lnTo>
                  <a:lnTo>
                    <a:pt x="15137" y="0"/>
                  </a:lnTo>
                  <a:lnTo>
                    <a:pt x="14188" y="0"/>
                  </a:lnTo>
                  <a:lnTo>
                    <a:pt x="13397" y="0"/>
                  </a:lnTo>
                  <a:lnTo>
                    <a:pt x="12773" y="0"/>
                  </a:lnTo>
                  <a:lnTo>
                    <a:pt x="12140" y="0"/>
                  </a:lnTo>
                  <a:lnTo>
                    <a:pt x="11349" y="0"/>
                  </a:lnTo>
                  <a:lnTo>
                    <a:pt x="11191" y="0"/>
                  </a:lnTo>
                  <a:lnTo>
                    <a:pt x="9300" y="0"/>
                  </a:lnTo>
                  <a:lnTo>
                    <a:pt x="8201" y="0"/>
                  </a:lnTo>
                  <a:lnTo>
                    <a:pt x="7094" y="0"/>
                  </a:lnTo>
                  <a:lnTo>
                    <a:pt x="5836" y="0"/>
                  </a:lnTo>
                  <a:lnTo>
                    <a:pt x="4262" y="0"/>
                  </a:lnTo>
                  <a:lnTo>
                    <a:pt x="2530" y="0"/>
                  </a:lnTo>
                  <a:lnTo>
                    <a:pt x="2213" y="0"/>
                  </a:lnTo>
                  <a:lnTo>
                    <a:pt x="1107" y="0"/>
                  </a:lnTo>
                  <a:lnTo>
                    <a:pt x="16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64" y="0"/>
                  </a:lnTo>
                  <a:lnTo>
                    <a:pt x="3154" y="0"/>
                  </a:lnTo>
                  <a:lnTo>
                    <a:pt x="4578" y="0"/>
                  </a:lnTo>
                  <a:lnTo>
                    <a:pt x="6151" y="0"/>
                  </a:lnTo>
                  <a:lnTo>
                    <a:pt x="8518" y="0"/>
                  </a:lnTo>
                  <a:lnTo>
                    <a:pt x="8518" y="0"/>
                  </a:lnTo>
                  <a:lnTo>
                    <a:pt x="9617" y="0"/>
                  </a:lnTo>
                  <a:lnTo>
                    <a:pt x="11191" y="0"/>
                  </a:lnTo>
                  <a:lnTo>
                    <a:pt x="12456" y="0"/>
                  </a:lnTo>
                  <a:lnTo>
                    <a:pt x="12456" y="0"/>
                  </a:lnTo>
                  <a:lnTo>
                    <a:pt x="13240" y="0"/>
                  </a:lnTo>
                  <a:lnTo>
                    <a:pt x="14029" y="0"/>
                  </a:lnTo>
                  <a:lnTo>
                    <a:pt x="15287" y="0"/>
                  </a:lnTo>
                  <a:lnTo>
                    <a:pt x="16394" y="0"/>
                  </a:lnTo>
                  <a:lnTo>
                    <a:pt x="18127" y="0"/>
                  </a:lnTo>
                  <a:lnTo>
                    <a:pt x="19543" y="0"/>
                  </a:lnTo>
                  <a:lnTo>
                    <a:pt x="20651" y="0"/>
                  </a:lnTo>
                  <a:lnTo>
                    <a:pt x="20809" y="0"/>
                  </a:lnTo>
                  <a:lnTo>
                    <a:pt x="21591" y="0"/>
                  </a:lnTo>
                  <a:lnTo>
                    <a:pt x="19860" y="0"/>
                  </a:lnTo>
                  <a:lnTo>
                    <a:pt x="18127" y="0"/>
                  </a:lnTo>
                  <a:lnTo>
                    <a:pt x="17652" y="0"/>
                  </a:lnTo>
                  <a:lnTo>
                    <a:pt x="1687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1" name="曲线"/>
            <p:cNvSpPr>
              <a:spLocks/>
            </p:cNvSpPr>
            <p:nvPr/>
          </p:nvSpPr>
          <p:spPr>
            <a:xfrm>
              <a:off x="2614594" y="2690073"/>
              <a:ext cx="22741" cy="4174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310" y="0"/>
                  </a:moveTo>
                  <a:lnTo>
                    <a:pt x="6228" y="0"/>
                  </a:lnTo>
                  <a:lnTo>
                    <a:pt x="5394" y="0"/>
                  </a:lnTo>
                  <a:lnTo>
                    <a:pt x="4164" y="0"/>
                  </a:lnTo>
                  <a:lnTo>
                    <a:pt x="16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48" y="0"/>
                  </a:lnTo>
                  <a:lnTo>
                    <a:pt x="3332" y="0"/>
                  </a:lnTo>
                  <a:lnTo>
                    <a:pt x="2081" y="0"/>
                  </a:lnTo>
                  <a:lnTo>
                    <a:pt x="1248" y="0"/>
                  </a:lnTo>
                  <a:lnTo>
                    <a:pt x="2081" y="0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2914" y="0"/>
                  </a:lnTo>
                  <a:lnTo>
                    <a:pt x="1665" y="0"/>
                  </a:lnTo>
                  <a:lnTo>
                    <a:pt x="2914" y="0"/>
                  </a:lnTo>
                  <a:lnTo>
                    <a:pt x="7476" y="0"/>
                  </a:lnTo>
                  <a:lnTo>
                    <a:pt x="9560" y="0"/>
                  </a:lnTo>
                  <a:lnTo>
                    <a:pt x="11206" y="0"/>
                  </a:lnTo>
                  <a:lnTo>
                    <a:pt x="12455" y="0"/>
                  </a:lnTo>
                  <a:lnTo>
                    <a:pt x="14122" y="0"/>
                  </a:lnTo>
                  <a:lnTo>
                    <a:pt x="14538" y="0"/>
                  </a:lnTo>
                  <a:lnTo>
                    <a:pt x="18684" y="0"/>
                  </a:lnTo>
                  <a:lnTo>
                    <a:pt x="20767" y="0"/>
                  </a:lnTo>
                  <a:lnTo>
                    <a:pt x="21580" y="0"/>
                  </a:lnTo>
                  <a:lnTo>
                    <a:pt x="18684" y="0"/>
                  </a:lnTo>
                  <a:lnTo>
                    <a:pt x="17851" y="0"/>
                  </a:lnTo>
                  <a:lnTo>
                    <a:pt x="15768" y="0"/>
                  </a:lnTo>
                  <a:lnTo>
                    <a:pt x="15371" y="0"/>
                  </a:lnTo>
                  <a:lnTo>
                    <a:pt x="15768" y="0"/>
                  </a:lnTo>
                  <a:lnTo>
                    <a:pt x="15371" y="0"/>
                  </a:lnTo>
                  <a:lnTo>
                    <a:pt x="15371" y="0"/>
                  </a:lnTo>
                  <a:lnTo>
                    <a:pt x="14122" y="0"/>
                  </a:lnTo>
                  <a:lnTo>
                    <a:pt x="12039" y="0"/>
                  </a:lnTo>
                  <a:lnTo>
                    <a:pt x="11206" y="0"/>
                  </a:lnTo>
                  <a:lnTo>
                    <a:pt x="9560" y="0"/>
                  </a:lnTo>
                  <a:lnTo>
                    <a:pt x="831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2" name="曲线"/>
            <p:cNvSpPr>
              <a:spLocks/>
            </p:cNvSpPr>
            <p:nvPr/>
          </p:nvSpPr>
          <p:spPr>
            <a:xfrm>
              <a:off x="2603670" y="2674638"/>
              <a:ext cx="21866" cy="263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043" y="0"/>
                  </a:moveTo>
                  <a:lnTo>
                    <a:pt x="4331" y="0"/>
                  </a:lnTo>
                  <a:lnTo>
                    <a:pt x="4331" y="0"/>
                  </a:lnTo>
                  <a:lnTo>
                    <a:pt x="6476" y="0"/>
                  </a:lnTo>
                  <a:lnTo>
                    <a:pt x="7344" y="0"/>
                  </a:lnTo>
                  <a:lnTo>
                    <a:pt x="5610" y="0"/>
                  </a:lnTo>
                  <a:lnTo>
                    <a:pt x="3899" y="0"/>
                  </a:lnTo>
                  <a:lnTo>
                    <a:pt x="3031" y="0"/>
                  </a:lnTo>
                  <a:lnTo>
                    <a:pt x="3031" y="0"/>
                  </a:lnTo>
                  <a:lnTo>
                    <a:pt x="1732" y="0"/>
                  </a:lnTo>
                  <a:lnTo>
                    <a:pt x="0" y="0"/>
                  </a:lnTo>
                  <a:lnTo>
                    <a:pt x="1299" y="0"/>
                  </a:lnTo>
                  <a:lnTo>
                    <a:pt x="3465" y="0"/>
                  </a:lnTo>
                  <a:lnTo>
                    <a:pt x="7776" y="0"/>
                  </a:lnTo>
                  <a:lnTo>
                    <a:pt x="8211" y="0"/>
                  </a:lnTo>
                  <a:lnTo>
                    <a:pt x="10788" y="0"/>
                  </a:lnTo>
                  <a:lnTo>
                    <a:pt x="10788" y="0"/>
                  </a:lnTo>
                  <a:lnTo>
                    <a:pt x="12522" y="0"/>
                  </a:lnTo>
                  <a:lnTo>
                    <a:pt x="15122" y="0"/>
                  </a:lnTo>
                  <a:lnTo>
                    <a:pt x="16401" y="0"/>
                  </a:lnTo>
                  <a:lnTo>
                    <a:pt x="17267" y="0"/>
                  </a:lnTo>
                  <a:lnTo>
                    <a:pt x="19432" y="0"/>
                  </a:lnTo>
                  <a:lnTo>
                    <a:pt x="20300" y="0"/>
                  </a:lnTo>
                  <a:lnTo>
                    <a:pt x="21579" y="0"/>
                  </a:lnTo>
                  <a:lnTo>
                    <a:pt x="21579" y="0"/>
                  </a:lnTo>
                  <a:lnTo>
                    <a:pt x="18567" y="0"/>
                  </a:lnTo>
                  <a:lnTo>
                    <a:pt x="16834" y="0"/>
                  </a:lnTo>
                  <a:lnTo>
                    <a:pt x="14254" y="0"/>
                  </a:lnTo>
                  <a:lnTo>
                    <a:pt x="12954" y="0"/>
                  </a:lnTo>
                  <a:lnTo>
                    <a:pt x="12954" y="0"/>
                  </a:lnTo>
                  <a:lnTo>
                    <a:pt x="10355" y="0"/>
                  </a:lnTo>
                  <a:lnTo>
                    <a:pt x="10355" y="0"/>
                  </a:lnTo>
                  <a:lnTo>
                    <a:pt x="8211" y="0"/>
                  </a:lnTo>
                  <a:lnTo>
                    <a:pt x="604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3" name="曲线"/>
            <p:cNvSpPr>
              <a:spLocks/>
            </p:cNvSpPr>
            <p:nvPr/>
          </p:nvSpPr>
          <p:spPr>
            <a:xfrm>
              <a:off x="2570903" y="2652521"/>
              <a:ext cx="45466" cy="379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0" y="0"/>
                  </a:moveTo>
                  <a:lnTo>
                    <a:pt x="625" y="0"/>
                  </a:lnTo>
                  <a:lnTo>
                    <a:pt x="625" y="0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833" y="0"/>
                  </a:lnTo>
                  <a:lnTo>
                    <a:pt x="2073" y="0"/>
                  </a:lnTo>
                  <a:lnTo>
                    <a:pt x="2489" y="0"/>
                  </a:lnTo>
                  <a:lnTo>
                    <a:pt x="3114" y="0"/>
                  </a:lnTo>
                  <a:lnTo>
                    <a:pt x="2697" y="0"/>
                  </a:lnTo>
                  <a:lnTo>
                    <a:pt x="2907" y="0"/>
                  </a:lnTo>
                  <a:lnTo>
                    <a:pt x="7679" y="0"/>
                  </a:lnTo>
                  <a:lnTo>
                    <a:pt x="11419" y="0"/>
                  </a:lnTo>
                  <a:lnTo>
                    <a:pt x="11002" y="0"/>
                  </a:lnTo>
                  <a:lnTo>
                    <a:pt x="11836" y="0"/>
                  </a:lnTo>
                  <a:lnTo>
                    <a:pt x="13909" y="0"/>
                  </a:lnTo>
                  <a:lnTo>
                    <a:pt x="14534" y="0"/>
                  </a:lnTo>
                  <a:lnTo>
                    <a:pt x="15566" y="0"/>
                  </a:lnTo>
                  <a:lnTo>
                    <a:pt x="16400" y="0"/>
                  </a:lnTo>
                  <a:lnTo>
                    <a:pt x="17024" y="0"/>
                  </a:lnTo>
                  <a:lnTo>
                    <a:pt x="17024" y="0"/>
                  </a:lnTo>
                  <a:lnTo>
                    <a:pt x="17441" y="0"/>
                  </a:lnTo>
                  <a:lnTo>
                    <a:pt x="18265" y="0"/>
                  </a:lnTo>
                  <a:lnTo>
                    <a:pt x="19099" y="0"/>
                  </a:lnTo>
                  <a:lnTo>
                    <a:pt x="18682" y="0"/>
                  </a:lnTo>
                  <a:lnTo>
                    <a:pt x="17651" y="0"/>
                  </a:lnTo>
                  <a:lnTo>
                    <a:pt x="17651" y="0"/>
                  </a:lnTo>
                  <a:lnTo>
                    <a:pt x="18473" y="0"/>
                  </a:lnTo>
                  <a:lnTo>
                    <a:pt x="19516" y="0"/>
                  </a:lnTo>
                  <a:lnTo>
                    <a:pt x="20547" y="0"/>
                  </a:lnTo>
                  <a:lnTo>
                    <a:pt x="21173" y="0"/>
                  </a:lnTo>
                  <a:lnTo>
                    <a:pt x="19723" y="0"/>
                  </a:lnTo>
                  <a:lnTo>
                    <a:pt x="19723" y="0"/>
                  </a:lnTo>
                  <a:lnTo>
                    <a:pt x="20349" y="0"/>
                  </a:lnTo>
                  <a:lnTo>
                    <a:pt x="21380" y="0"/>
                  </a:lnTo>
                  <a:lnTo>
                    <a:pt x="21590" y="0"/>
                  </a:lnTo>
                  <a:lnTo>
                    <a:pt x="21173" y="0"/>
                  </a:lnTo>
                  <a:lnTo>
                    <a:pt x="20141" y="0"/>
                  </a:lnTo>
                  <a:lnTo>
                    <a:pt x="18473" y="0"/>
                  </a:lnTo>
                  <a:lnTo>
                    <a:pt x="18473" y="0"/>
                  </a:lnTo>
                  <a:lnTo>
                    <a:pt x="19516" y="0"/>
                  </a:lnTo>
                  <a:lnTo>
                    <a:pt x="19723" y="0"/>
                  </a:lnTo>
                  <a:lnTo>
                    <a:pt x="19099" y="0"/>
                  </a:lnTo>
                  <a:lnTo>
                    <a:pt x="18473" y="0"/>
                  </a:lnTo>
                  <a:lnTo>
                    <a:pt x="18056" y="0"/>
                  </a:lnTo>
                  <a:lnTo>
                    <a:pt x="16400" y="0"/>
                  </a:lnTo>
                  <a:lnTo>
                    <a:pt x="15358" y="0"/>
                  </a:lnTo>
                  <a:lnTo>
                    <a:pt x="14534" y="0"/>
                  </a:lnTo>
                  <a:lnTo>
                    <a:pt x="13285" y="0"/>
                  </a:lnTo>
                  <a:lnTo>
                    <a:pt x="12044" y="0"/>
                  </a:lnTo>
                  <a:lnTo>
                    <a:pt x="11836" y="0"/>
                  </a:lnTo>
                  <a:lnTo>
                    <a:pt x="10793" y="0"/>
                  </a:lnTo>
                  <a:lnTo>
                    <a:pt x="9346" y="0"/>
                  </a:lnTo>
                  <a:lnTo>
                    <a:pt x="8929" y="0"/>
                  </a:lnTo>
                  <a:lnTo>
                    <a:pt x="8304" y="0"/>
                  </a:lnTo>
                  <a:lnTo>
                    <a:pt x="7261" y="0"/>
                  </a:lnTo>
                  <a:lnTo>
                    <a:pt x="6846" y="0"/>
                  </a:lnTo>
                  <a:lnTo>
                    <a:pt x="6022" y="0"/>
                  </a:lnTo>
                  <a:lnTo>
                    <a:pt x="5604" y="0"/>
                  </a:lnTo>
                  <a:lnTo>
                    <a:pt x="4771" y="0"/>
                  </a:lnTo>
                  <a:lnTo>
                    <a:pt x="3740" y="0"/>
                  </a:lnTo>
                  <a:lnTo>
                    <a:pt x="3740" y="0"/>
                  </a:lnTo>
                  <a:lnTo>
                    <a:pt x="2907" y="0"/>
                  </a:lnTo>
                  <a:lnTo>
                    <a:pt x="2489" y="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4" name="曲线"/>
            <p:cNvSpPr>
              <a:spLocks/>
            </p:cNvSpPr>
            <p:nvPr/>
          </p:nvSpPr>
          <p:spPr>
            <a:xfrm>
              <a:off x="2545987" y="2630406"/>
              <a:ext cx="35419" cy="212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192" y="0"/>
                  </a:moveTo>
                  <a:lnTo>
                    <a:pt x="17587" y="0"/>
                  </a:lnTo>
                  <a:lnTo>
                    <a:pt x="14391" y="0"/>
                  </a:lnTo>
                  <a:lnTo>
                    <a:pt x="13589" y="0"/>
                  </a:lnTo>
                  <a:lnTo>
                    <a:pt x="12531" y="0"/>
                  </a:lnTo>
                  <a:lnTo>
                    <a:pt x="10927" y="0"/>
                  </a:lnTo>
                  <a:lnTo>
                    <a:pt x="9334" y="0"/>
                  </a:lnTo>
                  <a:lnTo>
                    <a:pt x="7730" y="0"/>
                  </a:lnTo>
                  <a:lnTo>
                    <a:pt x="6659" y="0"/>
                  </a:lnTo>
                  <a:lnTo>
                    <a:pt x="3196" y="0"/>
                  </a:lnTo>
                  <a:lnTo>
                    <a:pt x="1872" y="0"/>
                  </a:lnTo>
                  <a:lnTo>
                    <a:pt x="266" y="0"/>
                  </a:lnTo>
                  <a:lnTo>
                    <a:pt x="1069" y="0"/>
                  </a:lnTo>
                  <a:lnTo>
                    <a:pt x="0" y="0"/>
                  </a:lnTo>
                  <a:lnTo>
                    <a:pt x="266" y="0"/>
                  </a:lnTo>
                  <a:lnTo>
                    <a:pt x="534" y="0"/>
                  </a:lnTo>
                  <a:lnTo>
                    <a:pt x="1872" y="0"/>
                  </a:lnTo>
                  <a:lnTo>
                    <a:pt x="1872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3196" y="0"/>
                  </a:lnTo>
                  <a:lnTo>
                    <a:pt x="5068" y="0"/>
                  </a:lnTo>
                  <a:lnTo>
                    <a:pt x="6659" y="0"/>
                  </a:lnTo>
                  <a:lnTo>
                    <a:pt x="9334" y="0"/>
                  </a:lnTo>
                  <a:lnTo>
                    <a:pt x="10927" y="0"/>
                  </a:lnTo>
                  <a:lnTo>
                    <a:pt x="11193" y="0"/>
                  </a:lnTo>
                  <a:lnTo>
                    <a:pt x="13589" y="0"/>
                  </a:lnTo>
                  <a:lnTo>
                    <a:pt x="13856" y="0"/>
                  </a:lnTo>
                  <a:lnTo>
                    <a:pt x="18389" y="0"/>
                  </a:lnTo>
                  <a:lnTo>
                    <a:pt x="21587" y="0"/>
                  </a:lnTo>
                  <a:lnTo>
                    <a:pt x="21319" y="0"/>
                  </a:lnTo>
                  <a:lnTo>
                    <a:pt x="1919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5" name="曲线"/>
            <p:cNvSpPr>
              <a:spLocks/>
            </p:cNvSpPr>
            <p:nvPr/>
          </p:nvSpPr>
          <p:spPr>
            <a:xfrm>
              <a:off x="2500544" y="2598257"/>
              <a:ext cx="83475" cy="3840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379" y="0"/>
                  </a:moveTo>
                  <a:lnTo>
                    <a:pt x="15152" y="0"/>
                  </a:lnTo>
                  <a:lnTo>
                    <a:pt x="14811" y="0"/>
                  </a:lnTo>
                  <a:lnTo>
                    <a:pt x="14699" y="0"/>
                  </a:lnTo>
                  <a:lnTo>
                    <a:pt x="13909" y="0"/>
                  </a:lnTo>
                  <a:lnTo>
                    <a:pt x="13568" y="0"/>
                  </a:lnTo>
                  <a:lnTo>
                    <a:pt x="11985" y="0"/>
                  </a:lnTo>
                  <a:lnTo>
                    <a:pt x="11644" y="0"/>
                  </a:lnTo>
                  <a:lnTo>
                    <a:pt x="11423" y="0"/>
                  </a:lnTo>
                  <a:lnTo>
                    <a:pt x="11423" y="0"/>
                  </a:lnTo>
                  <a:lnTo>
                    <a:pt x="11083" y="0"/>
                  </a:lnTo>
                  <a:lnTo>
                    <a:pt x="10629" y="0"/>
                  </a:lnTo>
                  <a:lnTo>
                    <a:pt x="9953" y="0"/>
                  </a:lnTo>
                  <a:lnTo>
                    <a:pt x="9045" y="0"/>
                  </a:lnTo>
                  <a:lnTo>
                    <a:pt x="9045" y="0"/>
                  </a:lnTo>
                  <a:lnTo>
                    <a:pt x="9953" y="0"/>
                  </a:lnTo>
                  <a:lnTo>
                    <a:pt x="10067" y="0"/>
                  </a:lnTo>
                  <a:lnTo>
                    <a:pt x="9613" y="0"/>
                  </a:lnTo>
                  <a:lnTo>
                    <a:pt x="8932" y="0"/>
                  </a:lnTo>
                  <a:lnTo>
                    <a:pt x="8256" y="0"/>
                  </a:lnTo>
                  <a:lnTo>
                    <a:pt x="7463" y="0"/>
                  </a:lnTo>
                  <a:lnTo>
                    <a:pt x="7127" y="0"/>
                  </a:lnTo>
                  <a:lnTo>
                    <a:pt x="6106" y="0"/>
                  </a:lnTo>
                  <a:lnTo>
                    <a:pt x="5544" y="0"/>
                  </a:lnTo>
                  <a:lnTo>
                    <a:pt x="5090" y="0"/>
                  </a:lnTo>
                  <a:lnTo>
                    <a:pt x="4522" y="0"/>
                  </a:lnTo>
                  <a:lnTo>
                    <a:pt x="4073" y="0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264" y="0"/>
                  </a:lnTo>
                  <a:lnTo>
                    <a:pt x="1468" y="0"/>
                  </a:lnTo>
                  <a:lnTo>
                    <a:pt x="1020" y="0"/>
                  </a:lnTo>
                  <a:lnTo>
                    <a:pt x="453" y="0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1134" y="0"/>
                  </a:lnTo>
                  <a:lnTo>
                    <a:pt x="1583" y="0"/>
                  </a:lnTo>
                  <a:lnTo>
                    <a:pt x="2149" y="0"/>
                  </a:lnTo>
                  <a:lnTo>
                    <a:pt x="2712" y="0"/>
                  </a:lnTo>
                  <a:lnTo>
                    <a:pt x="3165" y="0"/>
                  </a:lnTo>
                  <a:lnTo>
                    <a:pt x="3392" y="0"/>
                  </a:lnTo>
                  <a:lnTo>
                    <a:pt x="4522" y="0"/>
                  </a:lnTo>
                  <a:lnTo>
                    <a:pt x="6106" y="0"/>
                  </a:lnTo>
                  <a:lnTo>
                    <a:pt x="6787" y="0"/>
                  </a:lnTo>
                  <a:lnTo>
                    <a:pt x="7802" y="0"/>
                  </a:lnTo>
                  <a:lnTo>
                    <a:pt x="7802" y="0"/>
                  </a:lnTo>
                  <a:lnTo>
                    <a:pt x="9386" y="0"/>
                  </a:lnTo>
                  <a:lnTo>
                    <a:pt x="11196" y="0"/>
                  </a:lnTo>
                  <a:lnTo>
                    <a:pt x="12212" y="0"/>
                  </a:lnTo>
                  <a:lnTo>
                    <a:pt x="12552" y="0"/>
                  </a:lnTo>
                  <a:lnTo>
                    <a:pt x="13114" y="0"/>
                  </a:lnTo>
                  <a:lnTo>
                    <a:pt x="14584" y="0"/>
                  </a:lnTo>
                  <a:lnTo>
                    <a:pt x="15038" y="0"/>
                  </a:lnTo>
                  <a:lnTo>
                    <a:pt x="15719" y="0"/>
                  </a:lnTo>
                  <a:lnTo>
                    <a:pt x="16394" y="0"/>
                  </a:lnTo>
                  <a:lnTo>
                    <a:pt x="17075" y="0"/>
                  </a:lnTo>
                  <a:lnTo>
                    <a:pt x="17524" y="0"/>
                  </a:lnTo>
                  <a:lnTo>
                    <a:pt x="17864" y="0"/>
                  </a:lnTo>
                  <a:lnTo>
                    <a:pt x="19221" y="0"/>
                  </a:lnTo>
                  <a:lnTo>
                    <a:pt x="19902" y="0"/>
                  </a:lnTo>
                  <a:lnTo>
                    <a:pt x="20129" y="0"/>
                  </a:lnTo>
                  <a:lnTo>
                    <a:pt x="20692" y="0"/>
                  </a:lnTo>
                  <a:lnTo>
                    <a:pt x="20242" y="0"/>
                  </a:lnTo>
                  <a:lnTo>
                    <a:pt x="20356" y="0"/>
                  </a:lnTo>
                  <a:lnTo>
                    <a:pt x="20692" y="0"/>
                  </a:lnTo>
                  <a:lnTo>
                    <a:pt x="20129" y="0"/>
                  </a:lnTo>
                  <a:lnTo>
                    <a:pt x="20242" y="0"/>
                  </a:lnTo>
                  <a:lnTo>
                    <a:pt x="21486" y="0"/>
                  </a:lnTo>
                  <a:lnTo>
                    <a:pt x="21600" y="0"/>
                  </a:lnTo>
                  <a:lnTo>
                    <a:pt x="21486" y="0"/>
                  </a:lnTo>
                  <a:lnTo>
                    <a:pt x="21486" y="0"/>
                  </a:lnTo>
                  <a:lnTo>
                    <a:pt x="21373" y="0"/>
                  </a:lnTo>
                  <a:lnTo>
                    <a:pt x="21373" y="0"/>
                  </a:lnTo>
                  <a:lnTo>
                    <a:pt x="20129" y="0"/>
                  </a:lnTo>
                  <a:lnTo>
                    <a:pt x="19675" y="0"/>
                  </a:lnTo>
                  <a:lnTo>
                    <a:pt x="18772" y="0"/>
                  </a:lnTo>
                  <a:lnTo>
                    <a:pt x="17978" y="0"/>
                  </a:lnTo>
                  <a:lnTo>
                    <a:pt x="17075" y="0"/>
                  </a:lnTo>
                  <a:lnTo>
                    <a:pt x="15946" y="0"/>
                  </a:lnTo>
                  <a:lnTo>
                    <a:pt x="1537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6" name="曲线"/>
            <p:cNvSpPr>
              <a:spLocks/>
            </p:cNvSpPr>
            <p:nvPr/>
          </p:nvSpPr>
          <p:spPr>
            <a:xfrm>
              <a:off x="2547743" y="2506461"/>
              <a:ext cx="110561" cy="889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681" y="0"/>
                  </a:moveTo>
                  <a:lnTo>
                    <a:pt x="6657" y="0"/>
                  </a:lnTo>
                  <a:lnTo>
                    <a:pt x="6063" y="0"/>
                  </a:lnTo>
                  <a:lnTo>
                    <a:pt x="5376" y="0"/>
                  </a:lnTo>
                  <a:lnTo>
                    <a:pt x="4952" y="0"/>
                  </a:lnTo>
                  <a:lnTo>
                    <a:pt x="4266" y="0"/>
                  </a:lnTo>
                  <a:lnTo>
                    <a:pt x="3842" y="0"/>
                  </a:lnTo>
                  <a:lnTo>
                    <a:pt x="3842" y="0"/>
                  </a:lnTo>
                  <a:lnTo>
                    <a:pt x="3072" y="0"/>
                  </a:lnTo>
                  <a:lnTo>
                    <a:pt x="1962" y="0"/>
                  </a:lnTo>
                  <a:lnTo>
                    <a:pt x="1281" y="0"/>
                  </a:lnTo>
                  <a:lnTo>
                    <a:pt x="1024" y="0"/>
                  </a:lnTo>
                  <a:lnTo>
                    <a:pt x="851" y="0"/>
                  </a:lnTo>
                  <a:lnTo>
                    <a:pt x="598" y="0"/>
                  </a:lnTo>
                  <a:lnTo>
                    <a:pt x="681" y="0"/>
                  </a:lnTo>
                  <a:lnTo>
                    <a:pt x="513" y="0"/>
                  </a:lnTo>
                  <a:lnTo>
                    <a:pt x="681" y="0"/>
                  </a:lnTo>
                  <a:lnTo>
                    <a:pt x="5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81" y="0"/>
                  </a:lnTo>
                  <a:lnTo>
                    <a:pt x="598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1109" y="0"/>
                  </a:lnTo>
                  <a:lnTo>
                    <a:pt x="938" y="0"/>
                  </a:lnTo>
                  <a:lnTo>
                    <a:pt x="1365" y="0"/>
                  </a:lnTo>
                  <a:lnTo>
                    <a:pt x="1709" y="0"/>
                  </a:lnTo>
                  <a:lnTo>
                    <a:pt x="1962" y="0"/>
                  </a:lnTo>
                  <a:lnTo>
                    <a:pt x="1962" y="0"/>
                  </a:lnTo>
                  <a:lnTo>
                    <a:pt x="1875" y="0"/>
                  </a:lnTo>
                  <a:lnTo>
                    <a:pt x="2133" y="0"/>
                  </a:lnTo>
                  <a:lnTo>
                    <a:pt x="2305" y="0"/>
                  </a:lnTo>
                  <a:lnTo>
                    <a:pt x="2647" y="0"/>
                  </a:lnTo>
                  <a:lnTo>
                    <a:pt x="2986" y="0"/>
                  </a:lnTo>
                  <a:lnTo>
                    <a:pt x="3928" y="0"/>
                  </a:lnTo>
                  <a:lnTo>
                    <a:pt x="3842" y="0"/>
                  </a:lnTo>
                  <a:lnTo>
                    <a:pt x="4266" y="0"/>
                  </a:lnTo>
                  <a:lnTo>
                    <a:pt x="4696" y="0"/>
                  </a:lnTo>
                  <a:lnTo>
                    <a:pt x="4952" y="0"/>
                  </a:lnTo>
                  <a:lnTo>
                    <a:pt x="4780" y="0"/>
                  </a:lnTo>
                  <a:lnTo>
                    <a:pt x="4867" y="0"/>
                  </a:lnTo>
                  <a:lnTo>
                    <a:pt x="5120" y="0"/>
                  </a:lnTo>
                  <a:lnTo>
                    <a:pt x="5120" y="0"/>
                  </a:lnTo>
                  <a:lnTo>
                    <a:pt x="5376" y="0"/>
                  </a:lnTo>
                  <a:lnTo>
                    <a:pt x="5633" y="0"/>
                  </a:lnTo>
                  <a:lnTo>
                    <a:pt x="5976" y="0"/>
                  </a:lnTo>
                  <a:lnTo>
                    <a:pt x="5376" y="0"/>
                  </a:lnTo>
                  <a:lnTo>
                    <a:pt x="5633" y="0"/>
                  </a:lnTo>
                  <a:lnTo>
                    <a:pt x="6657" y="0"/>
                  </a:lnTo>
                  <a:lnTo>
                    <a:pt x="7425" y="0"/>
                  </a:lnTo>
                  <a:lnTo>
                    <a:pt x="7258" y="0"/>
                  </a:lnTo>
                  <a:lnTo>
                    <a:pt x="7767" y="0"/>
                  </a:lnTo>
                  <a:lnTo>
                    <a:pt x="8705" y="0"/>
                  </a:lnTo>
                  <a:lnTo>
                    <a:pt x="9391" y="0"/>
                  </a:lnTo>
                  <a:lnTo>
                    <a:pt x="10755" y="0"/>
                  </a:lnTo>
                  <a:lnTo>
                    <a:pt x="11269" y="0"/>
                  </a:lnTo>
                  <a:lnTo>
                    <a:pt x="11610" y="0"/>
                  </a:lnTo>
                  <a:lnTo>
                    <a:pt x="11783" y="0"/>
                  </a:lnTo>
                  <a:lnTo>
                    <a:pt x="12464" y="0"/>
                  </a:lnTo>
                  <a:lnTo>
                    <a:pt x="12807" y="0"/>
                  </a:lnTo>
                  <a:lnTo>
                    <a:pt x="12973" y="0"/>
                  </a:lnTo>
                  <a:lnTo>
                    <a:pt x="13059" y="0"/>
                  </a:lnTo>
                  <a:lnTo>
                    <a:pt x="13488" y="0"/>
                  </a:lnTo>
                  <a:lnTo>
                    <a:pt x="13831" y="0"/>
                  </a:lnTo>
                  <a:lnTo>
                    <a:pt x="14170" y="0"/>
                  </a:lnTo>
                  <a:lnTo>
                    <a:pt x="14597" y="0"/>
                  </a:lnTo>
                  <a:lnTo>
                    <a:pt x="15112" y="0"/>
                  </a:lnTo>
                  <a:lnTo>
                    <a:pt x="15450" y="0"/>
                  </a:lnTo>
                  <a:lnTo>
                    <a:pt x="15793" y="0"/>
                  </a:lnTo>
                  <a:lnTo>
                    <a:pt x="16050" y="0"/>
                  </a:lnTo>
                  <a:lnTo>
                    <a:pt x="16474" y="0"/>
                  </a:lnTo>
                  <a:lnTo>
                    <a:pt x="16731" y="0"/>
                  </a:lnTo>
                  <a:lnTo>
                    <a:pt x="17669" y="0"/>
                  </a:lnTo>
                  <a:lnTo>
                    <a:pt x="18608" y="0"/>
                  </a:lnTo>
                  <a:lnTo>
                    <a:pt x="19208" y="0"/>
                  </a:lnTo>
                  <a:lnTo>
                    <a:pt x="19208" y="0"/>
                  </a:lnTo>
                  <a:lnTo>
                    <a:pt x="19036" y="0"/>
                  </a:lnTo>
                  <a:lnTo>
                    <a:pt x="20575" y="0"/>
                  </a:lnTo>
                  <a:lnTo>
                    <a:pt x="20661" y="0"/>
                  </a:lnTo>
                  <a:lnTo>
                    <a:pt x="21084" y="0"/>
                  </a:lnTo>
                  <a:lnTo>
                    <a:pt x="21427" y="0"/>
                  </a:lnTo>
                  <a:lnTo>
                    <a:pt x="21600" y="0"/>
                  </a:lnTo>
                  <a:lnTo>
                    <a:pt x="21427" y="0"/>
                  </a:lnTo>
                  <a:lnTo>
                    <a:pt x="21342" y="0"/>
                  </a:lnTo>
                  <a:lnTo>
                    <a:pt x="21513" y="0"/>
                  </a:lnTo>
                  <a:lnTo>
                    <a:pt x="20999" y="0"/>
                  </a:lnTo>
                  <a:lnTo>
                    <a:pt x="20661" y="0"/>
                  </a:lnTo>
                  <a:lnTo>
                    <a:pt x="20489" y="0"/>
                  </a:lnTo>
                  <a:lnTo>
                    <a:pt x="20318" y="0"/>
                  </a:lnTo>
                  <a:lnTo>
                    <a:pt x="20489" y="0"/>
                  </a:lnTo>
                  <a:lnTo>
                    <a:pt x="20489" y="0"/>
                  </a:lnTo>
                  <a:lnTo>
                    <a:pt x="19890" y="0"/>
                  </a:lnTo>
                  <a:lnTo>
                    <a:pt x="19804" y="0"/>
                  </a:lnTo>
                  <a:lnTo>
                    <a:pt x="20147" y="0"/>
                  </a:lnTo>
                  <a:lnTo>
                    <a:pt x="20575" y="0"/>
                  </a:lnTo>
                  <a:lnTo>
                    <a:pt x="20575" y="0"/>
                  </a:lnTo>
                  <a:lnTo>
                    <a:pt x="20318" y="0"/>
                  </a:lnTo>
                  <a:lnTo>
                    <a:pt x="20232" y="0"/>
                  </a:lnTo>
                  <a:lnTo>
                    <a:pt x="19890" y="0"/>
                  </a:lnTo>
                  <a:lnTo>
                    <a:pt x="19466" y="0"/>
                  </a:lnTo>
                  <a:lnTo>
                    <a:pt x="19379" y="0"/>
                  </a:lnTo>
                  <a:lnTo>
                    <a:pt x="19208" y="0"/>
                  </a:lnTo>
                  <a:lnTo>
                    <a:pt x="19208" y="0"/>
                  </a:lnTo>
                  <a:lnTo>
                    <a:pt x="18952" y="0"/>
                  </a:lnTo>
                  <a:lnTo>
                    <a:pt x="18608" y="0"/>
                  </a:lnTo>
                  <a:lnTo>
                    <a:pt x="18099" y="0"/>
                  </a:lnTo>
                  <a:lnTo>
                    <a:pt x="17584" y="0"/>
                  </a:lnTo>
                  <a:lnTo>
                    <a:pt x="15025" y="0"/>
                  </a:lnTo>
                  <a:lnTo>
                    <a:pt x="12035" y="0"/>
                  </a:lnTo>
                  <a:lnTo>
                    <a:pt x="11697" y="0"/>
                  </a:lnTo>
                  <a:lnTo>
                    <a:pt x="10926" y="0"/>
                  </a:lnTo>
                  <a:lnTo>
                    <a:pt x="10245" y="0"/>
                  </a:lnTo>
                  <a:lnTo>
                    <a:pt x="10073" y="0"/>
                  </a:lnTo>
                  <a:lnTo>
                    <a:pt x="10755" y="0"/>
                  </a:lnTo>
                  <a:lnTo>
                    <a:pt x="11354" y="0"/>
                  </a:lnTo>
                  <a:lnTo>
                    <a:pt x="11183" y="0"/>
                  </a:lnTo>
                  <a:lnTo>
                    <a:pt x="10673" y="0"/>
                  </a:lnTo>
                  <a:lnTo>
                    <a:pt x="9815" y="0"/>
                  </a:lnTo>
                  <a:lnTo>
                    <a:pt x="8705" y="0"/>
                  </a:lnTo>
                  <a:lnTo>
                    <a:pt x="8534" y="0"/>
                  </a:lnTo>
                  <a:lnTo>
                    <a:pt x="8705" y="0"/>
                  </a:lnTo>
                  <a:lnTo>
                    <a:pt x="9219" y="0"/>
                  </a:lnTo>
                  <a:lnTo>
                    <a:pt x="9478" y="0"/>
                  </a:lnTo>
                  <a:lnTo>
                    <a:pt x="9478" y="0"/>
                  </a:lnTo>
                  <a:lnTo>
                    <a:pt x="8791" y="0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7" name="曲线"/>
            <p:cNvSpPr>
              <a:spLocks/>
            </p:cNvSpPr>
            <p:nvPr/>
          </p:nvSpPr>
          <p:spPr>
            <a:xfrm>
              <a:off x="2525876" y="2567805"/>
              <a:ext cx="88299" cy="3673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166" y="0"/>
                  </a:moveTo>
                  <a:lnTo>
                    <a:pt x="6738" y="0"/>
                  </a:lnTo>
                  <a:lnTo>
                    <a:pt x="5885" y="0"/>
                  </a:lnTo>
                  <a:lnTo>
                    <a:pt x="5885" y="0"/>
                  </a:lnTo>
                  <a:lnTo>
                    <a:pt x="5456" y="0"/>
                  </a:lnTo>
                  <a:lnTo>
                    <a:pt x="5027" y="0"/>
                  </a:lnTo>
                  <a:lnTo>
                    <a:pt x="3958" y="0"/>
                  </a:lnTo>
                  <a:lnTo>
                    <a:pt x="3743" y="0"/>
                  </a:lnTo>
                  <a:lnTo>
                    <a:pt x="2998" y="0"/>
                  </a:lnTo>
                  <a:lnTo>
                    <a:pt x="2462" y="0"/>
                  </a:lnTo>
                  <a:lnTo>
                    <a:pt x="1931" y="0"/>
                  </a:lnTo>
                  <a:lnTo>
                    <a:pt x="858" y="0"/>
                  </a:lnTo>
                  <a:lnTo>
                    <a:pt x="540" y="0"/>
                  </a:lnTo>
                  <a:lnTo>
                    <a:pt x="1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51" y="0"/>
                  </a:lnTo>
                  <a:lnTo>
                    <a:pt x="1287" y="0"/>
                  </a:lnTo>
                  <a:lnTo>
                    <a:pt x="1287" y="0"/>
                  </a:lnTo>
                  <a:lnTo>
                    <a:pt x="1393" y="0"/>
                  </a:lnTo>
                  <a:lnTo>
                    <a:pt x="1931" y="0"/>
                  </a:lnTo>
                  <a:lnTo>
                    <a:pt x="2998" y="0"/>
                  </a:lnTo>
                  <a:lnTo>
                    <a:pt x="3530" y="0"/>
                  </a:lnTo>
                  <a:lnTo>
                    <a:pt x="4811" y="0"/>
                  </a:lnTo>
                  <a:lnTo>
                    <a:pt x="5133" y="0"/>
                  </a:lnTo>
                  <a:lnTo>
                    <a:pt x="6630" y="0"/>
                  </a:lnTo>
                  <a:lnTo>
                    <a:pt x="6952" y="0"/>
                  </a:lnTo>
                  <a:lnTo>
                    <a:pt x="7698" y="0"/>
                  </a:lnTo>
                  <a:lnTo>
                    <a:pt x="7806" y="0"/>
                  </a:lnTo>
                  <a:lnTo>
                    <a:pt x="8128" y="0"/>
                  </a:lnTo>
                  <a:lnTo>
                    <a:pt x="8341" y="0"/>
                  </a:lnTo>
                  <a:lnTo>
                    <a:pt x="8878" y="0"/>
                  </a:lnTo>
                  <a:lnTo>
                    <a:pt x="9946" y="0"/>
                  </a:lnTo>
                  <a:lnTo>
                    <a:pt x="10799" y="0"/>
                  </a:lnTo>
                  <a:lnTo>
                    <a:pt x="11550" y="0"/>
                  </a:lnTo>
                  <a:lnTo>
                    <a:pt x="12403" y="0"/>
                  </a:lnTo>
                  <a:lnTo>
                    <a:pt x="12833" y="0"/>
                  </a:lnTo>
                  <a:lnTo>
                    <a:pt x="14008" y="0"/>
                  </a:lnTo>
                  <a:lnTo>
                    <a:pt x="14114" y="0"/>
                  </a:lnTo>
                  <a:lnTo>
                    <a:pt x="14753" y="0"/>
                  </a:lnTo>
                  <a:lnTo>
                    <a:pt x="15505" y="0"/>
                  </a:lnTo>
                  <a:lnTo>
                    <a:pt x="15719" y="0"/>
                  </a:lnTo>
                  <a:lnTo>
                    <a:pt x="16893" y="0"/>
                  </a:lnTo>
                  <a:lnTo>
                    <a:pt x="17961" y="0"/>
                  </a:lnTo>
                  <a:lnTo>
                    <a:pt x="18815" y="0"/>
                  </a:lnTo>
                  <a:lnTo>
                    <a:pt x="19565" y="0"/>
                  </a:lnTo>
                  <a:lnTo>
                    <a:pt x="20311" y="0"/>
                  </a:lnTo>
                  <a:lnTo>
                    <a:pt x="21594" y="0"/>
                  </a:lnTo>
                  <a:lnTo>
                    <a:pt x="21384" y="0"/>
                  </a:lnTo>
                  <a:lnTo>
                    <a:pt x="20956" y="0"/>
                  </a:lnTo>
                  <a:lnTo>
                    <a:pt x="20102" y="0"/>
                  </a:lnTo>
                  <a:lnTo>
                    <a:pt x="19887" y="0"/>
                  </a:lnTo>
                  <a:lnTo>
                    <a:pt x="19459" y="0"/>
                  </a:lnTo>
                  <a:lnTo>
                    <a:pt x="18815" y="0"/>
                  </a:lnTo>
                  <a:lnTo>
                    <a:pt x="17108" y="0"/>
                  </a:lnTo>
                  <a:lnTo>
                    <a:pt x="16250" y="0"/>
                  </a:lnTo>
                  <a:lnTo>
                    <a:pt x="15074" y="0"/>
                  </a:lnTo>
                  <a:lnTo>
                    <a:pt x="14436" y="0"/>
                  </a:lnTo>
                  <a:lnTo>
                    <a:pt x="14645" y="0"/>
                  </a:lnTo>
                  <a:lnTo>
                    <a:pt x="13685" y="0"/>
                  </a:lnTo>
                  <a:lnTo>
                    <a:pt x="12403" y="0"/>
                  </a:lnTo>
                  <a:lnTo>
                    <a:pt x="12081" y="0"/>
                  </a:lnTo>
                  <a:lnTo>
                    <a:pt x="12833" y="0"/>
                  </a:lnTo>
                  <a:lnTo>
                    <a:pt x="12403" y="0"/>
                  </a:lnTo>
                  <a:lnTo>
                    <a:pt x="12081" y="0"/>
                  </a:lnTo>
                  <a:lnTo>
                    <a:pt x="11760" y="0"/>
                  </a:lnTo>
                  <a:lnTo>
                    <a:pt x="11760" y="0"/>
                  </a:lnTo>
                  <a:lnTo>
                    <a:pt x="11442" y="0"/>
                  </a:lnTo>
                  <a:lnTo>
                    <a:pt x="11336" y="0"/>
                  </a:lnTo>
                  <a:lnTo>
                    <a:pt x="11550" y="0"/>
                  </a:lnTo>
                  <a:lnTo>
                    <a:pt x="11229" y="0"/>
                  </a:lnTo>
                  <a:lnTo>
                    <a:pt x="10692" y="0"/>
                  </a:lnTo>
                  <a:lnTo>
                    <a:pt x="10161" y="0"/>
                  </a:lnTo>
                  <a:lnTo>
                    <a:pt x="10268" y="0"/>
                  </a:lnTo>
                  <a:lnTo>
                    <a:pt x="9088" y="0"/>
                  </a:lnTo>
                  <a:lnTo>
                    <a:pt x="8663" y="0"/>
                  </a:lnTo>
                  <a:lnTo>
                    <a:pt x="8235" y="0"/>
                  </a:lnTo>
                  <a:lnTo>
                    <a:pt x="8020" y="0"/>
                  </a:lnTo>
                  <a:lnTo>
                    <a:pt x="7698" y="0"/>
                  </a:lnTo>
                  <a:lnTo>
                    <a:pt x="7590" y="0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8" name="曲线"/>
            <p:cNvSpPr>
              <a:spLocks/>
            </p:cNvSpPr>
            <p:nvPr/>
          </p:nvSpPr>
          <p:spPr>
            <a:xfrm>
              <a:off x="2457270" y="2506880"/>
              <a:ext cx="100537" cy="1147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011" y="0"/>
                  </a:moveTo>
                  <a:lnTo>
                    <a:pt x="6011" y="0"/>
                  </a:lnTo>
                  <a:lnTo>
                    <a:pt x="6011" y="0"/>
                  </a:lnTo>
                  <a:lnTo>
                    <a:pt x="6389" y="0"/>
                  </a:lnTo>
                  <a:lnTo>
                    <a:pt x="6577" y="0"/>
                  </a:lnTo>
                  <a:lnTo>
                    <a:pt x="6577" y="0"/>
                  </a:lnTo>
                  <a:lnTo>
                    <a:pt x="7231" y="0"/>
                  </a:lnTo>
                  <a:lnTo>
                    <a:pt x="6760" y="0"/>
                  </a:lnTo>
                  <a:lnTo>
                    <a:pt x="6295" y="0"/>
                  </a:lnTo>
                  <a:lnTo>
                    <a:pt x="6295" y="0"/>
                  </a:lnTo>
                  <a:lnTo>
                    <a:pt x="6760" y="0"/>
                  </a:lnTo>
                  <a:lnTo>
                    <a:pt x="6760" y="0"/>
                  </a:lnTo>
                  <a:lnTo>
                    <a:pt x="7231" y="0"/>
                  </a:lnTo>
                  <a:lnTo>
                    <a:pt x="6856" y="0"/>
                  </a:lnTo>
                  <a:lnTo>
                    <a:pt x="6856" y="0"/>
                  </a:lnTo>
                  <a:lnTo>
                    <a:pt x="7231" y="0"/>
                  </a:lnTo>
                  <a:lnTo>
                    <a:pt x="7798" y="0"/>
                  </a:lnTo>
                  <a:lnTo>
                    <a:pt x="8640" y="0"/>
                  </a:lnTo>
                  <a:lnTo>
                    <a:pt x="9672" y="0"/>
                  </a:lnTo>
                  <a:lnTo>
                    <a:pt x="8640" y="0"/>
                  </a:lnTo>
                  <a:lnTo>
                    <a:pt x="7798" y="0"/>
                  </a:lnTo>
                  <a:lnTo>
                    <a:pt x="7231" y="0"/>
                  </a:lnTo>
                  <a:lnTo>
                    <a:pt x="6760" y="0"/>
                  </a:lnTo>
                  <a:lnTo>
                    <a:pt x="6389" y="0"/>
                  </a:lnTo>
                  <a:lnTo>
                    <a:pt x="6011" y="0"/>
                  </a:lnTo>
                  <a:lnTo>
                    <a:pt x="6105" y="0"/>
                  </a:lnTo>
                  <a:lnTo>
                    <a:pt x="6105" y="0"/>
                  </a:lnTo>
                  <a:lnTo>
                    <a:pt x="6389" y="0"/>
                  </a:lnTo>
                  <a:lnTo>
                    <a:pt x="5824" y="0"/>
                  </a:lnTo>
                  <a:lnTo>
                    <a:pt x="5918" y="0"/>
                  </a:lnTo>
                  <a:lnTo>
                    <a:pt x="5540" y="0"/>
                  </a:lnTo>
                  <a:lnTo>
                    <a:pt x="5356" y="0"/>
                  </a:lnTo>
                  <a:lnTo>
                    <a:pt x="5356" y="0"/>
                  </a:lnTo>
                  <a:lnTo>
                    <a:pt x="5540" y="0"/>
                  </a:lnTo>
                  <a:lnTo>
                    <a:pt x="5168" y="0"/>
                  </a:lnTo>
                  <a:lnTo>
                    <a:pt x="4885" y="0"/>
                  </a:lnTo>
                  <a:lnTo>
                    <a:pt x="4885" y="0"/>
                  </a:lnTo>
                  <a:lnTo>
                    <a:pt x="4225" y="0"/>
                  </a:lnTo>
                  <a:lnTo>
                    <a:pt x="3947" y="0"/>
                  </a:lnTo>
                  <a:lnTo>
                    <a:pt x="2728" y="0"/>
                  </a:lnTo>
                  <a:lnTo>
                    <a:pt x="2633" y="0"/>
                  </a:lnTo>
                  <a:lnTo>
                    <a:pt x="2821" y="0"/>
                  </a:lnTo>
                  <a:lnTo>
                    <a:pt x="3476" y="0"/>
                  </a:lnTo>
                  <a:lnTo>
                    <a:pt x="3570" y="0"/>
                  </a:lnTo>
                  <a:lnTo>
                    <a:pt x="3570" y="0"/>
                  </a:lnTo>
                  <a:lnTo>
                    <a:pt x="3287" y="0"/>
                  </a:lnTo>
                  <a:lnTo>
                    <a:pt x="3287" y="0"/>
                  </a:lnTo>
                  <a:lnTo>
                    <a:pt x="3100" y="0"/>
                  </a:lnTo>
                  <a:lnTo>
                    <a:pt x="3100" y="0"/>
                  </a:lnTo>
                  <a:lnTo>
                    <a:pt x="2728" y="0"/>
                  </a:lnTo>
                  <a:lnTo>
                    <a:pt x="2256" y="0"/>
                  </a:lnTo>
                  <a:lnTo>
                    <a:pt x="2067" y="0"/>
                  </a:lnTo>
                  <a:lnTo>
                    <a:pt x="2161" y="0"/>
                  </a:lnTo>
                  <a:lnTo>
                    <a:pt x="2728" y="0"/>
                  </a:lnTo>
                  <a:lnTo>
                    <a:pt x="3005" y="0"/>
                  </a:lnTo>
                  <a:lnTo>
                    <a:pt x="2821" y="0"/>
                  </a:lnTo>
                  <a:lnTo>
                    <a:pt x="2728" y="0"/>
                  </a:lnTo>
                  <a:lnTo>
                    <a:pt x="2350" y="0"/>
                  </a:lnTo>
                  <a:lnTo>
                    <a:pt x="2728" y="0"/>
                  </a:lnTo>
                  <a:lnTo>
                    <a:pt x="2350" y="0"/>
                  </a:lnTo>
                  <a:lnTo>
                    <a:pt x="1695" y="0"/>
                  </a:lnTo>
                  <a:lnTo>
                    <a:pt x="941" y="0"/>
                  </a:lnTo>
                  <a:lnTo>
                    <a:pt x="752" y="0"/>
                  </a:lnTo>
                  <a:lnTo>
                    <a:pt x="381" y="0"/>
                  </a:lnTo>
                  <a:lnTo>
                    <a:pt x="470" y="0"/>
                  </a:lnTo>
                  <a:lnTo>
                    <a:pt x="38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3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752" y="0"/>
                  </a:lnTo>
                  <a:lnTo>
                    <a:pt x="381" y="0"/>
                  </a:lnTo>
                  <a:lnTo>
                    <a:pt x="658" y="0"/>
                  </a:lnTo>
                  <a:lnTo>
                    <a:pt x="1224" y="0"/>
                  </a:lnTo>
                  <a:lnTo>
                    <a:pt x="1319" y="0"/>
                  </a:lnTo>
                  <a:lnTo>
                    <a:pt x="1601" y="0"/>
                  </a:lnTo>
                  <a:lnTo>
                    <a:pt x="1601" y="0"/>
                  </a:lnTo>
                  <a:lnTo>
                    <a:pt x="2067" y="0"/>
                  </a:lnTo>
                  <a:lnTo>
                    <a:pt x="2067" y="0"/>
                  </a:lnTo>
                  <a:lnTo>
                    <a:pt x="2538" y="0"/>
                  </a:lnTo>
                  <a:lnTo>
                    <a:pt x="2821" y="0"/>
                  </a:lnTo>
                  <a:lnTo>
                    <a:pt x="3287" y="0"/>
                  </a:lnTo>
                  <a:lnTo>
                    <a:pt x="3665" y="0"/>
                  </a:lnTo>
                  <a:lnTo>
                    <a:pt x="4135" y="0"/>
                  </a:lnTo>
                  <a:lnTo>
                    <a:pt x="4696" y="0"/>
                  </a:lnTo>
                  <a:lnTo>
                    <a:pt x="5168" y="0"/>
                  </a:lnTo>
                  <a:lnTo>
                    <a:pt x="5824" y="0"/>
                  </a:lnTo>
                  <a:lnTo>
                    <a:pt x="5168" y="0"/>
                  </a:lnTo>
                  <a:lnTo>
                    <a:pt x="4885" y="0"/>
                  </a:lnTo>
                  <a:lnTo>
                    <a:pt x="4885" y="0"/>
                  </a:lnTo>
                  <a:lnTo>
                    <a:pt x="4509" y="0"/>
                  </a:lnTo>
                  <a:lnTo>
                    <a:pt x="4225" y="0"/>
                  </a:lnTo>
                  <a:lnTo>
                    <a:pt x="4225" y="0"/>
                  </a:lnTo>
                  <a:lnTo>
                    <a:pt x="4696" y="0"/>
                  </a:lnTo>
                  <a:lnTo>
                    <a:pt x="4980" y="0"/>
                  </a:lnTo>
                  <a:lnTo>
                    <a:pt x="5447" y="0"/>
                  </a:lnTo>
                  <a:lnTo>
                    <a:pt x="5918" y="0"/>
                  </a:lnTo>
                  <a:lnTo>
                    <a:pt x="6482" y="0"/>
                  </a:lnTo>
                  <a:lnTo>
                    <a:pt x="6760" y="0"/>
                  </a:lnTo>
                  <a:lnTo>
                    <a:pt x="6577" y="0"/>
                  </a:lnTo>
                  <a:lnTo>
                    <a:pt x="7231" y="0"/>
                  </a:lnTo>
                  <a:lnTo>
                    <a:pt x="7327" y="0"/>
                  </a:lnTo>
                  <a:lnTo>
                    <a:pt x="7704" y="0"/>
                  </a:lnTo>
                  <a:lnTo>
                    <a:pt x="7887" y="0"/>
                  </a:lnTo>
                  <a:lnTo>
                    <a:pt x="8264" y="0"/>
                  </a:lnTo>
                  <a:lnTo>
                    <a:pt x="8923" y="0"/>
                  </a:lnTo>
                  <a:lnTo>
                    <a:pt x="9295" y="0"/>
                  </a:lnTo>
                  <a:lnTo>
                    <a:pt x="9390" y="0"/>
                  </a:lnTo>
                  <a:lnTo>
                    <a:pt x="9672" y="0"/>
                  </a:lnTo>
                  <a:lnTo>
                    <a:pt x="10144" y="0"/>
                  </a:lnTo>
                  <a:lnTo>
                    <a:pt x="10517" y="0"/>
                  </a:lnTo>
                  <a:lnTo>
                    <a:pt x="11175" y="0"/>
                  </a:lnTo>
                  <a:lnTo>
                    <a:pt x="11270" y="0"/>
                  </a:lnTo>
                  <a:lnTo>
                    <a:pt x="11270" y="0"/>
                  </a:lnTo>
                  <a:lnTo>
                    <a:pt x="12679" y="0"/>
                  </a:lnTo>
                  <a:lnTo>
                    <a:pt x="13051" y="0"/>
                  </a:lnTo>
                  <a:lnTo>
                    <a:pt x="13522" y="0"/>
                  </a:lnTo>
                  <a:lnTo>
                    <a:pt x="13899" y="0"/>
                  </a:lnTo>
                  <a:lnTo>
                    <a:pt x="14366" y="0"/>
                  </a:lnTo>
                  <a:lnTo>
                    <a:pt x="15214" y="0"/>
                  </a:lnTo>
                  <a:lnTo>
                    <a:pt x="15493" y="0"/>
                  </a:lnTo>
                  <a:lnTo>
                    <a:pt x="16151" y="0"/>
                  </a:lnTo>
                  <a:lnTo>
                    <a:pt x="16712" y="0"/>
                  </a:lnTo>
                  <a:lnTo>
                    <a:pt x="17279" y="0"/>
                  </a:lnTo>
                  <a:lnTo>
                    <a:pt x="17655" y="0"/>
                  </a:lnTo>
                  <a:lnTo>
                    <a:pt x="17560" y="0"/>
                  </a:lnTo>
                  <a:lnTo>
                    <a:pt x="16806" y="0"/>
                  </a:lnTo>
                  <a:lnTo>
                    <a:pt x="16806" y="0"/>
                  </a:lnTo>
                  <a:lnTo>
                    <a:pt x="17560" y="0"/>
                  </a:lnTo>
                  <a:lnTo>
                    <a:pt x="18121" y="0"/>
                  </a:lnTo>
                  <a:lnTo>
                    <a:pt x="18498" y="0"/>
                  </a:lnTo>
                  <a:lnTo>
                    <a:pt x="18782" y="0"/>
                  </a:lnTo>
                  <a:lnTo>
                    <a:pt x="18782" y="0"/>
                  </a:lnTo>
                  <a:lnTo>
                    <a:pt x="18965" y="0"/>
                  </a:lnTo>
                  <a:lnTo>
                    <a:pt x="17839" y="0"/>
                  </a:lnTo>
                  <a:lnTo>
                    <a:pt x="17373" y="0"/>
                  </a:lnTo>
                  <a:lnTo>
                    <a:pt x="16435" y="0"/>
                  </a:lnTo>
                  <a:lnTo>
                    <a:pt x="15964" y="0"/>
                  </a:lnTo>
                  <a:lnTo>
                    <a:pt x="15870" y="0"/>
                  </a:lnTo>
                  <a:lnTo>
                    <a:pt x="15870" y="0"/>
                  </a:lnTo>
                  <a:lnTo>
                    <a:pt x="15399" y="0"/>
                  </a:lnTo>
                  <a:lnTo>
                    <a:pt x="14742" y="0"/>
                  </a:lnTo>
                  <a:lnTo>
                    <a:pt x="14742" y="0"/>
                  </a:lnTo>
                  <a:lnTo>
                    <a:pt x="14837" y="0"/>
                  </a:lnTo>
                  <a:lnTo>
                    <a:pt x="15214" y="0"/>
                  </a:lnTo>
                  <a:lnTo>
                    <a:pt x="15493" y="0"/>
                  </a:lnTo>
                  <a:lnTo>
                    <a:pt x="16435" y="0"/>
                  </a:lnTo>
                  <a:lnTo>
                    <a:pt x="16902" y="0"/>
                  </a:lnTo>
                  <a:lnTo>
                    <a:pt x="17373" y="0"/>
                  </a:lnTo>
                  <a:lnTo>
                    <a:pt x="18027" y="0"/>
                  </a:lnTo>
                  <a:lnTo>
                    <a:pt x="18215" y="0"/>
                  </a:lnTo>
                  <a:lnTo>
                    <a:pt x="19154" y="0"/>
                  </a:lnTo>
                  <a:lnTo>
                    <a:pt x="19530" y="0"/>
                  </a:lnTo>
                  <a:lnTo>
                    <a:pt x="19907" y="0"/>
                  </a:lnTo>
                  <a:lnTo>
                    <a:pt x="19907" y="0"/>
                  </a:lnTo>
                  <a:lnTo>
                    <a:pt x="20657" y="0"/>
                  </a:lnTo>
                  <a:lnTo>
                    <a:pt x="21034" y="0"/>
                  </a:lnTo>
                  <a:lnTo>
                    <a:pt x="21407" y="0"/>
                  </a:lnTo>
                  <a:lnTo>
                    <a:pt x="21501" y="0"/>
                  </a:lnTo>
                  <a:lnTo>
                    <a:pt x="21595" y="0"/>
                  </a:lnTo>
                  <a:lnTo>
                    <a:pt x="21595" y="0"/>
                  </a:lnTo>
                  <a:lnTo>
                    <a:pt x="21316" y="0"/>
                  </a:lnTo>
                  <a:lnTo>
                    <a:pt x="20940" y="0"/>
                  </a:lnTo>
                  <a:lnTo>
                    <a:pt x="20469" y="0"/>
                  </a:lnTo>
                  <a:lnTo>
                    <a:pt x="20657" y="0"/>
                  </a:lnTo>
                  <a:lnTo>
                    <a:pt x="20469" y="0"/>
                  </a:lnTo>
                  <a:lnTo>
                    <a:pt x="20469" y="0"/>
                  </a:lnTo>
                  <a:lnTo>
                    <a:pt x="20095" y="0"/>
                  </a:lnTo>
                  <a:lnTo>
                    <a:pt x="20186" y="0"/>
                  </a:lnTo>
                  <a:lnTo>
                    <a:pt x="19436" y="0"/>
                  </a:lnTo>
                  <a:lnTo>
                    <a:pt x="19436" y="0"/>
                  </a:lnTo>
                  <a:lnTo>
                    <a:pt x="20095" y="0"/>
                  </a:lnTo>
                  <a:lnTo>
                    <a:pt x="20186" y="0"/>
                  </a:lnTo>
                  <a:lnTo>
                    <a:pt x="20001" y="0"/>
                  </a:lnTo>
                  <a:lnTo>
                    <a:pt x="19530" y="0"/>
                  </a:lnTo>
                  <a:lnTo>
                    <a:pt x="19154" y="0"/>
                  </a:lnTo>
                  <a:lnTo>
                    <a:pt x="18688" y="0"/>
                  </a:lnTo>
                  <a:lnTo>
                    <a:pt x="18215" y="0"/>
                  </a:lnTo>
                  <a:lnTo>
                    <a:pt x="18311" y="0"/>
                  </a:lnTo>
                  <a:lnTo>
                    <a:pt x="18121" y="0"/>
                  </a:lnTo>
                  <a:lnTo>
                    <a:pt x="17560" y="0"/>
                  </a:lnTo>
                  <a:lnTo>
                    <a:pt x="16902" y="0"/>
                  </a:lnTo>
                  <a:lnTo>
                    <a:pt x="16435" y="0"/>
                  </a:lnTo>
                  <a:lnTo>
                    <a:pt x="16246" y="0"/>
                  </a:lnTo>
                  <a:lnTo>
                    <a:pt x="15964" y="0"/>
                  </a:lnTo>
                  <a:lnTo>
                    <a:pt x="15399" y="0"/>
                  </a:lnTo>
                  <a:lnTo>
                    <a:pt x="14931" y="0"/>
                  </a:lnTo>
                  <a:lnTo>
                    <a:pt x="14742" y="0"/>
                  </a:lnTo>
                  <a:lnTo>
                    <a:pt x="15025" y="0"/>
                  </a:lnTo>
                  <a:lnTo>
                    <a:pt x="15025" y="0"/>
                  </a:lnTo>
                  <a:lnTo>
                    <a:pt x="15303" y="0"/>
                  </a:lnTo>
                  <a:lnTo>
                    <a:pt x="15774" y="0"/>
                  </a:lnTo>
                  <a:lnTo>
                    <a:pt x="15214" y="0"/>
                  </a:lnTo>
                  <a:lnTo>
                    <a:pt x="14931" y="0"/>
                  </a:lnTo>
                  <a:lnTo>
                    <a:pt x="14837" y="0"/>
                  </a:lnTo>
                  <a:lnTo>
                    <a:pt x="14366" y="0"/>
                  </a:lnTo>
                  <a:lnTo>
                    <a:pt x="14366" y="0"/>
                  </a:lnTo>
                  <a:lnTo>
                    <a:pt x="13428" y="0"/>
                  </a:lnTo>
                  <a:lnTo>
                    <a:pt x="13051" y="0"/>
                  </a:lnTo>
                  <a:lnTo>
                    <a:pt x="12957" y="0"/>
                  </a:lnTo>
                  <a:lnTo>
                    <a:pt x="12397" y="0"/>
                  </a:lnTo>
                  <a:lnTo>
                    <a:pt x="12207" y="0"/>
                  </a:lnTo>
                  <a:lnTo>
                    <a:pt x="11736" y="0"/>
                  </a:lnTo>
                  <a:lnTo>
                    <a:pt x="11548" y="0"/>
                  </a:lnTo>
                  <a:lnTo>
                    <a:pt x="10799" y="0"/>
                  </a:lnTo>
                  <a:lnTo>
                    <a:pt x="11270" y="0"/>
                  </a:lnTo>
                  <a:lnTo>
                    <a:pt x="11642" y="0"/>
                  </a:lnTo>
                  <a:lnTo>
                    <a:pt x="12019" y="0"/>
                  </a:lnTo>
                  <a:lnTo>
                    <a:pt x="12019" y="0"/>
                  </a:lnTo>
                  <a:lnTo>
                    <a:pt x="11736" y="0"/>
                  </a:lnTo>
                  <a:lnTo>
                    <a:pt x="11270" y="0"/>
                  </a:lnTo>
                  <a:lnTo>
                    <a:pt x="11175" y="0"/>
                  </a:lnTo>
                  <a:lnTo>
                    <a:pt x="10610" y="0"/>
                  </a:lnTo>
                  <a:lnTo>
                    <a:pt x="10327" y="0"/>
                  </a:lnTo>
                  <a:lnTo>
                    <a:pt x="10144" y="0"/>
                  </a:lnTo>
                  <a:lnTo>
                    <a:pt x="10050" y="0"/>
                  </a:lnTo>
                  <a:lnTo>
                    <a:pt x="9579" y="0"/>
                  </a:lnTo>
                  <a:lnTo>
                    <a:pt x="9390" y="0"/>
                  </a:lnTo>
                  <a:lnTo>
                    <a:pt x="9108" y="0"/>
                  </a:lnTo>
                  <a:lnTo>
                    <a:pt x="8829" y="0"/>
                  </a:lnTo>
                  <a:lnTo>
                    <a:pt x="9201" y="0"/>
                  </a:lnTo>
                  <a:lnTo>
                    <a:pt x="9390" y="0"/>
                  </a:lnTo>
                  <a:lnTo>
                    <a:pt x="8923" y="0"/>
                  </a:lnTo>
                  <a:lnTo>
                    <a:pt x="8358" y="0"/>
                  </a:lnTo>
                  <a:lnTo>
                    <a:pt x="7887" y="0"/>
                  </a:lnTo>
                  <a:lnTo>
                    <a:pt x="7704" y="0"/>
                  </a:lnTo>
                  <a:lnTo>
                    <a:pt x="676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79" name="曲线"/>
            <p:cNvSpPr>
              <a:spLocks/>
            </p:cNvSpPr>
            <p:nvPr/>
          </p:nvSpPr>
          <p:spPr>
            <a:xfrm>
              <a:off x="2430621" y="2531929"/>
              <a:ext cx="43272" cy="3757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670" y="0"/>
                  </a:moveTo>
                  <a:lnTo>
                    <a:pt x="16147" y="0"/>
                  </a:lnTo>
                  <a:lnTo>
                    <a:pt x="15053" y="0"/>
                  </a:lnTo>
                  <a:lnTo>
                    <a:pt x="13968" y="0"/>
                  </a:lnTo>
                  <a:lnTo>
                    <a:pt x="13312" y="0"/>
                  </a:lnTo>
                  <a:lnTo>
                    <a:pt x="11779" y="0"/>
                  </a:lnTo>
                  <a:lnTo>
                    <a:pt x="10476" y="0"/>
                  </a:lnTo>
                  <a:lnTo>
                    <a:pt x="8298" y="0"/>
                  </a:lnTo>
                  <a:lnTo>
                    <a:pt x="7860" y="0"/>
                  </a:lnTo>
                  <a:lnTo>
                    <a:pt x="6545" y="0"/>
                  </a:lnTo>
                  <a:lnTo>
                    <a:pt x="6545" y="0"/>
                  </a:lnTo>
                  <a:lnTo>
                    <a:pt x="5462" y="0"/>
                  </a:lnTo>
                  <a:lnTo>
                    <a:pt x="5680" y="0"/>
                  </a:lnTo>
                  <a:lnTo>
                    <a:pt x="5462" y="0"/>
                  </a:lnTo>
                  <a:lnTo>
                    <a:pt x="5024" y="0"/>
                  </a:lnTo>
                  <a:lnTo>
                    <a:pt x="4585" y="0"/>
                  </a:lnTo>
                  <a:lnTo>
                    <a:pt x="3492" y="0"/>
                  </a:lnTo>
                  <a:lnTo>
                    <a:pt x="3492" y="0"/>
                  </a:lnTo>
                  <a:lnTo>
                    <a:pt x="5024" y="0"/>
                  </a:lnTo>
                  <a:lnTo>
                    <a:pt x="6326" y="0"/>
                  </a:lnTo>
                  <a:lnTo>
                    <a:pt x="5024" y="0"/>
                  </a:lnTo>
                  <a:lnTo>
                    <a:pt x="4367" y="0"/>
                  </a:lnTo>
                  <a:lnTo>
                    <a:pt x="3928" y="0"/>
                  </a:lnTo>
                  <a:lnTo>
                    <a:pt x="4367" y="0"/>
                  </a:lnTo>
                  <a:lnTo>
                    <a:pt x="5242" y="0"/>
                  </a:lnTo>
                  <a:lnTo>
                    <a:pt x="5242" y="0"/>
                  </a:lnTo>
                  <a:lnTo>
                    <a:pt x="4147" y="0"/>
                  </a:lnTo>
                  <a:lnTo>
                    <a:pt x="3054" y="0"/>
                  </a:lnTo>
                  <a:lnTo>
                    <a:pt x="1969" y="0"/>
                  </a:lnTo>
                  <a:lnTo>
                    <a:pt x="1094" y="0"/>
                  </a:lnTo>
                  <a:lnTo>
                    <a:pt x="1313" y="0"/>
                  </a:lnTo>
                  <a:lnTo>
                    <a:pt x="2188" y="0"/>
                  </a:lnTo>
                  <a:lnTo>
                    <a:pt x="3273" y="0"/>
                  </a:lnTo>
                  <a:lnTo>
                    <a:pt x="3492" y="0"/>
                  </a:lnTo>
                  <a:lnTo>
                    <a:pt x="4585" y="0"/>
                  </a:lnTo>
                  <a:lnTo>
                    <a:pt x="3492" y="0"/>
                  </a:lnTo>
                  <a:lnTo>
                    <a:pt x="2845" y="0"/>
                  </a:lnTo>
                  <a:lnTo>
                    <a:pt x="1094" y="0"/>
                  </a:lnTo>
                  <a:lnTo>
                    <a:pt x="10" y="0"/>
                  </a:lnTo>
                  <a:lnTo>
                    <a:pt x="875" y="0"/>
                  </a:lnTo>
                  <a:lnTo>
                    <a:pt x="1313" y="0"/>
                  </a:lnTo>
                  <a:lnTo>
                    <a:pt x="2188" y="0"/>
                  </a:lnTo>
                  <a:lnTo>
                    <a:pt x="3054" y="0"/>
                  </a:lnTo>
                  <a:lnTo>
                    <a:pt x="3492" y="0"/>
                  </a:lnTo>
                  <a:lnTo>
                    <a:pt x="4585" y="0"/>
                  </a:lnTo>
                  <a:lnTo>
                    <a:pt x="5024" y="0"/>
                  </a:lnTo>
                  <a:lnTo>
                    <a:pt x="5680" y="0"/>
                  </a:lnTo>
                  <a:lnTo>
                    <a:pt x="6108" y="0"/>
                  </a:lnTo>
                  <a:lnTo>
                    <a:pt x="8298" y="0"/>
                  </a:lnTo>
                  <a:lnTo>
                    <a:pt x="8724" y="0"/>
                  </a:lnTo>
                  <a:lnTo>
                    <a:pt x="9818" y="0"/>
                  </a:lnTo>
                  <a:lnTo>
                    <a:pt x="10476" y="0"/>
                  </a:lnTo>
                  <a:lnTo>
                    <a:pt x="11998" y="0"/>
                  </a:lnTo>
                  <a:lnTo>
                    <a:pt x="12655" y="0"/>
                  </a:lnTo>
                  <a:lnTo>
                    <a:pt x="12655" y="0"/>
                  </a:lnTo>
                  <a:lnTo>
                    <a:pt x="13749" y="0"/>
                  </a:lnTo>
                  <a:lnTo>
                    <a:pt x="14187" y="0"/>
                  </a:lnTo>
                  <a:lnTo>
                    <a:pt x="14396" y="0"/>
                  </a:lnTo>
                  <a:lnTo>
                    <a:pt x="14187" y="0"/>
                  </a:lnTo>
                  <a:lnTo>
                    <a:pt x="15053" y="0"/>
                  </a:lnTo>
                  <a:lnTo>
                    <a:pt x="15491" y="0"/>
                  </a:lnTo>
                  <a:lnTo>
                    <a:pt x="17242" y="0"/>
                  </a:lnTo>
                  <a:lnTo>
                    <a:pt x="18763" y="0"/>
                  </a:lnTo>
                  <a:lnTo>
                    <a:pt x="19640" y="0"/>
                  </a:lnTo>
                  <a:lnTo>
                    <a:pt x="18763" y="0"/>
                  </a:lnTo>
                  <a:lnTo>
                    <a:pt x="19640" y="0"/>
                  </a:lnTo>
                  <a:lnTo>
                    <a:pt x="19859" y="0"/>
                  </a:lnTo>
                  <a:lnTo>
                    <a:pt x="20285" y="0"/>
                  </a:lnTo>
                  <a:lnTo>
                    <a:pt x="19640" y="0"/>
                  </a:lnTo>
                  <a:lnTo>
                    <a:pt x="18325" y="0"/>
                  </a:lnTo>
                  <a:lnTo>
                    <a:pt x="18106" y="0"/>
                  </a:lnTo>
                  <a:lnTo>
                    <a:pt x="18545" y="0"/>
                  </a:lnTo>
                  <a:lnTo>
                    <a:pt x="19640" y="0"/>
                  </a:lnTo>
                  <a:lnTo>
                    <a:pt x="20504" y="0"/>
                  </a:lnTo>
                  <a:lnTo>
                    <a:pt x="20504" y="0"/>
                  </a:lnTo>
                  <a:lnTo>
                    <a:pt x="20943" y="0"/>
                  </a:lnTo>
                  <a:lnTo>
                    <a:pt x="20943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504" y="0"/>
                  </a:lnTo>
                  <a:lnTo>
                    <a:pt x="19420" y="0"/>
                  </a:lnTo>
                  <a:lnTo>
                    <a:pt x="1767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80" name="曲线"/>
            <p:cNvSpPr>
              <a:spLocks/>
            </p:cNvSpPr>
            <p:nvPr/>
          </p:nvSpPr>
          <p:spPr>
            <a:xfrm>
              <a:off x="2426696" y="2562799"/>
              <a:ext cx="34104" cy="279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236" y="0"/>
                  </a:moveTo>
                  <a:lnTo>
                    <a:pt x="9694" y="0"/>
                  </a:lnTo>
                  <a:lnTo>
                    <a:pt x="8861" y="0"/>
                  </a:lnTo>
                  <a:lnTo>
                    <a:pt x="8306" y="0"/>
                  </a:lnTo>
                  <a:lnTo>
                    <a:pt x="6917" y="0"/>
                  </a:lnTo>
                  <a:lnTo>
                    <a:pt x="6362" y="0"/>
                  </a:lnTo>
                  <a:lnTo>
                    <a:pt x="5263" y="0"/>
                  </a:lnTo>
                  <a:lnTo>
                    <a:pt x="4153" y="0"/>
                  </a:lnTo>
                  <a:lnTo>
                    <a:pt x="3596" y="0"/>
                  </a:lnTo>
                  <a:lnTo>
                    <a:pt x="2499" y="0"/>
                  </a:lnTo>
                  <a:lnTo>
                    <a:pt x="1111" y="0"/>
                  </a:lnTo>
                  <a:lnTo>
                    <a:pt x="0" y="0"/>
                  </a:lnTo>
                  <a:lnTo>
                    <a:pt x="833" y="0"/>
                  </a:lnTo>
                  <a:lnTo>
                    <a:pt x="1111" y="0"/>
                  </a:lnTo>
                  <a:lnTo>
                    <a:pt x="2763" y="0"/>
                  </a:lnTo>
                  <a:lnTo>
                    <a:pt x="3318" y="0"/>
                  </a:lnTo>
                  <a:lnTo>
                    <a:pt x="5263" y="0"/>
                  </a:lnTo>
                  <a:lnTo>
                    <a:pt x="6362" y="0"/>
                  </a:lnTo>
                  <a:lnTo>
                    <a:pt x="7473" y="0"/>
                  </a:lnTo>
                  <a:lnTo>
                    <a:pt x="8306" y="0"/>
                  </a:lnTo>
                  <a:lnTo>
                    <a:pt x="8306" y="0"/>
                  </a:lnTo>
                  <a:lnTo>
                    <a:pt x="10236" y="0"/>
                  </a:lnTo>
                  <a:lnTo>
                    <a:pt x="10793" y="0"/>
                  </a:lnTo>
                  <a:lnTo>
                    <a:pt x="11903" y="0"/>
                  </a:lnTo>
                  <a:lnTo>
                    <a:pt x="12459" y="0"/>
                  </a:lnTo>
                  <a:lnTo>
                    <a:pt x="13557" y="0"/>
                  </a:lnTo>
                  <a:lnTo>
                    <a:pt x="15224" y="0"/>
                  </a:lnTo>
                  <a:lnTo>
                    <a:pt x="16612" y="0"/>
                  </a:lnTo>
                  <a:lnTo>
                    <a:pt x="17989" y="0"/>
                  </a:lnTo>
                  <a:lnTo>
                    <a:pt x="18821" y="0"/>
                  </a:lnTo>
                  <a:lnTo>
                    <a:pt x="19932" y="0"/>
                  </a:lnTo>
                  <a:lnTo>
                    <a:pt x="19932" y="0"/>
                  </a:lnTo>
                  <a:lnTo>
                    <a:pt x="19099" y="0"/>
                  </a:lnTo>
                  <a:lnTo>
                    <a:pt x="19099" y="0"/>
                  </a:lnTo>
                  <a:lnTo>
                    <a:pt x="18821" y="0"/>
                  </a:lnTo>
                  <a:lnTo>
                    <a:pt x="19377" y="0"/>
                  </a:lnTo>
                  <a:lnTo>
                    <a:pt x="20210" y="0"/>
                  </a:lnTo>
                  <a:lnTo>
                    <a:pt x="20488" y="0"/>
                  </a:lnTo>
                  <a:lnTo>
                    <a:pt x="21586" y="0"/>
                  </a:lnTo>
                  <a:lnTo>
                    <a:pt x="20488" y="0"/>
                  </a:lnTo>
                  <a:lnTo>
                    <a:pt x="20488" y="0"/>
                  </a:lnTo>
                  <a:lnTo>
                    <a:pt x="19377" y="0"/>
                  </a:lnTo>
                  <a:lnTo>
                    <a:pt x="19932" y="0"/>
                  </a:lnTo>
                  <a:lnTo>
                    <a:pt x="19932" y="0"/>
                  </a:lnTo>
                  <a:lnTo>
                    <a:pt x="18544" y="0"/>
                  </a:lnTo>
                  <a:lnTo>
                    <a:pt x="18544" y="0"/>
                  </a:lnTo>
                  <a:lnTo>
                    <a:pt x="17711" y="0"/>
                  </a:lnTo>
                  <a:lnTo>
                    <a:pt x="15779" y="0"/>
                  </a:lnTo>
                  <a:lnTo>
                    <a:pt x="14946" y="0"/>
                  </a:lnTo>
                  <a:lnTo>
                    <a:pt x="13557" y="0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81" name="曲线"/>
            <p:cNvSpPr>
              <a:spLocks/>
            </p:cNvSpPr>
            <p:nvPr/>
          </p:nvSpPr>
          <p:spPr>
            <a:xfrm>
              <a:off x="2456414" y="2581586"/>
              <a:ext cx="8310" cy="112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698" y="0"/>
                  </a:moveTo>
                  <a:lnTo>
                    <a:pt x="2279" y="0"/>
                  </a:lnTo>
                  <a:lnTo>
                    <a:pt x="0" y="0"/>
                  </a:lnTo>
                  <a:lnTo>
                    <a:pt x="1139" y="0"/>
                  </a:lnTo>
                  <a:lnTo>
                    <a:pt x="1139" y="0"/>
                  </a:lnTo>
                  <a:lnTo>
                    <a:pt x="4557" y="0"/>
                  </a:lnTo>
                  <a:lnTo>
                    <a:pt x="4557" y="0"/>
                  </a:lnTo>
                  <a:lnTo>
                    <a:pt x="5698" y="0"/>
                  </a:lnTo>
                  <a:lnTo>
                    <a:pt x="7923" y="0"/>
                  </a:lnTo>
                  <a:lnTo>
                    <a:pt x="1704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18180" y="0"/>
                  </a:lnTo>
                  <a:lnTo>
                    <a:pt x="17040" y="0"/>
                  </a:lnTo>
                  <a:lnTo>
                    <a:pt x="1020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82" name="曲线"/>
            <p:cNvSpPr>
              <a:spLocks/>
            </p:cNvSpPr>
            <p:nvPr/>
          </p:nvSpPr>
          <p:spPr>
            <a:xfrm>
              <a:off x="2284242" y="2499380"/>
              <a:ext cx="48514" cy="6134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151" y="0"/>
                  </a:moveTo>
                  <a:lnTo>
                    <a:pt x="16541" y="0"/>
                  </a:lnTo>
                  <a:lnTo>
                    <a:pt x="15369" y="0"/>
                  </a:lnTo>
                  <a:lnTo>
                    <a:pt x="15564" y="0"/>
                  </a:lnTo>
                  <a:lnTo>
                    <a:pt x="14784" y="0"/>
                  </a:lnTo>
                  <a:lnTo>
                    <a:pt x="14784" y="0"/>
                  </a:lnTo>
                  <a:lnTo>
                    <a:pt x="15369" y="0"/>
                  </a:lnTo>
                  <a:lnTo>
                    <a:pt x="14784" y="0"/>
                  </a:lnTo>
                  <a:lnTo>
                    <a:pt x="14207" y="0"/>
                  </a:lnTo>
                  <a:lnTo>
                    <a:pt x="14588" y="0"/>
                  </a:lnTo>
                  <a:lnTo>
                    <a:pt x="13622" y="0"/>
                  </a:lnTo>
                  <a:lnTo>
                    <a:pt x="13230" y="0"/>
                  </a:lnTo>
                  <a:lnTo>
                    <a:pt x="11677" y="0"/>
                  </a:lnTo>
                  <a:lnTo>
                    <a:pt x="11677" y="0"/>
                  </a:lnTo>
                  <a:lnTo>
                    <a:pt x="11287" y="0"/>
                  </a:lnTo>
                  <a:lnTo>
                    <a:pt x="10896" y="0"/>
                  </a:lnTo>
                  <a:lnTo>
                    <a:pt x="11677" y="0"/>
                  </a:lnTo>
                  <a:lnTo>
                    <a:pt x="11483" y="0"/>
                  </a:lnTo>
                  <a:lnTo>
                    <a:pt x="10702" y="0"/>
                  </a:lnTo>
                  <a:lnTo>
                    <a:pt x="10702" y="0"/>
                  </a:lnTo>
                  <a:lnTo>
                    <a:pt x="9725" y="0"/>
                  </a:lnTo>
                  <a:lnTo>
                    <a:pt x="9920" y="0"/>
                  </a:lnTo>
                  <a:lnTo>
                    <a:pt x="11287" y="0"/>
                  </a:lnTo>
                  <a:lnTo>
                    <a:pt x="10896" y="0"/>
                  </a:lnTo>
                  <a:lnTo>
                    <a:pt x="11864" y="0"/>
                  </a:lnTo>
                  <a:lnTo>
                    <a:pt x="12645" y="0"/>
                  </a:lnTo>
                  <a:lnTo>
                    <a:pt x="11483" y="0"/>
                  </a:lnTo>
                  <a:lnTo>
                    <a:pt x="9725" y="0"/>
                  </a:lnTo>
                  <a:lnTo>
                    <a:pt x="10507" y="0"/>
                  </a:lnTo>
                  <a:lnTo>
                    <a:pt x="8759" y="0"/>
                  </a:lnTo>
                  <a:lnTo>
                    <a:pt x="7977" y="0"/>
                  </a:lnTo>
                  <a:lnTo>
                    <a:pt x="7391" y="0"/>
                  </a:lnTo>
                  <a:lnTo>
                    <a:pt x="7000" y="0"/>
                  </a:lnTo>
                  <a:lnTo>
                    <a:pt x="4667" y="0"/>
                  </a:lnTo>
                  <a:lnTo>
                    <a:pt x="4667" y="0"/>
                  </a:lnTo>
                  <a:lnTo>
                    <a:pt x="3113" y="0"/>
                  </a:lnTo>
                  <a:lnTo>
                    <a:pt x="2919" y="0"/>
                  </a:lnTo>
                  <a:lnTo>
                    <a:pt x="3699" y="0"/>
                  </a:lnTo>
                  <a:lnTo>
                    <a:pt x="3895" y="0"/>
                  </a:lnTo>
                  <a:lnTo>
                    <a:pt x="4091" y="0"/>
                  </a:lnTo>
                  <a:lnTo>
                    <a:pt x="4472" y="0"/>
                  </a:lnTo>
                  <a:lnTo>
                    <a:pt x="3895" y="0"/>
                  </a:lnTo>
                  <a:lnTo>
                    <a:pt x="3699" y="0"/>
                  </a:lnTo>
                  <a:lnTo>
                    <a:pt x="2529" y="0"/>
                  </a:lnTo>
                  <a:lnTo>
                    <a:pt x="3895" y="0"/>
                  </a:lnTo>
                  <a:lnTo>
                    <a:pt x="5057" y="0"/>
                  </a:lnTo>
                  <a:lnTo>
                    <a:pt x="5447" y="0"/>
                  </a:lnTo>
                  <a:lnTo>
                    <a:pt x="4091" y="0"/>
                  </a:lnTo>
                  <a:lnTo>
                    <a:pt x="3895" y="0"/>
                  </a:lnTo>
                  <a:lnTo>
                    <a:pt x="4091" y="0"/>
                  </a:lnTo>
                  <a:lnTo>
                    <a:pt x="2724" y="0"/>
                  </a:lnTo>
                  <a:lnTo>
                    <a:pt x="3113" y="0"/>
                  </a:lnTo>
                  <a:lnTo>
                    <a:pt x="2529" y="0"/>
                  </a:lnTo>
                  <a:lnTo>
                    <a:pt x="3504" y="0"/>
                  </a:lnTo>
                  <a:lnTo>
                    <a:pt x="3895" y="0"/>
                  </a:lnTo>
                  <a:lnTo>
                    <a:pt x="3699" y="0"/>
                  </a:lnTo>
                  <a:lnTo>
                    <a:pt x="4862" y="0"/>
                  </a:lnTo>
                  <a:lnTo>
                    <a:pt x="5057" y="0"/>
                  </a:lnTo>
                  <a:lnTo>
                    <a:pt x="7977" y="0"/>
                  </a:lnTo>
                  <a:lnTo>
                    <a:pt x="7000" y="0"/>
                  </a:lnTo>
                  <a:lnTo>
                    <a:pt x="6425" y="0"/>
                  </a:lnTo>
                  <a:lnTo>
                    <a:pt x="5447" y="0"/>
                  </a:lnTo>
                  <a:lnTo>
                    <a:pt x="5839" y="0"/>
                  </a:lnTo>
                  <a:lnTo>
                    <a:pt x="4862" y="0"/>
                  </a:lnTo>
                  <a:lnTo>
                    <a:pt x="3113" y="0"/>
                  </a:lnTo>
                  <a:lnTo>
                    <a:pt x="3895" y="0"/>
                  </a:lnTo>
                  <a:lnTo>
                    <a:pt x="4862" y="0"/>
                  </a:lnTo>
                  <a:lnTo>
                    <a:pt x="5447" y="0"/>
                  </a:lnTo>
                  <a:lnTo>
                    <a:pt x="6806" y="0"/>
                  </a:lnTo>
                  <a:lnTo>
                    <a:pt x="7587" y="0"/>
                  </a:lnTo>
                  <a:lnTo>
                    <a:pt x="7587" y="0"/>
                  </a:lnTo>
                  <a:lnTo>
                    <a:pt x="8759" y="0"/>
                  </a:lnTo>
                  <a:lnTo>
                    <a:pt x="6425" y="0"/>
                  </a:lnTo>
                  <a:lnTo>
                    <a:pt x="4667" y="0"/>
                  </a:lnTo>
                  <a:lnTo>
                    <a:pt x="4091" y="0"/>
                  </a:lnTo>
                  <a:lnTo>
                    <a:pt x="2919" y="0"/>
                  </a:lnTo>
                  <a:lnTo>
                    <a:pt x="3504" y="0"/>
                  </a:lnTo>
                  <a:lnTo>
                    <a:pt x="3113" y="0"/>
                  </a:lnTo>
                  <a:lnTo>
                    <a:pt x="3699" y="0"/>
                  </a:lnTo>
                  <a:lnTo>
                    <a:pt x="2724" y="0"/>
                  </a:lnTo>
                  <a:lnTo>
                    <a:pt x="1943" y="0"/>
                  </a:lnTo>
                  <a:lnTo>
                    <a:pt x="1747" y="0"/>
                  </a:lnTo>
                  <a:lnTo>
                    <a:pt x="1562" y="0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3699" y="0"/>
                  </a:lnTo>
                  <a:lnTo>
                    <a:pt x="2529" y="0"/>
                  </a:lnTo>
                  <a:lnTo>
                    <a:pt x="975" y="0"/>
                  </a:lnTo>
                  <a:lnTo>
                    <a:pt x="585" y="0"/>
                  </a:lnTo>
                  <a:lnTo>
                    <a:pt x="1562" y="0"/>
                  </a:lnTo>
                  <a:lnTo>
                    <a:pt x="1747" y="0"/>
                  </a:lnTo>
                  <a:lnTo>
                    <a:pt x="4091" y="0"/>
                  </a:lnTo>
                  <a:lnTo>
                    <a:pt x="4091" y="0"/>
                  </a:lnTo>
                  <a:lnTo>
                    <a:pt x="2137" y="0"/>
                  </a:lnTo>
                  <a:lnTo>
                    <a:pt x="1562" y="0"/>
                  </a:lnTo>
                  <a:lnTo>
                    <a:pt x="2919" y="0"/>
                  </a:lnTo>
                  <a:lnTo>
                    <a:pt x="4667" y="0"/>
                  </a:lnTo>
                  <a:lnTo>
                    <a:pt x="4472" y="0"/>
                  </a:lnTo>
                  <a:lnTo>
                    <a:pt x="2919" y="0"/>
                  </a:lnTo>
                  <a:lnTo>
                    <a:pt x="3895" y="0"/>
                  </a:lnTo>
                  <a:lnTo>
                    <a:pt x="3699" y="0"/>
                  </a:lnTo>
                  <a:lnTo>
                    <a:pt x="3699" y="0"/>
                  </a:lnTo>
                  <a:lnTo>
                    <a:pt x="4862" y="0"/>
                  </a:lnTo>
                  <a:lnTo>
                    <a:pt x="5643" y="0"/>
                  </a:lnTo>
                  <a:lnTo>
                    <a:pt x="7391" y="0"/>
                  </a:lnTo>
                  <a:lnTo>
                    <a:pt x="8953" y="0"/>
                  </a:lnTo>
                  <a:lnTo>
                    <a:pt x="10507" y="0"/>
                  </a:lnTo>
                  <a:lnTo>
                    <a:pt x="9920" y="0"/>
                  </a:lnTo>
                  <a:lnTo>
                    <a:pt x="10896" y="0"/>
                  </a:lnTo>
                  <a:lnTo>
                    <a:pt x="10702" y="0"/>
                  </a:lnTo>
                  <a:lnTo>
                    <a:pt x="11677" y="0"/>
                  </a:lnTo>
                  <a:lnTo>
                    <a:pt x="12645" y="0"/>
                  </a:lnTo>
                  <a:lnTo>
                    <a:pt x="13425" y="0"/>
                  </a:lnTo>
                  <a:lnTo>
                    <a:pt x="13622" y="0"/>
                  </a:lnTo>
                  <a:lnTo>
                    <a:pt x="16736" y="0"/>
                  </a:lnTo>
                  <a:lnTo>
                    <a:pt x="17117" y="0"/>
                  </a:lnTo>
                  <a:lnTo>
                    <a:pt x="17312" y="0"/>
                  </a:lnTo>
                  <a:lnTo>
                    <a:pt x="18094" y="0"/>
                  </a:lnTo>
                  <a:lnTo>
                    <a:pt x="18679" y="0"/>
                  </a:lnTo>
                  <a:lnTo>
                    <a:pt x="20233" y="0"/>
                  </a:lnTo>
                  <a:lnTo>
                    <a:pt x="19266" y="0"/>
                  </a:lnTo>
                  <a:lnTo>
                    <a:pt x="20037" y="0"/>
                  </a:lnTo>
                  <a:lnTo>
                    <a:pt x="20623" y="0"/>
                  </a:lnTo>
                  <a:lnTo>
                    <a:pt x="20623" y="0"/>
                  </a:lnTo>
                  <a:lnTo>
                    <a:pt x="21403" y="0"/>
                  </a:lnTo>
                  <a:lnTo>
                    <a:pt x="21600" y="0"/>
                  </a:lnTo>
                  <a:lnTo>
                    <a:pt x="21403" y="0"/>
                  </a:lnTo>
                  <a:lnTo>
                    <a:pt x="20623" y="0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23" y="0"/>
                  </a:lnTo>
                  <a:lnTo>
                    <a:pt x="21013" y="0"/>
                  </a:lnTo>
                  <a:lnTo>
                    <a:pt x="20233" y="0"/>
                  </a:lnTo>
                  <a:lnTo>
                    <a:pt x="20428" y="0"/>
                  </a:lnTo>
                  <a:lnTo>
                    <a:pt x="21208" y="0"/>
                  </a:lnTo>
                  <a:lnTo>
                    <a:pt x="21208" y="0"/>
                  </a:lnTo>
                  <a:lnTo>
                    <a:pt x="20037" y="0"/>
                  </a:lnTo>
                  <a:lnTo>
                    <a:pt x="19266" y="0"/>
                  </a:lnTo>
                  <a:lnTo>
                    <a:pt x="18289" y="0"/>
                  </a:lnTo>
                  <a:lnTo>
                    <a:pt x="16736" y="0"/>
                  </a:lnTo>
                  <a:lnTo>
                    <a:pt x="16151" y="0"/>
                  </a:lnTo>
                  <a:lnTo>
                    <a:pt x="15760" y="0"/>
                  </a:lnTo>
                  <a:lnTo>
                    <a:pt x="15173" y="0"/>
                  </a:lnTo>
                  <a:lnTo>
                    <a:pt x="12645" y="0"/>
                  </a:lnTo>
                  <a:lnTo>
                    <a:pt x="13816" y="0"/>
                  </a:lnTo>
                  <a:lnTo>
                    <a:pt x="15173" y="0"/>
                  </a:lnTo>
                  <a:lnTo>
                    <a:pt x="15369" y="0"/>
                  </a:lnTo>
                  <a:lnTo>
                    <a:pt x="16151" y="0"/>
                  </a:lnTo>
                  <a:lnTo>
                    <a:pt x="16541" y="0"/>
                  </a:lnTo>
                  <a:lnTo>
                    <a:pt x="16151" y="0"/>
                  </a:lnTo>
                  <a:lnTo>
                    <a:pt x="16151" y="0"/>
                  </a:lnTo>
                  <a:lnTo>
                    <a:pt x="17117" y="0"/>
                  </a:lnTo>
                  <a:lnTo>
                    <a:pt x="18094" y="0"/>
                  </a:lnTo>
                  <a:lnTo>
                    <a:pt x="17117" y="0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385" name="组合"/>
            <p:cNvGrpSpPr>
              <a:grpSpLocks/>
            </p:cNvGrpSpPr>
            <p:nvPr/>
          </p:nvGrpSpPr>
          <p:grpSpPr>
            <a:xfrm>
              <a:off x="2312645" y="2447210"/>
              <a:ext cx="104442" cy="139818"/>
              <a:chOff x="2312645" y="2447210"/>
              <a:chExt cx="104442" cy="139818"/>
            </a:xfrm>
          </p:grpSpPr>
          <p:sp>
            <p:nvSpPr>
              <p:cNvPr id="383" name="曲线"/>
              <p:cNvSpPr>
                <a:spLocks/>
              </p:cNvSpPr>
              <p:nvPr/>
            </p:nvSpPr>
            <p:spPr>
              <a:xfrm>
                <a:off x="2332298" y="2447210"/>
                <a:ext cx="84790" cy="13981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7129" y="0"/>
                    </a:moveTo>
                    <a:lnTo>
                      <a:pt x="6793" y="0"/>
                    </a:lnTo>
                    <a:lnTo>
                      <a:pt x="6570" y="0"/>
                    </a:lnTo>
                    <a:lnTo>
                      <a:pt x="5904" y="0"/>
                    </a:lnTo>
                    <a:lnTo>
                      <a:pt x="5458" y="0"/>
                    </a:lnTo>
                    <a:lnTo>
                      <a:pt x="4898" y="0"/>
                    </a:lnTo>
                    <a:lnTo>
                      <a:pt x="4569" y="0"/>
                    </a:lnTo>
                    <a:lnTo>
                      <a:pt x="4458" y="0"/>
                    </a:lnTo>
                    <a:lnTo>
                      <a:pt x="4458" y="0"/>
                    </a:lnTo>
                    <a:lnTo>
                      <a:pt x="4234" y="0"/>
                    </a:lnTo>
                    <a:lnTo>
                      <a:pt x="3788" y="0"/>
                    </a:lnTo>
                    <a:lnTo>
                      <a:pt x="3899" y="0"/>
                    </a:lnTo>
                    <a:lnTo>
                      <a:pt x="3234" y="0"/>
                    </a:lnTo>
                    <a:lnTo>
                      <a:pt x="3122" y="0"/>
                    </a:lnTo>
                    <a:lnTo>
                      <a:pt x="2787" y="0"/>
                    </a:lnTo>
                    <a:lnTo>
                      <a:pt x="2899" y="0"/>
                    </a:lnTo>
                    <a:lnTo>
                      <a:pt x="2787" y="0"/>
                    </a:lnTo>
                    <a:lnTo>
                      <a:pt x="2787" y="0"/>
                    </a:lnTo>
                    <a:lnTo>
                      <a:pt x="2228" y="0"/>
                    </a:lnTo>
                    <a:lnTo>
                      <a:pt x="2564" y="0"/>
                    </a:lnTo>
                    <a:lnTo>
                      <a:pt x="2339" y="0"/>
                    </a:lnTo>
                    <a:lnTo>
                      <a:pt x="2117" y="0"/>
                    </a:lnTo>
                    <a:lnTo>
                      <a:pt x="2676" y="0"/>
                    </a:lnTo>
                    <a:lnTo>
                      <a:pt x="2899" y="0"/>
                    </a:lnTo>
                    <a:lnTo>
                      <a:pt x="2228" y="0"/>
                    </a:lnTo>
                    <a:lnTo>
                      <a:pt x="2117" y="0"/>
                    </a:lnTo>
                    <a:lnTo>
                      <a:pt x="1675" y="0"/>
                    </a:lnTo>
                    <a:lnTo>
                      <a:pt x="1564" y="0"/>
                    </a:lnTo>
                    <a:lnTo>
                      <a:pt x="1675" y="0"/>
                    </a:lnTo>
                    <a:lnTo>
                      <a:pt x="1564" y="0"/>
                    </a:lnTo>
                    <a:lnTo>
                      <a:pt x="1451" y="0"/>
                    </a:lnTo>
                    <a:lnTo>
                      <a:pt x="1116" y="0"/>
                    </a:lnTo>
                    <a:lnTo>
                      <a:pt x="1451" y="0"/>
                    </a:lnTo>
                    <a:lnTo>
                      <a:pt x="1116" y="0"/>
                    </a:lnTo>
                    <a:lnTo>
                      <a:pt x="1564" y="0"/>
                    </a:lnTo>
                    <a:lnTo>
                      <a:pt x="1786" y="0"/>
                    </a:lnTo>
                    <a:lnTo>
                      <a:pt x="1564" y="0"/>
                    </a:lnTo>
                    <a:lnTo>
                      <a:pt x="1116" y="0"/>
                    </a:lnTo>
                    <a:lnTo>
                      <a:pt x="1116" y="0"/>
                    </a:lnTo>
                    <a:lnTo>
                      <a:pt x="1116" y="0"/>
                    </a:lnTo>
                    <a:lnTo>
                      <a:pt x="2004" y="0"/>
                    </a:lnTo>
                    <a:lnTo>
                      <a:pt x="1451" y="0"/>
                    </a:lnTo>
                    <a:lnTo>
                      <a:pt x="1451" y="0"/>
                    </a:lnTo>
                    <a:lnTo>
                      <a:pt x="1564" y="0"/>
                    </a:lnTo>
                    <a:lnTo>
                      <a:pt x="2004" y="0"/>
                    </a:lnTo>
                    <a:lnTo>
                      <a:pt x="1786" y="0"/>
                    </a:lnTo>
                    <a:lnTo>
                      <a:pt x="2117" y="0"/>
                    </a:lnTo>
                    <a:lnTo>
                      <a:pt x="2117" y="0"/>
                    </a:lnTo>
                    <a:lnTo>
                      <a:pt x="1675" y="0"/>
                    </a:lnTo>
                    <a:lnTo>
                      <a:pt x="1564" y="0"/>
                    </a:lnTo>
                    <a:lnTo>
                      <a:pt x="1564" y="0"/>
                    </a:lnTo>
                    <a:lnTo>
                      <a:pt x="1675" y="0"/>
                    </a:lnTo>
                    <a:lnTo>
                      <a:pt x="1451" y="0"/>
                    </a:lnTo>
                    <a:lnTo>
                      <a:pt x="1228" y="0"/>
                    </a:lnTo>
                    <a:lnTo>
                      <a:pt x="1564" y="0"/>
                    </a:lnTo>
                    <a:lnTo>
                      <a:pt x="1564" y="0"/>
                    </a:lnTo>
                    <a:lnTo>
                      <a:pt x="1116" y="0"/>
                    </a:lnTo>
                    <a:lnTo>
                      <a:pt x="1004" y="0"/>
                    </a:lnTo>
                    <a:lnTo>
                      <a:pt x="1116" y="0"/>
                    </a:lnTo>
                    <a:lnTo>
                      <a:pt x="1004" y="0"/>
                    </a:lnTo>
                    <a:lnTo>
                      <a:pt x="893" y="0"/>
                    </a:lnTo>
                    <a:lnTo>
                      <a:pt x="334" y="0"/>
                    </a:lnTo>
                    <a:lnTo>
                      <a:pt x="5" y="0"/>
                    </a:lnTo>
                    <a:lnTo>
                      <a:pt x="334" y="0"/>
                    </a:lnTo>
                    <a:lnTo>
                      <a:pt x="669" y="0"/>
                    </a:lnTo>
                    <a:lnTo>
                      <a:pt x="1004" y="0"/>
                    </a:lnTo>
                    <a:lnTo>
                      <a:pt x="893" y="0"/>
                    </a:lnTo>
                    <a:lnTo>
                      <a:pt x="558" y="0"/>
                    </a:lnTo>
                    <a:lnTo>
                      <a:pt x="1004" y="0"/>
                    </a:lnTo>
                    <a:lnTo>
                      <a:pt x="1116" y="0"/>
                    </a:lnTo>
                    <a:lnTo>
                      <a:pt x="1451" y="0"/>
                    </a:lnTo>
                    <a:lnTo>
                      <a:pt x="2676" y="0"/>
                    </a:lnTo>
                    <a:lnTo>
                      <a:pt x="2564" y="0"/>
                    </a:lnTo>
                    <a:lnTo>
                      <a:pt x="2676" y="0"/>
                    </a:lnTo>
                    <a:lnTo>
                      <a:pt x="2228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1675" y="0"/>
                    </a:lnTo>
                    <a:lnTo>
                      <a:pt x="1786" y="0"/>
                    </a:lnTo>
                    <a:lnTo>
                      <a:pt x="1564" y="0"/>
                    </a:lnTo>
                    <a:lnTo>
                      <a:pt x="1564" y="0"/>
                    </a:lnTo>
                    <a:lnTo>
                      <a:pt x="1228" y="0"/>
                    </a:lnTo>
                    <a:lnTo>
                      <a:pt x="1564" y="0"/>
                    </a:lnTo>
                    <a:lnTo>
                      <a:pt x="1675" y="0"/>
                    </a:lnTo>
                    <a:lnTo>
                      <a:pt x="1228" y="0"/>
                    </a:lnTo>
                    <a:lnTo>
                      <a:pt x="1228" y="0"/>
                    </a:lnTo>
                    <a:lnTo>
                      <a:pt x="1004" y="0"/>
                    </a:lnTo>
                    <a:lnTo>
                      <a:pt x="1004" y="0"/>
                    </a:lnTo>
                    <a:lnTo>
                      <a:pt x="1675" y="0"/>
                    </a:lnTo>
                    <a:lnTo>
                      <a:pt x="1564" y="0"/>
                    </a:lnTo>
                    <a:lnTo>
                      <a:pt x="1786" y="0"/>
                    </a:lnTo>
                    <a:lnTo>
                      <a:pt x="1786" y="0"/>
                    </a:lnTo>
                    <a:lnTo>
                      <a:pt x="2117" y="0"/>
                    </a:lnTo>
                    <a:lnTo>
                      <a:pt x="1786" y="0"/>
                    </a:lnTo>
                    <a:lnTo>
                      <a:pt x="2117" y="0"/>
                    </a:lnTo>
                    <a:lnTo>
                      <a:pt x="2899" y="0"/>
                    </a:lnTo>
                    <a:lnTo>
                      <a:pt x="2339" y="0"/>
                    </a:lnTo>
                    <a:lnTo>
                      <a:pt x="2228" y="0"/>
                    </a:lnTo>
                    <a:lnTo>
                      <a:pt x="2564" y="0"/>
                    </a:lnTo>
                    <a:lnTo>
                      <a:pt x="2564" y="0"/>
                    </a:lnTo>
                    <a:lnTo>
                      <a:pt x="2899" y="0"/>
                    </a:lnTo>
                    <a:lnTo>
                      <a:pt x="3122" y="0"/>
                    </a:lnTo>
                    <a:lnTo>
                      <a:pt x="3341" y="0"/>
                    </a:lnTo>
                    <a:lnTo>
                      <a:pt x="3341" y="0"/>
                    </a:lnTo>
                    <a:lnTo>
                      <a:pt x="3675" y="0"/>
                    </a:lnTo>
                    <a:lnTo>
                      <a:pt x="3452" y="0"/>
                    </a:lnTo>
                    <a:lnTo>
                      <a:pt x="4010" y="0"/>
                    </a:lnTo>
                    <a:lnTo>
                      <a:pt x="3452" y="0"/>
                    </a:lnTo>
                    <a:lnTo>
                      <a:pt x="3341" y="0"/>
                    </a:lnTo>
                    <a:lnTo>
                      <a:pt x="3452" y="0"/>
                    </a:lnTo>
                    <a:lnTo>
                      <a:pt x="3788" y="0"/>
                    </a:lnTo>
                    <a:lnTo>
                      <a:pt x="4010" y="0"/>
                    </a:lnTo>
                    <a:lnTo>
                      <a:pt x="3452" y="0"/>
                    </a:lnTo>
                    <a:lnTo>
                      <a:pt x="3122" y="0"/>
                    </a:lnTo>
                    <a:lnTo>
                      <a:pt x="3122" y="0"/>
                    </a:lnTo>
                    <a:lnTo>
                      <a:pt x="2676" y="0"/>
                    </a:lnTo>
                    <a:lnTo>
                      <a:pt x="2676" y="0"/>
                    </a:lnTo>
                    <a:lnTo>
                      <a:pt x="3341" y="0"/>
                    </a:lnTo>
                    <a:lnTo>
                      <a:pt x="3122" y="0"/>
                    </a:lnTo>
                    <a:lnTo>
                      <a:pt x="3452" y="0"/>
                    </a:lnTo>
                    <a:lnTo>
                      <a:pt x="4569" y="0"/>
                    </a:lnTo>
                    <a:lnTo>
                      <a:pt x="4569" y="0"/>
                    </a:lnTo>
                    <a:lnTo>
                      <a:pt x="4234" y="0"/>
                    </a:lnTo>
                    <a:lnTo>
                      <a:pt x="4458" y="0"/>
                    </a:lnTo>
                    <a:lnTo>
                      <a:pt x="5345" y="0"/>
                    </a:lnTo>
                    <a:lnTo>
                      <a:pt x="6017" y="0"/>
                    </a:lnTo>
                    <a:lnTo>
                      <a:pt x="6017" y="0"/>
                    </a:lnTo>
                    <a:lnTo>
                      <a:pt x="6570" y="0"/>
                    </a:lnTo>
                    <a:lnTo>
                      <a:pt x="6682" y="0"/>
                    </a:lnTo>
                    <a:lnTo>
                      <a:pt x="8239" y="0"/>
                    </a:lnTo>
                    <a:lnTo>
                      <a:pt x="7239" y="0"/>
                    </a:lnTo>
                    <a:lnTo>
                      <a:pt x="6570" y="0"/>
                    </a:lnTo>
                    <a:lnTo>
                      <a:pt x="7351" y="0"/>
                    </a:lnTo>
                    <a:lnTo>
                      <a:pt x="7682" y="0"/>
                    </a:lnTo>
                    <a:lnTo>
                      <a:pt x="7682" y="0"/>
                    </a:lnTo>
                    <a:lnTo>
                      <a:pt x="8239" y="0"/>
                    </a:lnTo>
                    <a:lnTo>
                      <a:pt x="8799" y="0"/>
                    </a:lnTo>
                    <a:lnTo>
                      <a:pt x="8686" y="0"/>
                    </a:lnTo>
                    <a:lnTo>
                      <a:pt x="8799" y="0"/>
                    </a:lnTo>
                    <a:lnTo>
                      <a:pt x="8239" y="0"/>
                    </a:lnTo>
                    <a:lnTo>
                      <a:pt x="8352" y="0"/>
                    </a:lnTo>
                    <a:lnTo>
                      <a:pt x="8128" y="0"/>
                    </a:lnTo>
                    <a:lnTo>
                      <a:pt x="8352" y="0"/>
                    </a:lnTo>
                    <a:lnTo>
                      <a:pt x="8799" y="0"/>
                    </a:lnTo>
                    <a:lnTo>
                      <a:pt x="9241" y="0"/>
                    </a:lnTo>
                    <a:lnTo>
                      <a:pt x="8910" y="0"/>
                    </a:lnTo>
                    <a:lnTo>
                      <a:pt x="8463" y="0"/>
                    </a:lnTo>
                    <a:lnTo>
                      <a:pt x="8239" y="0"/>
                    </a:lnTo>
                    <a:lnTo>
                      <a:pt x="7793" y="0"/>
                    </a:lnTo>
                    <a:lnTo>
                      <a:pt x="8128" y="0"/>
                    </a:lnTo>
                    <a:lnTo>
                      <a:pt x="8463" y="0"/>
                    </a:lnTo>
                    <a:lnTo>
                      <a:pt x="7904" y="0"/>
                    </a:lnTo>
                    <a:lnTo>
                      <a:pt x="7575" y="0"/>
                    </a:lnTo>
                    <a:lnTo>
                      <a:pt x="6570" y="0"/>
                    </a:lnTo>
                    <a:lnTo>
                      <a:pt x="6128" y="0"/>
                    </a:lnTo>
                    <a:lnTo>
                      <a:pt x="5123" y="0"/>
                    </a:lnTo>
                    <a:lnTo>
                      <a:pt x="4569" y="0"/>
                    </a:lnTo>
                    <a:lnTo>
                      <a:pt x="3899" y="0"/>
                    </a:lnTo>
                    <a:lnTo>
                      <a:pt x="3675" y="0"/>
                    </a:lnTo>
                    <a:lnTo>
                      <a:pt x="4345" y="0"/>
                    </a:lnTo>
                    <a:lnTo>
                      <a:pt x="4345" y="0"/>
                    </a:lnTo>
                    <a:lnTo>
                      <a:pt x="5458" y="0"/>
                    </a:lnTo>
                    <a:lnTo>
                      <a:pt x="5345" y="0"/>
                    </a:lnTo>
                    <a:lnTo>
                      <a:pt x="5680" y="0"/>
                    </a:lnTo>
                    <a:lnTo>
                      <a:pt x="5345" y="0"/>
                    </a:lnTo>
                    <a:lnTo>
                      <a:pt x="5458" y="0"/>
                    </a:lnTo>
                    <a:lnTo>
                      <a:pt x="5680" y="0"/>
                    </a:lnTo>
                    <a:lnTo>
                      <a:pt x="5010" y="0"/>
                    </a:lnTo>
                    <a:lnTo>
                      <a:pt x="4569" y="0"/>
                    </a:lnTo>
                    <a:lnTo>
                      <a:pt x="4010" y="0"/>
                    </a:lnTo>
                    <a:lnTo>
                      <a:pt x="3899" y="0"/>
                    </a:lnTo>
                    <a:lnTo>
                      <a:pt x="3234" y="0"/>
                    </a:lnTo>
                    <a:lnTo>
                      <a:pt x="2787" y="0"/>
                    </a:lnTo>
                    <a:lnTo>
                      <a:pt x="2117" y="0"/>
                    </a:lnTo>
                    <a:lnTo>
                      <a:pt x="2676" y="0"/>
                    </a:lnTo>
                    <a:lnTo>
                      <a:pt x="2676" y="0"/>
                    </a:lnTo>
                    <a:lnTo>
                      <a:pt x="2228" y="0"/>
                    </a:lnTo>
                    <a:lnTo>
                      <a:pt x="2899" y="0"/>
                    </a:lnTo>
                    <a:lnTo>
                      <a:pt x="2787" y="0"/>
                    </a:lnTo>
                    <a:lnTo>
                      <a:pt x="3122" y="0"/>
                    </a:lnTo>
                    <a:lnTo>
                      <a:pt x="3452" y="0"/>
                    </a:lnTo>
                    <a:lnTo>
                      <a:pt x="4010" y="0"/>
                    </a:lnTo>
                    <a:lnTo>
                      <a:pt x="4787" y="0"/>
                    </a:lnTo>
                    <a:lnTo>
                      <a:pt x="4898" y="0"/>
                    </a:lnTo>
                    <a:lnTo>
                      <a:pt x="5458" y="0"/>
                    </a:lnTo>
                    <a:lnTo>
                      <a:pt x="5010" y="0"/>
                    </a:lnTo>
                    <a:lnTo>
                      <a:pt x="4898" y="0"/>
                    </a:lnTo>
                    <a:lnTo>
                      <a:pt x="5680" y="0"/>
                    </a:lnTo>
                    <a:lnTo>
                      <a:pt x="5680" y="0"/>
                    </a:lnTo>
                    <a:lnTo>
                      <a:pt x="6128" y="0"/>
                    </a:lnTo>
                    <a:lnTo>
                      <a:pt x="6682" y="0"/>
                    </a:lnTo>
                    <a:lnTo>
                      <a:pt x="7017" y="0"/>
                    </a:lnTo>
                    <a:lnTo>
                      <a:pt x="7904" y="0"/>
                    </a:lnTo>
                    <a:lnTo>
                      <a:pt x="8239" y="0"/>
                    </a:lnTo>
                    <a:lnTo>
                      <a:pt x="8686" y="0"/>
                    </a:lnTo>
                    <a:lnTo>
                      <a:pt x="9352" y="0"/>
                    </a:lnTo>
                    <a:lnTo>
                      <a:pt x="9576" y="0"/>
                    </a:lnTo>
                    <a:lnTo>
                      <a:pt x="10134" y="0"/>
                    </a:lnTo>
                    <a:lnTo>
                      <a:pt x="9352" y="0"/>
                    </a:lnTo>
                    <a:lnTo>
                      <a:pt x="8686" y="0"/>
                    </a:lnTo>
                    <a:lnTo>
                      <a:pt x="8686" y="0"/>
                    </a:lnTo>
                    <a:lnTo>
                      <a:pt x="8128" y="0"/>
                    </a:lnTo>
                    <a:lnTo>
                      <a:pt x="7682" y="0"/>
                    </a:lnTo>
                    <a:lnTo>
                      <a:pt x="7239" y="0"/>
                    </a:lnTo>
                    <a:lnTo>
                      <a:pt x="6017" y="0"/>
                    </a:lnTo>
                    <a:lnTo>
                      <a:pt x="5123" y="0"/>
                    </a:lnTo>
                    <a:lnTo>
                      <a:pt x="5123" y="0"/>
                    </a:lnTo>
                    <a:lnTo>
                      <a:pt x="4787" y="0"/>
                    </a:lnTo>
                    <a:lnTo>
                      <a:pt x="4234" y="0"/>
                    </a:lnTo>
                    <a:lnTo>
                      <a:pt x="4234" y="0"/>
                    </a:lnTo>
                    <a:lnTo>
                      <a:pt x="3675" y="0"/>
                    </a:lnTo>
                    <a:lnTo>
                      <a:pt x="3452" y="0"/>
                    </a:lnTo>
                    <a:lnTo>
                      <a:pt x="2899" y="0"/>
                    </a:lnTo>
                    <a:lnTo>
                      <a:pt x="2787" y="0"/>
                    </a:lnTo>
                    <a:lnTo>
                      <a:pt x="2564" y="0"/>
                    </a:lnTo>
                    <a:lnTo>
                      <a:pt x="2339" y="0"/>
                    </a:lnTo>
                    <a:lnTo>
                      <a:pt x="1675" y="0"/>
                    </a:lnTo>
                    <a:lnTo>
                      <a:pt x="1228" y="0"/>
                    </a:lnTo>
                    <a:lnTo>
                      <a:pt x="893" y="0"/>
                    </a:lnTo>
                    <a:lnTo>
                      <a:pt x="893" y="0"/>
                    </a:lnTo>
                    <a:lnTo>
                      <a:pt x="1451" y="0"/>
                    </a:lnTo>
                    <a:lnTo>
                      <a:pt x="1451" y="0"/>
                    </a:lnTo>
                    <a:lnTo>
                      <a:pt x="2004" y="0"/>
                    </a:lnTo>
                    <a:lnTo>
                      <a:pt x="2228" y="0"/>
                    </a:lnTo>
                    <a:lnTo>
                      <a:pt x="2676" y="0"/>
                    </a:lnTo>
                    <a:lnTo>
                      <a:pt x="2564" y="0"/>
                    </a:lnTo>
                    <a:lnTo>
                      <a:pt x="2787" y="0"/>
                    </a:lnTo>
                    <a:lnTo>
                      <a:pt x="2899" y="0"/>
                    </a:lnTo>
                    <a:lnTo>
                      <a:pt x="3341" y="0"/>
                    </a:lnTo>
                    <a:lnTo>
                      <a:pt x="3452" y="0"/>
                    </a:lnTo>
                    <a:lnTo>
                      <a:pt x="3788" y="0"/>
                    </a:lnTo>
                    <a:lnTo>
                      <a:pt x="4345" y="0"/>
                    </a:lnTo>
                    <a:lnTo>
                      <a:pt x="4787" y="0"/>
                    </a:lnTo>
                    <a:lnTo>
                      <a:pt x="5123" y="0"/>
                    </a:lnTo>
                    <a:lnTo>
                      <a:pt x="5345" y="0"/>
                    </a:lnTo>
                    <a:lnTo>
                      <a:pt x="5569" y="0"/>
                    </a:lnTo>
                    <a:lnTo>
                      <a:pt x="5904" y="0"/>
                    </a:lnTo>
                    <a:lnTo>
                      <a:pt x="6235" y="0"/>
                    </a:lnTo>
                    <a:lnTo>
                      <a:pt x="6793" y="0"/>
                    </a:lnTo>
                    <a:lnTo>
                      <a:pt x="6682" y="0"/>
                    </a:lnTo>
                    <a:lnTo>
                      <a:pt x="7129" y="0"/>
                    </a:lnTo>
                    <a:lnTo>
                      <a:pt x="7239" y="0"/>
                    </a:lnTo>
                    <a:lnTo>
                      <a:pt x="7129" y="0"/>
                    </a:lnTo>
                    <a:lnTo>
                      <a:pt x="7351" y="0"/>
                    </a:lnTo>
                    <a:lnTo>
                      <a:pt x="7682" y="0"/>
                    </a:lnTo>
                    <a:lnTo>
                      <a:pt x="7793" y="0"/>
                    </a:lnTo>
                    <a:lnTo>
                      <a:pt x="8910" y="0"/>
                    </a:lnTo>
                    <a:lnTo>
                      <a:pt x="9463" y="0"/>
                    </a:lnTo>
                    <a:lnTo>
                      <a:pt x="10134" y="0"/>
                    </a:lnTo>
                    <a:lnTo>
                      <a:pt x="11134" y="0"/>
                    </a:lnTo>
                    <a:lnTo>
                      <a:pt x="11582" y="0"/>
                    </a:lnTo>
                    <a:lnTo>
                      <a:pt x="11693" y="0"/>
                    </a:lnTo>
                    <a:lnTo>
                      <a:pt x="12357" y="0"/>
                    </a:lnTo>
                    <a:lnTo>
                      <a:pt x="12804" y="0"/>
                    </a:lnTo>
                    <a:lnTo>
                      <a:pt x="13364" y="0"/>
                    </a:lnTo>
                    <a:lnTo>
                      <a:pt x="13917" y="0"/>
                    </a:lnTo>
                    <a:lnTo>
                      <a:pt x="14028" y="0"/>
                    </a:lnTo>
                    <a:lnTo>
                      <a:pt x="14475" y="0"/>
                    </a:lnTo>
                    <a:lnTo>
                      <a:pt x="14475" y="0"/>
                    </a:lnTo>
                    <a:lnTo>
                      <a:pt x="14917" y="0"/>
                    </a:lnTo>
                    <a:lnTo>
                      <a:pt x="15363" y="0"/>
                    </a:lnTo>
                    <a:lnTo>
                      <a:pt x="16258" y="0"/>
                    </a:lnTo>
                    <a:lnTo>
                      <a:pt x="17035" y="0"/>
                    </a:lnTo>
                    <a:lnTo>
                      <a:pt x="17593" y="0"/>
                    </a:lnTo>
                    <a:lnTo>
                      <a:pt x="17817" y="0"/>
                    </a:lnTo>
                    <a:lnTo>
                      <a:pt x="18369" y="0"/>
                    </a:lnTo>
                    <a:lnTo>
                      <a:pt x="18817" y="0"/>
                    </a:lnTo>
                    <a:lnTo>
                      <a:pt x="19263" y="0"/>
                    </a:lnTo>
                    <a:lnTo>
                      <a:pt x="19593" y="0"/>
                    </a:lnTo>
                    <a:lnTo>
                      <a:pt x="19928" y="0"/>
                    </a:lnTo>
                    <a:lnTo>
                      <a:pt x="19817" y="0"/>
                    </a:lnTo>
                    <a:lnTo>
                      <a:pt x="20488" y="0"/>
                    </a:lnTo>
                    <a:lnTo>
                      <a:pt x="21041" y="0"/>
                    </a:lnTo>
                    <a:lnTo>
                      <a:pt x="21041" y="0"/>
                    </a:lnTo>
                    <a:lnTo>
                      <a:pt x="20929" y="0"/>
                    </a:lnTo>
                    <a:lnTo>
                      <a:pt x="21041" y="0"/>
                    </a:lnTo>
                    <a:lnTo>
                      <a:pt x="20152" y="0"/>
                    </a:lnTo>
                    <a:lnTo>
                      <a:pt x="19593" y="0"/>
                    </a:lnTo>
                    <a:lnTo>
                      <a:pt x="19370" y="0"/>
                    </a:lnTo>
                    <a:lnTo>
                      <a:pt x="18817" y="0"/>
                    </a:lnTo>
                    <a:lnTo>
                      <a:pt x="18482" y="0"/>
                    </a:lnTo>
                    <a:lnTo>
                      <a:pt x="18817" y="0"/>
                    </a:lnTo>
                    <a:lnTo>
                      <a:pt x="18928" y="0"/>
                    </a:lnTo>
                    <a:lnTo>
                      <a:pt x="18928" y="0"/>
                    </a:lnTo>
                    <a:lnTo>
                      <a:pt x="18482" y="0"/>
                    </a:lnTo>
                    <a:lnTo>
                      <a:pt x="18147" y="0"/>
                    </a:lnTo>
                    <a:lnTo>
                      <a:pt x="18704" y="0"/>
                    </a:lnTo>
                    <a:lnTo>
                      <a:pt x="19039" y="0"/>
                    </a:lnTo>
                    <a:lnTo>
                      <a:pt x="19481" y="0"/>
                    </a:lnTo>
                    <a:lnTo>
                      <a:pt x="19370" y="0"/>
                    </a:lnTo>
                    <a:lnTo>
                      <a:pt x="18928" y="0"/>
                    </a:lnTo>
                    <a:lnTo>
                      <a:pt x="19263" y="0"/>
                    </a:lnTo>
                    <a:lnTo>
                      <a:pt x="19481" y="0"/>
                    </a:lnTo>
                    <a:lnTo>
                      <a:pt x="19817" y="0"/>
                    </a:lnTo>
                    <a:lnTo>
                      <a:pt x="20152" y="0"/>
                    </a:lnTo>
                    <a:lnTo>
                      <a:pt x="20488" y="0"/>
                    </a:lnTo>
                    <a:lnTo>
                      <a:pt x="20152" y="0"/>
                    </a:lnTo>
                    <a:lnTo>
                      <a:pt x="20376" y="0"/>
                    </a:lnTo>
                    <a:lnTo>
                      <a:pt x="19817" y="0"/>
                    </a:lnTo>
                    <a:lnTo>
                      <a:pt x="20041" y="0"/>
                    </a:lnTo>
                    <a:lnTo>
                      <a:pt x="20376" y="0"/>
                    </a:lnTo>
                    <a:lnTo>
                      <a:pt x="20488" y="0"/>
                    </a:lnTo>
                    <a:lnTo>
                      <a:pt x="20711" y="0"/>
                    </a:lnTo>
                    <a:lnTo>
                      <a:pt x="21152" y="0"/>
                    </a:lnTo>
                    <a:lnTo>
                      <a:pt x="21152" y="0"/>
                    </a:lnTo>
                    <a:lnTo>
                      <a:pt x="21600" y="0"/>
                    </a:lnTo>
                    <a:lnTo>
                      <a:pt x="21264" y="0"/>
                    </a:lnTo>
                    <a:lnTo>
                      <a:pt x="21152" y="0"/>
                    </a:lnTo>
                    <a:lnTo>
                      <a:pt x="20041" y="0"/>
                    </a:lnTo>
                    <a:lnTo>
                      <a:pt x="17817" y="0"/>
                    </a:lnTo>
                    <a:lnTo>
                      <a:pt x="17704" y="0"/>
                    </a:lnTo>
                    <a:lnTo>
                      <a:pt x="17593" y="0"/>
                    </a:lnTo>
                    <a:lnTo>
                      <a:pt x="17035" y="0"/>
                    </a:lnTo>
                    <a:lnTo>
                      <a:pt x="16476" y="0"/>
                    </a:lnTo>
                    <a:lnTo>
                      <a:pt x="17370" y="0"/>
                    </a:lnTo>
                    <a:lnTo>
                      <a:pt x="17370" y="0"/>
                    </a:lnTo>
                    <a:lnTo>
                      <a:pt x="16700" y="0"/>
                    </a:lnTo>
                    <a:lnTo>
                      <a:pt x="16476" y="0"/>
                    </a:lnTo>
                    <a:lnTo>
                      <a:pt x="15698" y="0"/>
                    </a:lnTo>
                    <a:lnTo>
                      <a:pt x="15476" y="0"/>
                    </a:lnTo>
                    <a:lnTo>
                      <a:pt x="15141" y="0"/>
                    </a:lnTo>
                    <a:lnTo>
                      <a:pt x="15028" y="0"/>
                    </a:lnTo>
                    <a:lnTo>
                      <a:pt x="14586" y="0"/>
                    </a:lnTo>
                    <a:lnTo>
                      <a:pt x="15028" y="0"/>
                    </a:lnTo>
                    <a:lnTo>
                      <a:pt x="15587" y="0"/>
                    </a:lnTo>
                    <a:lnTo>
                      <a:pt x="15923" y="0"/>
                    </a:lnTo>
                    <a:lnTo>
                      <a:pt x="16034" y="0"/>
                    </a:lnTo>
                    <a:lnTo>
                      <a:pt x="16700" y="0"/>
                    </a:lnTo>
                    <a:lnTo>
                      <a:pt x="15923" y="0"/>
                    </a:lnTo>
                    <a:lnTo>
                      <a:pt x="15476" y="0"/>
                    </a:lnTo>
                    <a:lnTo>
                      <a:pt x="15698" y="0"/>
                    </a:lnTo>
                    <a:lnTo>
                      <a:pt x="15923" y="0"/>
                    </a:lnTo>
                    <a:lnTo>
                      <a:pt x="15476" y="0"/>
                    </a:lnTo>
                    <a:lnTo>
                      <a:pt x="15363" y="0"/>
                    </a:lnTo>
                    <a:lnTo>
                      <a:pt x="15141" y="0"/>
                    </a:lnTo>
                    <a:lnTo>
                      <a:pt x="14810" y="0"/>
                    </a:lnTo>
                    <a:lnTo>
                      <a:pt x="13917" y="0"/>
                    </a:lnTo>
                    <a:lnTo>
                      <a:pt x="12917" y="0"/>
                    </a:lnTo>
                    <a:lnTo>
                      <a:pt x="12917" y="0"/>
                    </a:lnTo>
                    <a:lnTo>
                      <a:pt x="12693" y="0"/>
                    </a:lnTo>
                    <a:lnTo>
                      <a:pt x="12357" y="0"/>
                    </a:lnTo>
                    <a:lnTo>
                      <a:pt x="12022" y="0"/>
                    </a:lnTo>
                    <a:lnTo>
                      <a:pt x="11693" y="0"/>
                    </a:lnTo>
                    <a:lnTo>
                      <a:pt x="11469" y="0"/>
                    </a:lnTo>
                    <a:lnTo>
                      <a:pt x="11134" y="0"/>
                    </a:lnTo>
                    <a:lnTo>
                      <a:pt x="10358" y="0"/>
                    </a:lnTo>
                    <a:lnTo>
                      <a:pt x="9798" y="0"/>
                    </a:lnTo>
                    <a:lnTo>
                      <a:pt x="9352" y="0"/>
                    </a:lnTo>
                    <a:lnTo>
                      <a:pt x="8799" y="0"/>
                    </a:lnTo>
                    <a:lnTo>
                      <a:pt x="8463" y="0"/>
                    </a:lnTo>
                    <a:lnTo>
                      <a:pt x="7904" y="0"/>
                    </a:lnTo>
                    <a:lnTo>
                      <a:pt x="7239" y="0"/>
                    </a:lnTo>
                    <a:lnTo>
                      <a:pt x="6793" y="0"/>
                    </a:lnTo>
                    <a:lnTo>
                      <a:pt x="6235" y="0"/>
                    </a:lnTo>
                    <a:lnTo>
                      <a:pt x="6128" y="0"/>
                    </a:lnTo>
                    <a:lnTo>
                      <a:pt x="6128" y="0"/>
                    </a:lnTo>
                    <a:lnTo>
                      <a:pt x="6458" y="0"/>
                    </a:lnTo>
                    <a:lnTo>
                      <a:pt x="7129" y="0"/>
                    </a:lnTo>
                    <a:lnTo>
                      <a:pt x="7793" y="0"/>
                    </a:lnTo>
                    <a:lnTo>
                      <a:pt x="7904" y="0"/>
                    </a:lnTo>
                    <a:lnTo>
                      <a:pt x="8463" y="0"/>
                    </a:lnTo>
                    <a:lnTo>
                      <a:pt x="9023" y="0"/>
                    </a:lnTo>
                    <a:lnTo>
                      <a:pt x="8463" y="0"/>
                    </a:lnTo>
                    <a:lnTo>
                      <a:pt x="8463" y="0"/>
                    </a:lnTo>
                    <a:lnTo>
                      <a:pt x="8239" y="0"/>
                    </a:lnTo>
                    <a:lnTo>
                      <a:pt x="7575" y="0"/>
                    </a:lnTo>
                    <a:lnTo>
                      <a:pt x="7351" y="0"/>
                    </a:lnTo>
                    <a:lnTo>
                      <a:pt x="7904" y="0"/>
                    </a:lnTo>
                    <a:lnTo>
                      <a:pt x="8686" y="0"/>
                    </a:lnTo>
                    <a:lnTo>
                      <a:pt x="9023" y="0"/>
                    </a:lnTo>
                    <a:lnTo>
                      <a:pt x="9023" y="0"/>
                    </a:lnTo>
                    <a:lnTo>
                      <a:pt x="9352" y="0"/>
                    </a:lnTo>
                    <a:lnTo>
                      <a:pt x="9798" y="0"/>
                    </a:lnTo>
                    <a:lnTo>
                      <a:pt x="10023" y="0"/>
                    </a:lnTo>
                    <a:lnTo>
                      <a:pt x="10023" y="0"/>
                    </a:lnTo>
                    <a:lnTo>
                      <a:pt x="10358" y="0"/>
                    </a:lnTo>
                    <a:lnTo>
                      <a:pt x="10134" y="0"/>
                    </a:lnTo>
                    <a:lnTo>
                      <a:pt x="10469" y="0"/>
                    </a:lnTo>
                    <a:lnTo>
                      <a:pt x="11023" y="0"/>
                    </a:lnTo>
                    <a:lnTo>
                      <a:pt x="11023" y="0"/>
                    </a:lnTo>
                    <a:lnTo>
                      <a:pt x="10134" y="0"/>
                    </a:lnTo>
                    <a:lnTo>
                      <a:pt x="10023" y="0"/>
                    </a:lnTo>
                    <a:lnTo>
                      <a:pt x="8910" y="0"/>
                    </a:lnTo>
                    <a:lnTo>
                      <a:pt x="8128" y="0"/>
                    </a:lnTo>
                    <a:lnTo>
                      <a:pt x="7904" y="0"/>
                    </a:lnTo>
                    <a:lnTo>
                      <a:pt x="7575" y="0"/>
                    </a:lnTo>
                    <a:lnTo>
                      <a:pt x="7129" y="0"/>
                    </a:lnTo>
                    <a:lnTo>
                      <a:pt x="6682" y="0"/>
                    </a:lnTo>
                    <a:lnTo>
                      <a:pt x="6682" y="0"/>
                    </a:lnTo>
                    <a:lnTo>
                      <a:pt x="6235" y="0"/>
                    </a:lnTo>
                    <a:lnTo>
                      <a:pt x="5680" y="0"/>
                    </a:lnTo>
                    <a:lnTo>
                      <a:pt x="5569" y="0"/>
                    </a:lnTo>
                    <a:lnTo>
                      <a:pt x="5123" y="0"/>
                    </a:lnTo>
                    <a:lnTo>
                      <a:pt x="5010" y="0"/>
                    </a:lnTo>
                    <a:lnTo>
                      <a:pt x="5569" y="0"/>
                    </a:lnTo>
                    <a:lnTo>
                      <a:pt x="6017" y="0"/>
                    </a:lnTo>
                    <a:lnTo>
                      <a:pt x="6017" y="0"/>
                    </a:lnTo>
                    <a:lnTo>
                      <a:pt x="5680" y="0"/>
                    </a:lnTo>
                    <a:lnTo>
                      <a:pt x="5123" y="0"/>
                    </a:lnTo>
                    <a:lnTo>
                      <a:pt x="5458" y="0"/>
                    </a:lnTo>
                    <a:lnTo>
                      <a:pt x="5569" y="0"/>
                    </a:lnTo>
                    <a:lnTo>
                      <a:pt x="6793" y="0"/>
                    </a:lnTo>
                    <a:lnTo>
                      <a:pt x="7129" y="0"/>
                    </a:lnTo>
                    <a:lnTo>
                      <a:pt x="7575" y="0"/>
                    </a:lnTo>
                    <a:lnTo>
                      <a:pt x="7682" y="0"/>
                    </a:lnTo>
                    <a:lnTo>
                      <a:pt x="7575" y="0"/>
                    </a:lnTo>
                    <a:lnTo>
                      <a:pt x="7793" y="0"/>
                    </a:lnTo>
                    <a:lnTo>
                      <a:pt x="7682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84" name="曲线"/>
              <p:cNvSpPr>
                <a:spLocks/>
              </p:cNvSpPr>
              <p:nvPr/>
            </p:nvSpPr>
            <p:spPr>
              <a:xfrm>
                <a:off x="2312645" y="2502292"/>
                <a:ext cx="26669" cy="2004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2380" y="0"/>
                    </a:moveTo>
                    <a:lnTo>
                      <a:pt x="10622" y="0"/>
                    </a:lnTo>
                    <a:lnTo>
                      <a:pt x="9201" y="0"/>
                    </a:lnTo>
                    <a:lnTo>
                      <a:pt x="8846" y="0"/>
                    </a:lnTo>
                    <a:lnTo>
                      <a:pt x="7087" y="0"/>
                    </a:lnTo>
                    <a:lnTo>
                      <a:pt x="6375" y="0"/>
                    </a:lnTo>
                    <a:lnTo>
                      <a:pt x="4955" y="0"/>
                    </a:lnTo>
                    <a:lnTo>
                      <a:pt x="4599" y="0"/>
                    </a:lnTo>
                    <a:lnTo>
                      <a:pt x="2130" y="0"/>
                    </a:lnTo>
                    <a:lnTo>
                      <a:pt x="0" y="0"/>
                    </a:lnTo>
                    <a:lnTo>
                      <a:pt x="4599" y="0"/>
                    </a:lnTo>
                    <a:lnTo>
                      <a:pt x="5666" y="0"/>
                    </a:lnTo>
                    <a:lnTo>
                      <a:pt x="6375" y="0"/>
                    </a:lnTo>
                    <a:lnTo>
                      <a:pt x="7442" y="0"/>
                    </a:lnTo>
                    <a:lnTo>
                      <a:pt x="10267" y="0"/>
                    </a:lnTo>
                    <a:lnTo>
                      <a:pt x="12042" y="0"/>
                    </a:lnTo>
                    <a:lnTo>
                      <a:pt x="13447" y="0"/>
                    </a:lnTo>
                    <a:lnTo>
                      <a:pt x="15578" y="0"/>
                    </a:lnTo>
                    <a:lnTo>
                      <a:pt x="15932" y="0"/>
                    </a:lnTo>
                    <a:lnTo>
                      <a:pt x="15932" y="0"/>
                    </a:lnTo>
                    <a:lnTo>
                      <a:pt x="16981" y="0"/>
                    </a:lnTo>
                    <a:lnTo>
                      <a:pt x="18048" y="0"/>
                    </a:lnTo>
                    <a:lnTo>
                      <a:pt x="18048" y="0"/>
                    </a:lnTo>
                    <a:lnTo>
                      <a:pt x="20533" y="0"/>
                    </a:lnTo>
                    <a:lnTo>
                      <a:pt x="20889" y="0"/>
                    </a:lnTo>
                    <a:lnTo>
                      <a:pt x="19468" y="0"/>
                    </a:lnTo>
                    <a:lnTo>
                      <a:pt x="19824" y="0"/>
                    </a:lnTo>
                    <a:lnTo>
                      <a:pt x="19468" y="0"/>
                    </a:lnTo>
                    <a:lnTo>
                      <a:pt x="20533" y="0"/>
                    </a:lnTo>
                    <a:lnTo>
                      <a:pt x="21600" y="0"/>
                    </a:lnTo>
                    <a:lnTo>
                      <a:pt x="20889" y="0"/>
                    </a:lnTo>
                    <a:lnTo>
                      <a:pt x="18757" y="0"/>
                    </a:lnTo>
                    <a:lnTo>
                      <a:pt x="19824" y="0"/>
                    </a:lnTo>
                    <a:lnTo>
                      <a:pt x="16981" y="0"/>
                    </a:lnTo>
                    <a:lnTo>
                      <a:pt x="16981" y="0"/>
                    </a:lnTo>
                    <a:lnTo>
                      <a:pt x="15578" y="0"/>
                    </a:lnTo>
                    <a:lnTo>
                      <a:pt x="1238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386" name="曲线"/>
            <p:cNvSpPr>
              <a:spLocks/>
            </p:cNvSpPr>
            <p:nvPr/>
          </p:nvSpPr>
          <p:spPr>
            <a:xfrm>
              <a:off x="2909546" y="3354788"/>
              <a:ext cx="91786" cy="16400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36" y="0"/>
                  </a:moveTo>
                  <a:lnTo>
                    <a:pt x="18410" y="0"/>
                  </a:lnTo>
                  <a:lnTo>
                    <a:pt x="18719" y="0"/>
                  </a:lnTo>
                  <a:lnTo>
                    <a:pt x="18203" y="0"/>
                  </a:lnTo>
                  <a:lnTo>
                    <a:pt x="17691" y="0"/>
                  </a:lnTo>
                  <a:lnTo>
                    <a:pt x="17382" y="0"/>
                  </a:lnTo>
                  <a:lnTo>
                    <a:pt x="17796" y="0"/>
                  </a:lnTo>
                  <a:lnTo>
                    <a:pt x="17796" y="0"/>
                  </a:lnTo>
                  <a:lnTo>
                    <a:pt x="18203" y="0"/>
                  </a:lnTo>
                  <a:lnTo>
                    <a:pt x="18203" y="0"/>
                  </a:lnTo>
                  <a:lnTo>
                    <a:pt x="17691" y="0"/>
                  </a:lnTo>
                  <a:lnTo>
                    <a:pt x="17691" y="0"/>
                  </a:lnTo>
                  <a:lnTo>
                    <a:pt x="17279" y="0"/>
                  </a:lnTo>
                  <a:lnTo>
                    <a:pt x="16867" y="0"/>
                  </a:lnTo>
                  <a:lnTo>
                    <a:pt x="16356" y="0"/>
                  </a:lnTo>
                  <a:lnTo>
                    <a:pt x="16356" y="0"/>
                  </a:lnTo>
                  <a:lnTo>
                    <a:pt x="15943" y="0"/>
                  </a:lnTo>
                  <a:lnTo>
                    <a:pt x="15632" y="0"/>
                  </a:lnTo>
                  <a:lnTo>
                    <a:pt x="15632" y="0"/>
                  </a:lnTo>
                  <a:lnTo>
                    <a:pt x="15322" y="0"/>
                  </a:lnTo>
                  <a:lnTo>
                    <a:pt x="14915" y="0"/>
                  </a:lnTo>
                  <a:lnTo>
                    <a:pt x="14915" y="0"/>
                  </a:lnTo>
                  <a:lnTo>
                    <a:pt x="15427" y="0"/>
                  </a:lnTo>
                  <a:lnTo>
                    <a:pt x="15632" y="0"/>
                  </a:lnTo>
                  <a:lnTo>
                    <a:pt x="15427" y="0"/>
                  </a:lnTo>
                  <a:lnTo>
                    <a:pt x="15122" y="0"/>
                  </a:lnTo>
                  <a:lnTo>
                    <a:pt x="14399" y="0"/>
                  </a:lnTo>
                  <a:lnTo>
                    <a:pt x="14708" y="0"/>
                  </a:lnTo>
                  <a:lnTo>
                    <a:pt x="15225" y="0"/>
                  </a:lnTo>
                  <a:lnTo>
                    <a:pt x="15225" y="0"/>
                  </a:lnTo>
                  <a:lnTo>
                    <a:pt x="15122" y="0"/>
                  </a:lnTo>
                  <a:lnTo>
                    <a:pt x="14708" y="0"/>
                  </a:lnTo>
                  <a:lnTo>
                    <a:pt x="14296" y="0"/>
                  </a:lnTo>
                  <a:lnTo>
                    <a:pt x="14193" y="0"/>
                  </a:lnTo>
                  <a:lnTo>
                    <a:pt x="13371" y="0"/>
                  </a:lnTo>
                  <a:lnTo>
                    <a:pt x="13371" y="0"/>
                  </a:lnTo>
                  <a:lnTo>
                    <a:pt x="13579" y="0"/>
                  </a:lnTo>
                  <a:lnTo>
                    <a:pt x="13371" y="0"/>
                  </a:lnTo>
                  <a:lnTo>
                    <a:pt x="12856" y="0"/>
                  </a:lnTo>
                  <a:lnTo>
                    <a:pt x="13165" y="0"/>
                  </a:lnTo>
                  <a:lnTo>
                    <a:pt x="13062" y="0"/>
                  </a:lnTo>
                  <a:lnTo>
                    <a:pt x="12344" y="0"/>
                  </a:lnTo>
                  <a:lnTo>
                    <a:pt x="12650" y="0"/>
                  </a:lnTo>
                  <a:lnTo>
                    <a:pt x="13062" y="0"/>
                  </a:lnTo>
                  <a:lnTo>
                    <a:pt x="13062" y="0"/>
                  </a:lnTo>
                  <a:lnTo>
                    <a:pt x="12650" y="0"/>
                  </a:lnTo>
                  <a:lnTo>
                    <a:pt x="12139" y="0"/>
                  </a:lnTo>
                  <a:lnTo>
                    <a:pt x="12139" y="0"/>
                  </a:lnTo>
                  <a:lnTo>
                    <a:pt x="11829" y="0"/>
                  </a:lnTo>
                  <a:lnTo>
                    <a:pt x="12139" y="0"/>
                  </a:lnTo>
                  <a:lnTo>
                    <a:pt x="11829" y="0"/>
                  </a:lnTo>
                  <a:lnTo>
                    <a:pt x="10801" y="0"/>
                  </a:lnTo>
                  <a:lnTo>
                    <a:pt x="10698" y="0"/>
                  </a:lnTo>
                  <a:lnTo>
                    <a:pt x="10801" y="0"/>
                  </a:lnTo>
                  <a:lnTo>
                    <a:pt x="10595" y="0"/>
                  </a:lnTo>
                  <a:lnTo>
                    <a:pt x="10286" y="0"/>
                  </a:lnTo>
                  <a:lnTo>
                    <a:pt x="10079" y="0"/>
                  </a:lnTo>
                  <a:lnTo>
                    <a:pt x="10079" y="0"/>
                  </a:lnTo>
                  <a:lnTo>
                    <a:pt x="9775" y="0"/>
                  </a:lnTo>
                  <a:lnTo>
                    <a:pt x="9155" y="0"/>
                  </a:lnTo>
                  <a:lnTo>
                    <a:pt x="8437" y="0"/>
                  </a:lnTo>
                  <a:lnTo>
                    <a:pt x="8232" y="0"/>
                  </a:lnTo>
                  <a:lnTo>
                    <a:pt x="8024" y="0"/>
                  </a:lnTo>
                  <a:lnTo>
                    <a:pt x="8127" y="0"/>
                  </a:lnTo>
                  <a:lnTo>
                    <a:pt x="7921" y="0"/>
                  </a:lnTo>
                  <a:lnTo>
                    <a:pt x="7612" y="0"/>
                  </a:lnTo>
                  <a:lnTo>
                    <a:pt x="7612" y="0"/>
                  </a:lnTo>
                  <a:lnTo>
                    <a:pt x="7406" y="0"/>
                  </a:lnTo>
                  <a:lnTo>
                    <a:pt x="7101" y="0"/>
                  </a:lnTo>
                  <a:lnTo>
                    <a:pt x="6894" y="0"/>
                  </a:lnTo>
                  <a:lnTo>
                    <a:pt x="5660" y="0"/>
                  </a:lnTo>
                  <a:lnTo>
                    <a:pt x="5454" y="0"/>
                  </a:lnTo>
                  <a:lnTo>
                    <a:pt x="5144" y="0"/>
                  </a:lnTo>
                  <a:lnTo>
                    <a:pt x="4525" y="0"/>
                  </a:lnTo>
                  <a:lnTo>
                    <a:pt x="4323" y="0"/>
                  </a:lnTo>
                  <a:lnTo>
                    <a:pt x="4428" y="0"/>
                  </a:lnTo>
                  <a:lnTo>
                    <a:pt x="3602" y="0"/>
                  </a:lnTo>
                  <a:lnTo>
                    <a:pt x="3602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3291" y="0"/>
                  </a:lnTo>
                  <a:lnTo>
                    <a:pt x="2885" y="0"/>
                  </a:lnTo>
                  <a:lnTo>
                    <a:pt x="3091" y="0"/>
                  </a:lnTo>
                  <a:lnTo>
                    <a:pt x="3091" y="0"/>
                  </a:lnTo>
                  <a:lnTo>
                    <a:pt x="3911" y="0"/>
                  </a:lnTo>
                  <a:lnTo>
                    <a:pt x="3911" y="0"/>
                  </a:lnTo>
                  <a:lnTo>
                    <a:pt x="4323" y="0"/>
                  </a:lnTo>
                  <a:lnTo>
                    <a:pt x="4323" y="0"/>
                  </a:lnTo>
                  <a:lnTo>
                    <a:pt x="3911" y="0"/>
                  </a:lnTo>
                  <a:lnTo>
                    <a:pt x="4015" y="0"/>
                  </a:lnTo>
                  <a:lnTo>
                    <a:pt x="3808" y="0"/>
                  </a:lnTo>
                  <a:lnTo>
                    <a:pt x="3291" y="0"/>
                  </a:lnTo>
                  <a:lnTo>
                    <a:pt x="3091" y="0"/>
                  </a:lnTo>
                  <a:lnTo>
                    <a:pt x="2780" y="0"/>
                  </a:lnTo>
                  <a:lnTo>
                    <a:pt x="2574" y="0"/>
                  </a:lnTo>
                  <a:lnTo>
                    <a:pt x="2059" y="0"/>
                  </a:lnTo>
                  <a:lnTo>
                    <a:pt x="2059" y="0"/>
                  </a:lnTo>
                  <a:lnTo>
                    <a:pt x="1753" y="0"/>
                  </a:lnTo>
                  <a:lnTo>
                    <a:pt x="825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3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928" y="0"/>
                  </a:lnTo>
                  <a:lnTo>
                    <a:pt x="825" y="0"/>
                  </a:lnTo>
                  <a:lnTo>
                    <a:pt x="928" y="0"/>
                  </a:lnTo>
                  <a:lnTo>
                    <a:pt x="1341" y="0"/>
                  </a:lnTo>
                  <a:lnTo>
                    <a:pt x="1443" y="0"/>
                  </a:lnTo>
                  <a:lnTo>
                    <a:pt x="1341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825" y="0"/>
                  </a:lnTo>
                  <a:lnTo>
                    <a:pt x="722" y="0"/>
                  </a:lnTo>
                  <a:lnTo>
                    <a:pt x="928" y="0"/>
                  </a:lnTo>
                  <a:lnTo>
                    <a:pt x="928" y="0"/>
                  </a:lnTo>
                  <a:lnTo>
                    <a:pt x="1341" y="0"/>
                  </a:lnTo>
                  <a:lnTo>
                    <a:pt x="1753" y="0"/>
                  </a:lnTo>
                  <a:lnTo>
                    <a:pt x="1956" y="0"/>
                  </a:lnTo>
                  <a:lnTo>
                    <a:pt x="2265" y="0"/>
                  </a:lnTo>
                  <a:lnTo>
                    <a:pt x="2574" y="0"/>
                  </a:lnTo>
                  <a:lnTo>
                    <a:pt x="2987" y="0"/>
                  </a:lnTo>
                  <a:lnTo>
                    <a:pt x="3091" y="0"/>
                  </a:lnTo>
                  <a:lnTo>
                    <a:pt x="3602" y="0"/>
                  </a:lnTo>
                  <a:lnTo>
                    <a:pt x="4015" y="0"/>
                  </a:lnTo>
                  <a:lnTo>
                    <a:pt x="4428" y="0"/>
                  </a:lnTo>
                  <a:lnTo>
                    <a:pt x="4428" y="0"/>
                  </a:lnTo>
                  <a:lnTo>
                    <a:pt x="4525" y="0"/>
                  </a:lnTo>
                  <a:lnTo>
                    <a:pt x="4939" y="0"/>
                  </a:lnTo>
                  <a:lnTo>
                    <a:pt x="5558" y="0"/>
                  </a:lnTo>
                  <a:lnTo>
                    <a:pt x="6172" y="0"/>
                  </a:lnTo>
                  <a:lnTo>
                    <a:pt x="6687" y="0"/>
                  </a:lnTo>
                  <a:lnTo>
                    <a:pt x="8536" y="0"/>
                  </a:lnTo>
                  <a:lnTo>
                    <a:pt x="9052" y="0"/>
                  </a:lnTo>
                  <a:lnTo>
                    <a:pt x="9975" y="0"/>
                  </a:lnTo>
                  <a:lnTo>
                    <a:pt x="10286" y="0"/>
                  </a:lnTo>
                  <a:lnTo>
                    <a:pt x="10698" y="0"/>
                  </a:lnTo>
                  <a:lnTo>
                    <a:pt x="11007" y="0"/>
                  </a:lnTo>
                  <a:lnTo>
                    <a:pt x="11519" y="0"/>
                  </a:lnTo>
                  <a:lnTo>
                    <a:pt x="11519" y="0"/>
                  </a:lnTo>
                  <a:lnTo>
                    <a:pt x="12036" y="0"/>
                  </a:lnTo>
                  <a:lnTo>
                    <a:pt x="12036" y="0"/>
                  </a:lnTo>
                  <a:lnTo>
                    <a:pt x="11829" y="0"/>
                  </a:lnTo>
                  <a:lnTo>
                    <a:pt x="12241" y="0"/>
                  </a:lnTo>
                  <a:lnTo>
                    <a:pt x="12551" y="0"/>
                  </a:lnTo>
                  <a:lnTo>
                    <a:pt x="12344" y="0"/>
                  </a:lnTo>
                  <a:lnTo>
                    <a:pt x="12650" y="0"/>
                  </a:lnTo>
                  <a:lnTo>
                    <a:pt x="13165" y="0"/>
                  </a:lnTo>
                  <a:lnTo>
                    <a:pt x="13579" y="0"/>
                  </a:lnTo>
                  <a:lnTo>
                    <a:pt x="13784" y="0"/>
                  </a:lnTo>
                  <a:lnTo>
                    <a:pt x="14296" y="0"/>
                  </a:lnTo>
                  <a:lnTo>
                    <a:pt x="14605" y="0"/>
                  </a:lnTo>
                  <a:lnTo>
                    <a:pt x="15322" y="0"/>
                  </a:lnTo>
                  <a:lnTo>
                    <a:pt x="16148" y="0"/>
                  </a:lnTo>
                  <a:lnTo>
                    <a:pt x="16660" y="0"/>
                  </a:lnTo>
                  <a:lnTo>
                    <a:pt x="16660" y="0"/>
                  </a:lnTo>
                  <a:lnTo>
                    <a:pt x="17175" y="0"/>
                  </a:lnTo>
                  <a:lnTo>
                    <a:pt x="17279" y="0"/>
                  </a:lnTo>
                  <a:lnTo>
                    <a:pt x="17899" y="0"/>
                  </a:lnTo>
                  <a:lnTo>
                    <a:pt x="18203" y="0"/>
                  </a:lnTo>
                  <a:lnTo>
                    <a:pt x="18410" y="0"/>
                  </a:lnTo>
                  <a:lnTo>
                    <a:pt x="18719" y="0"/>
                  </a:lnTo>
                  <a:lnTo>
                    <a:pt x="18822" y="0"/>
                  </a:lnTo>
                  <a:lnTo>
                    <a:pt x="18719" y="0"/>
                  </a:lnTo>
                  <a:lnTo>
                    <a:pt x="18822" y="0"/>
                  </a:lnTo>
                  <a:lnTo>
                    <a:pt x="19334" y="0"/>
                  </a:lnTo>
                  <a:lnTo>
                    <a:pt x="19334" y="0"/>
                  </a:lnTo>
                  <a:lnTo>
                    <a:pt x="19746" y="0"/>
                  </a:lnTo>
                  <a:lnTo>
                    <a:pt x="19539" y="0"/>
                  </a:lnTo>
                  <a:lnTo>
                    <a:pt x="19334" y="0"/>
                  </a:lnTo>
                  <a:lnTo>
                    <a:pt x="19539" y="0"/>
                  </a:lnTo>
                  <a:lnTo>
                    <a:pt x="19539" y="0"/>
                  </a:lnTo>
                  <a:lnTo>
                    <a:pt x="19334" y="0"/>
                  </a:lnTo>
                  <a:lnTo>
                    <a:pt x="19334" y="0"/>
                  </a:lnTo>
                  <a:lnTo>
                    <a:pt x="19746" y="0"/>
                  </a:lnTo>
                  <a:lnTo>
                    <a:pt x="19952" y="0"/>
                  </a:lnTo>
                  <a:lnTo>
                    <a:pt x="20055" y="0"/>
                  </a:lnTo>
                  <a:lnTo>
                    <a:pt x="20572" y="0"/>
                  </a:lnTo>
                  <a:lnTo>
                    <a:pt x="20980" y="0"/>
                  </a:lnTo>
                  <a:lnTo>
                    <a:pt x="21082" y="0"/>
                  </a:lnTo>
                  <a:lnTo>
                    <a:pt x="21289" y="0"/>
                  </a:lnTo>
                  <a:lnTo>
                    <a:pt x="21393" y="0"/>
                  </a:lnTo>
                  <a:lnTo>
                    <a:pt x="21393" y="0"/>
                  </a:lnTo>
                  <a:lnTo>
                    <a:pt x="21600" y="0"/>
                  </a:lnTo>
                  <a:lnTo>
                    <a:pt x="21495" y="0"/>
                  </a:lnTo>
                  <a:lnTo>
                    <a:pt x="20980" y="0"/>
                  </a:lnTo>
                  <a:lnTo>
                    <a:pt x="20877" y="0"/>
                  </a:lnTo>
                  <a:lnTo>
                    <a:pt x="20980" y="0"/>
                  </a:lnTo>
                  <a:lnTo>
                    <a:pt x="20980" y="0"/>
                  </a:lnTo>
                  <a:lnTo>
                    <a:pt x="20877" y="0"/>
                  </a:lnTo>
                  <a:lnTo>
                    <a:pt x="20980" y="0"/>
                  </a:lnTo>
                  <a:lnTo>
                    <a:pt x="20980" y="0"/>
                  </a:lnTo>
                  <a:lnTo>
                    <a:pt x="20572" y="0"/>
                  </a:lnTo>
                  <a:lnTo>
                    <a:pt x="20572" y="0"/>
                  </a:lnTo>
                  <a:lnTo>
                    <a:pt x="20365" y="0"/>
                  </a:lnTo>
                  <a:lnTo>
                    <a:pt x="20055" y="0"/>
                  </a:lnTo>
                  <a:lnTo>
                    <a:pt x="19539" y="0"/>
                  </a:lnTo>
                  <a:lnTo>
                    <a:pt x="19539" y="0"/>
                  </a:lnTo>
                  <a:lnTo>
                    <a:pt x="19029" y="0"/>
                  </a:lnTo>
                  <a:lnTo>
                    <a:pt x="19334" y="0"/>
                  </a:lnTo>
                  <a:lnTo>
                    <a:pt x="1923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389" name="组合"/>
            <p:cNvGrpSpPr>
              <a:grpSpLocks/>
            </p:cNvGrpSpPr>
            <p:nvPr/>
          </p:nvGrpSpPr>
          <p:grpSpPr>
            <a:xfrm>
              <a:off x="3743320" y="3349363"/>
              <a:ext cx="481556" cy="491571"/>
              <a:chOff x="3743320" y="3349363"/>
              <a:chExt cx="481556" cy="491571"/>
            </a:xfrm>
          </p:grpSpPr>
          <p:sp>
            <p:nvSpPr>
              <p:cNvPr id="387" name="曲线"/>
              <p:cNvSpPr>
                <a:spLocks/>
              </p:cNvSpPr>
              <p:nvPr/>
            </p:nvSpPr>
            <p:spPr>
              <a:xfrm>
                <a:off x="3743320" y="3349363"/>
                <a:ext cx="481556" cy="411041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6875" y="0"/>
                    </a:moveTo>
                    <a:lnTo>
                      <a:pt x="16758" y="0"/>
                    </a:lnTo>
                    <a:lnTo>
                      <a:pt x="16679" y="0"/>
                    </a:lnTo>
                    <a:lnTo>
                      <a:pt x="16679" y="0"/>
                    </a:lnTo>
                    <a:lnTo>
                      <a:pt x="16639" y="0"/>
                    </a:lnTo>
                    <a:lnTo>
                      <a:pt x="16639" y="0"/>
                    </a:lnTo>
                    <a:lnTo>
                      <a:pt x="16600" y="0"/>
                    </a:lnTo>
                    <a:lnTo>
                      <a:pt x="16543" y="0"/>
                    </a:lnTo>
                    <a:lnTo>
                      <a:pt x="16483" y="0"/>
                    </a:lnTo>
                    <a:lnTo>
                      <a:pt x="16385" y="0"/>
                    </a:lnTo>
                    <a:lnTo>
                      <a:pt x="16464" y="0"/>
                    </a:lnTo>
                    <a:lnTo>
                      <a:pt x="16562" y="0"/>
                    </a:lnTo>
                    <a:lnTo>
                      <a:pt x="16503" y="0"/>
                    </a:lnTo>
                    <a:lnTo>
                      <a:pt x="16443" y="0"/>
                    </a:lnTo>
                    <a:lnTo>
                      <a:pt x="16385" y="0"/>
                    </a:lnTo>
                    <a:lnTo>
                      <a:pt x="16345" y="0"/>
                    </a:lnTo>
                    <a:lnTo>
                      <a:pt x="16404" y="0"/>
                    </a:lnTo>
                    <a:lnTo>
                      <a:pt x="16404" y="0"/>
                    </a:lnTo>
                    <a:lnTo>
                      <a:pt x="16345" y="0"/>
                    </a:lnTo>
                    <a:lnTo>
                      <a:pt x="16268" y="0"/>
                    </a:lnTo>
                    <a:lnTo>
                      <a:pt x="16209" y="0"/>
                    </a:lnTo>
                    <a:lnTo>
                      <a:pt x="16268" y="0"/>
                    </a:lnTo>
                    <a:lnTo>
                      <a:pt x="16249" y="0"/>
                    </a:lnTo>
                    <a:lnTo>
                      <a:pt x="16288" y="0"/>
                    </a:lnTo>
                    <a:lnTo>
                      <a:pt x="16288" y="0"/>
                    </a:lnTo>
                    <a:lnTo>
                      <a:pt x="16170" y="0"/>
                    </a:lnTo>
                    <a:lnTo>
                      <a:pt x="16170" y="0"/>
                    </a:lnTo>
                    <a:lnTo>
                      <a:pt x="16072" y="0"/>
                    </a:lnTo>
                    <a:lnTo>
                      <a:pt x="16053" y="0"/>
                    </a:lnTo>
                    <a:lnTo>
                      <a:pt x="15955" y="0"/>
                    </a:lnTo>
                    <a:lnTo>
                      <a:pt x="15994" y="0"/>
                    </a:lnTo>
                    <a:lnTo>
                      <a:pt x="15915" y="0"/>
                    </a:lnTo>
                    <a:lnTo>
                      <a:pt x="15817" y="0"/>
                    </a:lnTo>
                    <a:lnTo>
                      <a:pt x="15817" y="0"/>
                    </a:lnTo>
                    <a:lnTo>
                      <a:pt x="15659" y="0"/>
                    </a:lnTo>
                    <a:lnTo>
                      <a:pt x="15307" y="0"/>
                    </a:lnTo>
                    <a:lnTo>
                      <a:pt x="15169" y="0"/>
                    </a:lnTo>
                    <a:lnTo>
                      <a:pt x="15013" y="0"/>
                    </a:lnTo>
                    <a:lnTo>
                      <a:pt x="14934" y="0"/>
                    </a:lnTo>
                    <a:lnTo>
                      <a:pt x="14817" y="0"/>
                    </a:lnTo>
                    <a:lnTo>
                      <a:pt x="14817" y="0"/>
                    </a:lnTo>
                    <a:lnTo>
                      <a:pt x="14777" y="0"/>
                    </a:lnTo>
                    <a:lnTo>
                      <a:pt x="14740" y="0"/>
                    </a:lnTo>
                    <a:lnTo>
                      <a:pt x="14622" y="0"/>
                    </a:lnTo>
                    <a:lnTo>
                      <a:pt x="14503" y="0"/>
                    </a:lnTo>
                    <a:lnTo>
                      <a:pt x="14347" y="0"/>
                    </a:lnTo>
                    <a:lnTo>
                      <a:pt x="14190" y="0"/>
                    </a:lnTo>
                    <a:lnTo>
                      <a:pt x="14151" y="0"/>
                    </a:lnTo>
                    <a:lnTo>
                      <a:pt x="14032" y="0"/>
                    </a:lnTo>
                    <a:lnTo>
                      <a:pt x="13896" y="0"/>
                    </a:lnTo>
                    <a:lnTo>
                      <a:pt x="13758" y="0"/>
                    </a:lnTo>
                    <a:lnTo>
                      <a:pt x="13758" y="0"/>
                    </a:lnTo>
                    <a:lnTo>
                      <a:pt x="13701" y="0"/>
                    </a:lnTo>
                    <a:lnTo>
                      <a:pt x="13641" y="0"/>
                    </a:lnTo>
                    <a:lnTo>
                      <a:pt x="13523" y="0"/>
                    </a:lnTo>
                    <a:lnTo>
                      <a:pt x="13426" y="0"/>
                    </a:lnTo>
                    <a:lnTo>
                      <a:pt x="13445" y="0"/>
                    </a:lnTo>
                    <a:lnTo>
                      <a:pt x="13307" y="0"/>
                    </a:lnTo>
                    <a:lnTo>
                      <a:pt x="13268" y="0"/>
                    </a:lnTo>
                    <a:lnTo>
                      <a:pt x="13151" y="0"/>
                    </a:lnTo>
                    <a:lnTo>
                      <a:pt x="13052" y="0"/>
                    </a:lnTo>
                    <a:lnTo>
                      <a:pt x="12935" y="0"/>
                    </a:lnTo>
                    <a:lnTo>
                      <a:pt x="12935" y="0"/>
                    </a:lnTo>
                    <a:lnTo>
                      <a:pt x="13034" y="0"/>
                    </a:lnTo>
                    <a:lnTo>
                      <a:pt x="13052" y="0"/>
                    </a:lnTo>
                    <a:lnTo>
                      <a:pt x="13171" y="0"/>
                    </a:lnTo>
                    <a:lnTo>
                      <a:pt x="13211" y="0"/>
                    </a:lnTo>
                    <a:lnTo>
                      <a:pt x="13249" y="0"/>
                    </a:lnTo>
                    <a:lnTo>
                      <a:pt x="13151" y="0"/>
                    </a:lnTo>
                    <a:lnTo>
                      <a:pt x="13072" y="0"/>
                    </a:lnTo>
                    <a:lnTo>
                      <a:pt x="13171" y="0"/>
                    </a:lnTo>
                    <a:lnTo>
                      <a:pt x="13151" y="0"/>
                    </a:lnTo>
                    <a:lnTo>
                      <a:pt x="13230" y="0"/>
                    </a:lnTo>
                    <a:lnTo>
                      <a:pt x="13268" y="0"/>
                    </a:lnTo>
                    <a:lnTo>
                      <a:pt x="13328" y="0"/>
                    </a:lnTo>
                    <a:lnTo>
                      <a:pt x="13426" y="0"/>
                    </a:lnTo>
                    <a:lnTo>
                      <a:pt x="13543" y="0"/>
                    </a:lnTo>
                    <a:lnTo>
                      <a:pt x="13602" y="0"/>
                    </a:lnTo>
                    <a:lnTo>
                      <a:pt x="13503" y="0"/>
                    </a:lnTo>
                    <a:lnTo>
                      <a:pt x="13562" y="0"/>
                    </a:lnTo>
                    <a:lnTo>
                      <a:pt x="13641" y="0"/>
                    </a:lnTo>
                    <a:lnTo>
                      <a:pt x="13701" y="0"/>
                    </a:lnTo>
                    <a:lnTo>
                      <a:pt x="13758" y="0"/>
                    </a:lnTo>
                    <a:lnTo>
                      <a:pt x="13837" y="0"/>
                    </a:lnTo>
                    <a:lnTo>
                      <a:pt x="13837" y="0"/>
                    </a:lnTo>
                    <a:lnTo>
                      <a:pt x="13740" y="0"/>
                    </a:lnTo>
                    <a:lnTo>
                      <a:pt x="13661" y="0"/>
                    </a:lnTo>
                    <a:lnTo>
                      <a:pt x="13602" y="0"/>
                    </a:lnTo>
                    <a:lnTo>
                      <a:pt x="13602" y="0"/>
                    </a:lnTo>
                    <a:lnTo>
                      <a:pt x="13503" y="0"/>
                    </a:lnTo>
                    <a:lnTo>
                      <a:pt x="13366" y="0"/>
                    </a:lnTo>
                    <a:lnTo>
                      <a:pt x="13426" y="0"/>
                    </a:lnTo>
                    <a:lnTo>
                      <a:pt x="13426" y="0"/>
                    </a:lnTo>
                    <a:lnTo>
                      <a:pt x="13347" y="0"/>
                    </a:lnTo>
                    <a:lnTo>
                      <a:pt x="13249" y="0"/>
                    </a:lnTo>
                    <a:lnTo>
                      <a:pt x="13230" y="0"/>
                    </a:lnTo>
                    <a:lnTo>
                      <a:pt x="13211" y="0"/>
                    </a:lnTo>
                    <a:lnTo>
                      <a:pt x="13151" y="0"/>
                    </a:lnTo>
                    <a:lnTo>
                      <a:pt x="13072" y="0"/>
                    </a:lnTo>
                    <a:lnTo>
                      <a:pt x="13072" y="0"/>
                    </a:lnTo>
                    <a:lnTo>
                      <a:pt x="13151" y="0"/>
                    </a:lnTo>
                    <a:lnTo>
                      <a:pt x="13171" y="0"/>
                    </a:lnTo>
                    <a:lnTo>
                      <a:pt x="13111" y="0"/>
                    </a:lnTo>
                    <a:lnTo>
                      <a:pt x="13034" y="0"/>
                    </a:lnTo>
                    <a:lnTo>
                      <a:pt x="12917" y="0"/>
                    </a:lnTo>
                    <a:lnTo>
                      <a:pt x="12917" y="0"/>
                    </a:lnTo>
                    <a:lnTo>
                      <a:pt x="12837" y="0"/>
                    </a:lnTo>
                    <a:lnTo>
                      <a:pt x="12817" y="0"/>
                    </a:lnTo>
                    <a:lnTo>
                      <a:pt x="12681" y="0"/>
                    </a:lnTo>
                    <a:lnTo>
                      <a:pt x="12681" y="0"/>
                    </a:lnTo>
                    <a:lnTo>
                      <a:pt x="12622" y="0"/>
                    </a:lnTo>
                    <a:lnTo>
                      <a:pt x="12562" y="0"/>
                    </a:lnTo>
                    <a:lnTo>
                      <a:pt x="12445" y="0"/>
                    </a:lnTo>
                    <a:lnTo>
                      <a:pt x="12347" y="0"/>
                    </a:lnTo>
                    <a:lnTo>
                      <a:pt x="12289" y="0"/>
                    </a:lnTo>
                    <a:lnTo>
                      <a:pt x="12250" y="0"/>
                    </a:lnTo>
                    <a:lnTo>
                      <a:pt x="12191" y="0"/>
                    </a:lnTo>
                    <a:lnTo>
                      <a:pt x="12151" y="0"/>
                    </a:lnTo>
                    <a:lnTo>
                      <a:pt x="12034" y="0"/>
                    </a:lnTo>
                    <a:lnTo>
                      <a:pt x="11896" y="0"/>
                    </a:lnTo>
                    <a:lnTo>
                      <a:pt x="11779" y="0"/>
                    </a:lnTo>
                    <a:lnTo>
                      <a:pt x="11779" y="0"/>
                    </a:lnTo>
                    <a:lnTo>
                      <a:pt x="11701" y="0"/>
                    </a:lnTo>
                    <a:lnTo>
                      <a:pt x="11662" y="0"/>
                    </a:lnTo>
                    <a:lnTo>
                      <a:pt x="11662" y="0"/>
                    </a:lnTo>
                    <a:lnTo>
                      <a:pt x="11505" y="0"/>
                    </a:lnTo>
                    <a:lnTo>
                      <a:pt x="11465" y="0"/>
                    </a:lnTo>
                    <a:lnTo>
                      <a:pt x="11367" y="0"/>
                    </a:lnTo>
                    <a:lnTo>
                      <a:pt x="11211" y="0"/>
                    </a:lnTo>
                    <a:lnTo>
                      <a:pt x="11211" y="0"/>
                    </a:lnTo>
                    <a:lnTo>
                      <a:pt x="11153" y="0"/>
                    </a:lnTo>
                    <a:lnTo>
                      <a:pt x="11054" y="0"/>
                    </a:lnTo>
                    <a:lnTo>
                      <a:pt x="11153" y="0"/>
                    </a:lnTo>
                    <a:lnTo>
                      <a:pt x="11113" y="0"/>
                    </a:lnTo>
                    <a:lnTo>
                      <a:pt x="11211" y="0"/>
                    </a:lnTo>
                    <a:lnTo>
                      <a:pt x="11309" y="0"/>
                    </a:lnTo>
                    <a:lnTo>
                      <a:pt x="11465" y="0"/>
                    </a:lnTo>
                    <a:lnTo>
                      <a:pt x="11465" y="0"/>
                    </a:lnTo>
                    <a:lnTo>
                      <a:pt x="11484" y="0"/>
                    </a:lnTo>
                    <a:lnTo>
                      <a:pt x="11367" y="0"/>
                    </a:lnTo>
                    <a:lnTo>
                      <a:pt x="11348" y="0"/>
                    </a:lnTo>
                    <a:lnTo>
                      <a:pt x="11289" y="0"/>
                    </a:lnTo>
                    <a:lnTo>
                      <a:pt x="11211" y="0"/>
                    </a:lnTo>
                    <a:lnTo>
                      <a:pt x="11113" y="0"/>
                    </a:lnTo>
                    <a:lnTo>
                      <a:pt x="10818" y="0"/>
                    </a:lnTo>
                    <a:lnTo>
                      <a:pt x="10701" y="0"/>
                    </a:lnTo>
                    <a:lnTo>
                      <a:pt x="10680" y="0"/>
                    </a:lnTo>
                    <a:lnTo>
                      <a:pt x="10564" y="0"/>
                    </a:lnTo>
                    <a:lnTo>
                      <a:pt x="10584" y="0"/>
                    </a:lnTo>
                    <a:lnTo>
                      <a:pt x="10485" y="0"/>
                    </a:lnTo>
                    <a:lnTo>
                      <a:pt x="10505" y="0"/>
                    </a:lnTo>
                    <a:lnTo>
                      <a:pt x="10465" y="0"/>
                    </a:lnTo>
                    <a:lnTo>
                      <a:pt x="10329" y="0"/>
                    </a:lnTo>
                    <a:lnTo>
                      <a:pt x="10290" y="0"/>
                    </a:lnTo>
                    <a:lnTo>
                      <a:pt x="10329" y="0"/>
                    </a:lnTo>
                    <a:lnTo>
                      <a:pt x="10329" y="0"/>
                    </a:lnTo>
                    <a:lnTo>
                      <a:pt x="10191" y="0"/>
                    </a:lnTo>
                    <a:lnTo>
                      <a:pt x="10133" y="0"/>
                    </a:lnTo>
                    <a:lnTo>
                      <a:pt x="10191" y="0"/>
                    </a:lnTo>
                    <a:lnTo>
                      <a:pt x="10114" y="0"/>
                    </a:lnTo>
                    <a:lnTo>
                      <a:pt x="10035" y="0"/>
                    </a:lnTo>
                    <a:lnTo>
                      <a:pt x="10035" y="0"/>
                    </a:lnTo>
                    <a:lnTo>
                      <a:pt x="10114" y="0"/>
                    </a:lnTo>
                    <a:lnTo>
                      <a:pt x="10133" y="0"/>
                    </a:lnTo>
                    <a:lnTo>
                      <a:pt x="10133" y="0"/>
                    </a:lnTo>
                    <a:lnTo>
                      <a:pt x="10035" y="0"/>
                    </a:lnTo>
                    <a:lnTo>
                      <a:pt x="9975" y="0"/>
                    </a:lnTo>
                    <a:lnTo>
                      <a:pt x="9879" y="0"/>
                    </a:lnTo>
                    <a:lnTo>
                      <a:pt x="9799" y="0"/>
                    </a:lnTo>
                    <a:lnTo>
                      <a:pt x="9702" y="0"/>
                    </a:lnTo>
                    <a:lnTo>
                      <a:pt x="9624" y="0"/>
                    </a:lnTo>
                    <a:lnTo>
                      <a:pt x="9603" y="0"/>
                    </a:lnTo>
                    <a:lnTo>
                      <a:pt x="9505" y="0"/>
                    </a:lnTo>
                    <a:lnTo>
                      <a:pt x="9584" y="0"/>
                    </a:lnTo>
                    <a:lnTo>
                      <a:pt x="9779" y="0"/>
                    </a:lnTo>
                    <a:lnTo>
                      <a:pt x="9702" y="0"/>
                    </a:lnTo>
                    <a:lnTo>
                      <a:pt x="9643" y="0"/>
                    </a:lnTo>
                    <a:lnTo>
                      <a:pt x="9879" y="0"/>
                    </a:lnTo>
                    <a:lnTo>
                      <a:pt x="9799" y="0"/>
                    </a:lnTo>
                    <a:lnTo>
                      <a:pt x="9643" y="0"/>
                    </a:lnTo>
                    <a:lnTo>
                      <a:pt x="9603" y="0"/>
                    </a:lnTo>
                    <a:lnTo>
                      <a:pt x="9603" y="0"/>
                    </a:lnTo>
                    <a:lnTo>
                      <a:pt x="9624" y="0"/>
                    </a:lnTo>
                    <a:lnTo>
                      <a:pt x="9702" y="0"/>
                    </a:lnTo>
                    <a:lnTo>
                      <a:pt x="9702" y="0"/>
                    </a:lnTo>
                    <a:lnTo>
                      <a:pt x="9799" y="0"/>
                    </a:lnTo>
                    <a:lnTo>
                      <a:pt x="9643" y="0"/>
                    </a:lnTo>
                    <a:lnTo>
                      <a:pt x="9584" y="0"/>
                    </a:lnTo>
                    <a:lnTo>
                      <a:pt x="9485" y="0"/>
                    </a:lnTo>
                    <a:lnTo>
                      <a:pt x="9447" y="0"/>
                    </a:lnTo>
                    <a:lnTo>
                      <a:pt x="9427" y="0"/>
                    </a:lnTo>
                    <a:lnTo>
                      <a:pt x="9407" y="0"/>
                    </a:lnTo>
                    <a:lnTo>
                      <a:pt x="9192" y="0"/>
                    </a:lnTo>
                    <a:lnTo>
                      <a:pt x="9015" y="0"/>
                    </a:lnTo>
                    <a:lnTo>
                      <a:pt x="9054" y="0"/>
                    </a:lnTo>
                    <a:lnTo>
                      <a:pt x="9015" y="0"/>
                    </a:lnTo>
                    <a:lnTo>
                      <a:pt x="8957" y="0"/>
                    </a:lnTo>
                    <a:lnTo>
                      <a:pt x="8918" y="0"/>
                    </a:lnTo>
                    <a:lnTo>
                      <a:pt x="8858" y="0"/>
                    </a:lnTo>
                    <a:lnTo>
                      <a:pt x="8937" y="0"/>
                    </a:lnTo>
                    <a:lnTo>
                      <a:pt x="8918" y="0"/>
                    </a:lnTo>
                    <a:lnTo>
                      <a:pt x="8897" y="0"/>
                    </a:lnTo>
                    <a:lnTo>
                      <a:pt x="8839" y="0"/>
                    </a:lnTo>
                    <a:lnTo>
                      <a:pt x="8839" y="0"/>
                    </a:lnTo>
                    <a:lnTo>
                      <a:pt x="8741" y="0"/>
                    </a:lnTo>
                    <a:lnTo>
                      <a:pt x="8604" y="0"/>
                    </a:lnTo>
                    <a:lnTo>
                      <a:pt x="8722" y="0"/>
                    </a:lnTo>
                    <a:lnTo>
                      <a:pt x="8799" y="0"/>
                    </a:lnTo>
                    <a:lnTo>
                      <a:pt x="8799" y="0"/>
                    </a:lnTo>
                    <a:lnTo>
                      <a:pt x="8858" y="0"/>
                    </a:lnTo>
                    <a:lnTo>
                      <a:pt x="8819" y="0"/>
                    </a:lnTo>
                    <a:lnTo>
                      <a:pt x="8722" y="0"/>
                    </a:lnTo>
                    <a:lnTo>
                      <a:pt x="8564" y="0"/>
                    </a:lnTo>
                    <a:lnTo>
                      <a:pt x="8505" y="0"/>
                    </a:lnTo>
                    <a:lnTo>
                      <a:pt x="8329" y="0"/>
                    </a:lnTo>
                    <a:lnTo>
                      <a:pt x="8231" y="0"/>
                    </a:lnTo>
                    <a:lnTo>
                      <a:pt x="8173" y="0"/>
                    </a:lnTo>
                    <a:lnTo>
                      <a:pt x="8231" y="0"/>
                    </a:lnTo>
                    <a:lnTo>
                      <a:pt x="8152" y="0"/>
                    </a:lnTo>
                    <a:lnTo>
                      <a:pt x="8075" y="0"/>
                    </a:lnTo>
                    <a:lnTo>
                      <a:pt x="8016" y="0"/>
                    </a:lnTo>
                    <a:lnTo>
                      <a:pt x="8036" y="0"/>
                    </a:lnTo>
                    <a:lnTo>
                      <a:pt x="7937" y="0"/>
                    </a:lnTo>
                    <a:lnTo>
                      <a:pt x="7918" y="0"/>
                    </a:lnTo>
                    <a:lnTo>
                      <a:pt x="7839" y="0"/>
                    </a:lnTo>
                    <a:lnTo>
                      <a:pt x="7781" y="0"/>
                    </a:lnTo>
                    <a:lnTo>
                      <a:pt x="7762" y="0"/>
                    </a:lnTo>
                    <a:lnTo>
                      <a:pt x="7839" y="0"/>
                    </a:lnTo>
                    <a:lnTo>
                      <a:pt x="7742" y="0"/>
                    </a:lnTo>
                    <a:lnTo>
                      <a:pt x="7682" y="0"/>
                    </a:lnTo>
                    <a:lnTo>
                      <a:pt x="7742" y="0"/>
                    </a:lnTo>
                    <a:lnTo>
                      <a:pt x="7624" y="0"/>
                    </a:lnTo>
                    <a:lnTo>
                      <a:pt x="7565" y="0"/>
                    </a:lnTo>
                    <a:lnTo>
                      <a:pt x="7526" y="0"/>
                    </a:lnTo>
                    <a:lnTo>
                      <a:pt x="7486" y="0"/>
                    </a:lnTo>
                    <a:lnTo>
                      <a:pt x="7565" y="0"/>
                    </a:lnTo>
                    <a:lnTo>
                      <a:pt x="7486" y="0"/>
                    </a:lnTo>
                    <a:lnTo>
                      <a:pt x="7448" y="0"/>
                    </a:lnTo>
                    <a:lnTo>
                      <a:pt x="7348" y="0"/>
                    </a:lnTo>
                    <a:lnTo>
                      <a:pt x="7291" y="0"/>
                    </a:lnTo>
                    <a:lnTo>
                      <a:pt x="7271" y="0"/>
                    </a:lnTo>
                    <a:lnTo>
                      <a:pt x="7448" y="0"/>
                    </a:lnTo>
                    <a:lnTo>
                      <a:pt x="7291" y="0"/>
                    </a:lnTo>
                    <a:lnTo>
                      <a:pt x="7192" y="0"/>
                    </a:lnTo>
                    <a:lnTo>
                      <a:pt x="7056" y="0"/>
                    </a:lnTo>
                    <a:lnTo>
                      <a:pt x="7076" y="0"/>
                    </a:lnTo>
                    <a:lnTo>
                      <a:pt x="7252" y="0"/>
                    </a:lnTo>
                    <a:lnTo>
                      <a:pt x="7173" y="0"/>
                    </a:lnTo>
                    <a:lnTo>
                      <a:pt x="7094" y="0"/>
                    </a:lnTo>
                    <a:lnTo>
                      <a:pt x="6997" y="0"/>
                    </a:lnTo>
                    <a:lnTo>
                      <a:pt x="6898" y="0"/>
                    </a:lnTo>
                    <a:lnTo>
                      <a:pt x="6801" y="0"/>
                    </a:lnTo>
                    <a:lnTo>
                      <a:pt x="6840" y="0"/>
                    </a:lnTo>
                    <a:lnTo>
                      <a:pt x="6858" y="0"/>
                    </a:lnTo>
                    <a:lnTo>
                      <a:pt x="6858" y="0"/>
                    </a:lnTo>
                    <a:lnTo>
                      <a:pt x="6937" y="0"/>
                    </a:lnTo>
                    <a:lnTo>
                      <a:pt x="6858" y="0"/>
                    </a:lnTo>
                    <a:lnTo>
                      <a:pt x="6898" y="0"/>
                    </a:lnTo>
                    <a:lnTo>
                      <a:pt x="6801" y="0"/>
                    </a:lnTo>
                    <a:lnTo>
                      <a:pt x="6761" y="0"/>
                    </a:lnTo>
                    <a:lnTo>
                      <a:pt x="6937" y="0"/>
                    </a:lnTo>
                    <a:lnTo>
                      <a:pt x="6840" y="0"/>
                    </a:lnTo>
                    <a:lnTo>
                      <a:pt x="6801" y="0"/>
                    </a:lnTo>
                    <a:lnTo>
                      <a:pt x="6682" y="0"/>
                    </a:lnTo>
                    <a:lnTo>
                      <a:pt x="6643" y="0"/>
                    </a:lnTo>
                    <a:lnTo>
                      <a:pt x="6564" y="0"/>
                    </a:lnTo>
                    <a:lnTo>
                      <a:pt x="6467" y="0"/>
                    </a:lnTo>
                    <a:lnTo>
                      <a:pt x="6448" y="0"/>
                    </a:lnTo>
                    <a:lnTo>
                      <a:pt x="6350" y="0"/>
                    </a:lnTo>
                    <a:lnTo>
                      <a:pt x="6271" y="0"/>
                    </a:lnTo>
                    <a:lnTo>
                      <a:pt x="6388" y="0"/>
                    </a:lnTo>
                    <a:lnTo>
                      <a:pt x="6350" y="0"/>
                    </a:lnTo>
                    <a:lnTo>
                      <a:pt x="6292" y="0"/>
                    </a:lnTo>
                    <a:lnTo>
                      <a:pt x="6388" y="0"/>
                    </a:lnTo>
                    <a:lnTo>
                      <a:pt x="6507" y="0"/>
                    </a:lnTo>
                    <a:lnTo>
                      <a:pt x="6467" y="0"/>
                    </a:lnTo>
                    <a:lnTo>
                      <a:pt x="6467" y="0"/>
                    </a:lnTo>
                    <a:lnTo>
                      <a:pt x="6408" y="0"/>
                    </a:lnTo>
                    <a:lnTo>
                      <a:pt x="6350" y="0"/>
                    </a:lnTo>
                    <a:lnTo>
                      <a:pt x="6370" y="0"/>
                    </a:lnTo>
                    <a:lnTo>
                      <a:pt x="6310" y="0"/>
                    </a:lnTo>
                    <a:lnTo>
                      <a:pt x="6310" y="0"/>
                    </a:lnTo>
                    <a:lnTo>
                      <a:pt x="6154" y="0"/>
                    </a:lnTo>
                    <a:lnTo>
                      <a:pt x="6016" y="0"/>
                    </a:lnTo>
                    <a:lnTo>
                      <a:pt x="5977" y="0"/>
                    </a:lnTo>
                    <a:lnTo>
                      <a:pt x="5997" y="0"/>
                    </a:lnTo>
                    <a:lnTo>
                      <a:pt x="5957" y="0"/>
                    </a:lnTo>
                    <a:lnTo>
                      <a:pt x="5821" y="0"/>
                    </a:lnTo>
                    <a:lnTo>
                      <a:pt x="5801" y="0"/>
                    </a:lnTo>
                    <a:lnTo>
                      <a:pt x="5722" y="0"/>
                    </a:lnTo>
                    <a:lnTo>
                      <a:pt x="5703" y="0"/>
                    </a:lnTo>
                    <a:lnTo>
                      <a:pt x="5605" y="0"/>
                    </a:lnTo>
                    <a:lnTo>
                      <a:pt x="5527" y="0"/>
                    </a:lnTo>
                    <a:lnTo>
                      <a:pt x="5467" y="0"/>
                    </a:lnTo>
                    <a:lnTo>
                      <a:pt x="5488" y="0"/>
                    </a:lnTo>
                    <a:lnTo>
                      <a:pt x="5488" y="0"/>
                    </a:lnTo>
                    <a:lnTo>
                      <a:pt x="5527" y="0"/>
                    </a:lnTo>
                    <a:lnTo>
                      <a:pt x="5527" y="0"/>
                    </a:lnTo>
                    <a:lnTo>
                      <a:pt x="5429" y="0"/>
                    </a:lnTo>
                    <a:lnTo>
                      <a:pt x="5370" y="0"/>
                    </a:lnTo>
                    <a:lnTo>
                      <a:pt x="5214" y="0"/>
                    </a:lnTo>
                    <a:lnTo>
                      <a:pt x="5232" y="0"/>
                    </a:lnTo>
                    <a:lnTo>
                      <a:pt x="5115" y="0"/>
                    </a:lnTo>
                    <a:lnTo>
                      <a:pt x="5115" y="0"/>
                    </a:lnTo>
                    <a:lnTo>
                      <a:pt x="5037" y="0"/>
                    </a:lnTo>
                    <a:lnTo>
                      <a:pt x="4880" y="0"/>
                    </a:lnTo>
                    <a:lnTo>
                      <a:pt x="4546" y="0"/>
                    </a:lnTo>
                    <a:lnTo>
                      <a:pt x="4271" y="0"/>
                    </a:lnTo>
                    <a:lnTo>
                      <a:pt x="4155" y="0"/>
                    </a:lnTo>
                    <a:lnTo>
                      <a:pt x="3998" y="0"/>
                    </a:lnTo>
                    <a:lnTo>
                      <a:pt x="3861" y="0"/>
                    </a:lnTo>
                    <a:lnTo>
                      <a:pt x="3743" y="0"/>
                    </a:lnTo>
                    <a:lnTo>
                      <a:pt x="3567" y="0"/>
                    </a:lnTo>
                    <a:lnTo>
                      <a:pt x="3546" y="0"/>
                    </a:lnTo>
                    <a:lnTo>
                      <a:pt x="3450" y="0"/>
                    </a:lnTo>
                    <a:lnTo>
                      <a:pt x="3076" y="0"/>
                    </a:lnTo>
                    <a:lnTo>
                      <a:pt x="3018" y="0"/>
                    </a:lnTo>
                    <a:lnTo>
                      <a:pt x="2959" y="0"/>
                    </a:lnTo>
                    <a:lnTo>
                      <a:pt x="2743" y="0"/>
                    </a:lnTo>
                    <a:lnTo>
                      <a:pt x="2587" y="0"/>
                    </a:lnTo>
                    <a:lnTo>
                      <a:pt x="2489" y="0"/>
                    </a:lnTo>
                    <a:lnTo>
                      <a:pt x="2390" y="0"/>
                    </a:lnTo>
                    <a:lnTo>
                      <a:pt x="2370" y="0"/>
                    </a:lnTo>
                    <a:lnTo>
                      <a:pt x="2272" y="0"/>
                    </a:lnTo>
                    <a:lnTo>
                      <a:pt x="2195" y="0"/>
                    </a:lnTo>
                    <a:lnTo>
                      <a:pt x="1978" y="0"/>
                    </a:lnTo>
                    <a:lnTo>
                      <a:pt x="1959" y="0"/>
                    </a:lnTo>
                    <a:lnTo>
                      <a:pt x="1880" y="0"/>
                    </a:lnTo>
                    <a:lnTo>
                      <a:pt x="1704" y="0"/>
                    </a:lnTo>
                    <a:lnTo>
                      <a:pt x="1468" y="0"/>
                    </a:lnTo>
                    <a:lnTo>
                      <a:pt x="1174" y="0"/>
                    </a:lnTo>
                    <a:lnTo>
                      <a:pt x="1018" y="0"/>
                    </a:lnTo>
                    <a:lnTo>
                      <a:pt x="1018" y="0"/>
                    </a:lnTo>
                    <a:lnTo>
                      <a:pt x="902" y="0"/>
                    </a:lnTo>
                    <a:lnTo>
                      <a:pt x="823" y="0"/>
                    </a:lnTo>
                    <a:lnTo>
                      <a:pt x="842" y="0"/>
                    </a:lnTo>
                    <a:lnTo>
                      <a:pt x="842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724" y="0"/>
                    </a:lnTo>
                    <a:lnTo>
                      <a:pt x="684" y="0"/>
                    </a:lnTo>
                    <a:lnTo>
                      <a:pt x="568" y="0"/>
                    </a:lnTo>
                    <a:lnTo>
                      <a:pt x="666" y="0"/>
                    </a:lnTo>
                    <a:lnTo>
                      <a:pt x="587" y="0"/>
                    </a:lnTo>
                    <a:lnTo>
                      <a:pt x="606" y="0"/>
                    </a:lnTo>
                    <a:lnTo>
                      <a:pt x="391" y="0"/>
                    </a:lnTo>
                    <a:lnTo>
                      <a:pt x="312" y="0"/>
                    </a:lnTo>
                    <a:lnTo>
                      <a:pt x="352" y="0"/>
                    </a:lnTo>
                    <a:lnTo>
                      <a:pt x="333" y="0"/>
                    </a:lnTo>
                    <a:lnTo>
                      <a:pt x="529" y="0"/>
                    </a:lnTo>
                    <a:lnTo>
                      <a:pt x="529" y="0"/>
                    </a:lnTo>
                    <a:lnTo>
                      <a:pt x="606" y="0"/>
                    </a:lnTo>
                    <a:lnTo>
                      <a:pt x="529" y="0"/>
                    </a:lnTo>
                    <a:lnTo>
                      <a:pt x="587" y="0"/>
                    </a:lnTo>
                    <a:lnTo>
                      <a:pt x="469" y="0"/>
                    </a:lnTo>
                    <a:lnTo>
                      <a:pt x="411" y="0"/>
                    </a:lnTo>
                    <a:lnTo>
                      <a:pt x="411" y="0"/>
                    </a:lnTo>
                    <a:lnTo>
                      <a:pt x="333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14" y="0"/>
                    </a:lnTo>
                    <a:lnTo>
                      <a:pt x="136" y="0"/>
                    </a:lnTo>
                    <a:lnTo>
                      <a:pt x="176" y="0"/>
                    </a:lnTo>
                    <a:lnTo>
                      <a:pt x="312" y="0"/>
                    </a:lnTo>
                    <a:lnTo>
                      <a:pt x="411" y="0"/>
                    </a:lnTo>
                    <a:lnTo>
                      <a:pt x="274" y="0"/>
                    </a:lnTo>
                    <a:lnTo>
                      <a:pt x="136" y="0"/>
                    </a:lnTo>
                    <a:lnTo>
                      <a:pt x="117" y="0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293" y="0"/>
                    </a:lnTo>
                    <a:lnTo>
                      <a:pt x="391" y="0"/>
                    </a:lnTo>
                    <a:lnTo>
                      <a:pt x="352" y="0"/>
                    </a:lnTo>
                    <a:lnTo>
                      <a:pt x="429" y="0"/>
                    </a:lnTo>
                    <a:lnTo>
                      <a:pt x="508" y="0"/>
                    </a:lnTo>
                    <a:lnTo>
                      <a:pt x="666" y="0"/>
                    </a:lnTo>
                    <a:lnTo>
                      <a:pt x="606" y="0"/>
                    </a:lnTo>
                    <a:lnTo>
                      <a:pt x="627" y="0"/>
                    </a:lnTo>
                    <a:lnTo>
                      <a:pt x="606" y="0"/>
                    </a:lnTo>
                    <a:lnTo>
                      <a:pt x="666" y="0"/>
                    </a:lnTo>
                    <a:lnTo>
                      <a:pt x="666" y="0"/>
                    </a:lnTo>
                    <a:lnTo>
                      <a:pt x="783" y="0"/>
                    </a:lnTo>
                    <a:lnTo>
                      <a:pt x="783" y="0"/>
                    </a:lnTo>
                    <a:lnTo>
                      <a:pt x="684" y="0"/>
                    </a:lnTo>
                    <a:lnTo>
                      <a:pt x="724" y="0"/>
                    </a:lnTo>
                    <a:lnTo>
                      <a:pt x="684" y="0"/>
                    </a:lnTo>
                    <a:lnTo>
                      <a:pt x="666" y="0"/>
                    </a:lnTo>
                    <a:lnTo>
                      <a:pt x="587" y="0"/>
                    </a:lnTo>
                    <a:lnTo>
                      <a:pt x="606" y="0"/>
                    </a:lnTo>
                    <a:lnTo>
                      <a:pt x="587" y="0"/>
                    </a:lnTo>
                    <a:lnTo>
                      <a:pt x="489" y="0"/>
                    </a:lnTo>
                    <a:lnTo>
                      <a:pt x="508" y="0"/>
                    </a:lnTo>
                    <a:lnTo>
                      <a:pt x="312" y="0"/>
                    </a:lnTo>
                    <a:lnTo>
                      <a:pt x="234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95" y="0"/>
                    </a:lnTo>
                    <a:lnTo>
                      <a:pt x="274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529" y="0"/>
                    </a:lnTo>
                    <a:lnTo>
                      <a:pt x="666" y="0"/>
                    </a:lnTo>
                    <a:lnTo>
                      <a:pt x="704" y="0"/>
                    </a:lnTo>
                    <a:lnTo>
                      <a:pt x="882" y="0"/>
                    </a:lnTo>
                    <a:lnTo>
                      <a:pt x="919" y="0"/>
                    </a:lnTo>
                    <a:lnTo>
                      <a:pt x="959" y="0"/>
                    </a:lnTo>
                    <a:lnTo>
                      <a:pt x="1078" y="0"/>
                    </a:lnTo>
                    <a:lnTo>
                      <a:pt x="1214" y="0"/>
                    </a:lnTo>
                    <a:lnTo>
                      <a:pt x="1253" y="0"/>
                    </a:lnTo>
                    <a:lnTo>
                      <a:pt x="1312" y="0"/>
                    </a:lnTo>
                    <a:lnTo>
                      <a:pt x="1333" y="0"/>
                    </a:lnTo>
                    <a:lnTo>
                      <a:pt x="1508" y="0"/>
                    </a:lnTo>
                    <a:lnTo>
                      <a:pt x="1645" y="0"/>
                    </a:lnTo>
                    <a:lnTo>
                      <a:pt x="1665" y="0"/>
                    </a:lnTo>
                    <a:lnTo>
                      <a:pt x="1744" y="0"/>
                    </a:lnTo>
                    <a:lnTo>
                      <a:pt x="1822" y="0"/>
                    </a:lnTo>
                    <a:lnTo>
                      <a:pt x="1978" y="0"/>
                    </a:lnTo>
                    <a:lnTo>
                      <a:pt x="1978" y="0"/>
                    </a:lnTo>
                    <a:lnTo>
                      <a:pt x="2077" y="0"/>
                    </a:lnTo>
                    <a:lnTo>
                      <a:pt x="2175" y="0"/>
                    </a:lnTo>
                    <a:lnTo>
                      <a:pt x="2253" y="0"/>
                    </a:lnTo>
                    <a:lnTo>
                      <a:pt x="2352" y="0"/>
                    </a:lnTo>
                    <a:lnTo>
                      <a:pt x="2370" y="0"/>
                    </a:lnTo>
                    <a:lnTo>
                      <a:pt x="2450" y="0"/>
                    </a:lnTo>
                    <a:lnTo>
                      <a:pt x="2469" y="0"/>
                    </a:lnTo>
                    <a:lnTo>
                      <a:pt x="2763" y="0"/>
                    </a:lnTo>
                    <a:lnTo>
                      <a:pt x="2880" y="0"/>
                    </a:lnTo>
                    <a:lnTo>
                      <a:pt x="2959" y="0"/>
                    </a:lnTo>
                    <a:lnTo>
                      <a:pt x="3056" y="0"/>
                    </a:lnTo>
                    <a:lnTo>
                      <a:pt x="3331" y="0"/>
                    </a:lnTo>
                    <a:lnTo>
                      <a:pt x="3370" y="0"/>
                    </a:lnTo>
                    <a:lnTo>
                      <a:pt x="3546" y="0"/>
                    </a:lnTo>
                    <a:lnTo>
                      <a:pt x="3605" y="0"/>
                    </a:lnTo>
                    <a:lnTo>
                      <a:pt x="3704" y="0"/>
                    </a:lnTo>
                    <a:lnTo>
                      <a:pt x="3782" y="0"/>
                    </a:lnTo>
                    <a:lnTo>
                      <a:pt x="3840" y="0"/>
                    </a:lnTo>
                    <a:lnTo>
                      <a:pt x="3920" y="0"/>
                    </a:lnTo>
                    <a:lnTo>
                      <a:pt x="3998" y="0"/>
                    </a:lnTo>
                    <a:lnTo>
                      <a:pt x="4036" y="0"/>
                    </a:lnTo>
                    <a:lnTo>
                      <a:pt x="4135" y="0"/>
                    </a:lnTo>
                    <a:lnTo>
                      <a:pt x="4331" y="0"/>
                    </a:lnTo>
                    <a:lnTo>
                      <a:pt x="4331" y="0"/>
                    </a:lnTo>
                    <a:lnTo>
                      <a:pt x="4350" y="0"/>
                    </a:lnTo>
                    <a:lnTo>
                      <a:pt x="4489" y="0"/>
                    </a:lnTo>
                    <a:lnTo>
                      <a:pt x="4605" y="0"/>
                    </a:lnTo>
                    <a:lnTo>
                      <a:pt x="4742" y="0"/>
                    </a:lnTo>
                    <a:lnTo>
                      <a:pt x="4801" y="0"/>
                    </a:lnTo>
                    <a:lnTo>
                      <a:pt x="4840" y="0"/>
                    </a:lnTo>
                    <a:lnTo>
                      <a:pt x="4977" y="0"/>
                    </a:lnTo>
                    <a:lnTo>
                      <a:pt x="5037" y="0"/>
                    </a:lnTo>
                    <a:lnTo>
                      <a:pt x="5174" y="0"/>
                    </a:lnTo>
                    <a:lnTo>
                      <a:pt x="5310" y="0"/>
                    </a:lnTo>
                    <a:lnTo>
                      <a:pt x="5390" y="0"/>
                    </a:lnTo>
                    <a:lnTo>
                      <a:pt x="5605" y="0"/>
                    </a:lnTo>
                    <a:lnTo>
                      <a:pt x="5880" y="0"/>
                    </a:lnTo>
                    <a:lnTo>
                      <a:pt x="6075" y="0"/>
                    </a:lnTo>
                    <a:lnTo>
                      <a:pt x="6154" y="0"/>
                    </a:lnTo>
                    <a:lnTo>
                      <a:pt x="6310" y="0"/>
                    </a:lnTo>
                    <a:lnTo>
                      <a:pt x="6467" y="0"/>
                    </a:lnTo>
                    <a:lnTo>
                      <a:pt x="6605" y="0"/>
                    </a:lnTo>
                    <a:lnTo>
                      <a:pt x="6742" y="0"/>
                    </a:lnTo>
                    <a:lnTo>
                      <a:pt x="6937" y="0"/>
                    </a:lnTo>
                    <a:lnTo>
                      <a:pt x="7252" y="0"/>
                    </a:lnTo>
                    <a:lnTo>
                      <a:pt x="7427" y="0"/>
                    </a:lnTo>
                    <a:lnTo>
                      <a:pt x="7546" y="0"/>
                    </a:lnTo>
                    <a:lnTo>
                      <a:pt x="7624" y="0"/>
                    </a:lnTo>
                    <a:lnTo>
                      <a:pt x="7781" y="0"/>
                    </a:lnTo>
                    <a:lnTo>
                      <a:pt x="8016" y="0"/>
                    </a:lnTo>
                    <a:lnTo>
                      <a:pt x="8604" y="0"/>
                    </a:lnTo>
                    <a:lnTo>
                      <a:pt x="8799" y="0"/>
                    </a:lnTo>
                    <a:lnTo>
                      <a:pt x="8918" y="0"/>
                    </a:lnTo>
                    <a:lnTo>
                      <a:pt x="9094" y="0"/>
                    </a:lnTo>
                    <a:lnTo>
                      <a:pt x="9212" y="0"/>
                    </a:lnTo>
                    <a:lnTo>
                      <a:pt x="9388" y="0"/>
                    </a:lnTo>
                    <a:lnTo>
                      <a:pt x="9505" y="0"/>
                    </a:lnTo>
                    <a:lnTo>
                      <a:pt x="9603" y="0"/>
                    </a:lnTo>
                    <a:lnTo>
                      <a:pt x="9682" y="0"/>
                    </a:lnTo>
                    <a:lnTo>
                      <a:pt x="9720" y="0"/>
                    </a:lnTo>
                    <a:lnTo>
                      <a:pt x="9779" y="0"/>
                    </a:lnTo>
                    <a:lnTo>
                      <a:pt x="9839" y="0"/>
                    </a:lnTo>
                    <a:lnTo>
                      <a:pt x="9975" y="0"/>
                    </a:lnTo>
                    <a:lnTo>
                      <a:pt x="10074" y="0"/>
                    </a:lnTo>
                    <a:lnTo>
                      <a:pt x="10191" y="0"/>
                    </a:lnTo>
                    <a:lnTo>
                      <a:pt x="10269" y="0"/>
                    </a:lnTo>
                    <a:lnTo>
                      <a:pt x="10485" y="0"/>
                    </a:lnTo>
                    <a:lnTo>
                      <a:pt x="10485" y="0"/>
                    </a:lnTo>
                    <a:lnTo>
                      <a:pt x="10564" y="0"/>
                    </a:lnTo>
                    <a:lnTo>
                      <a:pt x="10623" y="0"/>
                    </a:lnTo>
                    <a:lnTo>
                      <a:pt x="10603" y="0"/>
                    </a:lnTo>
                    <a:lnTo>
                      <a:pt x="10505" y="0"/>
                    </a:lnTo>
                    <a:lnTo>
                      <a:pt x="10485" y="0"/>
                    </a:lnTo>
                    <a:lnTo>
                      <a:pt x="10584" y="0"/>
                    </a:lnTo>
                    <a:lnTo>
                      <a:pt x="10680" y="0"/>
                    </a:lnTo>
                    <a:lnTo>
                      <a:pt x="10779" y="0"/>
                    </a:lnTo>
                    <a:lnTo>
                      <a:pt x="10818" y="0"/>
                    </a:lnTo>
                    <a:lnTo>
                      <a:pt x="10799" y="0"/>
                    </a:lnTo>
                    <a:lnTo>
                      <a:pt x="10918" y="0"/>
                    </a:lnTo>
                    <a:lnTo>
                      <a:pt x="10878" y="0"/>
                    </a:lnTo>
                    <a:lnTo>
                      <a:pt x="10918" y="0"/>
                    </a:lnTo>
                    <a:lnTo>
                      <a:pt x="10898" y="0"/>
                    </a:lnTo>
                    <a:lnTo>
                      <a:pt x="10878" y="0"/>
                    </a:lnTo>
                    <a:lnTo>
                      <a:pt x="10799" y="0"/>
                    </a:lnTo>
                    <a:lnTo>
                      <a:pt x="10779" y="0"/>
                    </a:lnTo>
                    <a:lnTo>
                      <a:pt x="10858" y="0"/>
                    </a:lnTo>
                    <a:lnTo>
                      <a:pt x="10918" y="0"/>
                    </a:lnTo>
                    <a:lnTo>
                      <a:pt x="10975" y="0"/>
                    </a:lnTo>
                    <a:lnTo>
                      <a:pt x="11074" y="0"/>
                    </a:lnTo>
                    <a:lnTo>
                      <a:pt x="11171" y="0"/>
                    </a:lnTo>
                    <a:lnTo>
                      <a:pt x="11171" y="0"/>
                    </a:lnTo>
                    <a:lnTo>
                      <a:pt x="11113" y="0"/>
                    </a:lnTo>
                    <a:lnTo>
                      <a:pt x="11171" y="0"/>
                    </a:lnTo>
                    <a:lnTo>
                      <a:pt x="11211" y="0"/>
                    </a:lnTo>
                    <a:lnTo>
                      <a:pt x="11309" y="0"/>
                    </a:lnTo>
                    <a:lnTo>
                      <a:pt x="11367" y="0"/>
                    </a:lnTo>
                    <a:lnTo>
                      <a:pt x="11465" y="0"/>
                    </a:lnTo>
                    <a:lnTo>
                      <a:pt x="11484" y="0"/>
                    </a:lnTo>
                    <a:lnTo>
                      <a:pt x="11584" y="0"/>
                    </a:lnTo>
                    <a:lnTo>
                      <a:pt x="11799" y="0"/>
                    </a:lnTo>
                    <a:lnTo>
                      <a:pt x="11837" y="0"/>
                    </a:lnTo>
                    <a:lnTo>
                      <a:pt x="11877" y="0"/>
                    </a:lnTo>
                    <a:lnTo>
                      <a:pt x="12054" y="0"/>
                    </a:lnTo>
                    <a:lnTo>
                      <a:pt x="12092" y="0"/>
                    </a:lnTo>
                    <a:lnTo>
                      <a:pt x="12250" y="0"/>
                    </a:lnTo>
                    <a:lnTo>
                      <a:pt x="12386" y="0"/>
                    </a:lnTo>
                    <a:lnTo>
                      <a:pt x="12465" y="0"/>
                    </a:lnTo>
                    <a:lnTo>
                      <a:pt x="12426" y="0"/>
                    </a:lnTo>
                    <a:lnTo>
                      <a:pt x="12445" y="0"/>
                    </a:lnTo>
                    <a:lnTo>
                      <a:pt x="12524" y="0"/>
                    </a:lnTo>
                    <a:lnTo>
                      <a:pt x="12524" y="0"/>
                    </a:lnTo>
                    <a:lnTo>
                      <a:pt x="12524" y="0"/>
                    </a:lnTo>
                    <a:lnTo>
                      <a:pt x="12445" y="0"/>
                    </a:lnTo>
                    <a:lnTo>
                      <a:pt x="12426" y="0"/>
                    </a:lnTo>
                    <a:lnTo>
                      <a:pt x="12191" y="0"/>
                    </a:lnTo>
                    <a:lnTo>
                      <a:pt x="12151" y="0"/>
                    </a:lnTo>
                    <a:lnTo>
                      <a:pt x="12092" y="0"/>
                    </a:lnTo>
                    <a:lnTo>
                      <a:pt x="12092" y="0"/>
                    </a:lnTo>
                    <a:lnTo>
                      <a:pt x="11975" y="0"/>
                    </a:lnTo>
                    <a:lnTo>
                      <a:pt x="11995" y="0"/>
                    </a:lnTo>
                    <a:lnTo>
                      <a:pt x="11936" y="0"/>
                    </a:lnTo>
                    <a:lnTo>
                      <a:pt x="11662" y="0"/>
                    </a:lnTo>
                    <a:lnTo>
                      <a:pt x="11602" y="0"/>
                    </a:lnTo>
                    <a:lnTo>
                      <a:pt x="11544" y="0"/>
                    </a:lnTo>
                    <a:lnTo>
                      <a:pt x="11544" y="0"/>
                    </a:lnTo>
                    <a:lnTo>
                      <a:pt x="11701" y="0"/>
                    </a:lnTo>
                    <a:lnTo>
                      <a:pt x="11857" y="0"/>
                    </a:lnTo>
                    <a:lnTo>
                      <a:pt x="12054" y="0"/>
                    </a:lnTo>
                    <a:lnTo>
                      <a:pt x="12230" y="0"/>
                    </a:lnTo>
                    <a:lnTo>
                      <a:pt x="12268" y="0"/>
                    </a:lnTo>
                    <a:lnTo>
                      <a:pt x="12426" y="0"/>
                    </a:lnTo>
                    <a:lnTo>
                      <a:pt x="12465" y="0"/>
                    </a:lnTo>
                    <a:lnTo>
                      <a:pt x="12465" y="0"/>
                    </a:lnTo>
                    <a:lnTo>
                      <a:pt x="12524" y="0"/>
                    </a:lnTo>
                    <a:lnTo>
                      <a:pt x="12465" y="0"/>
                    </a:lnTo>
                    <a:lnTo>
                      <a:pt x="12485" y="0"/>
                    </a:lnTo>
                    <a:lnTo>
                      <a:pt x="12367" y="0"/>
                    </a:lnTo>
                    <a:lnTo>
                      <a:pt x="12171" y="0"/>
                    </a:lnTo>
                    <a:lnTo>
                      <a:pt x="12191" y="0"/>
                    </a:lnTo>
                    <a:lnTo>
                      <a:pt x="12328" y="0"/>
                    </a:lnTo>
                    <a:lnTo>
                      <a:pt x="12465" y="0"/>
                    </a:lnTo>
                    <a:lnTo>
                      <a:pt x="12544" y="0"/>
                    </a:lnTo>
                    <a:lnTo>
                      <a:pt x="12641" y="0"/>
                    </a:lnTo>
                    <a:lnTo>
                      <a:pt x="12739" y="0"/>
                    </a:lnTo>
                    <a:lnTo>
                      <a:pt x="12837" y="0"/>
                    </a:lnTo>
                    <a:lnTo>
                      <a:pt x="12917" y="0"/>
                    </a:lnTo>
                    <a:lnTo>
                      <a:pt x="12837" y="0"/>
                    </a:lnTo>
                    <a:lnTo>
                      <a:pt x="12779" y="0"/>
                    </a:lnTo>
                    <a:lnTo>
                      <a:pt x="12681" y="0"/>
                    </a:lnTo>
                    <a:lnTo>
                      <a:pt x="12662" y="0"/>
                    </a:lnTo>
                    <a:lnTo>
                      <a:pt x="12758" y="0"/>
                    </a:lnTo>
                    <a:lnTo>
                      <a:pt x="12817" y="0"/>
                    </a:lnTo>
                    <a:lnTo>
                      <a:pt x="12877" y="0"/>
                    </a:lnTo>
                    <a:lnTo>
                      <a:pt x="12877" y="0"/>
                    </a:lnTo>
                    <a:lnTo>
                      <a:pt x="12857" y="0"/>
                    </a:lnTo>
                    <a:lnTo>
                      <a:pt x="12739" y="0"/>
                    </a:lnTo>
                    <a:lnTo>
                      <a:pt x="12758" y="0"/>
                    </a:lnTo>
                    <a:lnTo>
                      <a:pt x="12739" y="0"/>
                    </a:lnTo>
                    <a:lnTo>
                      <a:pt x="12837" y="0"/>
                    </a:lnTo>
                    <a:lnTo>
                      <a:pt x="12917" y="0"/>
                    </a:lnTo>
                    <a:lnTo>
                      <a:pt x="12935" y="0"/>
                    </a:lnTo>
                    <a:lnTo>
                      <a:pt x="13132" y="0"/>
                    </a:lnTo>
                    <a:lnTo>
                      <a:pt x="13268" y="0"/>
                    </a:lnTo>
                    <a:lnTo>
                      <a:pt x="13366" y="0"/>
                    </a:lnTo>
                    <a:lnTo>
                      <a:pt x="13426" y="0"/>
                    </a:lnTo>
                    <a:lnTo>
                      <a:pt x="13523" y="0"/>
                    </a:lnTo>
                    <a:lnTo>
                      <a:pt x="13543" y="0"/>
                    </a:lnTo>
                    <a:lnTo>
                      <a:pt x="13622" y="0"/>
                    </a:lnTo>
                    <a:lnTo>
                      <a:pt x="13758" y="0"/>
                    </a:lnTo>
                    <a:lnTo>
                      <a:pt x="13896" y="0"/>
                    </a:lnTo>
                    <a:lnTo>
                      <a:pt x="14013" y="0"/>
                    </a:lnTo>
                    <a:lnTo>
                      <a:pt x="14132" y="0"/>
                    </a:lnTo>
                    <a:lnTo>
                      <a:pt x="14151" y="0"/>
                    </a:lnTo>
                    <a:lnTo>
                      <a:pt x="14250" y="0"/>
                    </a:lnTo>
                    <a:lnTo>
                      <a:pt x="14386" y="0"/>
                    </a:lnTo>
                    <a:lnTo>
                      <a:pt x="14444" y="0"/>
                    </a:lnTo>
                    <a:lnTo>
                      <a:pt x="14485" y="0"/>
                    </a:lnTo>
                    <a:lnTo>
                      <a:pt x="14699" y="0"/>
                    </a:lnTo>
                    <a:lnTo>
                      <a:pt x="14777" y="0"/>
                    </a:lnTo>
                    <a:lnTo>
                      <a:pt x="14896" y="0"/>
                    </a:lnTo>
                    <a:lnTo>
                      <a:pt x="15032" y="0"/>
                    </a:lnTo>
                    <a:lnTo>
                      <a:pt x="15131" y="0"/>
                    </a:lnTo>
                    <a:lnTo>
                      <a:pt x="15169" y="0"/>
                    </a:lnTo>
                    <a:lnTo>
                      <a:pt x="15131" y="0"/>
                    </a:lnTo>
                    <a:lnTo>
                      <a:pt x="15032" y="0"/>
                    </a:lnTo>
                    <a:lnTo>
                      <a:pt x="15072" y="0"/>
                    </a:lnTo>
                    <a:lnTo>
                      <a:pt x="15288" y="0"/>
                    </a:lnTo>
                    <a:lnTo>
                      <a:pt x="15464" y="0"/>
                    </a:lnTo>
                    <a:lnTo>
                      <a:pt x="15464" y="0"/>
                    </a:lnTo>
                    <a:lnTo>
                      <a:pt x="15228" y="0"/>
                    </a:lnTo>
                    <a:lnTo>
                      <a:pt x="15288" y="0"/>
                    </a:lnTo>
                    <a:lnTo>
                      <a:pt x="15366" y="0"/>
                    </a:lnTo>
                    <a:lnTo>
                      <a:pt x="15424" y="0"/>
                    </a:lnTo>
                    <a:lnTo>
                      <a:pt x="15523" y="0"/>
                    </a:lnTo>
                    <a:lnTo>
                      <a:pt x="15620" y="0"/>
                    </a:lnTo>
                    <a:lnTo>
                      <a:pt x="15620" y="0"/>
                    </a:lnTo>
                    <a:lnTo>
                      <a:pt x="15562" y="0"/>
                    </a:lnTo>
                    <a:lnTo>
                      <a:pt x="15464" y="0"/>
                    </a:lnTo>
                    <a:lnTo>
                      <a:pt x="15600" y="0"/>
                    </a:lnTo>
                    <a:lnTo>
                      <a:pt x="15620" y="0"/>
                    </a:lnTo>
                    <a:lnTo>
                      <a:pt x="15700" y="0"/>
                    </a:lnTo>
                    <a:lnTo>
                      <a:pt x="15777" y="0"/>
                    </a:lnTo>
                    <a:lnTo>
                      <a:pt x="15777" y="0"/>
                    </a:lnTo>
                    <a:lnTo>
                      <a:pt x="15855" y="0"/>
                    </a:lnTo>
                    <a:lnTo>
                      <a:pt x="15915" y="0"/>
                    </a:lnTo>
                    <a:lnTo>
                      <a:pt x="15915" y="0"/>
                    </a:lnTo>
                    <a:lnTo>
                      <a:pt x="15817" y="0"/>
                    </a:lnTo>
                    <a:lnTo>
                      <a:pt x="15817" y="0"/>
                    </a:lnTo>
                    <a:lnTo>
                      <a:pt x="15875" y="0"/>
                    </a:lnTo>
                    <a:lnTo>
                      <a:pt x="16149" y="0"/>
                    </a:lnTo>
                    <a:lnTo>
                      <a:pt x="16170" y="0"/>
                    </a:lnTo>
                    <a:lnTo>
                      <a:pt x="16209" y="0"/>
                    </a:lnTo>
                    <a:lnTo>
                      <a:pt x="16345" y="0"/>
                    </a:lnTo>
                    <a:lnTo>
                      <a:pt x="16639" y="0"/>
                    </a:lnTo>
                    <a:lnTo>
                      <a:pt x="16777" y="0"/>
                    </a:lnTo>
                    <a:lnTo>
                      <a:pt x="16698" y="0"/>
                    </a:lnTo>
                    <a:lnTo>
                      <a:pt x="16639" y="0"/>
                    </a:lnTo>
                    <a:lnTo>
                      <a:pt x="16659" y="0"/>
                    </a:lnTo>
                    <a:lnTo>
                      <a:pt x="16562" y="0"/>
                    </a:lnTo>
                    <a:lnTo>
                      <a:pt x="16798" y="0"/>
                    </a:lnTo>
                    <a:lnTo>
                      <a:pt x="17033" y="0"/>
                    </a:lnTo>
                    <a:lnTo>
                      <a:pt x="17443" y="0"/>
                    </a:lnTo>
                    <a:lnTo>
                      <a:pt x="17758" y="0"/>
                    </a:lnTo>
                    <a:lnTo>
                      <a:pt x="17913" y="0"/>
                    </a:lnTo>
                    <a:lnTo>
                      <a:pt x="17913" y="0"/>
                    </a:lnTo>
                    <a:lnTo>
                      <a:pt x="18013" y="0"/>
                    </a:lnTo>
                    <a:lnTo>
                      <a:pt x="18109" y="0"/>
                    </a:lnTo>
                    <a:lnTo>
                      <a:pt x="18208" y="0"/>
                    </a:lnTo>
                    <a:lnTo>
                      <a:pt x="18149" y="0"/>
                    </a:lnTo>
                    <a:lnTo>
                      <a:pt x="18149" y="0"/>
                    </a:lnTo>
                    <a:lnTo>
                      <a:pt x="18345" y="0"/>
                    </a:lnTo>
                    <a:lnTo>
                      <a:pt x="18345" y="0"/>
                    </a:lnTo>
                    <a:lnTo>
                      <a:pt x="18424" y="0"/>
                    </a:lnTo>
                    <a:lnTo>
                      <a:pt x="18463" y="0"/>
                    </a:lnTo>
                    <a:lnTo>
                      <a:pt x="18561" y="0"/>
                    </a:lnTo>
                    <a:lnTo>
                      <a:pt x="18561" y="0"/>
                    </a:lnTo>
                    <a:lnTo>
                      <a:pt x="18894" y="0"/>
                    </a:lnTo>
                    <a:lnTo>
                      <a:pt x="18991" y="0"/>
                    </a:lnTo>
                    <a:lnTo>
                      <a:pt x="19031" y="0"/>
                    </a:lnTo>
                    <a:lnTo>
                      <a:pt x="19149" y="0"/>
                    </a:lnTo>
                    <a:lnTo>
                      <a:pt x="19246" y="0"/>
                    </a:lnTo>
                    <a:lnTo>
                      <a:pt x="19385" y="0"/>
                    </a:lnTo>
                    <a:lnTo>
                      <a:pt x="19345" y="0"/>
                    </a:lnTo>
                    <a:lnTo>
                      <a:pt x="19442" y="0"/>
                    </a:lnTo>
                    <a:lnTo>
                      <a:pt x="19541" y="0"/>
                    </a:lnTo>
                    <a:lnTo>
                      <a:pt x="19481" y="0"/>
                    </a:lnTo>
                    <a:lnTo>
                      <a:pt x="19640" y="0"/>
                    </a:lnTo>
                    <a:lnTo>
                      <a:pt x="19736" y="0"/>
                    </a:lnTo>
                    <a:lnTo>
                      <a:pt x="19815" y="0"/>
                    </a:lnTo>
                    <a:lnTo>
                      <a:pt x="19912" y="0"/>
                    </a:lnTo>
                    <a:lnTo>
                      <a:pt x="20070" y="0"/>
                    </a:lnTo>
                    <a:lnTo>
                      <a:pt x="20168" y="0"/>
                    </a:lnTo>
                    <a:lnTo>
                      <a:pt x="19991" y="0"/>
                    </a:lnTo>
                    <a:lnTo>
                      <a:pt x="20030" y="0"/>
                    </a:lnTo>
                    <a:lnTo>
                      <a:pt x="20227" y="0"/>
                    </a:lnTo>
                    <a:lnTo>
                      <a:pt x="20404" y="0"/>
                    </a:lnTo>
                    <a:lnTo>
                      <a:pt x="20422" y="0"/>
                    </a:lnTo>
                    <a:lnTo>
                      <a:pt x="20404" y="0"/>
                    </a:lnTo>
                    <a:lnTo>
                      <a:pt x="20422" y="0"/>
                    </a:lnTo>
                    <a:lnTo>
                      <a:pt x="20619" y="0"/>
                    </a:lnTo>
                    <a:lnTo>
                      <a:pt x="20619" y="0"/>
                    </a:lnTo>
                    <a:lnTo>
                      <a:pt x="20755" y="0"/>
                    </a:lnTo>
                    <a:lnTo>
                      <a:pt x="20874" y="0"/>
                    </a:lnTo>
                    <a:lnTo>
                      <a:pt x="20855" y="0"/>
                    </a:lnTo>
                    <a:lnTo>
                      <a:pt x="20894" y="0"/>
                    </a:lnTo>
                    <a:lnTo>
                      <a:pt x="20874" y="0"/>
                    </a:lnTo>
                    <a:lnTo>
                      <a:pt x="20874" y="0"/>
                    </a:lnTo>
                    <a:lnTo>
                      <a:pt x="21010" y="0"/>
                    </a:lnTo>
                    <a:lnTo>
                      <a:pt x="21070" y="0"/>
                    </a:lnTo>
                    <a:lnTo>
                      <a:pt x="21265" y="0"/>
                    </a:lnTo>
                    <a:lnTo>
                      <a:pt x="21265" y="0"/>
                    </a:lnTo>
                    <a:lnTo>
                      <a:pt x="21363" y="0"/>
                    </a:lnTo>
                    <a:lnTo>
                      <a:pt x="21501" y="0"/>
                    </a:lnTo>
                    <a:lnTo>
                      <a:pt x="21559" y="0"/>
                    </a:lnTo>
                    <a:lnTo>
                      <a:pt x="21501" y="0"/>
                    </a:lnTo>
                    <a:lnTo>
                      <a:pt x="21598" y="0"/>
                    </a:lnTo>
                    <a:lnTo>
                      <a:pt x="21540" y="0"/>
                    </a:lnTo>
                    <a:lnTo>
                      <a:pt x="21540" y="0"/>
                    </a:lnTo>
                    <a:lnTo>
                      <a:pt x="21462" y="0"/>
                    </a:lnTo>
                    <a:lnTo>
                      <a:pt x="21443" y="0"/>
                    </a:lnTo>
                    <a:lnTo>
                      <a:pt x="21404" y="0"/>
                    </a:lnTo>
                    <a:lnTo>
                      <a:pt x="21462" y="0"/>
                    </a:lnTo>
                    <a:lnTo>
                      <a:pt x="21462" y="0"/>
                    </a:lnTo>
                    <a:lnTo>
                      <a:pt x="21559" y="0"/>
                    </a:lnTo>
                    <a:lnTo>
                      <a:pt x="21559" y="0"/>
                    </a:lnTo>
                    <a:lnTo>
                      <a:pt x="21540" y="0"/>
                    </a:lnTo>
                    <a:lnTo>
                      <a:pt x="21598" y="0"/>
                    </a:lnTo>
                    <a:lnTo>
                      <a:pt x="21559" y="0"/>
                    </a:lnTo>
                    <a:lnTo>
                      <a:pt x="21540" y="0"/>
                    </a:lnTo>
                    <a:lnTo>
                      <a:pt x="21540" y="0"/>
                    </a:lnTo>
                    <a:lnTo>
                      <a:pt x="21481" y="0"/>
                    </a:lnTo>
                    <a:lnTo>
                      <a:pt x="21540" y="0"/>
                    </a:lnTo>
                    <a:lnTo>
                      <a:pt x="21443" y="0"/>
                    </a:lnTo>
                    <a:lnTo>
                      <a:pt x="21383" y="0"/>
                    </a:lnTo>
                    <a:lnTo>
                      <a:pt x="21383" y="0"/>
                    </a:lnTo>
                    <a:lnTo>
                      <a:pt x="21265" y="0"/>
                    </a:lnTo>
                    <a:lnTo>
                      <a:pt x="21188" y="0"/>
                    </a:lnTo>
                    <a:lnTo>
                      <a:pt x="21168" y="0"/>
                    </a:lnTo>
                    <a:lnTo>
                      <a:pt x="21090" y="0"/>
                    </a:lnTo>
                    <a:lnTo>
                      <a:pt x="21010" y="0"/>
                    </a:lnTo>
                    <a:lnTo>
                      <a:pt x="20952" y="0"/>
                    </a:lnTo>
                    <a:lnTo>
                      <a:pt x="20874" y="0"/>
                    </a:lnTo>
                    <a:lnTo>
                      <a:pt x="20855" y="0"/>
                    </a:lnTo>
                    <a:lnTo>
                      <a:pt x="20796" y="0"/>
                    </a:lnTo>
                    <a:lnTo>
                      <a:pt x="20776" y="0"/>
                    </a:lnTo>
                    <a:lnTo>
                      <a:pt x="20659" y="0"/>
                    </a:lnTo>
                    <a:lnTo>
                      <a:pt x="20580" y="0"/>
                    </a:lnTo>
                    <a:lnTo>
                      <a:pt x="20619" y="0"/>
                    </a:lnTo>
                    <a:lnTo>
                      <a:pt x="20561" y="0"/>
                    </a:lnTo>
                    <a:lnTo>
                      <a:pt x="20659" y="0"/>
                    </a:lnTo>
                    <a:lnTo>
                      <a:pt x="20677" y="0"/>
                    </a:lnTo>
                    <a:lnTo>
                      <a:pt x="20619" y="0"/>
                    </a:lnTo>
                    <a:lnTo>
                      <a:pt x="20659" y="0"/>
                    </a:lnTo>
                    <a:lnTo>
                      <a:pt x="20580" y="0"/>
                    </a:lnTo>
                    <a:lnTo>
                      <a:pt x="20561" y="0"/>
                    </a:lnTo>
                    <a:lnTo>
                      <a:pt x="20600" y="0"/>
                    </a:lnTo>
                    <a:lnTo>
                      <a:pt x="20561" y="0"/>
                    </a:lnTo>
                    <a:lnTo>
                      <a:pt x="20305" y="0"/>
                    </a:lnTo>
                    <a:lnTo>
                      <a:pt x="20266" y="0"/>
                    </a:lnTo>
                    <a:lnTo>
                      <a:pt x="20206" y="0"/>
                    </a:lnTo>
                    <a:lnTo>
                      <a:pt x="20206" y="0"/>
                    </a:lnTo>
                    <a:lnTo>
                      <a:pt x="20187" y="0"/>
                    </a:lnTo>
                    <a:lnTo>
                      <a:pt x="20227" y="0"/>
                    </a:lnTo>
                    <a:lnTo>
                      <a:pt x="20110" y="0"/>
                    </a:lnTo>
                    <a:lnTo>
                      <a:pt x="20070" y="0"/>
                    </a:lnTo>
                    <a:lnTo>
                      <a:pt x="20070" y="0"/>
                    </a:lnTo>
                    <a:lnTo>
                      <a:pt x="20011" y="0"/>
                    </a:lnTo>
                    <a:lnTo>
                      <a:pt x="19991" y="0"/>
                    </a:lnTo>
                    <a:lnTo>
                      <a:pt x="20030" y="0"/>
                    </a:lnTo>
                    <a:lnTo>
                      <a:pt x="20030" y="0"/>
                    </a:lnTo>
                    <a:lnTo>
                      <a:pt x="19932" y="0"/>
                    </a:lnTo>
                    <a:lnTo>
                      <a:pt x="19972" y="0"/>
                    </a:lnTo>
                    <a:lnTo>
                      <a:pt x="19895" y="0"/>
                    </a:lnTo>
                    <a:lnTo>
                      <a:pt x="19912" y="0"/>
                    </a:lnTo>
                    <a:lnTo>
                      <a:pt x="19736" y="0"/>
                    </a:lnTo>
                    <a:lnTo>
                      <a:pt x="19697" y="0"/>
                    </a:lnTo>
                    <a:lnTo>
                      <a:pt x="19697" y="0"/>
                    </a:lnTo>
                    <a:lnTo>
                      <a:pt x="19796" y="0"/>
                    </a:lnTo>
                    <a:lnTo>
                      <a:pt x="19796" y="0"/>
                    </a:lnTo>
                    <a:lnTo>
                      <a:pt x="19697" y="0"/>
                    </a:lnTo>
                    <a:lnTo>
                      <a:pt x="19640" y="0"/>
                    </a:lnTo>
                    <a:lnTo>
                      <a:pt x="19541" y="0"/>
                    </a:lnTo>
                    <a:lnTo>
                      <a:pt x="19442" y="0"/>
                    </a:lnTo>
                    <a:lnTo>
                      <a:pt x="19385" y="0"/>
                    </a:lnTo>
                    <a:lnTo>
                      <a:pt x="19287" y="0"/>
                    </a:lnTo>
                    <a:lnTo>
                      <a:pt x="19208" y="0"/>
                    </a:lnTo>
                    <a:lnTo>
                      <a:pt x="19187" y="0"/>
                    </a:lnTo>
                    <a:lnTo>
                      <a:pt x="19051" y="0"/>
                    </a:lnTo>
                    <a:lnTo>
                      <a:pt x="18991" y="0"/>
                    </a:lnTo>
                    <a:lnTo>
                      <a:pt x="19031" y="0"/>
                    </a:lnTo>
                    <a:lnTo>
                      <a:pt x="19149" y="0"/>
                    </a:lnTo>
                    <a:lnTo>
                      <a:pt x="19149" y="0"/>
                    </a:lnTo>
                    <a:lnTo>
                      <a:pt x="19130" y="0"/>
                    </a:lnTo>
                    <a:lnTo>
                      <a:pt x="19011" y="0"/>
                    </a:lnTo>
                    <a:lnTo>
                      <a:pt x="18914" y="0"/>
                    </a:lnTo>
                    <a:lnTo>
                      <a:pt x="18894" y="0"/>
                    </a:lnTo>
                    <a:lnTo>
                      <a:pt x="18815" y="0"/>
                    </a:lnTo>
                    <a:lnTo>
                      <a:pt x="18600" y="0"/>
                    </a:lnTo>
                    <a:lnTo>
                      <a:pt x="18503" y="0"/>
                    </a:lnTo>
                    <a:lnTo>
                      <a:pt x="18463" y="0"/>
                    </a:lnTo>
                    <a:lnTo>
                      <a:pt x="18424" y="0"/>
                    </a:lnTo>
                    <a:lnTo>
                      <a:pt x="18424" y="0"/>
                    </a:lnTo>
                    <a:lnTo>
                      <a:pt x="18463" y="0"/>
                    </a:lnTo>
                    <a:lnTo>
                      <a:pt x="18521" y="0"/>
                    </a:lnTo>
                    <a:lnTo>
                      <a:pt x="18444" y="0"/>
                    </a:lnTo>
                    <a:lnTo>
                      <a:pt x="18404" y="0"/>
                    </a:lnTo>
                    <a:lnTo>
                      <a:pt x="18444" y="0"/>
                    </a:lnTo>
                    <a:lnTo>
                      <a:pt x="18366" y="0"/>
                    </a:lnTo>
                    <a:lnTo>
                      <a:pt x="18306" y="0"/>
                    </a:lnTo>
                    <a:lnTo>
                      <a:pt x="18208" y="0"/>
                    </a:lnTo>
                    <a:lnTo>
                      <a:pt x="18208" y="0"/>
                    </a:lnTo>
                    <a:lnTo>
                      <a:pt x="18228" y="0"/>
                    </a:lnTo>
                    <a:lnTo>
                      <a:pt x="18228" y="0"/>
                    </a:lnTo>
                    <a:lnTo>
                      <a:pt x="18169" y="0"/>
                    </a:lnTo>
                    <a:lnTo>
                      <a:pt x="18149" y="0"/>
                    </a:lnTo>
                    <a:lnTo>
                      <a:pt x="18208" y="0"/>
                    </a:lnTo>
                    <a:lnTo>
                      <a:pt x="18149" y="0"/>
                    </a:lnTo>
                    <a:lnTo>
                      <a:pt x="18208" y="0"/>
                    </a:lnTo>
                    <a:lnTo>
                      <a:pt x="18208" y="0"/>
                    </a:lnTo>
                    <a:lnTo>
                      <a:pt x="18031" y="0"/>
                    </a:lnTo>
                    <a:lnTo>
                      <a:pt x="17913" y="0"/>
                    </a:lnTo>
                    <a:lnTo>
                      <a:pt x="17934" y="0"/>
                    </a:lnTo>
                    <a:lnTo>
                      <a:pt x="17816" y="0"/>
                    </a:lnTo>
                    <a:lnTo>
                      <a:pt x="17718" y="0"/>
                    </a:lnTo>
                    <a:lnTo>
                      <a:pt x="17658" y="0"/>
                    </a:lnTo>
                    <a:lnTo>
                      <a:pt x="17582" y="0"/>
                    </a:lnTo>
                    <a:lnTo>
                      <a:pt x="17523" y="0"/>
                    </a:lnTo>
                    <a:lnTo>
                      <a:pt x="17385" y="0"/>
                    </a:lnTo>
                    <a:lnTo>
                      <a:pt x="17424" y="0"/>
                    </a:lnTo>
                    <a:lnTo>
                      <a:pt x="17345" y="0"/>
                    </a:lnTo>
                    <a:lnTo>
                      <a:pt x="17364" y="0"/>
                    </a:lnTo>
                    <a:lnTo>
                      <a:pt x="17345" y="0"/>
                    </a:lnTo>
                    <a:lnTo>
                      <a:pt x="17327" y="0"/>
                    </a:lnTo>
                    <a:lnTo>
                      <a:pt x="17268" y="0"/>
                    </a:lnTo>
                    <a:lnTo>
                      <a:pt x="17327" y="0"/>
                    </a:lnTo>
                    <a:lnTo>
                      <a:pt x="17248" y="0"/>
                    </a:lnTo>
                    <a:lnTo>
                      <a:pt x="17228" y="0"/>
                    </a:lnTo>
                    <a:lnTo>
                      <a:pt x="17170" y="0"/>
                    </a:lnTo>
                    <a:lnTo>
                      <a:pt x="17170" y="0"/>
                    </a:lnTo>
                    <a:lnTo>
                      <a:pt x="17248" y="0"/>
                    </a:lnTo>
                    <a:lnTo>
                      <a:pt x="17170" y="0"/>
                    </a:lnTo>
                    <a:lnTo>
                      <a:pt x="17072" y="0"/>
                    </a:lnTo>
                    <a:lnTo>
                      <a:pt x="16992" y="0"/>
                    </a:lnTo>
                    <a:lnTo>
                      <a:pt x="17052" y="0"/>
                    </a:lnTo>
                    <a:lnTo>
                      <a:pt x="17033" y="0"/>
                    </a:lnTo>
                    <a:lnTo>
                      <a:pt x="16974" y="0"/>
                    </a:lnTo>
                    <a:lnTo>
                      <a:pt x="16875" y="0"/>
                    </a:lnTo>
                    <a:lnTo>
                      <a:pt x="168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88" name="曲线"/>
              <p:cNvSpPr>
                <a:spLocks/>
              </p:cNvSpPr>
              <p:nvPr/>
            </p:nvSpPr>
            <p:spPr>
              <a:xfrm>
                <a:off x="4064922" y="3784158"/>
                <a:ext cx="45904" cy="56777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651" y="0"/>
                    </a:moveTo>
                    <a:lnTo>
                      <a:pt x="1237" y="0"/>
                    </a:lnTo>
                    <a:lnTo>
                      <a:pt x="1237" y="0"/>
                    </a:lnTo>
                    <a:lnTo>
                      <a:pt x="1031" y="0"/>
                    </a:lnTo>
                    <a:lnTo>
                      <a:pt x="1031" y="0"/>
                    </a:lnTo>
                    <a:lnTo>
                      <a:pt x="1237" y="0"/>
                    </a:lnTo>
                    <a:lnTo>
                      <a:pt x="1031" y="0"/>
                    </a:lnTo>
                    <a:lnTo>
                      <a:pt x="1237" y="0"/>
                    </a:lnTo>
                    <a:lnTo>
                      <a:pt x="1651" y="0"/>
                    </a:lnTo>
                    <a:lnTo>
                      <a:pt x="1237" y="0"/>
                    </a:lnTo>
                    <a:lnTo>
                      <a:pt x="1857" y="0"/>
                    </a:lnTo>
                    <a:lnTo>
                      <a:pt x="1857" y="0"/>
                    </a:lnTo>
                    <a:lnTo>
                      <a:pt x="2888" y="0"/>
                    </a:lnTo>
                    <a:lnTo>
                      <a:pt x="1651" y="0"/>
                    </a:lnTo>
                    <a:lnTo>
                      <a:pt x="62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35" y="0"/>
                    </a:lnTo>
                    <a:lnTo>
                      <a:pt x="629" y="0"/>
                    </a:lnTo>
                    <a:lnTo>
                      <a:pt x="629" y="0"/>
                    </a:lnTo>
                    <a:lnTo>
                      <a:pt x="1031" y="0"/>
                    </a:lnTo>
                    <a:lnTo>
                      <a:pt x="835" y="0"/>
                    </a:lnTo>
                    <a:lnTo>
                      <a:pt x="1031" y="0"/>
                    </a:lnTo>
                    <a:lnTo>
                      <a:pt x="2062" y="0"/>
                    </a:lnTo>
                    <a:lnTo>
                      <a:pt x="1651" y="0"/>
                    </a:lnTo>
                    <a:lnTo>
                      <a:pt x="1651" y="0"/>
                    </a:lnTo>
                    <a:lnTo>
                      <a:pt x="2062" y="0"/>
                    </a:lnTo>
                    <a:lnTo>
                      <a:pt x="3094" y="0"/>
                    </a:lnTo>
                    <a:lnTo>
                      <a:pt x="3910" y="0"/>
                    </a:lnTo>
                    <a:lnTo>
                      <a:pt x="4942" y="0"/>
                    </a:lnTo>
                    <a:lnTo>
                      <a:pt x="4942" y="0"/>
                    </a:lnTo>
                    <a:lnTo>
                      <a:pt x="5354" y="0"/>
                    </a:lnTo>
                    <a:lnTo>
                      <a:pt x="6376" y="0"/>
                    </a:lnTo>
                    <a:lnTo>
                      <a:pt x="7409" y="0"/>
                    </a:lnTo>
                    <a:lnTo>
                      <a:pt x="7821" y="0"/>
                    </a:lnTo>
                    <a:lnTo>
                      <a:pt x="8235" y="0"/>
                    </a:lnTo>
                    <a:lnTo>
                      <a:pt x="9050" y="0"/>
                    </a:lnTo>
                    <a:lnTo>
                      <a:pt x="9257" y="0"/>
                    </a:lnTo>
                    <a:lnTo>
                      <a:pt x="10288" y="0"/>
                    </a:lnTo>
                    <a:lnTo>
                      <a:pt x="10908" y="0"/>
                    </a:lnTo>
                    <a:lnTo>
                      <a:pt x="10908" y="0"/>
                    </a:lnTo>
                    <a:lnTo>
                      <a:pt x="11526" y="0"/>
                    </a:lnTo>
                    <a:lnTo>
                      <a:pt x="12136" y="0"/>
                    </a:lnTo>
                    <a:lnTo>
                      <a:pt x="13168" y="0"/>
                    </a:lnTo>
                    <a:lnTo>
                      <a:pt x="13579" y="0"/>
                    </a:lnTo>
                    <a:lnTo>
                      <a:pt x="13373" y="0"/>
                    </a:lnTo>
                    <a:lnTo>
                      <a:pt x="12342" y="0"/>
                    </a:lnTo>
                    <a:lnTo>
                      <a:pt x="12342" y="0"/>
                    </a:lnTo>
                    <a:lnTo>
                      <a:pt x="13373" y="0"/>
                    </a:lnTo>
                    <a:lnTo>
                      <a:pt x="13994" y="0"/>
                    </a:lnTo>
                    <a:lnTo>
                      <a:pt x="15221" y="0"/>
                    </a:lnTo>
                    <a:lnTo>
                      <a:pt x="15221" y="0"/>
                    </a:lnTo>
                    <a:lnTo>
                      <a:pt x="14405" y="0"/>
                    </a:lnTo>
                    <a:lnTo>
                      <a:pt x="15221" y="0"/>
                    </a:lnTo>
                    <a:lnTo>
                      <a:pt x="15221" y="0"/>
                    </a:lnTo>
                    <a:lnTo>
                      <a:pt x="16047" y="0"/>
                    </a:lnTo>
                    <a:lnTo>
                      <a:pt x="16459" y="0"/>
                    </a:lnTo>
                    <a:lnTo>
                      <a:pt x="16459" y="0"/>
                    </a:lnTo>
                    <a:lnTo>
                      <a:pt x="17276" y="0"/>
                    </a:lnTo>
                    <a:lnTo>
                      <a:pt x="17687" y="0"/>
                    </a:lnTo>
                    <a:lnTo>
                      <a:pt x="18100" y="0"/>
                    </a:lnTo>
                    <a:lnTo>
                      <a:pt x="18306" y="0"/>
                    </a:lnTo>
                    <a:lnTo>
                      <a:pt x="18720" y="0"/>
                    </a:lnTo>
                    <a:lnTo>
                      <a:pt x="18720" y="0"/>
                    </a:lnTo>
                    <a:lnTo>
                      <a:pt x="19133" y="0"/>
                    </a:lnTo>
                    <a:lnTo>
                      <a:pt x="18720" y="0"/>
                    </a:lnTo>
                    <a:lnTo>
                      <a:pt x="19545" y="0"/>
                    </a:lnTo>
                    <a:lnTo>
                      <a:pt x="19545" y="0"/>
                    </a:lnTo>
                    <a:lnTo>
                      <a:pt x="20568" y="0"/>
                    </a:lnTo>
                    <a:lnTo>
                      <a:pt x="21186" y="0"/>
                    </a:lnTo>
                    <a:lnTo>
                      <a:pt x="21600" y="0"/>
                    </a:lnTo>
                    <a:lnTo>
                      <a:pt x="20361" y="0"/>
                    </a:lnTo>
                    <a:lnTo>
                      <a:pt x="19133" y="0"/>
                    </a:lnTo>
                    <a:lnTo>
                      <a:pt x="19133" y="0"/>
                    </a:lnTo>
                    <a:lnTo>
                      <a:pt x="18514" y="0"/>
                    </a:lnTo>
                    <a:lnTo>
                      <a:pt x="18306" y="0"/>
                    </a:lnTo>
                    <a:lnTo>
                      <a:pt x="17687" y="0"/>
                    </a:lnTo>
                    <a:lnTo>
                      <a:pt x="17078" y="0"/>
                    </a:lnTo>
                    <a:lnTo>
                      <a:pt x="16459" y="0"/>
                    </a:lnTo>
                    <a:lnTo>
                      <a:pt x="13168" y="0"/>
                    </a:lnTo>
                    <a:lnTo>
                      <a:pt x="12342" y="0"/>
                    </a:lnTo>
                    <a:lnTo>
                      <a:pt x="12342" y="0"/>
                    </a:lnTo>
                    <a:lnTo>
                      <a:pt x="11526" y="0"/>
                    </a:lnTo>
                    <a:lnTo>
                      <a:pt x="10494" y="0"/>
                    </a:lnTo>
                    <a:lnTo>
                      <a:pt x="9875" y="0"/>
                    </a:lnTo>
                    <a:lnTo>
                      <a:pt x="8854" y="0"/>
                    </a:lnTo>
                    <a:lnTo>
                      <a:pt x="7203" y="0"/>
                    </a:lnTo>
                    <a:lnTo>
                      <a:pt x="5148" y="0"/>
                    </a:lnTo>
                    <a:lnTo>
                      <a:pt x="5148" y="0"/>
                    </a:lnTo>
                    <a:lnTo>
                      <a:pt x="4736" y="0"/>
                    </a:lnTo>
                    <a:lnTo>
                      <a:pt x="4323" y="0"/>
                    </a:lnTo>
                    <a:lnTo>
                      <a:pt x="3704" y="0"/>
                    </a:lnTo>
                    <a:lnTo>
                      <a:pt x="2682" y="0"/>
                    </a:lnTo>
                    <a:lnTo>
                      <a:pt x="1651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grpSp>
          <p:nvGrpSpPr>
            <p:cNvPr id="392" name="组合"/>
            <p:cNvGrpSpPr>
              <a:grpSpLocks/>
            </p:cNvGrpSpPr>
            <p:nvPr/>
          </p:nvGrpSpPr>
          <p:grpSpPr>
            <a:xfrm>
              <a:off x="4289097" y="3700299"/>
              <a:ext cx="193159" cy="229102"/>
              <a:chOff x="4289097" y="3700299"/>
              <a:chExt cx="193159" cy="229102"/>
            </a:xfrm>
          </p:grpSpPr>
          <p:sp>
            <p:nvSpPr>
              <p:cNvPr id="390" name="曲线"/>
              <p:cNvSpPr>
                <a:spLocks/>
              </p:cNvSpPr>
              <p:nvPr/>
            </p:nvSpPr>
            <p:spPr>
              <a:xfrm>
                <a:off x="4289097" y="3815469"/>
                <a:ext cx="121504" cy="11393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8800" y="0"/>
                    </a:moveTo>
                    <a:lnTo>
                      <a:pt x="18258" y="0"/>
                    </a:lnTo>
                    <a:lnTo>
                      <a:pt x="17946" y="0"/>
                    </a:lnTo>
                    <a:lnTo>
                      <a:pt x="17555" y="0"/>
                    </a:lnTo>
                    <a:lnTo>
                      <a:pt x="17555" y="0"/>
                    </a:lnTo>
                    <a:lnTo>
                      <a:pt x="17169" y="0"/>
                    </a:lnTo>
                    <a:lnTo>
                      <a:pt x="16780" y="0"/>
                    </a:lnTo>
                    <a:lnTo>
                      <a:pt x="16546" y="0"/>
                    </a:lnTo>
                    <a:lnTo>
                      <a:pt x="16082" y="0"/>
                    </a:lnTo>
                    <a:lnTo>
                      <a:pt x="15926" y="0"/>
                    </a:lnTo>
                    <a:lnTo>
                      <a:pt x="15536" y="0"/>
                    </a:lnTo>
                    <a:lnTo>
                      <a:pt x="15151" y="0"/>
                    </a:lnTo>
                    <a:lnTo>
                      <a:pt x="14761" y="0"/>
                    </a:lnTo>
                    <a:lnTo>
                      <a:pt x="14605" y="0"/>
                    </a:lnTo>
                    <a:lnTo>
                      <a:pt x="14605" y="0"/>
                    </a:lnTo>
                    <a:lnTo>
                      <a:pt x="14449" y="0"/>
                    </a:lnTo>
                    <a:lnTo>
                      <a:pt x="14062" y="0"/>
                    </a:lnTo>
                    <a:lnTo>
                      <a:pt x="14062" y="0"/>
                    </a:lnTo>
                    <a:lnTo>
                      <a:pt x="13829" y="0"/>
                    </a:lnTo>
                    <a:lnTo>
                      <a:pt x="13750" y="0"/>
                    </a:lnTo>
                    <a:lnTo>
                      <a:pt x="12975" y="0"/>
                    </a:lnTo>
                    <a:lnTo>
                      <a:pt x="12198" y="0"/>
                    </a:lnTo>
                    <a:lnTo>
                      <a:pt x="11730" y="0"/>
                    </a:lnTo>
                    <a:lnTo>
                      <a:pt x="11110" y="0"/>
                    </a:lnTo>
                    <a:lnTo>
                      <a:pt x="11110" y="0"/>
                    </a:lnTo>
                    <a:lnTo>
                      <a:pt x="10721" y="0"/>
                    </a:lnTo>
                    <a:lnTo>
                      <a:pt x="9945" y="0"/>
                    </a:lnTo>
                    <a:lnTo>
                      <a:pt x="9326" y="0"/>
                    </a:lnTo>
                    <a:lnTo>
                      <a:pt x="8936" y="0"/>
                    </a:lnTo>
                    <a:lnTo>
                      <a:pt x="8160" y="0"/>
                    </a:lnTo>
                    <a:lnTo>
                      <a:pt x="8004" y="0"/>
                    </a:lnTo>
                    <a:lnTo>
                      <a:pt x="8237" y="0"/>
                    </a:lnTo>
                    <a:lnTo>
                      <a:pt x="8237" y="0"/>
                    </a:lnTo>
                    <a:lnTo>
                      <a:pt x="7848" y="0"/>
                    </a:lnTo>
                    <a:lnTo>
                      <a:pt x="7769" y="0"/>
                    </a:lnTo>
                    <a:lnTo>
                      <a:pt x="7379" y="0"/>
                    </a:lnTo>
                    <a:lnTo>
                      <a:pt x="6994" y="0"/>
                    </a:lnTo>
                    <a:lnTo>
                      <a:pt x="6759" y="0"/>
                    </a:lnTo>
                    <a:lnTo>
                      <a:pt x="6447" y="0"/>
                    </a:lnTo>
                    <a:lnTo>
                      <a:pt x="5828" y="0"/>
                    </a:lnTo>
                    <a:lnTo>
                      <a:pt x="5593" y="0"/>
                    </a:lnTo>
                    <a:lnTo>
                      <a:pt x="5051" y="0"/>
                    </a:lnTo>
                    <a:lnTo>
                      <a:pt x="4740" y="0"/>
                    </a:lnTo>
                    <a:lnTo>
                      <a:pt x="4351" y="0"/>
                    </a:lnTo>
                    <a:lnTo>
                      <a:pt x="4272" y="0"/>
                    </a:lnTo>
                    <a:lnTo>
                      <a:pt x="4120" y="0"/>
                    </a:lnTo>
                    <a:lnTo>
                      <a:pt x="3965" y="0"/>
                    </a:lnTo>
                    <a:lnTo>
                      <a:pt x="3730" y="0"/>
                    </a:lnTo>
                    <a:lnTo>
                      <a:pt x="3497" y="0"/>
                    </a:lnTo>
                    <a:lnTo>
                      <a:pt x="3497" y="0"/>
                    </a:lnTo>
                    <a:lnTo>
                      <a:pt x="3262" y="0"/>
                    </a:lnTo>
                    <a:lnTo>
                      <a:pt x="3111" y="0"/>
                    </a:lnTo>
                    <a:lnTo>
                      <a:pt x="2486" y="0"/>
                    </a:lnTo>
                    <a:lnTo>
                      <a:pt x="2330" y="0"/>
                    </a:lnTo>
                    <a:lnTo>
                      <a:pt x="2100" y="0"/>
                    </a:lnTo>
                    <a:lnTo>
                      <a:pt x="2100" y="0"/>
                    </a:lnTo>
                    <a:lnTo>
                      <a:pt x="1944" y="0"/>
                    </a:lnTo>
                    <a:lnTo>
                      <a:pt x="1711" y="0"/>
                    </a:lnTo>
                    <a:lnTo>
                      <a:pt x="1554" y="0"/>
                    </a:lnTo>
                    <a:lnTo>
                      <a:pt x="1398" y="0"/>
                    </a:lnTo>
                    <a:lnTo>
                      <a:pt x="1242" y="0"/>
                    </a:lnTo>
                    <a:lnTo>
                      <a:pt x="934" y="0"/>
                    </a:lnTo>
                    <a:lnTo>
                      <a:pt x="934" y="0"/>
                    </a:lnTo>
                    <a:lnTo>
                      <a:pt x="1242" y="0"/>
                    </a:lnTo>
                    <a:lnTo>
                      <a:pt x="1398" y="0"/>
                    </a:lnTo>
                    <a:lnTo>
                      <a:pt x="1242" y="0"/>
                    </a:lnTo>
                    <a:lnTo>
                      <a:pt x="934" y="0"/>
                    </a:lnTo>
                    <a:lnTo>
                      <a:pt x="467" y="0"/>
                    </a:lnTo>
                    <a:lnTo>
                      <a:pt x="2" y="0"/>
                    </a:lnTo>
                    <a:lnTo>
                      <a:pt x="158" y="0"/>
                    </a:lnTo>
                    <a:lnTo>
                      <a:pt x="467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467" y="0"/>
                    </a:lnTo>
                    <a:lnTo>
                      <a:pt x="622" y="0"/>
                    </a:lnTo>
                    <a:lnTo>
                      <a:pt x="1169" y="0"/>
                    </a:lnTo>
                    <a:lnTo>
                      <a:pt x="1242" y="0"/>
                    </a:lnTo>
                    <a:lnTo>
                      <a:pt x="1321" y="0"/>
                    </a:lnTo>
                    <a:lnTo>
                      <a:pt x="1398" y="0"/>
                    </a:lnTo>
                    <a:lnTo>
                      <a:pt x="1632" y="0"/>
                    </a:lnTo>
                    <a:lnTo>
                      <a:pt x="1944" y="0"/>
                    </a:lnTo>
                    <a:lnTo>
                      <a:pt x="2100" y="0"/>
                    </a:lnTo>
                    <a:lnTo>
                      <a:pt x="2023" y="0"/>
                    </a:lnTo>
                    <a:lnTo>
                      <a:pt x="2179" y="0"/>
                    </a:lnTo>
                    <a:lnTo>
                      <a:pt x="2486" y="0"/>
                    </a:lnTo>
                    <a:lnTo>
                      <a:pt x="2721" y="0"/>
                    </a:lnTo>
                    <a:lnTo>
                      <a:pt x="2799" y="0"/>
                    </a:lnTo>
                    <a:lnTo>
                      <a:pt x="3189" y="0"/>
                    </a:lnTo>
                    <a:lnTo>
                      <a:pt x="3497" y="0"/>
                    </a:lnTo>
                    <a:lnTo>
                      <a:pt x="3111" y="0"/>
                    </a:lnTo>
                    <a:lnTo>
                      <a:pt x="3262" y="0"/>
                    </a:lnTo>
                    <a:lnTo>
                      <a:pt x="3730" y="0"/>
                    </a:lnTo>
                    <a:lnTo>
                      <a:pt x="3730" y="0"/>
                    </a:lnTo>
                    <a:lnTo>
                      <a:pt x="4120" y="0"/>
                    </a:lnTo>
                    <a:lnTo>
                      <a:pt x="4663" y="0"/>
                    </a:lnTo>
                    <a:lnTo>
                      <a:pt x="5439" y="0"/>
                    </a:lnTo>
                    <a:lnTo>
                      <a:pt x="5984" y="0"/>
                    </a:lnTo>
                    <a:lnTo>
                      <a:pt x="6447" y="0"/>
                    </a:lnTo>
                    <a:lnTo>
                      <a:pt x="6447" y="0"/>
                    </a:lnTo>
                    <a:lnTo>
                      <a:pt x="6369" y="0"/>
                    </a:lnTo>
                    <a:lnTo>
                      <a:pt x="6682" y="0"/>
                    </a:lnTo>
                    <a:lnTo>
                      <a:pt x="6603" y="0"/>
                    </a:lnTo>
                    <a:lnTo>
                      <a:pt x="7071" y="0"/>
                    </a:lnTo>
                    <a:lnTo>
                      <a:pt x="7150" y="0"/>
                    </a:lnTo>
                    <a:lnTo>
                      <a:pt x="7457" y="0"/>
                    </a:lnTo>
                    <a:lnTo>
                      <a:pt x="8160" y="0"/>
                    </a:lnTo>
                    <a:lnTo>
                      <a:pt x="8624" y="0"/>
                    </a:lnTo>
                    <a:lnTo>
                      <a:pt x="8780" y="0"/>
                    </a:lnTo>
                    <a:lnTo>
                      <a:pt x="8780" y="0"/>
                    </a:lnTo>
                    <a:lnTo>
                      <a:pt x="8389" y="0"/>
                    </a:lnTo>
                    <a:lnTo>
                      <a:pt x="8624" y="0"/>
                    </a:lnTo>
                    <a:lnTo>
                      <a:pt x="8702" y="0"/>
                    </a:lnTo>
                    <a:lnTo>
                      <a:pt x="8624" y="0"/>
                    </a:lnTo>
                    <a:lnTo>
                      <a:pt x="9091" y="0"/>
                    </a:lnTo>
                    <a:lnTo>
                      <a:pt x="9399" y="0"/>
                    </a:lnTo>
                    <a:lnTo>
                      <a:pt x="9555" y="0"/>
                    </a:lnTo>
                    <a:lnTo>
                      <a:pt x="9868" y="0"/>
                    </a:lnTo>
                    <a:lnTo>
                      <a:pt x="10876" y="0"/>
                    </a:lnTo>
                    <a:lnTo>
                      <a:pt x="11032" y="0"/>
                    </a:lnTo>
                    <a:lnTo>
                      <a:pt x="11110" y="0"/>
                    </a:lnTo>
                    <a:lnTo>
                      <a:pt x="11498" y="0"/>
                    </a:lnTo>
                    <a:lnTo>
                      <a:pt x="11730" y="0"/>
                    </a:lnTo>
                    <a:lnTo>
                      <a:pt x="11809" y="0"/>
                    </a:lnTo>
                    <a:lnTo>
                      <a:pt x="12121" y="0"/>
                    </a:lnTo>
                    <a:lnTo>
                      <a:pt x="12507" y="0"/>
                    </a:lnTo>
                    <a:lnTo>
                      <a:pt x="12584" y="0"/>
                    </a:lnTo>
                    <a:lnTo>
                      <a:pt x="12896" y="0"/>
                    </a:lnTo>
                    <a:lnTo>
                      <a:pt x="13052" y="0"/>
                    </a:lnTo>
                    <a:lnTo>
                      <a:pt x="13208" y="0"/>
                    </a:lnTo>
                    <a:lnTo>
                      <a:pt x="13594" y="0"/>
                    </a:lnTo>
                    <a:lnTo>
                      <a:pt x="13829" y="0"/>
                    </a:lnTo>
                    <a:lnTo>
                      <a:pt x="14062" y="0"/>
                    </a:lnTo>
                    <a:lnTo>
                      <a:pt x="14062" y="0"/>
                    </a:lnTo>
                    <a:lnTo>
                      <a:pt x="13750" y="0"/>
                    </a:lnTo>
                    <a:lnTo>
                      <a:pt x="13750" y="0"/>
                    </a:lnTo>
                    <a:lnTo>
                      <a:pt x="14141" y="0"/>
                    </a:lnTo>
                    <a:lnTo>
                      <a:pt x="14218" y="0"/>
                    </a:lnTo>
                    <a:lnTo>
                      <a:pt x="14449" y="0"/>
                    </a:lnTo>
                    <a:lnTo>
                      <a:pt x="14761" y="0"/>
                    </a:lnTo>
                    <a:lnTo>
                      <a:pt x="14761" y="0"/>
                    </a:lnTo>
                    <a:lnTo>
                      <a:pt x="14995" y="0"/>
                    </a:lnTo>
                    <a:lnTo>
                      <a:pt x="15306" y="0"/>
                    </a:lnTo>
                    <a:lnTo>
                      <a:pt x="15306" y="0"/>
                    </a:lnTo>
                    <a:lnTo>
                      <a:pt x="14917" y="0"/>
                    </a:lnTo>
                    <a:lnTo>
                      <a:pt x="15306" y="0"/>
                    </a:lnTo>
                    <a:lnTo>
                      <a:pt x="15693" y="0"/>
                    </a:lnTo>
                    <a:lnTo>
                      <a:pt x="15771" y="0"/>
                    </a:lnTo>
                    <a:lnTo>
                      <a:pt x="15771" y="0"/>
                    </a:lnTo>
                    <a:lnTo>
                      <a:pt x="15926" y="0"/>
                    </a:lnTo>
                    <a:lnTo>
                      <a:pt x="16005" y="0"/>
                    </a:lnTo>
                    <a:lnTo>
                      <a:pt x="16005" y="0"/>
                    </a:lnTo>
                    <a:lnTo>
                      <a:pt x="16082" y="0"/>
                    </a:lnTo>
                    <a:lnTo>
                      <a:pt x="16316" y="0"/>
                    </a:lnTo>
                    <a:lnTo>
                      <a:pt x="16393" y="0"/>
                    </a:lnTo>
                    <a:lnTo>
                      <a:pt x="16159" y="0"/>
                    </a:lnTo>
                    <a:lnTo>
                      <a:pt x="15926" y="0"/>
                    </a:lnTo>
                    <a:lnTo>
                      <a:pt x="16005" y="0"/>
                    </a:lnTo>
                    <a:lnTo>
                      <a:pt x="16005" y="0"/>
                    </a:lnTo>
                    <a:lnTo>
                      <a:pt x="16082" y="0"/>
                    </a:lnTo>
                    <a:lnTo>
                      <a:pt x="16393" y="0"/>
                    </a:lnTo>
                    <a:lnTo>
                      <a:pt x="16935" y="0"/>
                    </a:lnTo>
                    <a:lnTo>
                      <a:pt x="17634" y="0"/>
                    </a:lnTo>
                    <a:lnTo>
                      <a:pt x="17711" y="0"/>
                    </a:lnTo>
                    <a:lnTo>
                      <a:pt x="18258" y="0"/>
                    </a:lnTo>
                    <a:lnTo>
                      <a:pt x="18258" y="0"/>
                    </a:lnTo>
                    <a:lnTo>
                      <a:pt x="18721" y="0"/>
                    </a:lnTo>
                    <a:lnTo>
                      <a:pt x="19033" y="0"/>
                    </a:lnTo>
                    <a:lnTo>
                      <a:pt x="19033" y="0"/>
                    </a:lnTo>
                    <a:lnTo>
                      <a:pt x="19810" y="0"/>
                    </a:lnTo>
                    <a:lnTo>
                      <a:pt x="19810" y="0"/>
                    </a:lnTo>
                    <a:lnTo>
                      <a:pt x="20976" y="0"/>
                    </a:lnTo>
                    <a:lnTo>
                      <a:pt x="21365" y="0"/>
                    </a:lnTo>
                    <a:lnTo>
                      <a:pt x="21131" y="0"/>
                    </a:lnTo>
                    <a:lnTo>
                      <a:pt x="21053" y="0"/>
                    </a:lnTo>
                    <a:lnTo>
                      <a:pt x="20820" y="0"/>
                    </a:lnTo>
                    <a:lnTo>
                      <a:pt x="20976" y="0"/>
                    </a:lnTo>
                    <a:lnTo>
                      <a:pt x="21053" y="0"/>
                    </a:lnTo>
                    <a:lnTo>
                      <a:pt x="21131" y="0"/>
                    </a:lnTo>
                    <a:lnTo>
                      <a:pt x="21521" y="0"/>
                    </a:lnTo>
                    <a:lnTo>
                      <a:pt x="21209" y="0"/>
                    </a:lnTo>
                    <a:lnTo>
                      <a:pt x="20976" y="0"/>
                    </a:lnTo>
                    <a:lnTo>
                      <a:pt x="21365" y="0"/>
                    </a:lnTo>
                    <a:lnTo>
                      <a:pt x="21596" y="0"/>
                    </a:lnTo>
                    <a:lnTo>
                      <a:pt x="21521" y="0"/>
                    </a:lnTo>
                    <a:lnTo>
                      <a:pt x="21521" y="0"/>
                    </a:lnTo>
                    <a:lnTo>
                      <a:pt x="21209" y="0"/>
                    </a:lnTo>
                    <a:lnTo>
                      <a:pt x="20976" y="0"/>
                    </a:lnTo>
                    <a:lnTo>
                      <a:pt x="21053" y="0"/>
                    </a:lnTo>
                    <a:lnTo>
                      <a:pt x="21209" y="0"/>
                    </a:lnTo>
                    <a:lnTo>
                      <a:pt x="20820" y="0"/>
                    </a:lnTo>
                    <a:lnTo>
                      <a:pt x="20664" y="0"/>
                    </a:lnTo>
                    <a:lnTo>
                      <a:pt x="20664" y="0"/>
                    </a:lnTo>
                    <a:lnTo>
                      <a:pt x="20433" y="0"/>
                    </a:lnTo>
                    <a:lnTo>
                      <a:pt x="20199" y="0"/>
                    </a:lnTo>
                    <a:lnTo>
                      <a:pt x="19966" y="0"/>
                    </a:lnTo>
                    <a:lnTo>
                      <a:pt x="19654" y="0"/>
                    </a:lnTo>
                    <a:lnTo>
                      <a:pt x="19423" y="0"/>
                    </a:lnTo>
                    <a:lnTo>
                      <a:pt x="19189" y="0"/>
                    </a:lnTo>
                    <a:lnTo>
                      <a:pt x="19423" y="0"/>
                    </a:lnTo>
                    <a:lnTo>
                      <a:pt x="19575" y="0"/>
                    </a:lnTo>
                    <a:lnTo>
                      <a:pt x="19575" y="0"/>
                    </a:lnTo>
                    <a:lnTo>
                      <a:pt x="19498" y="0"/>
                    </a:lnTo>
                    <a:lnTo>
                      <a:pt x="19575" y="0"/>
                    </a:lnTo>
                    <a:lnTo>
                      <a:pt x="19423" y="0"/>
                    </a:lnTo>
                    <a:lnTo>
                      <a:pt x="19189" y="0"/>
                    </a:lnTo>
                    <a:lnTo>
                      <a:pt x="19033" y="0"/>
                    </a:lnTo>
                    <a:lnTo>
                      <a:pt x="18800" y="0"/>
                    </a:lnTo>
                    <a:lnTo>
                      <a:pt x="18877" y="0"/>
                    </a:lnTo>
                    <a:lnTo>
                      <a:pt x="19189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391" name="曲线"/>
              <p:cNvSpPr>
                <a:spLocks/>
              </p:cNvSpPr>
              <p:nvPr/>
            </p:nvSpPr>
            <p:spPr>
              <a:xfrm>
                <a:off x="4413631" y="3700299"/>
                <a:ext cx="68625" cy="13646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5784" y="0"/>
                    </a:moveTo>
                    <a:lnTo>
                      <a:pt x="5231" y="0"/>
                    </a:lnTo>
                    <a:lnTo>
                      <a:pt x="4271" y="0"/>
                    </a:lnTo>
                    <a:lnTo>
                      <a:pt x="4271" y="0"/>
                    </a:lnTo>
                    <a:lnTo>
                      <a:pt x="4818" y="0"/>
                    </a:lnTo>
                    <a:lnTo>
                      <a:pt x="5645" y="0"/>
                    </a:lnTo>
                    <a:lnTo>
                      <a:pt x="5645" y="0"/>
                    </a:lnTo>
                    <a:lnTo>
                      <a:pt x="5645" y="0"/>
                    </a:lnTo>
                    <a:lnTo>
                      <a:pt x="5231" y="0"/>
                    </a:lnTo>
                    <a:lnTo>
                      <a:pt x="4956" y="0"/>
                    </a:lnTo>
                    <a:lnTo>
                      <a:pt x="4956" y="0"/>
                    </a:lnTo>
                    <a:lnTo>
                      <a:pt x="5231" y="0"/>
                    </a:lnTo>
                    <a:lnTo>
                      <a:pt x="5507" y="0"/>
                    </a:lnTo>
                    <a:lnTo>
                      <a:pt x="6192" y="0"/>
                    </a:lnTo>
                    <a:lnTo>
                      <a:pt x="6881" y="0"/>
                    </a:lnTo>
                    <a:lnTo>
                      <a:pt x="6329" y="0"/>
                    </a:lnTo>
                    <a:lnTo>
                      <a:pt x="5784" y="0"/>
                    </a:lnTo>
                    <a:lnTo>
                      <a:pt x="5921" y="0"/>
                    </a:lnTo>
                    <a:lnTo>
                      <a:pt x="6466" y="0"/>
                    </a:lnTo>
                    <a:lnTo>
                      <a:pt x="6605" y="0"/>
                    </a:lnTo>
                    <a:lnTo>
                      <a:pt x="6605" y="0"/>
                    </a:lnTo>
                    <a:lnTo>
                      <a:pt x="6605" y="0"/>
                    </a:lnTo>
                    <a:lnTo>
                      <a:pt x="7020" y="0"/>
                    </a:lnTo>
                    <a:lnTo>
                      <a:pt x="7158" y="0"/>
                    </a:lnTo>
                    <a:lnTo>
                      <a:pt x="7020" y="0"/>
                    </a:lnTo>
                    <a:lnTo>
                      <a:pt x="7158" y="0"/>
                    </a:lnTo>
                    <a:lnTo>
                      <a:pt x="7571" y="0"/>
                    </a:lnTo>
                    <a:lnTo>
                      <a:pt x="7571" y="0"/>
                    </a:lnTo>
                    <a:lnTo>
                      <a:pt x="7847" y="0"/>
                    </a:lnTo>
                    <a:lnTo>
                      <a:pt x="7980" y="0"/>
                    </a:lnTo>
                    <a:lnTo>
                      <a:pt x="7847" y="0"/>
                    </a:lnTo>
                    <a:lnTo>
                      <a:pt x="7980" y="0"/>
                    </a:lnTo>
                    <a:lnTo>
                      <a:pt x="8256" y="0"/>
                    </a:lnTo>
                    <a:lnTo>
                      <a:pt x="7709" y="0"/>
                    </a:lnTo>
                    <a:lnTo>
                      <a:pt x="7571" y="0"/>
                    </a:lnTo>
                    <a:lnTo>
                      <a:pt x="7571" y="0"/>
                    </a:lnTo>
                    <a:lnTo>
                      <a:pt x="7296" y="0"/>
                    </a:lnTo>
                    <a:lnTo>
                      <a:pt x="7020" y="0"/>
                    </a:lnTo>
                    <a:lnTo>
                      <a:pt x="6605" y="0"/>
                    </a:lnTo>
                    <a:lnTo>
                      <a:pt x="6881" y="0"/>
                    </a:lnTo>
                    <a:lnTo>
                      <a:pt x="7296" y="0"/>
                    </a:lnTo>
                    <a:lnTo>
                      <a:pt x="7709" y="0"/>
                    </a:lnTo>
                    <a:lnTo>
                      <a:pt x="7847" y="0"/>
                    </a:lnTo>
                    <a:lnTo>
                      <a:pt x="8256" y="0"/>
                    </a:lnTo>
                    <a:lnTo>
                      <a:pt x="8256" y="0"/>
                    </a:lnTo>
                    <a:lnTo>
                      <a:pt x="8532" y="0"/>
                    </a:lnTo>
                    <a:lnTo>
                      <a:pt x="7847" y="0"/>
                    </a:lnTo>
                    <a:lnTo>
                      <a:pt x="7847" y="0"/>
                    </a:lnTo>
                    <a:lnTo>
                      <a:pt x="7980" y="0"/>
                    </a:lnTo>
                    <a:lnTo>
                      <a:pt x="7847" y="0"/>
                    </a:lnTo>
                    <a:lnTo>
                      <a:pt x="7296" y="0"/>
                    </a:lnTo>
                    <a:lnTo>
                      <a:pt x="7571" y="0"/>
                    </a:lnTo>
                    <a:lnTo>
                      <a:pt x="7158" y="0"/>
                    </a:lnTo>
                    <a:lnTo>
                      <a:pt x="7709" y="0"/>
                    </a:lnTo>
                    <a:lnTo>
                      <a:pt x="7571" y="0"/>
                    </a:lnTo>
                    <a:lnTo>
                      <a:pt x="7020" y="0"/>
                    </a:lnTo>
                    <a:lnTo>
                      <a:pt x="6605" y="0"/>
                    </a:lnTo>
                    <a:lnTo>
                      <a:pt x="6605" y="0"/>
                    </a:lnTo>
                    <a:lnTo>
                      <a:pt x="7020" y="0"/>
                    </a:lnTo>
                    <a:lnTo>
                      <a:pt x="6605" y="0"/>
                    </a:lnTo>
                    <a:lnTo>
                      <a:pt x="6192" y="0"/>
                    </a:lnTo>
                    <a:lnTo>
                      <a:pt x="5784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4818" y="0"/>
                    </a:lnTo>
                    <a:lnTo>
                      <a:pt x="4134" y="0"/>
                    </a:lnTo>
                    <a:lnTo>
                      <a:pt x="3582" y="0"/>
                    </a:lnTo>
                    <a:lnTo>
                      <a:pt x="2754" y="0"/>
                    </a:lnTo>
                    <a:lnTo>
                      <a:pt x="1380" y="0"/>
                    </a:lnTo>
                    <a:lnTo>
                      <a:pt x="696" y="0"/>
                    </a:lnTo>
                    <a:lnTo>
                      <a:pt x="420" y="0"/>
                    </a:lnTo>
                    <a:lnTo>
                      <a:pt x="696" y="0"/>
                    </a:lnTo>
                    <a:lnTo>
                      <a:pt x="1380" y="0"/>
                    </a:lnTo>
                    <a:lnTo>
                      <a:pt x="2345" y="0"/>
                    </a:lnTo>
                    <a:lnTo>
                      <a:pt x="2892" y="0"/>
                    </a:lnTo>
                    <a:lnTo>
                      <a:pt x="3858" y="0"/>
                    </a:lnTo>
                    <a:lnTo>
                      <a:pt x="4271" y="0"/>
                    </a:lnTo>
                    <a:lnTo>
                      <a:pt x="4403" y="0"/>
                    </a:lnTo>
                    <a:lnTo>
                      <a:pt x="4542" y="0"/>
                    </a:lnTo>
                    <a:lnTo>
                      <a:pt x="4403" y="0"/>
                    </a:lnTo>
                    <a:lnTo>
                      <a:pt x="4403" y="0"/>
                    </a:lnTo>
                    <a:lnTo>
                      <a:pt x="4134" y="0"/>
                    </a:lnTo>
                    <a:lnTo>
                      <a:pt x="2483" y="0"/>
                    </a:lnTo>
                    <a:lnTo>
                      <a:pt x="1518" y="0"/>
                    </a:lnTo>
                    <a:lnTo>
                      <a:pt x="281" y="0"/>
                    </a:lnTo>
                    <a:lnTo>
                      <a:pt x="5" y="0"/>
                    </a:lnTo>
                    <a:lnTo>
                      <a:pt x="144" y="0"/>
                    </a:lnTo>
                    <a:lnTo>
                      <a:pt x="827" y="0"/>
                    </a:lnTo>
                    <a:lnTo>
                      <a:pt x="965" y="0"/>
                    </a:lnTo>
                    <a:lnTo>
                      <a:pt x="1380" y="0"/>
                    </a:lnTo>
                    <a:lnTo>
                      <a:pt x="1380" y="0"/>
                    </a:lnTo>
                    <a:lnTo>
                      <a:pt x="1380" y="0"/>
                    </a:lnTo>
                    <a:lnTo>
                      <a:pt x="1518" y="0"/>
                    </a:lnTo>
                    <a:lnTo>
                      <a:pt x="1794" y="0"/>
                    </a:lnTo>
                    <a:lnTo>
                      <a:pt x="2069" y="0"/>
                    </a:lnTo>
                    <a:lnTo>
                      <a:pt x="2069" y="0"/>
                    </a:lnTo>
                    <a:lnTo>
                      <a:pt x="2207" y="0"/>
                    </a:lnTo>
                    <a:lnTo>
                      <a:pt x="2754" y="0"/>
                    </a:lnTo>
                    <a:lnTo>
                      <a:pt x="4134" y="0"/>
                    </a:lnTo>
                    <a:lnTo>
                      <a:pt x="5231" y="0"/>
                    </a:lnTo>
                    <a:lnTo>
                      <a:pt x="6466" y="0"/>
                    </a:lnTo>
                    <a:lnTo>
                      <a:pt x="7571" y="0"/>
                    </a:lnTo>
                    <a:lnTo>
                      <a:pt x="8669" y="0"/>
                    </a:lnTo>
                    <a:lnTo>
                      <a:pt x="9359" y="0"/>
                    </a:lnTo>
                    <a:lnTo>
                      <a:pt x="9905" y="0"/>
                    </a:lnTo>
                    <a:lnTo>
                      <a:pt x="10319" y="0"/>
                    </a:lnTo>
                    <a:lnTo>
                      <a:pt x="10319" y="0"/>
                    </a:lnTo>
                    <a:lnTo>
                      <a:pt x="10596" y="0"/>
                    </a:lnTo>
                    <a:lnTo>
                      <a:pt x="11285" y="0"/>
                    </a:lnTo>
                    <a:lnTo>
                      <a:pt x="11830" y="0"/>
                    </a:lnTo>
                    <a:lnTo>
                      <a:pt x="12521" y="0"/>
                    </a:lnTo>
                    <a:lnTo>
                      <a:pt x="12521" y="0"/>
                    </a:lnTo>
                    <a:lnTo>
                      <a:pt x="13074" y="0"/>
                    </a:lnTo>
                    <a:lnTo>
                      <a:pt x="12384" y="0"/>
                    </a:lnTo>
                    <a:lnTo>
                      <a:pt x="11285" y="0"/>
                    </a:lnTo>
                    <a:lnTo>
                      <a:pt x="11830" y="0"/>
                    </a:lnTo>
                    <a:lnTo>
                      <a:pt x="12384" y="0"/>
                    </a:lnTo>
                    <a:lnTo>
                      <a:pt x="13896" y="0"/>
                    </a:lnTo>
                    <a:lnTo>
                      <a:pt x="14723" y="0"/>
                    </a:lnTo>
                    <a:lnTo>
                      <a:pt x="15959" y="0"/>
                    </a:lnTo>
                    <a:lnTo>
                      <a:pt x="16512" y="0"/>
                    </a:lnTo>
                    <a:lnTo>
                      <a:pt x="16512" y="0"/>
                    </a:lnTo>
                    <a:lnTo>
                      <a:pt x="16512" y="0"/>
                    </a:lnTo>
                    <a:lnTo>
                      <a:pt x="17194" y="0"/>
                    </a:lnTo>
                    <a:lnTo>
                      <a:pt x="17609" y="0"/>
                    </a:lnTo>
                    <a:lnTo>
                      <a:pt x="16649" y="0"/>
                    </a:lnTo>
                    <a:lnTo>
                      <a:pt x="16787" y="0"/>
                    </a:lnTo>
                    <a:lnTo>
                      <a:pt x="17332" y="0"/>
                    </a:lnTo>
                    <a:lnTo>
                      <a:pt x="17609" y="0"/>
                    </a:lnTo>
                    <a:lnTo>
                      <a:pt x="18300" y="0"/>
                    </a:lnTo>
                    <a:lnTo>
                      <a:pt x="18576" y="0"/>
                    </a:lnTo>
                    <a:lnTo>
                      <a:pt x="18844" y="0"/>
                    </a:lnTo>
                    <a:lnTo>
                      <a:pt x="19259" y="0"/>
                    </a:lnTo>
                    <a:lnTo>
                      <a:pt x="20226" y="0"/>
                    </a:lnTo>
                    <a:lnTo>
                      <a:pt x="20226" y="0"/>
                    </a:lnTo>
                    <a:lnTo>
                      <a:pt x="20226" y="0"/>
                    </a:lnTo>
                    <a:lnTo>
                      <a:pt x="20363" y="0"/>
                    </a:lnTo>
                    <a:lnTo>
                      <a:pt x="21047" y="0"/>
                    </a:lnTo>
                    <a:lnTo>
                      <a:pt x="21600" y="0"/>
                    </a:lnTo>
                    <a:lnTo>
                      <a:pt x="21600" y="0"/>
                    </a:lnTo>
                    <a:lnTo>
                      <a:pt x="20770" y="0"/>
                    </a:lnTo>
                    <a:lnTo>
                      <a:pt x="20363" y="0"/>
                    </a:lnTo>
                    <a:lnTo>
                      <a:pt x="20632" y="0"/>
                    </a:lnTo>
                    <a:lnTo>
                      <a:pt x="20770" y="0"/>
                    </a:lnTo>
                    <a:lnTo>
                      <a:pt x="19949" y="0"/>
                    </a:lnTo>
                    <a:lnTo>
                      <a:pt x="18983" y="0"/>
                    </a:lnTo>
                    <a:lnTo>
                      <a:pt x="17609" y="0"/>
                    </a:lnTo>
                    <a:lnTo>
                      <a:pt x="16787" y="0"/>
                    </a:lnTo>
                    <a:lnTo>
                      <a:pt x="16236" y="0"/>
                    </a:lnTo>
                    <a:lnTo>
                      <a:pt x="15545" y="0"/>
                    </a:lnTo>
                    <a:lnTo>
                      <a:pt x="14034" y="0"/>
                    </a:lnTo>
                    <a:lnTo>
                      <a:pt x="13481" y="0"/>
                    </a:lnTo>
                    <a:lnTo>
                      <a:pt x="13074" y="0"/>
                    </a:lnTo>
                    <a:lnTo>
                      <a:pt x="12798" y="0"/>
                    </a:lnTo>
                    <a:lnTo>
                      <a:pt x="13211" y="0"/>
                    </a:lnTo>
                    <a:lnTo>
                      <a:pt x="13343" y="0"/>
                    </a:lnTo>
                    <a:lnTo>
                      <a:pt x="12660" y="0"/>
                    </a:lnTo>
                    <a:lnTo>
                      <a:pt x="12660" y="0"/>
                    </a:lnTo>
                    <a:lnTo>
                      <a:pt x="12521" y="0"/>
                    </a:lnTo>
                    <a:lnTo>
                      <a:pt x="12521" y="0"/>
                    </a:lnTo>
                    <a:lnTo>
                      <a:pt x="12798" y="0"/>
                    </a:lnTo>
                    <a:lnTo>
                      <a:pt x="12384" y="0"/>
                    </a:lnTo>
                    <a:lnTo>
                      <a:pt x="12384" y="0"/>
                    </a:lnTo>
                    <a:lnTo>
                      <a:pt x="12106" y="0"/>
                    </a:lnTo>
                    <a:lnTo>
                      <a:pt x="11830" y="0"/>
                    </a:lnTo>
                    <a:lnTo>
                      <a:pt x="11285" y="0"/>
                    </a:lnTo>
                    <a:lnTo>
                      <a:pt x="11009" y="0"/>
                    </a:lnTo>
                    <a:lnTo>
                      <a:pt x="11692" y="0"/>
                    </a:lnTo>
                    <a:lnTo>
                      <a:pt x="11424" y="0"/>
                    </a:lnTo>
                    <a:lnTo>
                      <a:pt x="11692" y="0"/>
                    </a:lnTo>
                    <a:lnTo>
                      <a:pt x="11147" y="0"/>
                    </a:lnTo>
                    <a:lnTo>
                      <a:pt x="11147" y="0"/>
                    </a:lnTo>
                    <a:lnTo>
                      <a:pt x="11692" y="0"/>
                    </a:lnTo>
                    <a:lnTo>
                      <a:pt x="11692" y="0"/>
                    </a:lnTo>
                    <a:lnTo>
                      <a:pt x="11009" y="0"/>
                    </a:lnTo>
                    <a:lnTo>
                      <a:pt x="10596" y="0"/>
                    </a:lnTo>
                    <a:lnTo>
                      <a:pt x="10458" y="0"/>
                    </a:lnTo>
                    <a:lnTo>
                      <a:pt x="9767" y="0"/>
                    </a:lnTo>
                    <a:lnTo>
                      <a:pt x="9767" y="0"/>
                    </a:lnTo>
                    <a:lnTo>
                      <a:pt x="9083" y="0"/>
                    </a:lnTo>
                    <a:lnTo>
                      <a:pt x="8669" y="0"/>
                    </a:lnTo>
                    <a:lnTo>
                      <a:pt x="8532" y="0"/>
                    </a:lnTo>
                    <a:lnTo>
                      <a:pt x="9222" y="0"/>
                    </a:lnTo>
                    <a:lnTo>
                      <a:pt x="9359" y="0"/>
                    </a:lnTo>
                    <a:lnTo>
                      <a:pt x="8669" y="0"/>
                    </a:lnTo>
                    <a:lnTo>
                      <a:pt x="9222" y="0"/>
                    </a:lnTo>
                    <a:lnTo>
                      <a:pt x="9767" y="0"/>
                    </a:lnTo>
                    <a:lnTo>
                      <a:pt x="9905" y="0"/>
                    </a:lnTo>
                    <a:lnTo>
                      <a:pt x="9767" y="0"/>
                    </a:lnTo>
                    <a:lnTo>
                      <a:pt x="9905" y="0"/>
                    </a:lnTo>
                    <a:lnTo>
                      <a:pt x="9636" y="0"/>
                    </a:lnTo>
                    <a:lnTo>
                      <a:pt x="9767" y="0"/>
                    </a:lnTo>
                    <a:lnTo>
                      <a:pt x="8945" y="0"/>
                    </a:lnTo>
                    <a:lnTo>
                      <a:pt x="8945" y="0"/>
                    </a:lnTo>
                    <a:lnTo>
                      <a:pt x="9359" y="0"/>
                    </a:lnTo>
                    <a:lnTo>
                      <a:pt x="10043" y="0"/>
                    </a:lnTo>
                    <a:lnTo>
                      <a:pt x="10319" y="0"/>
                    </a:lnTo>
                    <a:lnTo>
                      <a:pt x="10458" y="0"/>
                    </a:lnTo>
                    <a:lnTo>
                      <a:pt x="10458" y="0"/>
                    </a:lnTo>
                    <a:lnTo>
                      <a:pt x="10319" y="0"/>
                    </a:lnTo>
                    <a:lnTo>
                      <a:pt x="10319" y="0"/>
                    </a:lnTo>
                    <a:lnTo>
                      <a:pt x="9905" y="0"/>
                    </a:lnTo>
                    <a:lnTo>
                      <a:pt x="9083" y="0"/>
                    </a:lnTo>
                    <a:lnTo>
                      <a:pt x="8394" y="0"/>
                    </a:lnTo>
                    <a:lnTo>
                      <a:pt x="8945" y="0"/>
                    </a:lnTo>
                    <a:lnTo>
                      <a:pt x="8394" y="0"/>
                    </a:lnTo>
                    <a:lnTo>
                      <a:pt x="7980" y="0"/>
                    </a:lnTo>
                    <a:lnTo>
                      <a:pt x="8394" y="0"/>
                    </a:lnTo>
                    <a:lnTo>
                      <a:pt x="8945" y="0"/>
                    </a:lnTo>
                    <a:lnTo>
                      <a:pt x="8945" y="0"/>
                    </a:lnTo>
                    <a:lnTo>
                      <a:pt x="8256" y="0"/>
                    </a:lnTo>
                    <a:lnTo>
                      <a:pt x="7709" y="0"/>
                    </a:lnTo>
                    <a:lnTo>
                      <a:pt x="7158" y="0"/>
                    </a:lnTo>
                    <a:lnTo>
                      <a:pt x="7158" y="0"/>
                    </a:lnTo>
                    <a:lnTo>
                      <a:pt x="7296" y="0"/>
                    </a:lnTo>
                    <a:lnTo>
                      <a:pt x="7709" y="0"/>
                    </a:lnTo>
                    <a:lnTo>
                      <a:pt x="7296" y="0"/>
                    </a:lnTo>
                    <a:lnTo>
                      <a:pt x="6881" y="0"/>
                    </a:lnTo>
                    <a:lnTo>
                      <a:pt x="6881" y="0"/>
                    </a:lnTo>
                    <a:lnTo>
                      <a:pt x="6605" y="0"/>
                    </a:lnTo>
                    <a:lnTo>
                      <a:pt x="6192" y="0"/>
                    </a:lnTo>
                    <a:lnTo>
                      <a:pt x="6329" y="0"/>
                    </a:lnTo>
                    <a:lnTo>
                      <a:pt x="5921" y="0"/>
                    </a:lnTo>
                    <a:lnTo>
                      <a:pt x="5784" y="0"/>
                    </a:lnTo>
                    <a:lnTo>
                      <a:pt x="5784" y="0"/>
                    </a:lnTo>
                    <a:lnTo>
                      <a:pt x="5784" y="0"/>
                    </a:lnTo>
                    <a:lnTo>
                      <a:pt x="6192" y="0"/>
                    </a:lnTo>
                    <a:lnTo>
                      <a:pt x="578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393" name="曲线"/>
            <p:cNvSpPr>
              <a:spLocks/>
            </p:cNvSpPr>
            <p:nvPr/>
          </p:nvSpPr>
          <p:spPr>
            <a:xfrm>
              <a:off x="2156638" y="2293651"/>
              <a:ext cx="106198" cy="6178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822" y="0"/>
                  </a:moveTo>
                  <a:lnTo>
                    <a:pt x="3112" y="0"/>
                  </a:lnTo>
                  <a:lnTo>
                    <a:pt x="3112" y="0"/>
                  </a:lnTo>
                  <a:lnTo>
                    <a:pt x="3291" y="0"/>
                  </a:lnTo>
                  <a:lnTo>
                    <a:pt x="3555" y="0"/>
                  </a:lnTo>
                  <a:lnTo>
                    <a:pt x="3643" y="0"/>
                  </a:lnTo>
                  <a:lnTo>
                    <a:pt x="4001" y="0"/>
                  </a:lnTo>
                  <a:lnTo>
                    <a:pt x="4178" y="0"/>
                  </a:lnTo>
                  <a:lnTo>
                    <a:pt x="4620" y="0"/>
                  </a:lnTo>
                  <a:lnTo>
                    <a:pt x="4447" y="0"/>
                  </a:lnTo>
                  <a:lnTo>
                    <a:pt x="4001" y="0"/>
                  </a:lnTo>
                  <a:lnTo>
                    <a:pt x="3555" y="0"/>
                  </a:lnTo>
                  <a:lnTo>
                    <a:pt x="3643" y="0"/>
                  </a:lnTo>
                  <a:lnTo>
                    <a:pt x="4268" y="0"/>
                  </a:lnTo>
                  <a:lnTo>
                    <a:pt x="4709" y="0"/>
                  </a:lnTo>
                  <a:lnTo>
                    <a:pt x="4620" y="0"/>
                  </a:lnTo>
                  <a:lnTo>
                    <a:pt x="4447" y="0"/>
                  </a:lnTo>
                  <a:lnTo>
                    <a:pt x="4447" y="0"/>
                  </a:lnTo>
                  <a:lnTo>
                    <a:pt x="3822" y="0"/>
                  </a:lnTo>
                  <a:lnTo>
                    <a:pt x="3555" y="0"/>
                  </a:lnTo>
                  <a:lnTo>
                    <a:pt x="3291" y="0"/>
                  </a:lnTo>
                  <a:lnTo>
                    <a:pt x="3381" y="0"/>
                  </a:lnTo>
                  <a:lnTo>
                    <a:pt x="2935" y="0"/>
                  </a:lnTo>
                  <a:lnTo>
                    <a:pt x="2488" y="0"/>
                  </a:lnTo>
                  <a:lnTo>
                    <a:pt x="2225" y="0"/>
                  </a:lnTo>
                  <a:lnTo>
                    <a:pt x="2488" y="0"/>
                  </a:lnTo>
                  <a:lnTo>
                    <a:pt x="2398" y="0"/>
                  </a:lnTo>
                  <a:lnTo>
                    <a:pt x="2225" y="0"/>
                  </a:lnTo>
                  <a:lnTo>
                    <a:pt x="1778" y="0"/>
                  </a:lnTo>
                  <a:lnTo>
                    <a:pt x="1601" y="0"/>
                  </a:lnTo>
                  <a:lnTo>
                    <a:pt x="1958" y="0"/>
                  </a:lnTo>
                  <a:lnTo>
                    <a:pt x="2225" y="0"/>
                  </a:lnTo>
                  <a:lnTo>
                    <a:pt x="2398" y="0"/>
                  </a:lnTo>
                  <a:lnTo>
                    <a:pt x="1958" y="0"/>
                  </a:lnTo>
                  <a:lnTo>
                    <a:pt x="1511" y="0"/>
                  </a:lnTo>
                  <a:lnTo>
                    <a:pt x="1778" y="0"/>
                  </a:lnTo>
                  <a:lnTo>
                    <a:pt x="2398" y="0"/>
                  </a:lnTo>
                  <a:lnTo>
                    <a:pt x="2046" y="0"/>
                  </a:lnTo>
                  <a:lnTo>
                    <a:pt x="1958" y="0"/>
                  </a:lnTo>
                  <a:lnTo>
                    <a:pt x="2046" y="0"/>
                  </a:lnTo>
                  <a:lnTo>
                    <a:pt x="1958" y="0"/>
                  </a:lnTo>
                  <a:lnTo>
                    <a:pt x="1155" y="0"/>
                  </a:lnTo>
                  <a:lnTo>
                    <a:pt x="981" y="0"/>
                  </a:lnTo>
                  <a:lnTo>
                    <a:pt x="713" y="0"/>
                  </a:lnTo>
                  <a:lnTo>
                    <a:pt x="1070" y="0"/>
                  </a:lnTo>
                  <a:lnTo>
                    <a:pt x="1332" y="0"/>
                  </a:lnTo>
                  <a:lnTo>
                    <a:pt x="1070" y="0"/>
                  </a:lnTo>
                  <a:lnTo>
                    <a:pt x="623" y="0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534" y="0"/>
                  </a:lnTo>
                  <a:lnTo>
                    <a:pt x="981" y="0"/>
                  </a:lnTo>
                  <a:lnTo>
                    <a:pt x="1511" y="0"/>
                  </a:lnTo>
                  <a:lnTo>
                    <a:pt x="1868" y="0"/>
                  </a:lnTo>
                  <a:lnTo>
                    <a:pt x="2398" y="0"/>
                  </a:lnTo>
                  <a:lnTo>
                    <a:pt x="2667" y="0"/>
                  </a:lnTo>
                  <a:lnTo>
                    <a:pt x="2755" y="0"/>
                  </a:lnTo>
                  <a:lnTo>
                    <a:pt x="2755" y="0"/>
                  </a:lnTo>
                  <a:lnTo>
                    <a:pt x="2935" y="0"/>
                  </a:lnTo>
                  <a:lnTo>
                    <a:pt x="3291" y="0"/>
                  </a:lnTo>
                  <a:lnTo>
                    <a:pt x="3381" y="0"/>
                  </a:lnTo>
                  <a:lnTo>
                    <a:pt x="3643" y="0"/>
                  </a:lnTo>
                  <a:lnTo>
                    <a:pt x="4001" y="0"/>
                  </a:lnTo>
                  <a:lnTo>
                    <a:pt x="4089" y="0"/>
                  </a:lnTo>
                  <a:lnTo>
                    <a:pt x="4178" y="0"/>
                  </a:lnTo>
                  <a:lnTo>
                    <a:pt x="4268" y="0"/>
                  </a:lnTo>
                  <a:lnTo>
                    <a:pt x="4889" y="0"/>
                  </a:lnTo>
                  <a:lnTo>
                    <a:pt x="4709" y="0"/>
                  </a:lnTo>
                  <a:lnTo>
                    <a:pt x="4620" y="0"/>
                  </a:lnTo>
                  <a:lnTo>
                    <a:pt x="4889" y="0"/>
                  </a:lnTo>
                  <a:lnTo>
                    <a:pt x="5155" y="0"/>
                  </a:lnTo>
                  <a:lnTo>
                    <a:pt x="5776" y="0"/>
                  </a:lnTo>
                  <a:lnTo>
                    <a:pt x="5423" y="0"/>
                  </a:lnTo>
                  <a:lnTo>
                    <a:pt x="5066" y="0"/>
                  </a:lnTo>
                  <a:lnTo>
                    <a:pt x="4709" y="0"/>
                  </a:lnTo>
                  <a:lnTo>
                    <a:pt x="4447" y="0"/>
                  </a:lnTo>
                  <a:lnTo>
                    <a:pt x="3732" y="0"/>
                  </a:lnTo>
                  <a:lnTo>
                    <a:pt x="3732" y="0"/>
                  </a:lnTo>
                  <a:lnTo>
                    <a:pt x="4535" y="0"/>
                  </a:lnTo>
                  <a:lnTo>
                    <a:pt x="4978" y="0"/>
                  </a:lnTo>
                  <a:lnTo>
                    <a:pt x="5155" y="0"/>
                  </a:lnTo>
                  <a:lnTo>
                    <a:pt x="5423" y="0"/>
                  </a:lnTo>
                  <a:lnTo>
                    <a:pt x="5423" y="0"/>
                  </a:lnTo>
                  <a:lnTo>
                    <a:pt x="5066" y="0"/>
                  </a:lnTo>
                  <a:lnTo>
                    <a:pt x="4268" y="0"/>
                  </a:lnTo>
                  <a:lnTo>
                    <a:pt x="4001" y="0"/>
                  </a:lnTo>
                  <a:lnTo>
                    <a:pt x="3643" y="0"/>
                  </a:lnTo>
                  <a:lnTo>
                    <a:pt x="3381" y="0"/>
                  </a:lnTo>
                  <a:lnTo>
                    <a:pt x="3291" y="0"/>
                  </a:lnTo>
                  <a:lnTo>
                    <a:pt x="3291" y="0"/>
                  </a:lnTo>
                  <a:lnTo>
                    <a:pt x="2935" y="0"/>
                  </a:lnTo>
                  <a:lnTo>
                    <a:pt x="2935" y="0"/>
                  </a:lnTo>
                  <a:lnTo>
                    <a:pt x="2935" y="0"/>
                  </a:lnTo>
                  <a:lnTo>
                    <a:pt x="2667" y="0"/>
                  </a:lnTo>
                  <a:lnTo>
                    <a:pt x="2309" y="0"/>
                  </a:lnTo>
                  <a:lnTo>
                    <a:pt x="1958" y="0"/>
                  </a:lnTo>
                  <a:lnTo>
                    <a:pt x="1511" y="0"/>
                  </a:lnTo>
                  <a:lnTo>
                    <a:pt x="1070" y="0"/>
                  </a:lnTo>
                  <a:lnTo>
                    <a:pt x="713" y="0"/>
                  </a:lnTo>
                  <a:lnTo>
                    <a:pt x="534" y="0"/>
                  </a:lnTo>
                  <a:lnTo>
                    <a:pt x="713" y="0"/>
                  </a:lnTo>
                  <a:lnTo>
                    <a:pt x="981" y="0"/>
                  </a:lnTo>
                  <a:lnTo>
                    <a:pt x="1601" y="0"/>
                  </a:lnTo>
                  <a:lnTo>
                    <a:pt x="1601" y="0"/>
                  </a:lnTo>
                  <a:lnTo>
                    <a:pt x="2398" y="0"/>
                  </a:lnTo>
                  <a:lnTo>
                    <a:pt x="3822" y="0"/>
                  </a:lnTo>
                  <a:lnTo>
                    <a:pt x="3822" y="0"/>
                  </a:lnTo>
                  <a:lnTo>
                    <a:pt x="3555" y="0"/>
                  </a:lnTo>
                  <a:lnTo>
                    <a:pt x="3555" y="0"/>
                  </a:lnTo>
                  <a:lnTo>
                    <a:pt x="4001" y="0"/>
                  </a:lnTo>
                  <a:lnTo>
                    <a:pt x="4089" y="0"/>
                  </a:lnTo>
                  <a:lnTo>
                    <a:pt x="4268" y="0"/>
                  </a:lnTo>
                  <a:lnTo>
                    <a:pt x="4978" y="0"/>
                  </a:lnTo>
                  <a:lnTo>
                    <a:pt x="4889" y="0"/>
                  </a:lnTo>
                  <a:lnTo>
                    <a:pt x="4447" y="0"/>
                  </a:lnTo>
                  <a:lnTo>
                    <a:pt x="4178" y="0"/>
                  </a:lnTo>
                  <a:lnTo>
                    <a:pt x="4535" y="0"/>
                  </a:lnTo>
                  <a:lnTo>
                    <a:pt x="5155" y="0"/>
                  </a:lnTo>
                  <a:lnTo>
                    <a:pt x="5776" y="0"/>
                  </a:lnTo>
                  <a:lnTo>
                    <a:pt x="5865" y="0"/>
                  </a:lnTo>
                  <a:lnTo>
                    <a:pt x="5512" y="0"/>
                  </a:lnTo>
                  <a:lnTo>
                    <a:pt x="5066" y="0"/>
                  </a:lnTo>
                  <a:lnTo>
                    <a:pt x="4709" y="0"/>
                  </a:lnTo>
                  <a:lnTo>
                    <a:pt x="4178" y="0"/>
                  </a:lnTo>
                  <a:lnTo>
                    <a:pt x="4178" y="0"/>
                  </a:lnTo>
                  <a:lnTo>
                    <a:pt x="4001" y="0"/>
                  </a:lnTo>
                  <a:lnTo>
                    <a:pt x="3732" y="0"/>
                  </a:lnTo>
                  <a:lnTo>
                    <a:pt x="3381" y="0"/>
                  </a:lnTo>
                  <a:lnTo>
                    <a:pt x="3291" y="0"/>
                  </a:lnTo>
                  <a:lnTo>
                    <a:pt x="2845" y="0"/>
                  </a:lnTo>
                  <a:lnTo>
                    <a:pt x="2845" y="0"/>
                  </a:lnTo>
                  <a:lnTo>
                    <a:pt x="2667" y="0"/>
                  </a:lnTo>
                  <a:lnTo>
                    <a:pt x="2755" y="0"/>
                  </a:lnTo>
                  <a:lnTo>
                    <a:pt x="2935" y="0"/>
                  </a:lnTo>
                  <a:lnTo>
                    <a:pt x="2845" y="0"/>
                  </a:lnTo>
                  <a:lnTo>
                    <a:pt x="2755" y="0"/>
                  </a:lnTo>
                  <a:lnTo>
                    <a:pt x="3291" y="0"/>
                  </a:lnTo>
                  <a:lnTo>
                    <a:pt x="3555" y="0"/>
                  </a:lnTo>
                  <a:lnTo>
                    <a:pt x="3822" y="0"/>
                  </a:lnTo>
                  <a:lnTo>
                    <a:pt x="4620" y="0"/>
                  </a:lnTo>
                  <a:lnTo>
                    <a:pt x="5155" y="0"/>
                  </a:lnTo>
                  <a:lnTo>
                    <a:pt x="5776" y="0"/>
                  </a:lnTo>
                  <a:lnTo>
                    <a:pt x="6043" y="0"/>
                  </a:lnTo>
                  <a:lnTo>
                    <a:pt x="6222" y="0"/>
                  </a:lnTo>
                  <a:lnTo>
                    <a:pt x="6489" y="0"/>
                  </a:lnTo>
                  <a:lnTo>
                    <a:pt x="6932" y="0"/>
                  </a:lnTo>
                  <a:lnTo>
                    <a:pt x="6932" y="0"/>
                  </a:lnTo>
                  <a:lnTo>
                    <a:pt x="7556" y="0"/>
                  </a:lnTo>
                  <a:lnTo>
                    <a:pt x="7823" y="0"/>
                  </a:lnTo>
                  <a:lnTo>
                    <a:pt x="8266" y="0"/>
                  </a:lnTo>
                  <a:lnTo>
                    <a:pt x="8712" y="0"/>
                  </a:lnTo>
                  <a:lnTo>
                    <a:pt x="9509" y="0"/>
                  </a:lnTo>
                  <a:lnTo>
                    <a:pt x="10486" y="0"/>
                  </a:lnTo>
                  <a:lnTo>
                    <a:pt x="10933" y="0"/>
                  </a:lnTo>
                  <a:lnTo>
                    <a:pt x="11643" y="0"/>
                  </a:lnTo>
                  <a:lnTo>
                    <a:pt x="11557" y="0"/>
                  </a:lnTo>
                  <a:lnTo>
                    <a:pt x="11643" y="0"/>
                  </a:lnTo>
                  <a:lnTo>
                    <a:pt x="11731" y="0"/>
                  </a:lnTo>
                  <a:lnTo>
                    <a:pt x="12266" y="0"/>
                  </a:lnTo>
                  <a:lnTo>
                    <a:pt x="12887" y="0"/>
                  </a:lnTo>
                  <a:lnTo>
                    <a:pt x="12887" y="0"/>
                  </a:lnTo>
                  <a:lnTo>
                    <a:pt x="13511" y="0"/>
                  </a:lnTo>
                  <a:lnTo>
                    <a:pt x="13333" y="0"/>
                  </a:lnTo>
                  <a:lnTo>
                    <a:pt x="13511" y="0"/>
                  </a:lnTo>
                  <a:lnTo>
                    <a:pt x="13600" y="0"/>
                  </a:lnTo>
                  <a:lnTo>
                    <a:pt x="14043" y="0"/>
                  </a:lnTo>
                  <a:lnTo>
                    <a:pt x="14489" y="0"/>
                  </a:lnTo>
                  <a:lnTo>
                    <a:pt x="14756" y="0"/>
                  </a:lnTo>
                  <a:lnTo>
                    <a:pt x="14844" y="0"/>
                  </a:lnTo>
                  <a:lnTo>
                    <a:pt x="15287" y="0"/>
                  </a:lnTo>
                  <a:lnTo>
                    <a:pt x="15287" y="0"/>
                  </a:lnTo>
                  <a:lnTo>
                    <a:pt x="15554" y="0"/>
                  </a:lnTo>
                  <a:lnTo>
                    <a:pt x="16531" y="0"/>
                  </a:lnTo>
                  <a:lnTo>
                    <a:pt x="16888" y="0"/>
                  </a:lnTo>
                  <a:lnTo>
                    <a:pt x="18044" y="0"/>
                  </a:lnTo>
                  <a:lnTo>
                    <a:pt x="18401" y="0"/>
                  </a:lnTo>
                  <a:lnTo>
                    <a:pt x="18223" y="0"/>
                  </a:lnTo>
                  <a:lnTo>
                    <a:pt x="18311" y="0"/>
                  </a:lnTo>
                  <a:lnTo>
                    <a:pt x="18490" y="0"/>
                  </a:lnTo>
                  <a:lnTo>
                    <a:pt x="18664" y="0"/>
                  </a:lnTo>
                  <a:lnTo>
                    <a:pt x="19288" y="0"/>
                  </a:lnTo>
                  <a:lnTo>
                    <a:pt x="19646" y="0"/>
                  </a:lnTo>
                  <a:lnTo>
                    <a:pt x="19646" y="0"/>
                  </a:lnTo>
                  <a:lnTo>
                    <a:pt x="19555" y="0"/>
                  </a:lnTo>
                  <a:lnTo>
                    <a:pt x="19555" y="0"/>
                  </a:lnTo>
                  <a:lnTo>
                    <a:pt x="19819" y="0"/>
                  </a:lnTo>
                  <a:lnTo>
                    <a:pt x="19646" y="0"/>
                  </a:lnTo>
                  <a:lnTo>
                    <a:pt x="19819" y="0"/>
                  </a:lnTo>
                  <a:lnTo>
                    <a:pt x="20265" y="0"/>
                  </a:lnTo>
                  <a:lnTo>
                    <a:pt x="20265" y="0"/>
                  </a:lnTo>
                  <a:lnTo>
                    <a:pt x="20711" y="0"/>
                  </a:lnTo>
                  <a:lnTo>
                    <a:pt x="20975" y="0"/>
                  </a:lnTo>
                  <a:lnTo>
                    <a:pt x="20885" y="0"/>
                  </a:lnTo>
                  <a:lnTo>
                    <a:pt x="20444" y="0"/>
                  </a:lnTo>
                  <a:lnTo>
                    <a:pt x="20444" y="0"/>
                  </a:lnTo>
                  <a:lnTo>
                    <a:pt x="20622" y="0"/>
                  </a:lnTo>
                  <a:lnTo>
                    <a:pt x="20622" y="0"/>
                  </a:lnTo>
                  <a:lnTo>
                    <a:pt x="21064" y="0"/>
                  </a:lnTo>
                  <a:lnTo>
                    <a:pt x="21421" y="0"/>
                  </a:lnTo>
                  <a:lnTo>
                    <a:pt x="21600" y="0"/>
                  </a:lnTo>
                  <a:lnTo>
                    <a:pt x="21331" y="0"/>
                  </a:lnTo>
                  <a:lnTo>
                    <a:pt x="20265" y="0"/>
                  </a:lnTo>
                  <a:lnTo>
                    <a:pt x="19998" y="0"/>
                  </a:lnTo>
                  <a:lnTo>
                    <a:pt x="20177" y="0"/>
                  </a:lnTo>
                  <a:lnTo>
                    <a:pt x="20177" y="0"/>
                  </a:lnTo>
                  <a:lnTo>
                    <a:pt x="19646" y="0"/>
                  </a:lnTo>
                  <a:lnTo>
                    <a:pt x="19555" y="0"/>
                  </a:lnTo>
                  <a:lnTo>
                    <a:pt x="19288" y="0"/>
                  </a:lnTo>
                  <a:lnTo>
                    <a:pt x="19646" y="0"/>
                  </a:lnTo>
                  <a:lnTo>
                    <a:pt x="19998" y="0"/>
                  </a:lnTo>
                  <a:lnTo>
                    <a:pt x="19998" y="0"/>
                  </a:lnTo>
                  <a:lnTo>
                    <a:pt x="19731" y="0"/>
                  </a:lnTo>
                  <a:lnTo>
                    <a:pt x="19377" y="0"/>
                  </a:lnTo>
                  <a:lnTo>
                    <a:pt x="18931" y="0"/>
                  </a:lnTo>
                  <a:lnTo>
                    <a:pt x="18754" y="0"/>
                  </a:lnTo>
                  <a:lnTo>
                    <a:pt x="19200" y="0"/>
                  </a:lnTo>
                  <a:lnTo>
                    <a:pt x="19288" y="0"/>
                  </a:lnTo>
                  <a:lnTo>
                    <a:pt x="19555" y="0"/>
                  </a:lnTo>
                  <a:lnTo>
                    <a:pt x="19998" y="0"/>
                  </a:lnTo>
                  <a:lnTo>
                    <a:pt x="19377" y="0"/>
                  </a:lnTo>
                  <a:lnTo>
                    <a:pt x="19110" y="0"/>
                  </a:lnTo>
                  <a:lnTo>
                    <a:pt x="18311" y="0"/>
                  </a:lnTo>
                  <a:lnTo>
                    <a:pt x="18223" y="0"/>
                  </a:lnTo>
                  <a:lnTo>
                    <a:pt x="17866" y="0"/>
                  </a:lnTo>
                  <a:lnTo>
                    <a:pt x="17508" y="0"/>
                  </a:lnTo>
                  <a:lnTo>
                    <a:pt x="17777" y="0"/>
                  </a:lnTo>
                  <a:lnTo>
                    <a:pt x="17508" y="0"/>
                  </a:lnTo>
                  <a:lnTo>
                    <a:pt x="17420" y="0"/>
                  </a:lnTo>
                  <a:lnTo>
                    <a:pt x="16977" y="0"/>
                  </a:lnTo>
                  <a:lnTo>
                    <a:pt x="16621" y="0"/>
                  </a:lnTo>
                  <a:lnTo>
                    <a:pt x="16264" y="0"/>
                  </a:lnTo>
                  <a:lnTo>
                    <a:pt x="16090" y="0"/>
                  </a:lnTo>
                  <a:lnTo>
                    <a:pt x="16264" y="0"/>
                  </a:lnTo>
                  <a:lnTo>
                    <a:pt x="16090" y="0"/>
                  </a:lnTo>
                  <a:lnTo>
                    <a:pt x="15644" y="0"/>
                  </a:lnTo>
                  <a:lnTo>
                    <a:pt x="15197" y="0"/>
                  </a:lnTo>
                  <a:lnTo>
                    <a:pt x="15108" y="0"/>
                  </a:lnTo>
                  <a:lnTo>
                    <a:pt x="14844" y="0"/>
                  </a:lnTo>
                  <a:lnTo>
                    <a:pt x="14667" y="0"/>
                  </a:lnTo>
                  <a:lnTo>
                    <a:pt x="14310" y="0"/>
                  </a:lnTo>
                  <a:lnTo>
                    <a:pt x="13867" y="0"/>
                  </a:lnTo>
                  <a:lnTo>
                    <a:pt x="13423" y="0"/>
                  </a:lnTo>
                  <a:lnTo>
                    <a:pt x="13066" y="0"/>
                  </a:lnTo>
                  <a:lnTo>
                    <a:pt x="12887" y="0"/>
                  </a:lnTo>
                  <a:lnTo>
                    <a:pt x="12535" y="0"/>
                  </a:lnTo>
                  <a:lnTo>
                    <a:pt x="12266" y="0"/>
                  </a:lnTo>
                  <a:lnTo>
                    <a:pt x="12713" y="0"/>
                  </a:lnTo>
                  <a:lnTo>
                    <a:pt x="12266" y="0"/>
                  </a:lnTo>
                  <a:lnTo>
                    <a:pt x="12446" y="0"/>
                  </a:lnTo>
                  <a:lnTo>
                    <a:pt x="12000" y="0"/>
                  </a:lnTo>
                  <a:lnTo>
                    <a:pt x="12000" y="0"/>
                  </a:lnTo>
                  <a:lnTo>
                    <a:pt x="11731" y="0"/>
                  </a:lnTo>
                  <a:lnTo>
                    <a:pt x="11821" y="0"/>
                  </a:lnTo>
                  <a:lnTo>
                    <a:pt x="11289" y="0"/>
                  </a:lnTo>
                  <a:lnTo>
                    <a:pt x="10398" y="0"/>
                  </a:lnTo>
                  <a:lnTo>
                    <a:pt x="10313" y="0"/>
                  </a:lnTo>
                  <a:lnTo>
                    <a:pt x="10398" y="0"/>
                  </a:lnTo>
                  <a:lnTo>
                    <a:pt x="9956" y="0"/>
                  </a:lnTo>
                  <a:lnTo>
                    <a:pt x="9599" y="0"/>
                  </a:lnTo>
                  <a:lnTo>
                    <a:pt x="9599" y="0"/>
                  </a:lnTo>
                  <a:lnTo>
                    <a:pt x="9158" y="0"/>
                  </a:lnTo>
                  <a:lnTo>
                    <a:pt x="9158" y="0"/>
                  </a:lnTo>
                  <a:lnTo>
                    <a:pt x="8889" y="0"/>
                  </a:lnTo>
                  <a:lnTo>
                    <a:pt x="8176" y="0"/>
                  </a:lnTo>
                  <a:lnTo>
                    <a:pt x="8266" y="0"/>
                  </a:lnTo>
                  <a:lnTo>
                    <a:pt x="8533" y="0"/>
                  </a:lnTo>
                  <a:lnTo>
                    <a:pt x="8533" y="0"/>
                  </a:lnTo>
                  <a:lnTo>
                    <a:pt x="8176" y="0"/>
                  </a:lnTo>
                  <a:lnTo>
                    <a:pt x="7823" y="0"/>
                  </a:lnTo>
                  <a:lnTo>
                    <a:pt x="7735" y="0"/>
                  </a:lnTo>
                  <a:lnTo>
                    <a:pt x="7289" y="0"/>
                  </a:lnTo>
                  <a:lnTo>
                    <a:pt x="7109" y="0"/>
                  </a:lnTo>
                  <a:lnTo>
                    <a:pt x="6846" y="0"/>
                  </a:lnTo>
                  <a:lnTo>
                    <a:pt x="6758" y="0"/>
                  </a:lnTo>
                  <a:lnTo>
                    <a:pt x="6401" y="0"/>
                  </a:lnTo>
                  <a:lnTo>
                    <a:pt x="6043" y="0"/>
                  </a:lnTo>
                  <a:lnTo>
                    <a:pt x="6222" y="0"/>
                  </a:lnTo>
                  <a:lnTo>
                    <a:pt x="6489" y="0"/>
                  </a:lnTo>
                  <a:lnTo>
                    <a:pt x="6489" y="0"/>
                  </a:lnTo>
                  <a:lnTo>
                    <a:pt x="5955" y="0"/>
                  </a:lnTo>
                  <a:lnTo>
                    <a:pt x="6222" y="0"/>
                  </a:lnTo>
                  <a:lnTo>
                    <a:pt x="5955" y="0"/>
                  </a:lnTo>
                  <a:lnTo>
                    <a:pt x="6312" y="0"/>
                  </a:lnTo>
                  <a:lnTo>
                    <a:pt x="6669" y="0"/>
                  </a:lnTo>
                  <a:lnTo>
                    <a:pt x="6489" y="0"/>
                  </a:lnTo>
                  <a:lnTo>
                    <a:pt x="6043" y="0"/>
                  </a:lnTo>
                  <a:lnTo>
                    <a:pt x="6489" y="0"/>
                  </a:lnTo>
                  <a:lnTo>
                    <a:pt x="6222" y="0"/>
                  </a:lnTo>
                  <a:lnTo>
                    <a:pt x="5865" y="0"/>
                  </a:lnTo>
                  <a:lnTo>
                    <a:pt x="5602" y="0"/>
                  </a:lnTo>
                  <a:lnTo>
                    <a:pt x="5066" y="0"/>
                  </a:lnTo>
                  <a:lnTo>
                    <a:pt x="5066" y="0"/>
                  </a:lnTo>
                  <a:lnTo>
                    <a:pt x="4709" y="0"/>
                  </a:lnTo>
                  <a:lnTo>
                    <a:pt x="4268" y="0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94" name="曲线"/>
            <p:cNvSpPr>
              <a:spLocks/>
            </p:cNvSpPr>
            <p:nvPr/>
          </p:nvSpPr>
          <p:spPr>
            <a:xfrm>
              <a:off x="3173486" y="2442205"/>
              <a:ext cx="739834" cy="527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700" y="0"/>
                  </a:moveTo>
                  <a:lnTo>
                    <a:pt x="16687" y="0"/>
                  </a:lnTo>
                  <a:lnTo>
                    <a:pt x="16572" y="0"/>
                  </a:lnTo>
                  <a:lnTo>
                    <a:pt x="16547" y="0"/>
                  </a:lnTo>
                  <a:lnTo>
                    <a:pt x="16521" y="0"/>
                  </a:lnTo>
                  <a:lnTo>
                    <a:pt x="16496" y="0"/>
                  </a:lnTo>
                  <a:lnTo>
                    <a:pt x="16380" y="0"/>
                  </a:lnTo>
                  <a:lnTo>
                    <a:pt x="16304" y="0"/>
                  </a:lnTo>
                  <a:lnTo>
                    <a:pt x="16265" y="0"/>
                  </a:lnTo>
                  <a:lnTo>
                    <a:pt x="16203" y="0"/>
                  </a:lnTo>
                  <a:lnTo>
                    <a:pt x="16176" y="0"/>
                  </a:lnTo>
                  <a:lnTo>
                    <a:pt x="16126" y="0"/>
                  </a:lnTo>
                  <a:lnTo>
                    <a:pt x="16061" y="0"/>
                  </a:lnTo>
                  <a:lnTo>
                    <a:pt x="16011" y="0"/>
                  </a:lnTo>
                  <a:lnTo>
                    <a:pt x="15960" y="0"/>
                  </a:lnTo>
                  <a:lnTo>
                    <a:pt x="15884" y="0"/>
                  </a:lnTo>
                  <a:lnTo>
                    <a:pt x="15833" y="0"/>
                  </a:lnTo>
                  <a:lnTo>
                    <a:pt x="15833" y="0"/>
                  </a:lnTo>
                  <a:lnTo>
                    <a:pt x="15793" y="0"/>
                  </a:lnTo>
                  <a:lnTo>
                    <a:pt x="15769" y="0"/>
                  </a:lnTo>
                  <a:lnTo>
                    <a:pt x="15742" y="0"/>
                  </a:lnTo>
                  <a:lnTo>
                    <a:pt x="15742" y="0"/>
                  </a:lnTo>
                  <a:lnTo>
                    <a:pt x="15730" y="0"/>
                  </a:lnTo>
                  <a:lnTo>
                    <a:pt x="15730" y="0"/>
                  </a:lnTo>
                  <a:lnTo>
                    <a:pt x="15742" y="0"/>
                  </a:lnTo>
                  <a:lnTo>
                    <a:pt x="15769" y="0"/>
                  </a:lnTo>
                  <a:lnTo>
                    <a:pt x="15858" y="0"/>
                  </a:lnTo>
                  <a:lnTo>
                    <a:pt x="15897" y="0"/>
                  </a:lnTo>
                  <a:lnTo>
                    <a:pt x="15946" y="0"/>
                  </a:lnTo>
                  <a:lnTo>
                    <a:pt x="15998" y="0"/>
                  </a:lnTo>
                  <a:lnTo>
                    <a:pt x="16024" y="0"/>
                  </a:lnTo>
                  <a:lnTo>
                    <a:pt x="16074" y="0"/>
                  </a:lnTo>
                  <a:lnTo>
                    <a:pt x="16074" y="0"/>
                  </a:lnTo>
                  <a:lnTo>
                    <a:pt x="16086" y="0"/>
                  </a:lnTo>
                  <a:lnTo>
                    <a:pt x="16086" y="0"/>
                  </a:lnTo>
                  <a:lnTo>
                    <a:pt x="16049" y="0"/>
                  </a:lnTo>
                  <a:lnTo>
                    <a:pt x="15998" y="0"/>
                  </a:lnTo>
                  <a:lnTo>
                    <a:pt x="15986" y="0"/>
                  </a:lnTo>
                  <a:lnTo>
                    <a:pt x="15933" y="0"/>
                  </a:lnTo>
                  <a:lnTo>
                    <a:pt x="15897" y="0"/>
                  </a:lnTo>
                  <a:lnTo>
                    <a:pt x="15884" y="0"/>
                  </a:lnTo>
                  <a:lnTo>
                    <a:pt x="15933" y="0"/>
                  </a:lnTo>
                  <a:lnTo>
                    <a:pt x="15909" y="0"/>
                  </a:lnTo>
                  <a:lnTo>
                    <a:pt x="15933" y="0"/>
                  </a:lnTo>
                  <a:lnTo>
                    <a:pt x="15960" y="0"/>
                  </a:lnTo>
                  <a:lnTo>
                    <a:pt x="15960" y="0"/>
                  </a:lnTo>
                  <a:lnTo>
                    <a:pt x="15909" y="0"/>
                  </a:lnTo>
                  <a:lnTo>
                    <a:pt x="15897" y="0"/>
                  </a:lnTo>
                  <a:lnTo>
                    <a:pt x="15933" y="0"/>
                  </a:lnTo>
                  <a:lnTo>
                    <a:pt x="15933" y="0"/>
                  </a:lnTo>
                  <a:lnTo>
                    <a:pt x="15909" y="0"/>
                  </a:lnTo>
                  <a:lnTo>
                    <a:pt x="15909" y="0"/>
                  </a:lnTo>
                  <a:lnTo>
                    <a:pt x="15946" y="0"/>
                  </a:lnTo>
                  <a:lnTo>
                    <a:pt x="15986" y="0"/>
                  </a:lnTo>
                  <a:lnTo>
                    <a:pt x="16011" y="0"/>
                  </a:lnTo>
                  <a:lnTo>
                    <a:pt x="16024" y="0"/>
                  </a:lnTo>
                  <a:lnTo>
                    <a:pt x="16049" y="0"/>
                  </a:lnTo>
                  <a:lnTo>
                    <a:pt x="16024" y="0"/>
                  </a:lnTo>
                  <a:lnTo>
                    <a:pt x="15986" y="0"/>
                  </a:lnTo>
                  <a:lnTo>
                    <a:pt x="15858" y="0"/>
                  </a:lnTo>
                  <a:lnTo>
                    <a:pt x="15769" y="0"/>
                  </a:lnTo>
                  <a:lnTo>
                    <a:pt x="15589" y="0"/>
                  </a:lnTo>
                  <a:lnTo>
                    <a:pt x="15564" y="0"/>
                  </a:lnTo>
                  <a:lnTo>
                    <a:pt x="15514" y="0"/>
                  </a:lnTo>
                  <a:lnTo>
                    <a:pt x="15410" y="0"/>
                  </a:lnTo>
                  <a:lnTo>
                    <a:pt x="15348" y="0"/>
                  </a:lnTo>
                  <a:lnTo>
                    <a:pt x="15321" y="0"/>
                  </a:lnTo>
                  <a:lnTo>
                    <a:pt x="15245" y="0"/>
                  </a:lnTo>
                  <a:lnTo>
                    <a:pt x="15245" y="0"/>
                  </a:lnTo>
                  <a:lnTo>
                    <a:pt x="15168" y="0"/>
                  </a:lnTo>
                  <a:lnTo>
                    <a:pt x="15182" y="0"/>
                  </a:lnTo>
                  <a:lnTo>
                    <a:pt x="15155" y="0"/>
                  </a:lnTo>
                  <a:lnTo>
                    <a:pt x="15168" y="0"/>
                  </a:lnTo>
                  <a:lnTo>
                    <a:pt x="15118" y="0"/>
                  </a:lnTo>
                  <a:lnTo>
                    <a:pt x="15182" y="0"/>
                  </a:lnTo>
                  <a:lnTo>
                    <a:pt x="15348" y="0"/>
                  </a:lnTo>
                  <a:lnTo>
                    <a:pt x="15449" y="0"/>
                  </a:lnTo>
                  <a:lnTo>
                    <a:pt x="15589" y="0"/>
                  </a:lnTo>
                  <a:lnTo>
                    <a:pt x="15756" y="0"/>
                  </a:lnTo>
                  <a:lnTo>
                    <a:pt x="15820" y="0"/>
                  </a:lnTo>
                  <a:lnTo>
                    <a:pt x="15897" y="0"/>
                  </a:lnTo>
                  <a:lnTo>
                    <a:pt x="15897" y="0"/>
                  </a:lnTo>
                  <a:lnTo>
                    <a:pt x="15897" y="0"/>
                  </a:lnTo>
                  <a:lnTo>
                    <a:pt x="15998" y="0"/>
                  </a:lnTo>
                  <a:lnTo>
                    <a:pt x="16024" y="0"/>
                  </a:lnTo>
                  <a:lnTo>
                    <a:pt x="16189" y="0"/>
                  </a:lnTo>
                  <a:lnTo>
                    <a:pt x="16279" y="0"/>
                  </a:lnTo>
                  <a:lnTo>
                    <a:pt x="16405" y="0"/>
                  </a:lnTo>
                  <a:lnTo>
                    <a:pt x="16508" y="0"/>
                  </a:lnTo>
                  <a:lnTo>
                    <a:pt x="16635" y="0"/>
                  </a:lnTo>
                  <a:lnTo>
                    <a:pt x="16648" y="0"/>
                  </a:lnTo>
                  <a:lnTo>
                    <a:pt x="16662" y="0"/>
                  </a:lnTo>
                  <a:lnTo>
                    <a:pt x="16662" y="0"/>
                  </a:lnTo>
                  <a:lnTo>
                    <a:pt x="16635" y="0"/>
                  </a:lnTo>
                  <a:lnTo>
                    <a:pt x="16635" y="0"/>
                  </a:lnTo>
                  <a:lnTo>
                    <a:pt x="16623" y="0"/>
                  </a:lnTo>
                  <a:lnTo>
                    <a:pt x="16547" y="0"/>
                  </a:lnTo>
                  <a:lnTo>
                    <a:pt x="16521" y="0"/>
                  </a:lnTo>
                  <a:lnTo>
                    <a:pt x="16458" y="0"/>
                  </a:lnTo>
                  <a:lnTo>
                    <a:pt x="16405" y="0"/>
                  </a:lnTo>
                  <a:lnTo>
                    <a:pt x="16316" y="0"/>
                  </a:lnTo>
                  <a:lnTo>
                    <a:pt x="16252" y="0"/>
                  </a:lnTo>
                  <a:lnTo>
                    <a:pt x="16189" y="0"/>
                  </a:lnTo>
                  <a:lnTo>
                    <a:pt x="16086" y="0"/>
                  </a:lnTo>
                  <a:lnTo>
                    <a:pt x="16049" y="0"/>
                  </a:lnTo>
                  <a:lnTo>
                    <a:pt x="15986" y="0"/>
                  </a:lnTo>
                  <a:lnTo>
                    <a:pt x="15946" y="0"/>
                  </a:lnTo>
                  <a:lnTo>
                    <a:pt x="15946" y="0"/>
                  </a:lnTo>
                  <a:lnTo>
                    <a:pt x="15909" y="0"/>
                  </a:lnTo>
                  <a:lnTo>
                    <a:pt x="15871" y="0"/>
                  </a:lnTo>
                  <a:lnTo>
                    <a:pt x="15833" y="0"/>
                  </a:lnTo>
                  <a:lnTo>
                    <a:pt x="15807" y="0"/>
                  </a:lnTo>
                  <a:lnTo>
                    <a:pt x="15742" y="0"/>
                  </a:lnTo>
                  <a:lnTo>
                    <a:pt x="15730" y="0"/>
                  </a:lnTo>
                  <a:lnTo>
                    <a:pt x="15730" y="0"/>
                  </a:lnTo>
                  <a:lnTo>
                    <a:pt x="15692" y="0"/>
                  </a:lnTo>
                  <a:lnTo>
                    <a:pt x="15615" y="0"/>
                  </a:lnTo>
                  <a:lnTo>
                    <a:pt x="15474" y="0"/>
                  </a:lnTo>
                  <a:lnTo>
                    <a:pt x="15373" y="0"/>
                  </a:lnTo>
                  <a:lnTo>
                    <a:pt x="15297" y="0"/>
                  </a:lnTo>
                  <a:lnTo>
                    <a:pt x="15245" y="0"/>
                  </a:lnTo>
                  <a:lnTo>
                    <a:pt x="15182" y="0"/>
                  </a:lnTo>
                  <a:lnTo>
                    <a:pt x="15118" y="0"/>
                  </a:lnTo>
                  <a:lnTo>
                    <a:pt x="15042" y="0"/>
                  </a:lnTo>
                  <a:lnTo>
                    <a:pt x="14990" y="0"/>
                  </a:lnTo>
                  <a:lnTo>
                    <a:pt x="14978" y="0"/>
                  </a:lnTo>
                  <a:lnTo>
                    <a:pt x="14938" y="0"/>
                  </a:lnTo>
                  <a:lnTo>
                    <a:pt x="14862" y="0"/>
                  </a:lnTo>
                  <a:lnTo>
                    <a:pt x="14786" y="0"/>
                  </a:lnTo>
                  <a:lnTo>
                    <a:pt x="14671" y="0"/>
                  </a:lnTo>
                  <a:lnTo>
                    <a:pt x="14594" y="0"/>
                  </a:lnTo>
                  <a:lnTo>
                    <a:pt x="14493" y="0"/>
                  </a:lnTo>
                  <a:lnTo>
                    <a:pt x="14366" y="0"/>
                  </a:lnTo>
                  <a:lnTo>
                    <a:pt x="14289" y="0"/>
                  </a:lnTo>
                  <a:lnTo>
                    <a:pt x="14224" y="0"/>
                  </a:lnTo>
                  <a:lnTo>
                    <a:pt x="14224" y="0"/>
                  </a:lnTo>
                  <a:lnTo>
                    <a:pt x="14237" y="0"/>
                  </a:lnTo>
                  <a:lnTo>
                    <a:pt x="14224" y="0"/>
                  </a:lnTo>
                  <a:lnTo>
                    <a:pt x="14391" y="0"/>
                  </a:lnTo>
                  <a:lnTo>
                    <a:pt x="14530" y="0"/>
                  </a:lnTo>
                  <a:lnTo>
                    <a:pt x="14530" y="0"/>
                  </a:lnTo>
                  <a:lnTo>
                    <a:pt x="14493" y="0"/>
                  </a:lnTo>
                  <a:lnTo>
                    <a:pt x="14454" y="0"/>
                  </a:lnTo>
                  <a:lnTo>
                    <a:pt x="14289" y="0"/>
                  </a:lnTo>
                  <a:lnTo>
                    <a:pt x="14211" y="0"/>
                  </a:lnTo>
                  <a:lnTo>
                    <a:pt x="14161" y="0"/>
                  </a:lnTo>
                  <a:lnTo>
                    <a:pt x="14096" y="0"/>
                  </a:lnTo>
                  <a:lnTo>
                    <a:pt x="13983" y="0"/>
                  </a:lnTo>
                  <a:lnTo>
                    <a:pt x="13906" y="0"/>
                  </a:lnTo>
                  <a:lnTo>
                    <a:pt x="13817" y="0"/>
                  </a:lnTo>
                  <a:lnTo>
                    <a:pt x="13715" y="0"/>
                  </a:lnTo>
                  <a:lnTo>
                    <a:pt x="13624" y="0"/>
                  </a:lnTo>
                  <a:lnTo>
                    <a:pt x="13472" y="0"/>
                  </a:lnTo>
                  <a:lnTo>
                    <a:pt x="13358" y="0"/>
                  </a:lnTo>
                  <a:lnTo>
                    <a:pt x="13255" y="0"/>
                  </a:lnTo>
                  <a:lnTo>
                    <a:pt x="13000" y="0"/>
                  </a:lnTo>
                  <a:lnTo>
                    <a:pt x="12809" y="0"/>
                  </a:lnTo>
                  <a:lnTo>
                    <a:pt x="12706" y="0"/>
                  </a:lnTo>
                  <a:lnTo>
                    <a:pt x="12553" y="0"/>
                  </a:lnTo>
                  <a:lnTo>
                    <a:pt x="12489" y="0"/>
                  </a:lnTo>
                  <a:lnTo>
                    <a:pt x="12399" y="0"/>
                  </a:lnTo>
                  <a:lnTo>
                    <a:pt x="12311" y="0"/>
                  </a:lnTo>
                  <a:lnTo>
                    <a:pt x="12311" y="0"/>
                  </a:lnTo>
                  <a:lnTo>
                    <a:pt x="12299" y="0"/>
                  </a:lnTo>
                  <a:lnTo>
                    <a:pt x="12133" y="0"/>
                  </a:lnTo>
                  <a:lnTo>
                    <a:pt x="12030" y="0"/>
                  </a:lnTo>
                  <a:lnTo>
                    <a:pt x="11902" y="0"/>
                  </a:lnTo>
                  <a:lnTo>
                    <a:pt x="11801" y="0"/>
                  </a:lnTo>
                  <a:lnTo>
                    <a:pt x="11583" y="0"/>
                  </a:lnTo>
                  <a:lnTo>
                    <a:pt x="11354" y="0"/>
                  </a:lnTo>
                  <a:lnTo>
                    <a:pt x="11227" y="0"/>
                  </a:lnTo>
                  <a:lnTo>
                    <a:pt x="11149" y="0"/>
                  </a:lnTo>
                  <a:lnTo>
                    <a:pt x="10895" y="0"/>
                  </a:lnTo>
                  <a:lnTo>
                    <a:pt x="10665" y="0"/>
                  </a:lnTo>
                  <a:lnTo>
                    <a:pt x="10627" y="0"/>
                  </a:lnTo>
                  <a:lnTo>
                    <a:pt x="10589" y="0"/>
                  </a:lnTo>
                  <a:lnTo>
                    <a:pt x="10563" y="0"/>
                  </a:lnTo>
                  <a:lnTo>
                    <a:pt x="10448" y="0"/>
                  </a:lnTo>
                  <a:lnTo>
                    <a:pt x="10283" y="0"/>
                  </a:lnTo>
                  <a:lnTo>
                    <a:pt x="9988" y="0"/>
                  </a:lnTo>
                  <a:lnTo>
                    <a:pt x="9771" y="0"/>
                  </a:lnTo>
                  <a:lnTo>
                    <a:pt x="9618" y="0"/>
                  </a:lnTo>
                  <a:lnTo>
                    <a:pt x="9478" y="0"/>
                  </a:lnTo>
                  <a:lnTo>
                    <a:pt x="9414" y="0"/>
                  </a:lnTo>
                  <a:lnTo>
                    <a:pt x="9352" y="0"/>
                  </a:lnTo>
                  <a:lnTo>
                    <a:pt x="9261" y="0"/>
                  </a:lnTo>
                  <a:lnTo>
                    <a:pt x="9236" y="0"/>
                  </a:lnTo>
                  <a:lnTo>
                    <a:pt x="9159" y="0"/>
                  </a:lnTo>
                  <a:lnTo>
                    <a:pt x="9096" y="0"/>
                  </a:lnTo>
                  <a:lnTo>
                    <a:pt x="9057" y="0"/>
                  </a:lnTo>
                  <a:lnTo>
                    <a:pt x="9057" y="0"/>
                  </a:lnTo>
                  <a:lnTo>
                    <a:pt x="8994" y="0"/>
                  </a:lnTo>
                  <a:lnTo>
                    <a:pt x="8942" y="0"/>
                  </a:lnTo>
                  <a:lnTo>
                    <a:pt x="8918" y="0"/>
                  </a:lnTo>
                  <a:lnTo>
                    <a:pt x="8892" y="0"/>
                  </a:lnTo>
                  <a:lnTo>
                    <a:pt x="8880" y="0"/>
                  </a:lnTo>
                  <a:lnTo>
                    <a:pt x="8739" y="0"/>
                  </a:lnTo>
                  <a:lnTo>
                    <a:pt x="8650" y="0"/>
                  </a:lnTo>
                  <a:lnTo>
                    <a:pt x="8522" y="0"/>
                  </a:lnTo>
                  <a:lnTo>
                    <a:pt x="8458" y="0"/>
                  </a:lnTo>
                  <a:lnTo>
                    <a:pt x="8393" y="0"/>
                  </a:lnTo>
                  <a:lnTo>
                    <a:pt x="8356" y="0"/>
                  </a:lnTo>
                  <a:lnTo>
                    <a:pt x="8240" y="0"/>
                  </a:lnTo>
                  <a:lnTo>
                    <a:pt x="8011" y="0"/>
                  </a:lnTo>
                  <a:lnTo>
                    <a:pt x="7986" y="0"/>
                  </a:lnTo>
                  <a:lnTo>
                    <a:pt x="7961" y="0"/>
                  </a:lnTo>
                  <a:lnTo>
                    <a:pt x="7859" y="0"/>
                  </a:lnTo>
                  <a:lnTo>
                    <a:pt x="7706" y="0"/>
                  </a:lnTo>
                  <a:lnTo>
                    <a:pt x="7349" y="0"/>
                  </a:lnTo>
                  <a:lnTo>
                    <a:pt x="7284" y="0"/>
                  </a:lnTo>
                  <a:lnTo>
                    <a:pt x="7208" y="0"/>
                  </a:lnTo>
                  <a:lnTo>
                    <a:pt x="7196" y="0"/>
                  </a:lnTo>
                  <a:lnTo>
                    <a:pt x="7196" y="0"/>
                  </a:lnTo>
                  <a:lnTo>
                    <a:pt x="7208" y="0"/>
                  </a:lnTo>
                  <a:lnTo>
                    <a:pt x="7259" y="0"/>
                  </a:lnTo>
                  <a:lnTo>
                    <a:pt x="7284" y="0"/>
                  </a:lnTo>
                  <a:lnTo>
                    <a:pt x="7245" y="0"/>
                  </a:lnTo>
                  <a:lnTo>
                    <a:pt x="7220" y="0"/>
                  </a:lnTo>
                  <a:lnTo>
                    <a:pt x="7245" y="0"/>
                  </a:lnTo>
                  <a:lnTo>
                    <a:pt x="7245" y="0"/>
                  </a:lnTo>
                  <a:lnTo>
                    <a:pt x="7208" y="0"/>
                  </a:lnTo>
                  <a:lnTo>
                    <a:pt x="7156" y="0"/>
                  </a:lnTo>
                  <a:lnTo>
                    <a:pt x="7118" y="0"/>
                  </a:lnTo>
                  <a:lnTo>
                    <a:pt x="7068" y="0"/>
                  </a:lnTo>
                  <a:lnTo>
                    <a:pt x="7030" y="0"/>
                  </a:lnTo>
                  <a:lnTo>
                    <a:pt x="7003" y="0"/>
                  </a:lnTo>
                  <a:lnTo>
                    <a:pt x="6978" y="0"/>
                  </a:lnTo>
                  <a:lnTo>
                    <a:pt x="6965" y="0"/>
                  </a:lnTo>
                  <a:lnTo>
                    <a:pt x="6940" y="0"/>
                  </a:lnTo>
                  <a:lnTo>
                    <a:pt x="6876" y="0"/>
                  </a:lnTo>
                  <a:lnTo>
                    <a:pt x="6825" y="0"/>
                  </a:lnTo>
                  <a:lnTo>
                    <a:pt x="6800" y="0"/>
                  </a:lnTo>
                  <a:lnTo>
                    <a:pt x="6748" y="0"/>
                  </a:lnTo>
                  <a:lnTo>
                    <a:pt x="6685" y="0"/>
                  </a:lnTo>
                  <a:lnTo>
                    <a:pt x="6646" y="0"/>
                  </a:lnTo>
                  <a:lnTo>
                    <a:pt x="6621" y="0"/>
                  </a:lnTo>
                  <a:lnTo>
                    <a:pt x="6570" y="0"/>
                  </a:lnTo>
                  <a:lnTo>
                    <a:pt x="6518" y="0"/>
                  </a:lnTo>
                  <a:lnTo>
                    <a:pt x="6506" y="0"/>
                  </a:lnTo>
                  <a:lnTo>
                    <a:pt x="6443" y="0"/>
                  </a:lnTo>
                  <a:lnTo>
                    <a:pt x="6365" y="0"/>
                  </a:lnTo>
                  <a:lnTo>
                    <a:pt x="6341" y="0"/>
                  </a:lnTo>
                  <a:lnTo>
                    <a:pt x="6328" y="0"/>
                  </a:lnTo>
                  <a:lnTo>
                    <a:pt x="6301" y="0"/>
                  </a:lnTo>
                  <a:lnTo>
                    <a:pt x="6226" y="0"/>
                  </a:lnTo>
                  <a:lnTo>
                    <a:pt x="6201" y="0"/>
                  </a:lnTo>
                  <a:lnTo>
                    <a:pt x="6201" y="0"/>
                  </a:lnTo>
                  <a:lnTo>
                    <a:pt x="6161" y="0"/>
                  </a:lnTo>
                  <a:lnTo>
                    <a:pt x="6098" y="0"/>
                  </a:lnTo>
                  <a:lnTo>
                    <a:pt x="6022" y="0"/>
                  </a:lnTo>
                  <a:lnTo>
                    <a:pt x="5996" y="0"/>
                  </a:lnTo>
                  <a:lnTo>
                    <a:pt x="5945" y="0"/>
                  </a:lnTo>
                  <a:lnTo>
                    <a:pt x="5931" y="0"/>
                  </a:lnTo>
                  <a:lnTo>
                    <a:pt x="5931" y="0"/>
                  </a:lnTo>
                  <a:lnTo>
                    <a:pt x="5918" y="0"/>
                  </a:lnTo>
                  <a:lnTo>
                    <a:pt x="5906" y="0"/>
                  </a:lnTo>
                  <a:lnTo>
                    <a:pt x="5906" y="0"/>
                  </a:lnTo>
                  <a:lnTo>
                    <a:pt x="5881" y="0"/>
                  </a:lnTo>
                  <a:lnTo>
                    <a:pt x="5855" y="0"/>
                  </a:lnTo>
                  <a:lnTo>
                    <a:pt x="5842" y="0"/>
                  </a:lnTo>
                  <a:lnTo>
                    <a:pt x="5842" y="0"/>
                  </a:lnTo>
                  <a:lnTo>
                    <a:pt x="5818" y="0"/>
                  </a:lnTo>
                  <a:lnTo>
                    <a:pt x="5805" y="0"/>
                  </a:lnTo>
                  <a:lnTo>
                    <a:pt x="5727" y="0"/>
                  </a:lnTo>
                  <a:lnTo>
                    <a:pt x="5677" y="0"/>
                  </a:lnTo>
                  <a:lnTo>
                    <a:pt x="5690" y="0"/>
                  </a:lnTo>
                  <a:lnTo>
                    <a:pt x="5625" y="0"/>
                  </a:lnTo>
                  <a:lnTo>
                    <a:pt x="5562" y="0"/>
                  </a:lnTo>
                  <a:lnTo>
                    <a:pt x="5486" y="0"/>
                  </a:lnTo>
                  <a:lnTo>
                    <a:pt x="5472" y="0"/>
                  </a:lnTo>
                  <a:lnTo>
                    <a:pt x="5498" y="0"/>
                  </a:lnTo>
                  <a:lnTo>
                    <a:pt x="5459" y="0"/>
                  </a:lnTo>
                  <a:lnTo>
                    <a:pt x="5346" y="0"/>
                  </a:lnTo>
                  <a:lnTo>
                    <a:pt x="5294" y="0"/>
                  </a:lnTo>
                  <a:lnTo>
                    <a:pt x="5281" y="0"/>
                  </a:lnTo>
                  <a:lnTo>
                    <a:pt x="5281" y="0"/>
                  </a:lnTo>
                  <a:lnTo>
                    <a:pt x="5346" y="0"/>
                  </a:lnTo>
                  <a:lnTo>
                    <a:pt x="5409" y="0"/>
                  </a:lnTo>
                  <a:lnTo>
                    <a:pt x="5409" y="0"/>
                  </a:lnTo>
                  <a:lnTo>
                    <a:pt x="5307" y="0"/>
                  </a:lnTo>
                  <a:lnTo>
                    <a:pt x="5230" y="0"/>
                  </a:lnTo>
                  <a:lnTo>
                    <a:pt x="5180" y="0"/>
                  </a:lnTo>
                  <a:lnTo>
                    <a:pt x="5140" y="0"/>
                  </a:lnTo>
                  <a:lnTo>
                    <a:pt x="5090" y="0"/>
                  </a:lnTo>
                  <a:lnTo>
                    <a:pt x="5065" y="0"/>
                  </a:lnTo>
                  <a:lnTo>
                    <a:pt x="5027" y="0"/>
                  </a:lnTo>
                  <a:lnTo>
                    <a:pt x="4886" y="0"/>
                  </a:lnTo>
                  <a:lnTo>
                    <a:pt x="4783" y="0"/>
                  </a:lnTo>
                  <a:lnTo>
                    <a:pt x="4656" y="0"/>
                  </a:lnTo>
                  <a:lnTo>
                    <a:pt x="4528" y="0"/>
                  </a:lnTo>
                  <a:lnTo>
                    <a:pt x="4504" y="0"/>
                  </a:lnTo>
                  <a:lnTo>
                    <a:pt x="4464" y="0"/>
                  </a:lnTo>
                  <a:lnTo>
                    <a:pt x="4464" y="0"/>
                  </a:lnTo>
                  <a:lnTo>
                    <a:pt x="4427" y="0"/>
                  </a:lnTo>
                  <a:lnTo>
                    <a:pt x="4427" y="0"/>
                  </a:lnTo>
                  <a:lnTo>
                    <a:pt x="4414" y="0"/>
                  </a:lnTo>
                  <a:lnTo>
                    <a:pt x="4451" y="0"/>
                  </a:lnTo>
                  <a:lnTo>
                    <a:pt x="4528" y="0"/>
                  </a:lnTo>
                  <a:lnTo>
                    <a:pt x="4504" y="0"/>
                  </a:lnTo>
                  <a:lnTo>
                    <a:pt x="4504" y="0"/>
                  </a:lnTo>
                  <a:lnTo>
                    <a:pt x="4451" y="0"/>
                  </a:lnTo>
                  <a:lnTo>
                    <a:pt x="4401" y="0"/>
                  </a:lnTo>
                  <a:lnTo>
                    <a:pt x="4350" y="0"/>
                  </a:lnTo>
                  <a:lnTo>
                    <a:pt x="4312" y="0"/>
                  </a:lnTo>
                  <a:lnTo>
                    <a:pt x="4261" y="0"/>
                  </a:lnTo>
                  <a:lnTo>
                    <a:pt x="4184" y="0"/>
                  </a:lnTo>
                  <a:lnTo>
                    <a:pt x="4019" y="0"/>
                  </a:lnTo>
                  <a:lnTo>
                    <a:pt x="3928" y="0"/>
                  </a:lnTo>
                  <a:lnTo>
                    <a:pt x="3865" y="0"/>
                  </a:lnTo>
                  <a:lnTo>
                    <a:pt x="3827" y="0"/>
                  </a:lnTo>
                  <a:lnTo>
                    <a:pt x="3762" y="0"/>
                  </a:lnTo>
                  <a:lnTo>
                    <a:pt x="3700" y="0"/>
                  </a:lnTo>
                  <a:lnTo>
                    <a:pt x="3700" y="0"/>
                  </a:lnTo>
                  <a:lnTo>
                    <a:pt x="3762" y="0"/>
                  </a:lnTo>
                  <a:lnTo>
                    <a:pt x="3865" y="0"/>
                  </a:lnTo>
                  <a:lnTo>
                    <a:pt x="3942" y="0"/>
                  </a:lnTo>
                  <a:lnTo>
                    <a:pt x="3942" y="0"/>
                  </a:lnTo>
                  <a:lnTo>
                    <a:pt x="3890" y="0"/>
                  </a:lnTo>
                  <a:lnTo>
                    <a:pt x="3928" y="0"/>
                  </a:lnTo>
                  <a:lnTo>
                    <a:pt x="3928" y="0"/>
                  </a:lnTo>
                  <a:lnTo>
                    <a:pt x="3955" y="0"/>
                  </a:lnTo>
                  <a:lnTo>
                    <a:pt x="3968" y="0"/>
                  </a:lnTo>
                  <a:lnTo>
                    <a:pt x="4032" y="0"/>
                  </a:lnTo>
                  <a:lnTo>
                    <a:pt x="4056" y="0"/>
                  </a:lnTo>
                  <a:lnTo>
                    <a:pt x="4134" y="0"/>
                  </a:lnTo>
                  <a:lnTo>
                    <a:pt x="4159" y="0"/>
                  </a:lnTo>
                  <a:lnTo>
                    <a:pt x="4108" y="0"/>
                  </a:lnTo>
                  <a:lnTo>
                    <a:pt x="4081" y="0"/>
                  </a:lnTo>
                  <a:lnTo>
                    <a:pt x="4146" y="0"/>
                  </a:lnTo>
                  <a:lnTo>
                    <a:pt x="4108" y="0"/>
                  </a:lnTo>
                  <a:lnTo>
                    <a:pt x="4108" y="0"/>
                  </a:lnTo>
                  <a:lnTo>
                    <a:pt x="4032" y="0"/>
                  </a:lnTo>
                  <a:lnTo>
                    <a:pt x="4056" y="0"/>
                  </a:lnTo>
                  <a:lnTo>
                    <a:pt x="3968" y="0"/>
                  </a:lnTo>
                  <a:lnTo>
                    <a:pt x="3827" y="0"/>
                  </a:lnTo>
                  <a:lnTo>
                    <a:pt x="3673" y="0"/>
                  </a:lnTo>
                  <a:lnTo>
                    <a:pt x="3609" y="0"/>
                  </a:lnTo>
                  <a:lnTo>
                    <a:pt x="3456" y="0"/>
                  </a:lnTo>
                  <a:lnTo>
                    <a:pt x="3253" y="0"/>
                  </a:lnTo>
                  <a:lnTo>
                    <a:pt x="3137" y="0"/>
                  </a:lnTo>
                  <a:lnTo>
                    <a:pt x="2972" y="0"/>
                  </a:lnTo>
                  <a:lnTo>
                    <a:pt x="2794" y="0"/>
                  </a:lnTo>
                  <a:lnTo>
                    <a:pt x="2717" y="0"/>
                  </a:lnTo>
                  <a:lnTo>
                    <a:pt x="2627" y="0"/>
                  </a:lnTo>
                  <a:lnTo>
                    <a:pt x="2564" y="0"/>
                  </a:lnTo>
                  <a:lnTo>
                    <a:pt x="2500" y="0"/>
                  </a:lnTo>
                  <a:lnTo>
                    <a:pt x="2295" y="0"/>
                  </a:lnTo>
                  <a:lnTo>
                    <a:pt x="2168" y="0"/>
                  </a:lnTo>
                  <a:lnTo>
                    <a:pt x="2092" y="0"/>
                  </a:lnTo>
                  <a:lnTo>
                    <a:pt x="1977" y="0"/>
                  </a:lnTo>
                  <a:lnTo>
                    <a:pt x="1951" y="0"/>
                  </a:lnTo>
                  <a:lnTo>
                    <a:pt x="1850" y="0"/>
                  </a:lnTo>
                  <a:lnTo>
                    <a:pt x="1786" y="0"/>
                  </a:lnTo>
                  <a:lnTo>
                    <a:pt x="1759" y="0"/>
                  </a:lnTo>
                  <a:lnTo>
                    <a:pt x="1759" y="0"/>
                  </a:lnTo>
                  <a:lnTo>
                    <a:pt x="1772" y="0"/>
                  </a:lnTo>
                  <a:lnTo>
                    <a:pt x="1786" y="0"/>
                  </a:lnTo>
                  <a:lnTo>
                    <a:pt x="1671" y="0"/>
                  </a:lnTo>
                  <a:lnTo>
                    <a:pt x="1453" y="0"/>
                  </a:lnTo>
                  <a:lnTo>
                    <a:pt x="1199" y="0"/>
                  </a:lnTo>
                  <a:lnTo>
                    <a:pt x="1134" y="0"/>
                  </a:lnTo>
                  <a:lnTo>
                    <a:pt x="1020" y="0"/>
                  </a:lnTo>
                  <a:lnTo>
                    <a:pt x="956" y="0"/>
                  </a:lnTo>
                  <a:lnTo>
                    <a:pt x="969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817" y="0"/>
                  </a:lnTo>
                  <a:lnTo>
                    <a:pt x="764" y="0"/>
                  </a:lnTo>
                  <a:lnTo>
                    <a:pt x="829" y="0"/>
                  </a:lnTo>
                  <a:lnTo>
                    <a:pt x="994" y="0"/>
                  </a:lnTo>
                  <a:lnTo>
                    <a:pt x="1059" y="0"/>
                  </a:lnTo>
                  <a:lnTo>
                    <a:pt x="1122" y="0"/>
                  </a:lnTo>
                  <a:lnTo>
                    <a:pt x="1187" y="0"/>
                  </a:lnTo>
                  <a:lnTo>
                    <a:pt x="1187" y="0"/>
                  </a:lnTo>
                  <a:lnTo>
                    <a:pt x="1224" y="0"/>
                  </a:lnTo>
                  <a:lnTo>
                    <a:pt x="1403" y="0"/>
                  </a:lnTo>
                  <a:lnTo>
                    <a:pt x="1416" y="0"/>
                  </a:lnTo>
                  <a:lnTo>
                    <a:pt x="1327" y="0"/>
                  </a:lnTo>
                  <a:lnTo>
                    <a:pt x="1199" y="0"/>
                  </a:lnTo>
                  <a:lnTo>
                    <a:pt x="1020" y="0"/>
                  </a:lnTo>
                  <a:lnTo>
                    <a:pt x="1008" y="0"/>
                  </a:lnTo>
                  <a:lnTo>
                    <a:pt x="917" y="0"/>
                  </a:lnTo>
                  <a:lnTo>
                    <a:pt x="817" y="0"/>
                  </a:lnTo>
                  <a:lnTo>
                    <a:pt x="753" y="0"/>
                  </a:lnTo>
                  <a:lnTo>
                    <a:pt x="650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75" y="0"/>
                  </a:lnTo>
                  <a:lnTo>
                    <a:pt x="650" y="0"/>
                  </a:lnTo>
                  <a:lnTo>
                    <a:pt x="548" y="0"/>
                  </a:lnTo>
                  <a:lnTo>
                    <a:pt x="381" y="0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242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65" y="0"/>
                  </a:lnTo>
                  <a:lnTo>
                    <a:pt x="255" y="0"/>
                  </a:lnTo>
                  <a:lnTo>
                    <a:pt x="268" y="0"/>
                  </a:lnTo>
                  <a:lnTo>
                    <a:pt x="242" y="0"/>
                  </a:lnTo>
                  <a:lnTo>
                    <a:pt x="281" y="0"/>
                  </a:lnTo>
                  <a:lnTo>
                    <a:pt x="357" y="0"/>
                  </a:lnTo>
                  <a:lnTo>
                    <a:pt x="369" y="0"/>
                  </a:lnTo>
                  <a:lnTo>
                    <a:pt x="331" y="0"/>
                  </a:lnTo>
                  <a:lnTo>
                    <a:pt x="255" y="0"/>
                  </a:lnTo>
                  <a:lnTo>
                    <a:pt x="228" y="0"/>
                  </a:lnTo>
                  <a:lnTo>
                    <a:pt x="203" y="0"/>
                  </a:lnTo>
                  <a:lnTo>
                    <a:pt x="268" y="0"/>
                  </a:lnTo>
                  <a:lnTo>
                    <a:pt x="331" y="0"/>
                  </a:lnTo>
                  <a:lnTo>
                    <a:pt x="445" y="0"/>
                  </a:lnTo>
                  <a:lnTo>
                    <a:pt x="522" y="0"/>
                  </a:lnTo>
                  <a:lnTo>
                    <a:pt x="560" y="0"/>
                  </a:lnTo>
                  <a:lnTo>
                    <a:pt x="599" y="0"/>
                  </a:lnTo>
                  <a:lnTo>
                    <a:pt x="637" y="0"/>
                  </a:lnTo>
                  <a:lnTo>
                    <a:pt x="675" y="0"/>
                  </a:lnTo>
                  <a:lnTo>
                    <a:pt x="714" y="0"/>
                  </a:lnTo>
                  <a:lnTo>
                    <a:pt x="829" y="0"/>
                  </a:lnTo>
                  <a:lnTo>
                    <a:pt x="829" y="0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880" y="0"/>
                  </a:lnTo>
                  <a:lnTo>
                    <a:pt x="905" y="0"/>
                  </a:lnTo>
                  <a:lnTo>
                    <a:pt x="944" y="0"/>
                  </a:lnTo>
                  <a:lnTo>
                    <a:pt x="956" y="0"/>
                  </a:lnTo>
                  <a:lnTo>
                    <a:pt x="1032" y="0"/>
                  </a:lnTo>
                  <a:lnTo>
                    <a:pt x="1084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34" y="0"/>
                  </a:lnTo>
                  <a:lnTo>
                    <a:pt x="1147" y="0"/>
                  </a:lnTo>
                  <a:lnTo>
                    <a:pt x="1187" y="0"/>
                  </a:lnTo>
                  <a:lnTo>
                    <a:pt x="1262" y="0"/>
                  </a:lnTo>
                  <a:lnTo>
                    <a:pt x="1327" y="0"/>
                  </a:lnTo>
                  <a:lnTo>
                    <a:pt x="1389" y="0"/>
                  </a:lnTo>
                  <a:lnTo>
                    <a:pt x="1389" y="0"/>
                  </a:lnTo>
                  <a:lnTo>
                    <a:pt x="1378" y="0"/>
                  </a:lnTo>
                  <a:lnTo>
                    <a:pt x="1389" y="0"/>
                  </a:lnTo>
                  <a:lnTo>
                    <a:pt x="1453" y="0"/>
                  </a:lnTo>
                  <a:lnTo>
                    <a:pt x="1479" y="0"/>
                  </a:lnTo>
                  <a:lnTo>
                    <a:pt x="1467" y="0"/>
                  </a:lnTo>
                  <a:lnTo>
                    <a:pt x="1479" y="0"/>
                  </a:lnTo>
                  <a:lnTo>
                    <a:pt x="1479" y="0"/>
                  </a:lnTo>
                  <a:lnTo>
                    <a:pt x="1543" y="0"/>
                  </a:lnTo>
                  <a:lnTo>
                    <a:pt x="1543" y="0"/>
                  </a:lnTo>
                  <a:lnTo>
                    <a:pt x="1606" y="0"/>
                  </a:lnTo>
                  <a:lnTo>
                    <a:pt x="1696" y="0"/>
                  </a:lnTo>
                  <a:lnTo>
                    <a:pt x="1759" y="0"/>
                  </a:lnTo>
                  <a:lnTo>
                    <a:pt x="1772" y="0"/>
                  </a:lnTo>
                  <a:lnTo>
                    <a:pt x="1875" y="0"/>
                  </a:lnTo>
                  <a:lnTo>
                    <a:pt x="1951" y="0"/>
                  </a:lnTo>
                  <a:lnTo>
                    <a:pt x="1965" y="0"/>
                  </a:lnTo>
                  <a:lnTo>
                    <a:pt x="2015" y="0"/>
                  </a:lnTo>
                  <a:lnTo>
                    <a:pt x="2168" y="0"/>
                  </a:lnTo>
                  <a:lnTo>
                    <a:pt x="2270" y="0"/>
                  </a:lnTo>
                  <a:lnTo>
                    <a:pt x="2283" y="0"/>
                  </a:lnTo>
                  <a:lnTo>
                    <a:pt x="2424" y="0"/>
                  </a:lnTo>
                  <a:lnTo>
                    <a:pt x="2462" y="0"/>
                  </a:lnTo>
                  <a:lnTo>
                    <a:pt x="2614" y="0"/>
                  </a:lnTo>
                  <a:lnTo>
                    <a:pt x="2627" y="0"/>
                  </a:lnTo>
                  <a:lnTo>
                    <a:pt x="2512" y="0"/>
                  </a:lnTo>
                  <a:lnTo>
                    <a:pt x="2590" y="0"/>
                  </a:lnTo>
                  <a:lnTo>
                    <a:pt x="2614" y="0"/>
                  </a:lnTo>
                  <a:lnTo>
                    <a:pt x="2666" y="0"/>
                  </a:lnTo>
                  <a:lnTo>
                    <a:pt x="2730" y="0"/>
                  </a:lnTo>
                  <a:lnTo>
                    <a:pt x="2756" y="0"/>
                  </a:lnTo>
                  <a:lnTo>
                    <a:pt x="2819" y="0"/>
                  </a:lnTo>
                  <a:lnTo>
                    <a:pt x="2858" y="0"/>
                  </a:lnTo>
                  <a:lnTo>
                    <a:pt x="2883" y="0"/>
                  </a:lnTo>
                  <a:lnTo>
                    <a:pt x="2934" y="0"/>
                  </a:lnTo>
                  <a:lnTo>
                    <a:pt x="2984" y="0"/>
                  </a:lnTo>
                  <a:lnTo>
                    <a:pt x="3037" y="0"/>
                  </a:lnTo>
                  <a:lnTo>
                    <a:pt x="3189" y="0"/>
                  </a:lnTo>
                  <a:lnTo>
                    <a:pt x="3265" y="0"/>
                  </a:lnTo>
                  <a:lnTo>
                    <a:pt x="3290" y="0"/>
                  </a:lnTo>
                  <a:lnTo>
                    <a:pt x="3330" y="0"/>
                  </a:lnTo>
                  <a:lnTo>
                    <a:pt x="3380" y="0"/>
                  </a:lnTo>
                  <a:lnTo>
                    <a:pt x="3521" y="0"/>
                  </a:lnTo>
                  <a:lnTo>
                    <a:pt x="3649" y="0"/>
                  </a:lnTo>
                  <a:lnTo>
                    <a:pt x="3712" y="0"/>
                  </a:lnTo>
                  <a:lnTo>
                    <a:pt x="3737" y="0"/>
                  </a:lnTo>
                  <a:lnTo>
                    <a:pt x="3877" y="0"/>
                  </a:lnTo>
                  <a:lnTo>
                    <a:pt x="3992" y="0"/>
                  </a:lnTo>
                  <a:lnTo>
                    <a:pt x="4056" y="0"/>
                  </a:lnTo>
                  <a:lnTo>
                    <a:pt x="4146" y="0"/>
                  </a:lnTo>
                  <a:lnTo>
                    <a:pt x="4261" y="0"/>
                  </a:lnTo>
                  <a:lnTo>
                    <a:pt x="4312" y="0"/>
                  </a:lnTo>
                  <a:lnTo>
                    <a:pt x="4312" y="0"/>
                  </a:lnTo>
                  <a:lnTo>
                    <a:pt x="4376" y="0"/>
                  </a:lnTo>
                  <a:lnTo>
                    <a:pt x="4464" y="0"/>
                  </a:lnTo>
                  <a:lnTo>
                    <a:pt x="4504" y="0"/>
                  </a:lnTo>
                  <a:lnTo>
                    <a:pt x="4528" y="0"/>
                  </a:lnTo>
                  <a:lnTo>
                    <a:pt x="4477" y="0"/>
                  </a:lnTo>
                  <a:lnTo>
                    <a:pt x="4464" y="0"/>
                  </a:lnTo>
                  <a:lnTo>
                    <a:pt x="4401" y="0"/>
                  </a:lnTo>
                  <a:lnTo>
                    <a:pt x="4312" y="0"/>
                  </a:lnTo>
                  <a:lnTo>
                    <a:pt x="4324" y="0"/>
                  </a:lnTo>
                  <a:lnTo>
                    <a:pt x="4337" y="0"/>
                  </a:lnTo>
                  <a:lnTo>
                    <a:pt x="4427" y="0"/>
                  </a:lnTo>
                  <a:lnTo>
                    <a:pt x="4414" y="0"/>
                  </a:lnTo>
                  <a:lnTo>
                    <a:pt x="4451" y="0"/>
                  </a:lnTo>
                  <a:lnTo>
                    <a:pt x="4427" y="0"/>
                  </a:lnTo>
                  <a:lnTo>
                    <a:pt x="4464" y="0"/>
                  </a:lnTo>
                  <a:lnTo>
                    <a:pt x="4516" y="0"/>
                  </a:lnTo>
                  <a:lnTo>
                    <a:pt x="4516" y="0"/>
                  </a:lnTo>
                  <a:lnTo>
                    <a:pt x="4540" y="0"/>
                  </a:lnTo>
                  <a:lnTo>
                    <a:pt x="4567" y="0"/>
                  </a:lnTo>
                  <a:lnTo>
                    <a:pt x="4643" y="0"/>
                  </a:lnTo>
                  <a:lnTo>
                    <a:pt x="4694" y="0"/>
                  </a:lnTo>
                  <a:lnTo>
                    <a:pt x="4771" y="0"/>
                  </a:lnTo>
                  <a:lnTo>
                    <a:pt x="4796" y="0"/>
                  </a:lnTo>
                  <a:lnTo>
                    <a:pt x="4886" y="0"/>
                  </a:lnTo>
                  <a:lnTo>
                    <a:pt x="4950" y="0"/>
                  </a:lnTo>
                  <a:lnTo>
                    <a:pt x="4987" y="0"/>
                  </a:lnTo>
                  <a:lnTo>
                    <a:pt x="5039" y="0"/>
                  </a:lnTo>
                  <a:lnTo>
                    <a:pt x="5103" y="0"/>
                  </a:lnTo>
                  <a:lnTo>
                    <a:pt x="5115" y="0"/>
                  </a:lnTo>
                  <a:lnTo>
                    <a:pt x="5140" y="0"/>
                  </a:lnTo>
                  <a:lnTo>
                    <a:pt x="5153" y="0"/>
                  </a:lnTo>
                  <a:lnTo>
                    <a:pt x="5242" y="0"/>
                  </a:lnTo>
                  <a:lnTo>
                    <a:pt x="5281" y="0"/>
                  </a:lnTo>
                  <a:lnTo>
                    <a:pt x="5346" y="0"/>
                  </a:lnTo>
                  <a:lnTo>
                    <a:pt x="5382" y="0"/>
                  </a:lnTo>
                  <a:lnTo>
                    <a:pt x="5422" y="0"/>
                  </a:lnTo>
                  <a:lnTo>
                    <a:pt x="5524" y="0"/>
                  </a:lnTo>
                  <a:lnTo>
                    <a:pt x="5652" y="0"/>
                  </a:lnTo>
                  <a:lnTo>
                    <a:pt x="5677" y="0"/>
                  </a:lnTo>
                  <a:lnTo>
                    <a:pt x="5754" y="0"/>
                  </a:lnTo>
                  <a:lnTo>
                    <a:pt x="5818" y="0"/>
                  </a:lnTo>
                  <a:lnTo>
                    <a:pt x="5918" y="0"/>
                  </a:lnTo>
                  <a:lnTo>
                    <a:pt x="5996" y="0"/>
                  </a:lnTo>
                  <a:lnTo>
                    <a:pt x="6071" y="0"/>
                  </a:lnTo>
                  <a:lnTo>
                    <a:pt x="6111" y="0"/>
                  </a:lnTo>
                  <a:lnTo>
                    <a:pt x="6174" y="0"/>
                  </a:lnTo>
                  <a:lnTo>
                    <a:pt x="6201" y="0"/>
                  </a:lnTo>
                  <a:lnTo>
                    <a:pt x="6237" y="0"/>
                  </a:lnTo>
                  <a:lnTo>
                    <a:pt x="6237" y="0"/>
                  </a:lnTo>
                  <a:lnTo>
                    <a:pt x="6289" y="0"/>
                  </a:lnTo>
                  <a:lnTo>
                    <a:pt x="6301" y="0"/>
                  </a:lnTo>
                  <a:lnTo>
                    <a:pt x="6378" y="0"/>
                  </a:lnTo>
                  <a:lnTo>
                    <a:pt x="6455" y="0"/>
                  </a:lnTo>
                  <a:lnTo>
                    <a:pt x="6455" y="0"/>
                  </a:lnTo>
                  <a:lnTo>
                    <a:pt x="6556" y="0"/>
                  </a:lnTo>
                  <a:lnTo>
                    <a:pt x="6660" y="0"/>
                  </a:lnTo>
                  <a:lnTo>
                    <a:pt x="6748" y="0"/>
                  </a:lnTo>
                  <a:lnTo>
                    <a:pt x="6736" y="0"/>
                  </a:lnTo>
                  <a:lnTo>
                    <a:pt x="6760" y="0"/>
                  </a:lnTo>
                  <a:lnTo>
                    <a:pt x="6825" y="0"/>
                  </a:lnTo>
                  <a:lnTo>
                    <a:pt x="6927" y="0"/>
                  </a:lnTo>
                  <a:lnTo>
                    <a:pt x="6965" y="0"/>
                  </a:lnTo>
                  <a:lnTo>
                    <a:pt x="7055" y="0"/>
                  </a:lnTo>
                  <a:lnTo>
                    <a:pt x="7118" y="0"/>
                  </a:lnTo>
                  <a:lnTo>
                    <a:pt x="7245" y="0"/>
                  </a:lnTo>
                  <a:lnTo>
                    <a:pt x="7322" y="0"/>
                  </a:lnTo>
                  <a:lnTo>
                    <a:pt x="7349" y="0"/>
                  </a:lnTo>
                  <a:lnTo>
                    <a:pt x="7450" y="0"/>
                  </a:lnTo>
                  <a:lnTo>
                    <a:pt x="7527" y="0"/>
                  </a:lnTo>
                  <a:lnTo>
                    <a:pt x="7577" y="0"/>
                  </a:lnTo>
                  <a:lnTo>
                    <a:pt x="7667" y="0"/>
                  </a:lnTo>
                  <a:lnTo>
                    <a:pt x="7706" y="0"/>
                  </a:lnTo>
                  <a:lnTo>
                    <a:pt x="7795" y="0"/>
                  </a:lnTo>
                  <a:lnTo>
                    <a:pt x="7883" y="0"/>
                  </a:lnTo>
                  <a:lnTo>
                    <a:pt x="7934" y="0"/>
                  </a:lnTo>
                  <a:lnTo>
                    <a:pt x="8024" y="0"/>
                  </a:lnTo>
                  <a:lnTo>
                    <a:pt x="8049" y="0"/>
                  </a:lnTo>
                  <a:lnTo>
                    <a:pt x="8075" y="0"/>
                  </a:lnTo>
                  <a:lnTo>
                    <a:pt x="8139" y="0"/>
                  </a:lnTo>
                  <a:lnTo>
                    <a:pt x="8215" y="0"/>
                  </a:lnTo>
                  <a:lnTo>
                    <a:pt x="8293" y="0"/>
                  </a:lnTo>
                  <a:lnTo>
                    <a:pt x="8458" y="0"/>
                  </a:lnTo>
                  <a:lnTo>
                    <a:pt x="8560" y="0"/>
                  </a:lnTo>
                  <a:lnTo>
                    <a:pt x="8610" y="0"/>
                  </a:lnTo>
                  <a:lnTo>
                    <a:pt x="8777" y="0"/>
                  </a:lnTo>
                  <a:lnTo>
                    <a:pt x="8840" y="0"/>
                  </a:lnTo>
                  <a:lnTo>
                    <a:pt x="8929" y="0"/>
                  </a:lnTo>
                  <a:lnTo>
                    <a:pt x="9033" y="0"/>
                  </a:lnTo>
                  <a:lnTo>
                    <a:pt x="9070" y="0"/>
                  </a:lnTo>
                  <a:lnTo>
                    <a:pt x="9134" y="0"/>
                  </a:lnTo>
                  <a:lnTo>
                    <a:pt x="9261" y="0"/>
                  </a:lnTo>
                  <a:lnTo>
                    <a:pt x="9325" y="0"/>
                  </a:lnTo>
                  <a:lnTo>
                    <a:pt x="9364" y="0"/>
                  </a:lnTo>
                  <a:lnTo>
                    <a:pt x="9414" y="0"/>
                  </a:lnTo>
                  <a:lnTo>
                    <a:pt x="9478" y="0"/>
                  </a:lnTo>
                  <a:lnTo>
                    <a:pt x="9478" y="0"/>
                  </a:lnTo>
                  <a:lnTo>
                    <a:pt x="9529" y="0"/>
                  </a:lnTo>
                  <a:lnTo>
                    <a:pt x="9568" y="0"/>
                  </a:lnTo>
                  <a:lnTo>
                    <a:pt x="9631" y="0"/>
                  </a:lnTo>
                  <a:lnTo>
                    <a:pt x="9696" y="0"/>
                  </a:lnTo>
                  <a:lnTo>
                    <a:pt x="9836" y="0"/>
                  </a:lnTo>
                  <a:lnTo>
                    <a:pt x="9900" y="0"/>
                  </a:lnTo>
                  <a:lnTo>
                    <a:pt x="9900" y="0"/>
                  </a:lnTo>
                  <a:lnTo>
                    <a:pt x="9951" y="0"/>
                  </a:lnTo>
                  <a:lnTo>
                    <a:pt x="10028" y="0"/>
                  </a:lnTo>
                  <a:lnTo>
                    <a:pt x="10090" y="0"/>
                  </a:lnTo>
                  <a:lnTo>
                    <a:pt x="10193" y="0"/>
                  </a:lnTo>
                  <a:lnTo>
                    <a:pt x="10320" y="0"/>
                  </a:lnTo>
                  <a:lnTo>
                    <a:pt x="10372" y="0"/>
                  </a:lnTo>
                  <a:lnTo>
                    <a:pt x="10347" y="0"/>
                  </a:lnTo>
                  <a:lnTo>
                    <a:pt x="10512" y="0"/>
                  </a:lnTo>
                  <a:lnTo>
                    <a:pt x="10563" y="0"/>
                  </a:lnTo>
                  <a:lnTo>
                    <a:pt x="10589" y="0"/>
                  </a:lnTo>
                  <a:lnTo>
                    <a:pt x="10639" y="0"/>
                  </a:lnTo>
                  <a:lnTo>
                    <a:pt x="10652" y="0"/>
                  </a:lnTo>
                  <a:lnTo>
                    <a:pt x="10602" y="0"/>
                  </a:lnTo>
                  <a:lnTo>
                    <a:pt x="10639" y="0"/>
                  </a:lnTo>
                  <a:lnTo>
                    <a:pt x="10691" y="0"/>
                  </a:lnTo>
                  <a:lnTo>
                    <a:pt x="10729" y="0"/>
                  </a:lnTo>
                  <a:lnTo>
                    <a:pt x="10755" y="0"/>
                  </a:lnTo>
                  <a:lnTo>
                    <a:pt x="10792" y="0"/>
                  </a:lnTo>
                  <a:lnTo>
                    <a:pt x="10792" y="0"/>
                  </a:lnTo>
                  <a:lnTo>
                    <a:pt x="10729" y="0"/>
                  </a:lnTo>
                  <a:lnTo>
                    <a:pt x="10755" y="0"/>
                  </a:lnTo>
                  <a:lnTo>
                    <a:pt x="10831" y="0"/>
                  </a:lnTo>
                  <a:lnTo>
                    <a:pt x="10883" y="0"/>
                  </a:lnTo>
                  <a:lnTo>
                    <a:pt x="10946" y="0"/>
                  </a:lnTo>
                  <a:lnTo>
                    <a:pt x="10984" y="0"/>
                  </a:lnTo>
                  <a:lnTo>
                    <a:pt x="11049" y="0"/>
                  </a:lnTo>
                  <a:lnTo>
                    <a:pt x="11124" y="0"/>
                  </a:lnTo>
                  <a:lnTo>
                    <a:pt x="11175" y="0"/>
                  </a:lnTo>
                  <a:lnTo>
                    <a:pt x="11278" y="0"/>
                  </a:lnTo>
                  <a:lnTo>
                    <a:pt x="11303" y="0"/>
                  </a:lnTo>
                  <a:lnTo>
                    <a:pt x="11391" y="0"/>
                  </a:lnTo>
                  <a:lnTo>
                    <a:pt x="11405" y="0"/>
                  </a:lnTo>
                  <a:lnTo>
                    <a:pt x="11468" y="0"/>
                  </a:lnTo>
                  <a:lnTo>
                    <a:pt x="11533" y="0"/>
                  </a:lnTo>
                  <a:lnTo>
                    <a:pt x="11533" y="0"/>
                  </a:lnTo>
                  <a:lnTo>
                    <a:pt x="11583" y="0"/>
                  </a:lnTo>
                  <a:lnTo>
                    <a:pt x="11596" y="0"/>
                  </a:lnTo>
                  <a:lnTo>
                    <a:pt x="11583" y="0"/>
                  </a:lnTo>
                  <a:lnTo>
                    <a:pt x="11583" y="0"/>
                  </a:lnTo>
                  <a:lnTo>
                    <a:pt x="11558" y="0"/>
                  </a:lnTo>
                  <a:lnTo>
                    <a:pt x="11495" y="0"/>
                  </a:lnTo>
                  <a:lnTo>
                    <a:pt x="11481" y="0"/>
                  </a:lnTo>
                  <a:lnTo>
                    <a:pt x="11443" y="0"/>
                  </a:lnTo>
                  <a:lnTo>
                    <a:pt x="11430" y="0"/>
                  </a:lnTo>
                  <a:lnTo>
                    <a:pt x="11468" y="0"/>
                  </a:lnTo>
                  <a:lnTo>
                    <a:pt x="11430" y="0"/>
                  </a:lnTo>
                  <a:lnTo>
                    <a:pt x="11391" y="0"/>
                  </a:lnTo>
                  <a:lnTo>
                    <a:pt x="11342" y="0"/>
                  </a:lnTo>
                  <a:lnTo>
                    <a:pt x="11303" y="0"/>
                  </a:lnTo>
                  <a:lnTo>
                    <a:pt x="11342" y="0"/>
                  </a:lnTo>
                  <a:lnTo>
                    <a:pt x="11303" y="0"/>
                  </a:lnTo>
                  <a:lnTo>
                    <a:pt x="11303" y="0"/>
                  </a:lnTo>
                  <a:lnTo>
                    <a:pt x="11366" y="0"/>
                  </a:lnTo>
                  <a:lnTo>
                    <a:pt x="11405" y="0"/>
                  </a:lnTo>
                  <a:lnTo>
                    <a:pt x="11443" y="0"/>
                  </a:lnTo>
                  <a:lnTo>
                    <a:pt x="11430" y="0"/>
                  </a:lnTo>
                  <a:lnTo>
                    <a:pt x="11468" y="0"/>
                  </a:lnTo>
                  <a:lnTo>
                    <a:pt x="11546" y="0"/>
                  </a:lnTo>
                  <a:lnTo>
                    <a:pt x="11711" y="0"/>
                  </a:lnTo>
                  <a:lnTo>
                    <a:pt x="11723" y="0"/>
                  </a:lnTo>
                  <a:lnTo>
                    <a:pt x="11711" y="0"/>
                  </a:lnTo>
                  <a:lnTo>
                    <a:pt x="11750" y="0"/>
                  </a:lnTo>
                  <a:lnTo>
                    <a:pt x="11838" y="0"/>
                  </a:lnTo>
                  <a:lnTo>
                    <a:pt x="11852" y="0"/>
                  </a:lnTo>
                  <a:lnTo>
                    <a:pt x="11838" y="0"/>
                  </a:lnTo>
                  <a:lnTo>
                    <a:pt x="11878" y="0"/>
                  </a:lnTo>
                  <a:lnTo>
                    <a:pt x="11967" y="0"/>
                  </a:lnTo>
                  <a:lnTo>
                    <a:pt x="11940" y="0"/>
                  </a:lnTo>
                  <a:lnTo>
                    <a:pt x="11980" y="0"/>
                  </a:lnTo>
                  <a:lnTo>
                    <a:pt x="11992" y="0"/>
                  </a:lnTo>
                  <a:lnTo>
                    <a:pt x="12081" y="0"/>
                  </a:lnTo>
                  <a:lnTo>
                    <a:pt x="12157" y="0"/>
                  </a:lnTo>
                  <a:lnTo>
                    <a:pt x="12157" y="0"/>
                  </a:lnTo>
                  <a:lnTo>
                    <a:pt x="12120" y="0"/>
                  </a:lnTo>
                  <a:lnTo>
                    <a:pt x="12133" y="0"/>
                  </a:lnTo>
                  <a:lnTo>
                    <a:pt x="12043" y="0"/>
                  </a:lnTo>
                  <a:lnTo>
                    <a:pt x="11980" y="0"/>
                  </a:lnTo>
                  <a:lnTo>
                    <a:pt x="11992" y="0"/>
                  </a:lnTo>
                  <a:lnTo>
                    <a:pt x="12043" y="0"/>
                  </a:lnTo>
                  <a:lnTo>
                    <a:pt x="12157" y="0"/>
                  </a:lnTo>
                  <a:lnTo>
                    <a:pt x="12184" y="0"/>
                  </a:lnTo>
                  <a:lnTo>
                    <a:pt x="12234" y="0"/>
                  </a:lnTo>
                  <a:lnTo>
                    <a:pt x="12285" y="0"/>
                  </a:lnTo>
                  <a:lnTo>
                    <a:pt x="12260" y="0"/>
                  </a:lnTo>
                  <a:lnTo>
                    <a:pt x="12285" y="0"/>
                  </a:lnTo>
                  <a:lnTo>
                    <a:pt x="12362" y="0"/>
                  </a:lnTo>
                  <a:lnTo>
                    <a:pt x="12399" y="0"/>
                  </a:lnTo>
                  <a:lnTo>
                    <a:pt x="12489" y="0"/>
                  </a:lnTo>
                  <a:lnTo>
                    <a:pt x="12643" y="0"/>
                  </a:lnTo>
                  <a:lnTo>
                    <a:pt x="12706" y="0"/>
                  </a:lnTo>
                  <a:lnTo>
                    <a:pt x="12706" y="0"/>
                  </a:lnTo>
                  <a:lnTo>
                    <a:pt x="12681" y="0"/>
                  </a:lnTo>
                  <a:lnTo>
                    <a:pt x="12719" y="0"/>
                  </a:lnTo>
                  <a:lnTo>
                    <a:pt x="12758" y="0"/>
                  </a:lnTo>
                  <a:lnTo>
                    <a:pt x="12834" y="0"/>
                  </a:lnTo>
                  <a:lnTo>
                    <a:pt x="12898" y="0"/>
                  </a:lnTo>
                  <a:lnTo>
                    <a:pt x="12886" y="0"/>
                  </a:lnTo>
                  <a:lnTo>
                    <a:pt x="12886" y="0"/>
                  </a:lnTo>
                  <a:lnTo>
                    <a:pt x="12859" y="0"/>
                  </a:lnTo>
                  <a:lnTo>
                    <a:pt x="12859" y="0"/>
                  </a:lnTo>
                  <a:lnTo>
                    <a:pt x="12898" y="0"/>
                  </a:lnTo>
                  <a:lnTo>
                    <a:pt x="12898" y="0"/>
                  </a:lnTo>
                  <a:lnTo>
                    <a:pt x="13025" y="0"/>
                  </a:lnTo>
                  <a:lnTo>
                    <a:pt x="13064" y="0"/>
                  </a:lnTo>
                  <a:lnTo>
                    <a:pt x="13088" y="0"/>
                  </a:lnTo>
                  <a:lnTo>
                    <a:pt x="13115" y="0"/>
                  </a:lnTo>
                  <a:lnTo>
                    <a:pt x="13140" y="0"/>
                  </a:lnTo>
                  <a:lnTo>
                    <a:pt x="13217" y="0"/>
                  </a:lnTo>
                  <a:lnTo>
                    <a:pt x="13268" y="0"/>
                  </a:lnTo>
                  <a:lnTo>
                    <a:pt x="13255" y="0"/>
                  </a:lnTo>
                  <a:lnTo>
                    <a:pt x="13280" y="0"/>
                  </a:lnTo>
                  <a:lnTo>
                    <a:pt x="13331" y="0"/>
                  </a:lnTo>
                  <a:lnTo>
                    <a:pt x="13345" y="0"/>
                  </a:lnTo>
                  <a:lnTo>
                    <a:pt x="13395" y="0"/>
                  </a:lnTo>
                  <a:lnTo>
                    <a:pt x="13472" y="0"/>
                  </a:lnTo>
                  <a:lnTo>
                    <a:pt x="13511" y="0"/>
                  </a:lnTo>
                  <a:lnTo>
                    <a:pt x="13560" y="0"/>
                  </a:lnTo>
                  <a:lnTo>
                    <a:pt x="13573" y="0"/>
                  </a:lnTo>
                  <a:lnTo>
                    <a:pt x="13651" y="0"/>
                  </a:lnTo>
                  <a:lnTo>
                    <a:pt x="13651" y="0"/>
                  </a:lnTo>
                  <a:lnTo>
                    <a:pt x="13752" y="0"/>
                  </a:lnTo>
                  <a:lnTo>
                    <a:pt x="13817" y="0"/>
                  </a:lnTo>
                  <a:lnTo>
                    <a:pt x="13943" y="0"/>
                  </a:lnTo>
                  <a:lnTo>
                    <a:pt x="13919" y="0"/>
                  </a:lnTo>
                  <a:lnTo>
                    <a:pt x="13995" y="0"/>
                  </a:lnTo>
                  <a:lnTo>
                    <a:pt x="14083" y="0"/>
                  </a:lnTo>
                  <a:lnTo>
                    <a:pt x="14135" y="0"/>
                  </a:lnTo>
                  <a:lnTo>
                    <a:pt x="14211" y="0"/>
                  </a:lnTo>
                  <a:lnTo>
                    <a:pt x="14211" y="0"/>
                  </a:lnTo>
                  <a:lnTo>
                    <a:pt x="14289" y="0"/>
                  </a:lnTo>
                  <a:lnTo>
                    <a:pt x="14314" y="0"/>
                  </a:lnTo>
                  <a:lnTo>
                    <a:pt x="14479" y="0"/>
                  </a:lnTo>
                  <a:lnTo>
                    <a:pt x="14519" y="0"/>
                  </a:lnTo>
                  <a:lnTo>
                    <a:pt x="14608" y="0"/>
                  </a:lnTo>
                  <a:lnTo>
                    <a:pt x="14658" y="0"/>
                  </a:lnTo>
                  <a:lnTo>
                    <a:pt x="14658" y="0"/>
                  </a:lnTo>
                  <a:lnTo>
                    <a:pt x="14594" y="0"/>
                  </a:lnTo>
                  <a:lnTo>
                    <a:pt x="14556" y="0"/>
                  </a:lnTo>
                  <a:lnTo>
                    <a:pt x="14608" y="0"/>
                  </a:lnTo>
                  <a:lnTo>
                    <a:pt x="14620" y="0"/>
                  </a:lnTo>
                  <a:lnTo>
                    <a:pt x="14773" y="0"/>
                  </a:lnTo>
                  <a:lnTo>
                    <a:pt x="14786" y="0"/>
                  </a:lnTo>
                  <a:lnTo>
                    <a:pt x="14862" y="0"/>
                  </a:lnTo>
                  <a:lnTo>
                    <a:pt x="14927" y="0"/>
                  </a:lnTo>
                  <a:lnTo>
                    <a:pt x="14990" y="0"/>
                  </a:lnTo>
                  <a:lnTo>
                    <a:pt x="15028" y="0"/>
                  </a:lnTo>
                  <a:lnTo>
                    <a:pt x="15066" y="0"/>
                  </a:lnTo>
                  <a:lnTo>
                    <a:pt x="15130" y="0"/>
                  </a:lnTo>
                  <a:lnTo>
                    <a:pt x="15155" y="0"/>
                  </a:lnTo>
                  <a:lnTo>
                    <a:pt x="15182" y="0"/>
                  </a:lnTo>
                  <a:lnTo>
                    <a:pt x="15220" y="0"/>
                  </a:lnTo>
                  <a:lnTo>
                    <a:pt x="15270" y="0"/>
                  </a:lnTo>
                  <a:lnTo>
                    <a:pt x="15270" y="0"/>
                  </a:lnTo>
                  <a:lnTo>
                    <a:pt x="15297" y="0"/>
                  </a:lnTo>
                  <a:lnTo>
                    <a:pt x="15321" y="0"/>
                  </a:lnTo>
                  <a:lnTo>
                    <a:pt x="15385" y="0"/>
                  </a:lnTo>
                  <a:lnTo>
                    <a:pt x="15424" y="0"/>
                  </a:lnTo>
                  <a:lnTo>
                    <a:pt x="15514" y="0"/>
                  </a:lnTo>
                  <a:lnTo>
                    <a:pt x="15589" y="0"/>
                  </a:lnTo>
                  <a:lnTo>
                    <a:pt x="15627" y="0"/>
                  </a:lnTo>
                  <a:lnTo>
                    <a:pt x="15680" y="0"/>
                  </a:lnTo>
                  <a:lnTo>
                    <a:pt x="15742" y="0"/>
                  </a:lnTo>
                  <a:lnTo>
                    <a:pt x="15769" y="0"/>
                  </a:lnTo>
                  <a:lnTo>
                    <a:pt x="15769" y="0"/>
                  </a:lnTo>
                  <a:lnTo>
                    <a:pt x="15730" y="0"/>
                  </a:lnTo>
                  <a:lnTo>
                    <a:pt x="15705" y="0"/>
                  </a:lnTo>
                  <a:lnTo>
                    <a:pt x="15667" y="0"/>
                  </a:lnTo>
                  <a:lnTo>
                    <a:pt x="15667" y="0"/>
                  </a:lnTo>
                  <a:lnTo>
                    <a:pt x="15742" y="0"/>
                  </a:lnTo>
                  <a:lnTo>
                    <a:pt x="15793" y="0"/>
                  </a:lnTo>
                  <a:lnTo>
                    <a:pt x="15793" y="0"/>
                  </a:lnTo>
                  <a:lnTo>
                    <a:pt x="15807" y="0"/>
                  </a:lnTo>
                  <a:lnTo>
                    <a:pt x="15820" y="0"/>
                  </a:lnTo>
                  <a:lnTo>
                    <a:pt x="15858" y="0"/>
                  </a:lnTo>
                  <a:lnTo>
                    <a:pt x="15909" y="0"/>
                  </a:lnTo>
                  <a:lnTo>
                    <a:pt x="15933" y="0"/>
                  </a:lnTo>
                  <a:lnTo>
                    <a:pt x="15960" y="0"/>
                  </a:lnTo>
                  <a:lnTo>
                    <a:pt x="16024" y="0"/>
                  </a:lnTo>
                  <a:lnTo>
                    <a:pt x="16011" y="0"/>
                  </a:lnTo>
                  <a:lnTo>
                    <a:pt x="15986" y="0"/>
                  </a:lnTo>
                  <a:lnTo>
                    <a:pt x="15986" y="0"/>
                  </a:lnTo>
                  <a:lnTo>
                    <a:pt x="15946" y="0"/>
                  </a:lnTo>
                  <a:lnTo>
                    <a:pt x="15897" y="0"/>
                  </a:lnTo>
                  <a:lnTo>
                    <a:pt x="15871" y="0"/>
                  </a:lnTo>
                  <a:lnTo>
                    <a:pt x="15884" y="0"/>
                  </a:lnTo>
                  <a:lnTo>
                    <a:pt x="15946" y="0"/>
                  </a:lnTo>
                  <a:lnTo>
                    <a:pt x="15946" y="0"/>
                  </a:lnTo>
                  <a:lnTo>
                    <a:pt x="15946" y="0"/>
                  </a:lnTo>
                  <a:lnTo>
                    <a:pt x="15960" y="0"/>
                  </a:lnTo>
                  <a:lnTo>
                    <a:pt x="15986" y="0"/>
                  </a:lnTo>
                  <a:lnTo>
                    <a:pt x="15998" y="0"/>
                  </a:lnTo>
                  <a:lnTo>
                    <a:pt x="16011" y="0"/>
                  </a:lnTo>
                  <a:lnTo>
                    <a:pt x="16024" y="0"/>
                  </a:lnTo>
                  <a:lnTo>
                    <a:pt x="16011" y="0"/>
                  </a:lnTo>
                  <a:lnTo>
                    <a:pt x="16011" y="0"/>
                  </a:lnTo>
                  <a:lnTo>
                    <a:pt x="16049" y="0"/>
                  </a:lnTo>
                  <a:lnTo>
                    <a:pt x="16024" y="0"/>
                  </a:lnTo>
                  <a:lnTo>
                    <a:pt x="16061" y="0"/>
                  </a:lnTo>
                  <a:lnTo>
                    <a:pt x="16086" y="0"/>
                  </a:lnTo>
                  <a:lnTo>
                    <a:pt x="16151" y="0"/>
                  </a:lnTo>
                  <a:lnTo>
                    <a:pt x="16189" y="0"/>
                  </a:lnTo>
                  <a:lnTo>
                    <a:pt x="16228" y="0"/>
                  </a:lnTo>
                  <a:lnTo>
                    <a:pt x="16304" y="0"/>
                  </a:lnTo>
                  <a:lnTo>
                    <a:pt x="16380" y="0"/>
                  </a:lnTo>
                  <a:lnTo>
                    <a:pt x="16343" y="0"/>
                  </a:lnTo>
                  <a:lnTo>
                    <a:pt x="16405" y="0"/>
                  </a:lnTo>
                  <a:lnTo>
                    <a:pt x="16470" y="0"/>
                  </a:lnTo>
                  <a:lnTo>
                    <a:pt x="16547" y="0"/>
                  </a:lnTo>
                  <a:lnTo>
                    <a:pt x="16585" y="0"/>
                  </a:lnTo>
                  <a:lnTo>
                    <a:pt x="16662" y="0"/>
                  </a:lnTo>
                  <a:lnTo>
                    <a:pt x="16725" y="0"/>
                  </a:lnTo>
                  <a:lnTo>
                    <a:pt x="16775" y="0"/>
                  </a:lnTo>
                  <a:lnTo>
                    <a:pt x="16789" y="0"/>
                  </a:lnTo>
                  <a:lnTo>
                    <a:pt x="16815" y="0"/>
                  </a:lnTo>
                  <a:lnTo>
                    <a:pt x="16839" y="0"/>
                  </a:lnTo>
                  <a:lnTo>
                    <a:pt x="16865" y="0"/>
                  </a:lnTo>
                  <a:lnTo>
                    <a:pt x="16904" y="0"/>
                  </a:lnTo>
                  <a:lnTo>
                    <a:pt x="16955" y="0"/>
                  </a:lnTo>
                  <a:lnTo>
                    <a:pt x="16942" y="0"/>
                  </a:lnTo>
                  <a:lnTo>
                    <a:pt x="16917" y="0"/>
                  </a:lnTo>
                  <a:lnTo>
                    <a:pt x="16942" y="0"/>
                  </a:lnTo>
                  <a:lnTo>
                    <a:pt x="16917" y="0"/>
                  </a:lnTo>
                  <a:lnTo>
                    <a:pt x="16955" y="0"/>
                  </a:lnTo>
                  <a:lnTo>
                    <a:pt x="17031" y="0"/>
                  </a:lnTo>
                  <a:lnTo>
                    <a:pt x="17045" y="0"/>
                  </a:lnTo>
                  <a:lnTo>
                    <a:pt x="17107" y="0"/>
                  </a:lnTo>
                  <a:lnTo>
                    <a:pt x="17159" y="0"/>
                  </a:lnTo>
                  <a:lnTo>
                    <a:pt x="17159" y="0"/>
                  </a:lnTo>
                  <a:lnTo>
                    <a:pt x="17134" y="0"/>
                  </a:lnTo>
                  <a:lnTo>
                    <a:pt x="17083" y="0"/>
                  </a:lnTo>
                  <a:lnTo>
                    <a:pt x="17095" y="0"/>
                  </a:lnTo>
                  <a:lnTo>
                    <a:pt x="17223" y="0"/>
                  </a:lnTo>
                  <a:lnTo>
                    <a:pt x="17223" y="0"/>
                  </a:lnTo>
                  <a:lnTo>
                    <a:pt x="17287" y="0"/>
                  </a:lnTo>
                  <a:lnTo>
                    <a:pt x="17324" y="0"/>
                  </a:lnTo>
                  <a:lnTo>
                    <a:pt x="17389" y="0"/>
                  </a:lnTo>
                  <a:lnTo>
                    <a:pt x="17426" y="0"/>
                  </a:lnTo>
                  <a:lnTo>
                    <a:pt x="17452" y="0"/>
                  </a:lnTo>
                  <a:lnTo>
                    <a:pt x="17491" y="0"/>
                  </a:lnTo>
                  <a:lnTo>
                    <a:pt x="17504" y="0"/>
                  </a:lnTo>
                  <a:lnTo>
                    <a:pt x="17542" y="0"/>
                  </a:lnTo>
                  <a:lnTo>
                    <a:pt x="17593" y="0"/>
                  </a:lnTo>
                  <a:lnTo>
                    <a:pt x="17618" y="0"/>
                  </a:lnTo>
                  <a:lnTo>
                    <a:pt x="17643" y="0"/>
                  </a:lnTo>
                  <a:lnTo>
                    <a:pt x="17670" y="0"/>
                  </a:lnTo>
                  <a:lnTo>
                    <a:pt x="17683" y="0"/>
                  </a:lnTo>
                  <a:lnTo>
                    <a:pt x="17734" y="0"/>
                  </a:lnTo>
                  <a:lnTo>
                    <a:pt x="17746" y="0"/>
                  </a:lnTo>
                  <a:lnTo>
                    <a:pt x="17823" y="0"/>
                  </a:lnTo>
                  <a:lnTo>
                    <a:pt x="17861" y="0"/>
                  </a:lnTo>
                  <a:lnTo>
                    <a:pt x="17899" y="0"/>
                  </a:lnTo>
                  <a:lnTo>
                    <a:pt x="17911" y="0"/>
                  </a:lnTo>
                  <a:lnTo>
                    <a:pt x="17924" y="0"/>
                  </a:lnTo>
                  <a:lnTo>
                    <a:pt x="17976" y="0"/>
                  </a:lnTo>
                  <a:lnTo>
                    <a:pt x="18026" y="0"/>
                  </a:lnTo>
                  <a:lnTo>
                    <a:pt x="18001" y="0"/>
                  </a:lnTo>
                  <a:lnTo>
                    <a:pt x="18040" y="0"/>
                  </a:lnTo>
                  <a:lnTo>
                    <a:pt x="18053" y="0"/>
                  </a:lnTo>
                  <a:lnTo>
                    <a:pt x="18026" y="0"/>
                  </a:lnTo>
                  <a:lnTo>
                    <a:pt x="18026" y="0"/>
                  </a:lnTo>
                  <a:lnTo>
                    <a:pt x="18053" y="0"/>
                  </a:lnTo>
                  <a:lnTo>
                    <a:pt x="18090" y="0"/>
                  </a:lnTo>
                  <a:lnTo>
                    <a:pt x="18167" y="0"/>
                  </a:lnTo>
                  <a:lnTo>
                    <a:pt x="18180" y="0"/>
                  </a:lnTo>
                  <a:lnTo>
                    <a:pt x="18242" y="0"/>
                  </a:lnTo>
                  <a:lnTo>
                    <a:pt x="18255" y="0"/>
                  </a:lnTo>
                  <a:lnTo>
                    <a:pt x="18295" y="0"/>
                  </a:lnTo>
                  <a:lnTo>
                    <a:pt x="18308" y="0"/>
                  </a:lnTo>
                  <a:lnTo>
                    <a:pt x="18345" y="0"/>
                  </a:lnTo>
                  <a:lnTo>
                    <a:pt x="18345" y="0"/>
                  </a:lnTo>
                  <a:lnTo>
                    <a:pt x="18358" y="0"/>
                  </a:lnTo>
                  <a:lnTo>
                    <a:pt x="18409" y="0"/>
                  </a:lnTo>
                  <a:lnTo>
                    <a:pt x="18448" y="0"/>
                  </a:lnTo>
                  <a:lnTo>
                    <a:pt x="18448" y="0"/>
                  </a:lnTo>
                  <a:lnTo>
                    <a:pt x="18499" y="0"/>
                  </a:lnTo>
                  <a:lnTo>
                    <a:pt x="18512" y="0"/>
                  </a:lnTo>
                  <a:lnTo>
                    <a:pt x="18461" y="0"/>
                  </a:lnTo>
                  <a:lnTo>
                    <a:pt x="18409" y="0"/>
                  </a:lnTo>
                  <a:lnTo>
                    <a:pt x="18320" y="0"/>
                  </a:lnTo>
                  <a:lnTo>
                    <a:pt x="18435" y="0"/>
                  </a:lnTo>
                  <a:lnTo>
                    <a:pt x="18499" y="0"/>
                  </a:lnTo>
                  <a:lnTo>
                    <a:pt x="18512" y="0"/>
                  </a:lnTo>
                  <a:lnTo>
                    <a:pt x="18562" y="0"/>
                  </a:lnTo>
                  <a:lnTo>
                    <a:pt x="18665" y="0"/>
                  </a:lnTo>
                  <a:lnTo>
                    <a:pt x="18677" y="0"/>
                  </a:lnTo>
                  <a:lnTo>
                    <a:pt x="18626" y="0"/>
                  </a:lnTo>
                  <a:lnTo>
                    <a:pt x="18601" y="0"/>
                  </a:lnTo>
                  <a:lnTo>
                    <a:pt x="18614" y="0"/>
                  </a:lnTo>
                  <a:lnTo>
                    <a:pt x="18677" y="0"/>
                  </a:lnTo>
                  <a:lnTo>
                    <a:pt x="18729" y="0"/>
                  </a:lnTo>
                  <a:lnTo>
                    <a:pt x="18702" y="0"/>
                  </a:lnTo>
                  <a:lnTo>
                    <a:pt x="18665" y="0"/>
                  </a:lnTo>
                  <a:lnTo>
                    <a:pt x="18665" y="0"/>
                  </a:lnTo>
                  <a:lnTo>
                    <a:pt x="18614" y="0"/>
                  </a:lnTo>
                  <a:lnTo>
                    <a:pt x="18665" y="0"/>
                  </a:lnTo>
                  <a:lnTo>
                    <a:pt x="18689" y="0"/>
                  </a:lnTo>
                  <a:lnTo>
                    <a:pt x="18729" y="0"/>
                  </a:lnTo>
                  <a:lnTo>
                    <a:pt x="18754" y="0"/>
                  </a:lnTo>
                  <a:lnTo>
                    <a:pt x="18754" y="0"/>
                  </a:lnTo>
                  <a:lnTo>
                    <a:pt x="18689" y="0"/>
                  </a:lnTo>
                  <a:lnTo>
                    <a:pt x="18689" y="0"/>
                  </a:lnTo>
                  <a:lnTo>
                    <a:pt x="18741" y="0"/>
                  </a:lnTo>
                  <a:lnTo>
                    <a:pt x="18754" y="0"/>
                  </a:lnTo>
                  <a:lnTo>
                    <a:pt x="18817" y="0"/>
                  </a:lnTo>
                  <a:lnTo>
                    <a:pt x="18817" y="0"/>
                  </a:lnTo>
                  <a:lnTo>
                    <a:pt x="18856" y="0"/>
                  </a:lnTo>
                  <a:lnTo>
                    <a:pt x="18881" y="0"/>
                  </a:lnTo>
                  <a:lnTo>
                    <a:pt x="18895" y="0"/>
                  </a:lnTo>
                  <a:lnTo>
                    <a:pt x="18869" y="0"/>
                  </a:lnTo>
                  <a:lnTo>
                    <a:pt x="18830" y="0"/>
                  </a:lnTo>
                  <a:lnTo>
                    <a:pt x="18817" y="0"/>
                  </a:lnTo>
                  <a:lnTo>
                    <a:pt x="18869" y="0"/>
                  </a:lnTo>
                  <a:lnTo>
                    <a:pt x="18869" y="0"/>
                  </a:lnTo>
                  <a:lnTo>
                    <a:pt x="18817" y="0"/>
                  </a:lnTo>
                  <a:lnTo>
                    <a:pt x="18895" y="0"/>
                  </a:lnTo>
                  <a:lnTo>
                    <a:pt x="18856" y="0"/>
                  </a:lnTo>
                  <a:lnTo>
                    <a:pt x="18805" y="0"/>
                  </a:lnTo>
                  <a:lnTo>
                    <a:pt x="18767" y="0"/>
                  </a:lnTo>
                  <a:lnTo>
                    <a:pt x="18779" y="0"/>
                  </a:lnTo>
                  <a:lnTo>
                    <a:pt x="18869" y="0"/>
                  </a:lnTo>
                  <a:lnTo>
                    <a:pt x="18984" y="0"/>
                  </a:lnTo>
                  <a:lnTo>
                    <a:pt x="18944" y="0"/>
                  </a:lnTo>
                  <a:lnTo>
                    <a:pt x="18895" y="0"/>
                  </a:lnTo>
                  <a:lnTo>
                    <a:pt x="18817" y="0"/>
                  </a:lnTo>
                  <a:lnTo>
                    <a:pt x="18881" y="0"/>
                  </a:lnTo>
                  <a:lnTo>
                    <a:pt x="18830" y="0"/>
                  </a:lnTo>
                  <a:lnTo>
                    <a:pt x="18779" y="0"/>
                  </a:lnTo>
                  <a:lnTo>
                    <a:pt x="18817" y="0"/>
                  </a:lnTo>
                  <a:lnTo>
                    <a:pt x="18779" y="0"/>
                  </a:lnTo>
                  <a:lnTo>
                    <a:pt x="18830" y="0"/>
                  </a:lnTo>
                  <a:lnTo>
                    <a:pt x="18856" y="0"/>
                  </a:lnTo>
                  <a:lnTo>
                    <a:pt x="18920" y="0"/>
                  </a:lnTo>
                  <a:lnTo>
                    <a:pt x="18895" y="0"/>
                  </a:lnTo>
                  <a:lnTo>
                    <a:pt x="18944" y="0"/>
                  </a:lnTo>
                  <a:lnTo>
                    <a:pt x="19048" y="0"/>
                  </a:lnTo>
                  <a:lnTo>
                    <a:pt x="19048" y="0"/>
                  </a:lnTo>
                  <a:lnTo>
                    <a:pt x="19124" y="0"/>
                  </a:lnTo>
                  <a:lnTo>
                    <a:pt x="19072" y="0"/>
                  </a:lnTo>
                  <a:lnTo>
                    <a:pt x="19021" y="0"/>
                  </a:lnTo>
                  <a:lnTo>
                    <a:pt x="19048" y="0"/>
                  </a:lnTo>
                  <a:lnTo>
                    <a:pt x="19086" y="0"/>
                  </a:lnTo>
                  <a:lnTo>
                    <a:pt x="19136" y="0"/>
                  </a:lnTo>
                  <a:lnTo>
                    <a:pt x="19136" y="0"/>
                  </a:lnTo>
                  <a:lnTo>
                    <a:pt x="19174" y="0"/>
                  </a:lnTo>
                  <a:lnTo>
                    <a:pt x="19136" y="0"/>
                  </a:lnTo>
                  <a:lnTo>
                    <a:pt x="19136" y="0"/>
                  </a:lnTo>
                  <a:lnTo>
                    <a:pt x="19188" y="0"/>
                  </a:lnTo>
                  <a:lnTo>
                    <a:pt x="19149" y="0"/>
                  </a:lnTo>
                  <a:lnTo>
                    <a:pt x="19149" y="0"/>
                  </a:lnTo>
                  <a:lnTo>
                    <a:pt x="19086" y="0"/>
                  </a:lnTo>
                  <a:lnTo>
                    <a:pt x="19188" y="0"/>
                  </a:lnTo>
                  <a:lnTo>
                    <a:pt x="19214" y="0"/>
                  </a:lnTo>
                  <a:lnTo>
                    <a:pt x="19276" y="0"/>
                  </a:lnTo>
                  <a:lnTo>
                    <a:pt x="19328" y="0"/>
                  </a:lnTo>
                  <a:lnTo>
                    <a:pt x="19340" y="0"/>
                  </a:lnTo>
                  <a:lnTo>
                    <a:pt x="19367" y="0"/>
                  </a:lnTo>
                  <a:lnTo>
                    <a:pt x="19379" y="0"/>
                  </a:lnTo>
                  <a:lnTo>
                    <a:pt x="19416" y="0"/>
                  </a:lnTo>
                  <a:lnTo>
                    <a:pt x="19392" y="0"/>
                  </a:lnTo>
                  <a:lnTo>
                    <a:pt x="19315" y="0"/>
                  </a:lnTo>
                  <a:lnTo>
                    <a:pt x="19276" y="0"/>
                  </a:lnTo>
                  <a:lnTo>
                    <a:pt x="19315" y="0"/>
                  </a:lnTo>
                  <a:lnTo>
                    <a:pt x="19367" y="0"/>
                  </a:lnTo>
                  <a:lnTo>
                    <a:pt x="19404" y="0"/>
                  </a:lnTo>
                  <a:lnTo>
                    <a:pt x="19379" y="0"/>
                  </a:lnTo>
                  <a:lnTo>
                    <a:pt x="19328" y="0"/>
                  </a:lnTo>
                  <a:lnTo>
                    <a:pt x="19379" y="0"/>
                  </a:lnTo>
                  <a:lnTo>
                    <a:pt x="19404" y="0"/>
                  </a:lnTo>
                  <a:lnTo>
                    <a:pt x="19404" y="0"/>
                  </a:lnTo>
                  <a:lnTo>
                    <a:pt x="19379" y="0"/>
                  </a:lnTo>
                  <a:lnTo>
                    <a:pt x="19251" y="0"/>
                  </a:lnTo>
                  <a:lnTo>
                    <a:pt x="19264" y="0"/>
                  </a:lnTo>
                  <a:lnTo>
                    <a:pt x="19340" y="0"/>
                  </a:lnTo>
                  <a:lnTo>
                    <a:pt x="19404" y="0"/>
                  </a:lnTo>
                  <a:lnTo>
                    <a:pt x="19416" y="0"/>
                  </a:lnTo>
                  <a:lnTo>
                    <a:pt x="19443" y="0"/>
                  </a:lnTo>
                  <a:lnTo>
                    <a:pt x="19468" y="0"/>
                  </a:lnTo>
                  <a:lnTo>
                    <a:pt x="19493" y="0"/>
                  </a:lnTo>
                  <a:lnTo>
                    <a:pt x="19520" y="0"/>
                  </a:lnTo>
                  <a:lnTo>
                    <a:pt x="19507" y="0"/>
                  </a:lnTo>
                  <a:lnTo>
                    <a:pt x="19493" y="0"/>
                  </a:lnTo>
                  <a:lnTo>
                    <a:pt x="19456" y="0"/>
                  </a:lnTo>
                  <a:lnTo>
                    <a:pt x="19404" y="0"/>
                  </a:lnTo>
                  <a:lnTo>
                    <a:pt x="19416" y="0"/>
                  </a:lnTo>
                  <a:lnTo>
                    <a:pt x="19416" y="0"/>
                  </a:lnTo>
                  <a:lnTo>
                    <a:pt x="19367" y="0"/>
                  </a:lnTo>
                  <a:lnTo>
                    <a:pt x="19264" y="0"/>
                  </a:lnTo>
                  <a:lnTo>
                    <a:pt x="19214" y="0"/>
                  </a:lnTo>
                  <a:lnTo>
                    <a:pt x="19214" y="0"/>
                  </a:lnTo>
                  <a:lnTo>
                    <a:pt x="19315" y="0"/>
                  </a:lnTo>
                  <a:lnTo>
                    <a:pt x="19468" y="0"/>
                  </a:lnTo>
                  <a:lnTo>
                    <a:pt x="19456" y="0"/>
                  </a:lnTo>
                  <a:lnTo>
                    <a:pt x="19392" y="0"/>
                  </a:lnTo>
                  <a:lnTo>
                    <a:pt x="19367" y="0"/>
                  </a:lnTo>
                  <a:lnTo>
                    <a:pt x="19340" y="0"/>
                  </a:lnTo>
                  <a:lnTo>
                    <a:pt x="19239" y="0"/>
                  </a:lnTo>
                  <a:lnTo>
                    <a:pt x="19136" y="0"/>
                  </a:lnTo>
                  <a:lnTo>
                    <a:pt x="19048" y="0"/>
                  </a:lnTo>
                  <a:lnTo>
                    <a:pt x="18984" y="0"/>
                  </a:lnTo>
                  <a:lnTo>
                    <a:pt x="18920" y="0"/>
                  </a:lnTo>
                  <a:lnTo>
                    <a:pt x="18830" y="0"/>
                  </a:lnTo>
                  <a:lnTo>
                    <a:pt x="18767" y="0"/>
                  </a:lnTo>
                  <a:lnTo>
                    <a:pt x="18741" y="0"/>
                  </a:lnTo>
                  <a:lnTo>
                    <a:pt x="18754" y="0"/>
                  </a:lnTo>
                  <a:lnTo>
                    <a:pt x="18830" y="0"/>
                  </a:lnTo>
                  <a:lnTo>
                    <a:pt x="18881" y="0"/>
                  </a:lnTo>
                  <a:lnTo>
                    <a:pt x="18932" y="0"/>
                  </a:lnTo>
                  <a:lnTo>
                    <a:pt x="19008" y="0"/>
                  </a:lnTo>
                  <a:lnTo>
                    <a:pt x="19072" y="0"/>
                  </a:lnTo>
                  <a:lnTo>
                    <a:pt x="19072" y="0"/>
                  </a:lnTo>
                  <a:lnTo>
                    <a:pt x="19098" y="0"/>
                  </a:lnTo>
                  <a:lnTo>
                    <a:pt x="19149" y="0"/>
                  </a:lnTo>
                  <a:lnTo>
                    <a:pt x="19239" y="0"/>
                  </a:lnTo>
                  <a:lnTo>
                    <a:pt x="19328" y="0"/>
                  </a:lnTo>
                  <a:lnTo>
                    <a:pt x="19328" y="0"/>
                  </a:lnTo>
                  <a:lnTo>
                    <a:pt x="19251" y="0"/>
                  </a:lnTo>
                  <a:lnTo>
                    <a:pt x="19072" y="0"/>
                  </a:lnTo>
                  <a:lnTo>
                    <a:pt x="18944" y="0"/>
                  </a:lnTo>
                  <a:lnTo>
                    <a:pt x="18805" y="0"/>
                  </a:lnTo>
                  <a:lnTo>
                    <a:pt x="18741" y="0"/>
                  </a:lnTo>
                  <a:lnTo>
                    <a:pt x="18626" y="0"/>
                  </a:lnTo>
                  <a:lnTo>
                    <a:pt x="18562" y="0"/>
                  </a:lnTo>
                  <a:lnTo>
                    <a:pt x="18485" y="0"/>
                  </a:lnTo>
                  <a:lnTo>
                    <a:pt x="18485" y="0"/>
                  </a:lnTo>
                  <a:lnTo>
                    <a:pt x="18435" y="0"/>
                  </a:lnTo>
                  <a:lnTo>
                    <a:pt x="18358" y="0"/>
                  </a:lnTo>
                  <a:lnTo>
                    <a:pt x="18282" y="0"/>
                  </a:lnTo>
                  <a:lnTo>
                    <a:pt x="18193" y="0"/>
                  </a:lnTo>
                  <a:lnTo>
                    <a:pt x="18102" y="0"/>
                  </a:lnTo>
                  <a:lnTo>
                    <a:pt x="18180" y="0"/>
                  </a:lnTo>
                  <a:lnTo>
                    <a:pt x="18242" y="0"/>
                  </a:lnTo>
                  <a:lnTo>
                    <a:pt x="18282" y="0"/>
                  </a:lnTo>
                  <a:lnTo>
                    <a:pt x="18320" y="0"/>
                  </a:lnTo>
                  <a:lnTo>
                    <a:pt x="18345" y="0"/>
                  </a:lnTo>
                  <a:lnTo>
                    <a:pt x="18409" y="0"/>
                  </a:lnTo>
                  <a:lnTo>
                    <a:pt x="18499" y="0"/>
                  </a:lnTo>
                  <a:lnTo>
                    <a:pt x="18537" y="0"/>
                  </a:lnTo>
                  <a:lnTo>
                    <a:pt x="18574" y="0"/>
                  </a:lnTo>
                  <a:lnTo>
                    <a:pt x="18639" y="0"/>
                  </a:lnTo>
                  <a:lnTo>
                    <a:pt x="18689" y="0"/>
                  </a:lnTo>
                  <a:lnTo>
                    <a:pt x="18805" y="0"/>
                  </a:lnTo>
                  <a:lnTo>
                    <a:pt x="18881" y="0"/>
                  </a:lnTo>
                  <a:lnTo>
                    <a:pt x="18932" y="0"/>
                  </a:lnTo>
                  <a:lnTo>
                    <a:pt x="19008" y="0"/>
                  </a:lnTo>
                  <a:lnTo>
                    <a:pt x="19098" y="0"/>
                  </a:lnTo>
                  <a:lnTo>
                    <a:pt x="19251" y="0"/>
                  </a:lnTo>
                  <a:lnTo>
                    <a:pt x="19303" y="0"/>
                  </a:lnTo>
                  <a:lnTo>
                    <a:pt x="19239" y="0"/>
                  </a:lnTo>
                  <a:lnTo>
                    <a:pt x="19201" y="0"/>
                  </a:lnTo>
                  <a:lnTo>
                    <a:pt x="19098" y="0"/>
                  </a:lnTo>
                  <a:lnTo>
                    <a:pt x="19098" y="0"/>
                  </a:lnTo>
                  <a:lnTo>
                    <a:pt x="19072" y="0"/>
                  </a:lnTo>
                  <a:lnTo>
                    <a:pt x="19008" y="0"/>
                  </a:lnTo>
                  <a:lnTo>
                    <a:pt x="18932" y="0"/>
                  </a:lnTo>
                  <a:lnTo>
                    <a:pt x="18830" y="0"/>
                  </a:lnTo>
                  <a:lnTo>
                    <a:pt x="18830" y="0"/>
                  </a:lnTo>
                  <a:lnTo>
                    <a:pt x="18702" y="0"/>
                  </a:lnTo>
                  <a:lnTo>
                    <a:pt x="18702" y="0"/>
                  </a:lnTo>
                  <a:lnTo>
                    <a:pt x="18626" y="0"/>
                  </a:lnTo>
                  <a:lnTo>
                    <a:pt x="18665" y="0"/>
                  </a:lnTo>
                  <a:lnTo>
                    <a:pt x="18639" y="0"/>
                  </a:lnTo>
                  <a:lnTo>
                    <a:pt x="18537" y="0"/>
                  </a:lnTo>
                  <a:lnTo>
                    <a:pt x="18345" y="0"/>
                  </a:lnTo>
                  <a:lnTo>
                    <a:pt x="18295" y="0"/>
                  </a:lnTo>
                  <a:lnTo>
                    <a:pt x="18295" y="0"/>
                  </a:lnTo>
                  <a:lnTo>
                    <a:pt x="18115" y="0"/>
                  </a:lnTo>
                  <a:lnTo>
                    <a:pt x="18090" y="0"/>
                  </a:lnTo>
                  <a:lnTo>
                    <a:pt x="18090" y="0"/>
                  </a:lnTo>
                  <a:lnTo>
                    <a:pt x="18115" y="0"/>
                  </a:lnTo>
                  <a:lnTo>
                    <a:pt x="18090" y="0"/>
                  </a:lnTo>
                  <a:lnTo>
                    <a:pt x="18102" y="0"/>
                  </a:lnTo>
                  <a:lnTo>
                    <a:pt x="18115" y="0"/>
                  </a:lnTo>
                  <a:lnTo>
                    <a:pt x="18180" y="0"/>
                  </a:lnTo>
                  <a:lnTo>
                    <a:pt x="18242" y="0"/>
                  </a:lnTo>
                  <a:lnTo>
                    <a:pt x="18282" y="0"/>
                  </a:lnTo>
                  <a:lnTo>
                    <a:pt x="18345" y="0"/>
                  </a:lnTo>
                  <a:lnTo>
                    <a:pt x="18282" y="0"/>
                  </a:lnTo>
                  <a:lnTo>
                    <a:pt x="18242" y="0"/>
                  </a:lnTo>
                  <a:lnTo>
                    <a:pt x="18295" y="0"/>
                  </a:lnTo>
                  <a:lnTo>
                    <a:pt x="18409" y="0"/>
                  </a:lnTo>
                  <a:lnTo>
                    <a:pt x="18409" y="0"/>
                  </a:lnTo>
                  <a:lnTo>
                    <a:pt x="18485" y="0"/>
                  </a:lnTo>
                  <a:lnTo>
                    <a:pt x="18485" y="0"/>
                  </a:lnTo>
                  <a:lnTo>
                    <a:pt x="18409" y="0"/>
                  </a:lnTo>
                  <a:lnTo>
                    <a:pt x="18485" y="0"/>
                  </a:lnTo>
                  <a:lnTo>
                    <a:pt x="18549" y="0"/>
                  </a:lnTo>
                  <a:lnTo>
                    <a:pt x="18562" y="0"/>
                  </a:lnTo>
                  <a:lnTo>
                    <a:pt x="18626" y="0"/>
                  </a:lnTo>
                  <a:lnTo>
                    <a:pt x="18689" y="0"/>
                  </a:lnTo>
                  <a:lnTo>
                    <a:pt x="18729" y="0"/>
                  </a:lnTo>
                  <a:lnTo>
                    <a:pt x="18805" y="0"/>
                  </a:lnTo>
                  <a:lnTo>
                    <a:pt x="18830" y="0"/>
                  </a:lnTo>
                  <a:lnTo>
                    <a:pt x="18869" y="0"/>
                  </a:lnTo>
                  <a:lnTo>
                    <a:pt x="18869" y="0"/>
                  </a:lnTo>
                  <a:lnTo>
                    <a:pt x="18957" y="0"/>
                  </a:lnTo>
                  <a:lnTo>
                    <a:pt x="19048" y="0"/>
                  </a:lnTo>
                  <a:lnTo>
                    <a:pt x="19048" y="0"/>
                  </a:lnTo>
                  <a:lnTo>
                    <a:pt x="18997" y="0"/>
                  </a:lnTo>
                  <a:lnTo>
                    <a:pt x="18984" y="0"/>
                  </a:lnTo>
                  <a:lnTo>
                    <a:pt x="19021" y="0"/>
                  </a:lnTo>
                  <a:lnTo>
                    <a:pt x="19061" y="0"/>
                  </a:lnTo>
                  <a:lnTo>
                    <a:pt x="19008" y="0"/>
                  </a:lnTo>
                  <a:lnTo>
                    <a:pt x="19008" y="0"/>
                  </a:lnTo>
                  <a:lnTo>
                    <a:pt x="19086" y="0"/>
                  </a:lnTo>
                  <a:lnTo>
                    <a:pt x="19048" y="0"/>
                  </a:lnTo>
                  <a:lnTo>
                    <a:pt x="18957" y="0"/>
                  </a:lnTo>
                  <a:lnTo>
                    <a:pt x="18869" y="0"/>
                  </a:lnTo>
                  <a:lnTo>
                    <a:pt x="18869" y="0"/>
                  </a:lnTo>
                  <a:lnTo>
                    <a:pt x="18779" y="0"/>
                  </a:lnTo>
                  <a:lnTo>
                    <a:pt x="18754" y="0"/>
                  </a:lnTo>
                  <a:lnTo>
                    <a:pt x="18537" y="0"/>
                  </a:lnTo>
                  <a:lnTo>
                    <a:pt x="18485" y="0"/>
                  </a:lnTo>
                  <a:lnTo>
                    <a:pt x="18448" y="0"/>
                  </a:lnTo>
                  <a:lnTo>
                    <a:pt x="18409" y="0"/>
                  </a:lnTo>
                  <a:lnTo>
                    <a:pt x="18372" y="0"/>
                  </a:lnTo>
                  <a:lnTo>
                    <a:pt x="18345" y="0"/>
                  </a:lnTo>
                  <a:lnTo>
                    <a:pt x="18180" y="0"/>
                  </a:lnTo>
                  <a:lnTo>
                    <a:pt x="18102" y="0"/>
                  </a:lnTo>
                  <a:lnTo>
                    <a:pt x="18129" y="0"/>
                  </a:lnTo>
                  <a:lnTo>
                    <a:pt x="18129" y="0"/>
                  </a:lnTo>
                  <a:lnTo>
                    <a:pt x="18090" y="0"/>
                  </a:lnTo>
                  <a:lnTo>
                    <a:pt x="17989" y="0"/>
                  </a:lnTo>
                  <a:lnTo>
                    <a:pt x="18001" y="0"/>
                  </a:lnTo>
                  <a:lnTo>
                    <a:pt x="18040" y="0"/>
                  </a:lnTo>
                  <a:lnTo>
                    <a:pt x="18001" y="0"/>
                  </a:lnTo>
                  <a:lnTo>
                    <a:pt x="17976" y="0"/>
                  </a:lnTo>
                  <a:lnTo>
                    <a:pt x="17899" y="0"/>
                  </a:lnTo>
                  <a:lnTo>
                    <a:pt x="17823" y="0"/>
                  </a:lnTo>
                  <a:lnTo>
                    <a:pt x="17734" y="0"/>
                  </a:lnTo>
                  <a:lnTo>
                    <a:pt x="17643" y="0"/>
                  </a:lnTo>
                  <a:lnTo>
                    <a:pt x="17643" y="0"/>
                  </a:lnTo>
                  <a:lnTo>
                    <a:pt x="17618" y="0"/>
                  </a:lnTo>
                  <a:lnTo>
                    <a:pt x="17529" y="0"/>
                  </a:lnTo>
                  <a:lnTo>
                    <a:pt x="17491" y="0"/>
                  </a:lnTo>
                  <a:lnTo>
                    <a:pt x="17491" y="0"/>
                  </a:lnTo>
                  <a:lnTo>
                    <a:pt x="17452" y="0"/>
                  </a:lnTo>
                  <a:lnTo>
                    <a:pt x="17414" y="0"/>
                  </a:lnTo>
                  <a:lnTo>
                    <a:pt x="17401" y="0"/>
                  </a:lnTo>
                  <a:lnTo>
                    <a:pt x="17401" y="0"/>
                  </a:lnTo>
                  <a:lnTo>
                    <a:pt x="17337" y="0"/>
                  </a:lnTo>
                  <a:lnTo>
                    <a:pt x="17337" y="0"/>
                  </a:lnTo>
                  <a:lnTo>
                    <a:pt x="17211" y="0"/>
                  </a:lnTo>
                  <a:lnTo>
                    <a:pt x="17147" y="0"/>
                  </a:lnTo>
                  <a:lnTo>
                    <a:pt x="17134" y="0"/>
                  </a:lnTo>
                  <a:lnTo>
                    <a:pt x="17095" y="0"/>
                  </a:lnTo>
                  <a:lnTo>
                    <a:pt x="17134" y="0"/>
                  </a:lnTo>
                  <a:lnTo>
                    <a:pt x="17134" y="0"/>
                  </a:lnTo>
                  <a:lnTo>
                    <a:pt x="17134" y="0"/>
                  </a:lnTo>
                  <a:lnTo>
                    <a:pt x="17147" y="0"/>
                  </a:lnTo>
                  <a:lnTo>
                    <a:pt x="17171" y="0"/>
                  </a:lnTo>
                  <a:lnTo>
                    <a:pt x="17184" y="0"/>
                  </a:lnTo>
                  <a:lnTo>
                    <a:pt x="17324" y="0"/>
                  </a:lnTo>
                  <a:lnTo>
                    <a:pt x="17529" y="0"/>
                  </a:lnTo>
                  <a:lnTo>
                    <a:pt x="17554" y="0"/>
                  </a:lnTo>
                  <a:lnTo>
                    <a:pt x="17542" y="0"/>
                  </a:lnTo>
                  <a:lnTo>
                    <a:pt x="17593" y="0"/>
                  </a:lnTo>
                  <a:lnTo>
                    <a:pt x="17579" y="0"/>
                  </a:lnTo>
                  <a:lnTo>
                    <a:pt x="17554" y="0"/>
                  </a:lnTo>
                  <a:lnTo>
                    <a:pt x="17593" y="0"/>
                  </a:lnTo>
                  <a:lnTo>
                    <a:pt x="17618" y="0"/>
                  </a:lnTo>
                  <a:lnTo>
                    <a:pt x="17746" y="0"/>
                  </a:lnTo>
                  <a:lnTo>
                    <a:pt x="17810" y="0"/>
                  </a:lnTo>
                  <a:lnTo>
                    <a:pt x="17874" y="0"/>
                  </a:lnTo>
                  <a:lnTo>
                    <a:pt x="17911" y="0"/>
                  </a:lnTo>
                  <a:lnTo>
                    <a:pt x="17924" y="0"/>
                  </a:lnTo>
                  <a:lnTo>
                    <a:pt x="17989" y="0"/>
                  </a:lnTo>
                  <a:lnTo>
                    <a:pt x="18001" y="0"/>
                  </a:lnTo>
                  <a:lnTo>
                    <a:pt x="18040" y="0"/>
                  </a:lnTo>
                  <a:lnTo>
                    <a:pt x="18090" y="0"/>
                  </a:lnTo>
                  <a:lnTo>
                    <a:pt x="18167" y="0"/>
                  </a:lnTo>
                  <a:lnTo>
                    <a:pt x="18193" y="0"/>
                  </a:lnTo>
                  <a:lnTo>
                    <a:pt x="18255" y="0"/>
                  </a:lnTo>
                  <a:lnTo>
                    <a:pt x="18282" y="0"/>
                  </a:lnTo>
                  <a:lnTo>
                    <a:pt x="18383" y="0"/>
                  </a:lnTo>
                  <a:lnTo>
                    <a:pt x="18549" y="0"/>
                  </a:lnTo>
                  <a:lnTo>
                    <a:pt x="18549" y="0"/>
                  </a:lnTo>
                  <a:lnTo>
                    <a:pt x="18512" y="0"/>
                  </a:lnTo>
                  <a:lnTo>
                    <a:pt x="18499" y="0"/>
                  </a:lnTo>
                  <a:lnTo>
                    <a:pt x="18421" y="0"/>
                  </a:lnTo>
                  <a:lnTo>
                    <a:pt x="18409" y="0"/>
                  </a:lnTo>
                  <a:lnTo>
                    <a:pt x="18345" y="0"/>
                  </a:lnTo>
                  <a:lnTo>
                    <a:pt x="18358" y="0"/>
                  </a:lnTo>
                  <a:lnTo>
                    <a:pt x="18345" y="0"/>
                  </a:lnTo>
                  <a:lnTo>
                    <a:pt x="18421" y="0"/>
                  </a:lnTo>
                  <a:lnTo>
                    <a:pt x="18409" y="0"/>
                  </a:lnTo>
                  <a:lnTo>
                    <a:pt x="18372" y="0"/>
                  </a:lnTo>
                  <a:lnTo>
                    <a:pt x="18372" y="0"/>
                  </a:lnTo>
                  <a:lnTo>
                    <a:pt x="18409" y="0"/>
                  </a:lnTo>
                  <a:lnTo>
                    <a:pt x="18485" y="0"/>
                  </a:lnTo>
                  <a:lnTo>
                    <a:pt x="18562" y="0"/>
                  </a:lnTo>
                  <a:lnTo>
                    <a:pt x="18537" y="0"/>
                  </a:lnTo>
                  <a:lnTo>
                    <a:pt x="18461" y="0"/>
                  </a:lnTo>
                  <a:lnTo>
                    <a:pt x="18485" y="0"/>
                  </a:lnTo>
                  <a:lnTo>
                    <a:pt x="18512" y="0"/>
                  </a:lnTo>
                  <a:lnTo>
                    <a:pt x="18512" y="0"/>
                  </a:lnTo>
                  <a:lnTo>
                    <a:pt x="18485" y="0"/>
                  </a:lnTo>
                  <a:lnTo>
                    <a:pt x="18409" y="0"/>
                  </a:lnTo>
                  <a:lnTo>
                    <a:pt x="18372" y="0"/>
                  </a:lnTo>
                  <a:lnTo>
                    <a:pt x="18308" y="0"/>
                  </a:lnTo>
                  <a:lnTo>
                    <a:pt x="18282" y="0"/>
                  </a:lnTo>
                  <a:lnTo>
                    <a:pt x="18345" y="0"/>
                  </a:lnTo>
                  <a:lnTo>
                    <a:pt x="18345" y="0"/>
                  </a:lnTo>
                  <a:lnTo>
                    <a:pt x="18383" y="0"/>
                  </a:lnTo>
                  <a:lnTo>
                    <a:pt x="18435" y="0"/>
                  </a:lnTo>
                  <a:lnTo>
                    <a:pt x="18461" y="0"/>
                  </a:lnTo>
                  <a:lnTo>
                    <a:pt x="18537" y="0"/>
                  </a:lnTo>
                  <a:lnTo>
                    <a:pt x="18626" y="0"/>
                  </a:lnTo>
                  <a:lnTo>
                    <a:pt x="18639" y="0"/>
                  </a:lnTo>
                  <a:lnTo>
                    <a:pt x="18614" y="0"/>
                  </a:lnTo>
                  <a:lnTo>
                    <a:pt x="18689" y="0"/>
                  </a:lnTo>
                  <a:lnTo>
                    <a:pt x="18856" y="0"/>
                  </a:lnTo>
                  <a:lnTo>
                    <a:pt x="18895" y="0"/>
                  </a:lnTo>
                  <a:lnTo>
                    <a:pt x="18920" y="0"/>
                  </a:lnTo>
                  <a:lnTo>
                    <a:pt x="18997" y="0"/>
                  </a:lnTo>
                  <a:lnTo>
                    <a:pt x="19086" y="0"/>
                  </a:lnTo>
                  <a:lnTo>
                    <a:pt x="19124" y="0"/>
                  </a:lnTo>
                  <a:lnTo>
                    <a:pt x="19149" y="0"/>
                  </a:lnTo>
                  <a:lnTo>
                    <a:pt x="19239" y="0"/>
                  </a:lnTo>
                  <a:lnTo>
                    <a:pt x="19340" y="0"/>
                  </a:lnTo>
                  <a:lnTo>
                    <a:pt x="19367" y="0"/>
                  </a:lnTo>
                  <a:lnTo>
                    <a:pt x="19367" y="0"/>
                  </a:lnTo>
                  <a:lnTo>
                    <a:pt x="19456" y="0"/>
                  </a:lnTo>
                  <a:lnTo>
                    <a:pt x="19493" y="0"/>
                  </a:lnTo>
                  <a:lnTo>
                    <a:pt x="19493" y="0"/>
                  </a:lnTo>
                  <a:lnTo>
                    <a:pt x="19583" y="0"/>
                  </a:lnTo>
                  <a:lnTo>
                    <a:pt x="19647" y="0"/>
                  </a:lnTo>
                  <a:lnTo>
                    <a:pt x="19711" y="0"/>
                  </a:lnTo>
                  <a:lnTo>
                    <a:pt x="19761" y="0"/>
                  </a:lnTo>
                  <a:lnTo>
                    <a:pt x="19787" y="0"/>
                  </a:lnTo>
                  <a:lnTo>
                    <a:pt x="19787" y="0"/>
                  </a:lnTo>
                  <a:lnTo>
                    <a:pt x="19787" y="0"/>
                  </a:lnTo>
                  <a:lnTo>
                    <a:pt x="19876" y="0"/>
                  </a:lnTo>
                  <a:lnTo>
                    <a:pt x="19939" y="0"/>
                  </a:lnTo>
                  <a:lnTo>
                    <a:pt x="19979" y="0"/>
                  </a:lnTo>
                  <a:lnTo>
                    <a:pt x="20030" y="0"/>
                  </a:lnTo>
                  <a:lnTo>
                    <a:pt x="20092" y="0"/>
                  </a:lnTo>
                  <a:lnTo>
                    <a:pt x="20170" y="0"/>
                  </a:lnTo>
                  <a:lnTo>
                    <a:pt x="20322" y="0"/>
                  </a:lnTo>
                  <a:lnTo>
                    <a:pt x="20411" y="0"/>
                  </a:lnTo>
                  <a:lnTo>
                    <a:pt x="20451" y="0"/>
                  </a:lnTo>
                  <a:lnTo>
                    <a:pt x="20451" y="0"/>
                  </a:lnTo>
                  <a:lnTo>
                    <a:pt x="20362" y="0"/>
                  </a:lnTo>
                  <a:lnTo>
                    <a:pt x="20298" y="0"/>
                  </a:lnTo>
                  <a:lnTo>
                    <a:pt x="20349" y="0"/>
                  </a:lnTo>
                  <a:lnTo>
                    <a:pt x="20424" y="0"/>
                  </a:lnTo>
                  <a:lnTo>
                    <a:pt x="20578" y="0"/>
                  </a:lnTo>
                  <a:lnTo>
                    <a:pt x="20578" y="0"/>
                  </a:lnTo>
                  <a:lnTo>
                    <a:pt x="20642" y="0"/>
                  </a:lnTo>
                  <a:lnTo>
                    <a:pt x="20692" y="0"/>
                  </a:lnTo>
                  <a:lnTo>
                    <a:pt x="20731" y="0"/>
                  </a:lnTo>
                  <a:lnTo>
                    <a:pt x="20692" y="0"/>
                  </a:lnTo>
                  <a:lnTo>
                    <a:pt x="20692" y="0"/>
                  </a:lnTo>
                  <a:lnTo>
                    <a:pt x="20692" y="0"/>
                  </a:lnTo>
                  <a:lnTo>
                    <a:pt x="20744" y="0"/>
                  </a:lnTo>
                  <a:lnTo>
                    <a:pt x="20808" y="0"/>
                  </a:lnTo>
                  <a:lnTo>
                    <a:pt x="20808" y="0"/>
                  </a:lnTo>
                  <a:lnTo>
                    <a:pt x="20846" y="0"/>
                  </a:lnTo>
                  <a:lnTo>
                    <a:pt x="20961" y="0"/>
                  </a:lnTo>
                  <a:lnTo>
                    <a:pt x="20974" y="0"/>
                  </a:lnTo>
                  <a:lnTo>
                    <a:pt x="20974" y="0"/>
                  </a:lnTo>
                  <a:lnTo>
                    <a:pt x="20974" y="0"/>
                  </a:lnTo>
                  <a:lnTo>
                    <a:pt x="20961" y="0"/>
                  </a:lnTo>
                  <a:lnTo>
                    <a:pt x="20935" y="0"/>
                  </a:lnTo>
                  <a:lnTo>
                    <a:pt x="20935" y="0"/>
                  </a:lnTo>
                  <a:lnTo>
                    <a:pt x="20986" y="0"/>
                  </a:lnTo>
                  <a:lnTo>
                    <a:pt x="21064" y="0"/>
                  </a:lnTo>
                  <a:lnTo>
                    <a:pt x="21101" y="0"/>
                  </a:lnTo>
                  <a:lnTo>
                    <a:pt x="21101" y="0"/>
                  </a:lnTo>
                  <a:lnTo>
                    <a:pt x="21089" y="0"/>
                  </a:lnTo>
                  <a:lnTo>
                    <a:pt x="21089" y="0"/>
                  </a:lnTo>
                  <a:lnTo>
                    <a:pt x="21101" y="0"/>
                  </a:lnTo>
                  <a:lnTo>
                    <a:pt x="21101" y="0"/>
                  </a:lnTo>
                  <a:lnTo>
                    <a:pt x="21101" y="0"/>
                  </a:lnTo>
                  <a:lnTo>
                    <a:pt x="21051" y="0"/>
                  </a:lnTo>
                  <a:lnTo>
                    <a:pt x="21051" y="0"/>
                  </a:lnTo>
                  <a:lnTo>
                    <a:pt x="21051" y="0"/>
                  </a:lnTo>
                  <a:lnTo>
                    <a:pt x="21038" y="0"/>
                  </a:lnTo>
                  <a:lnTo>
                    <a:pt x="21038" y="0"/>
                  </a:lnTo>
                  <a:lnTo>
                    <a:pt x="20999" y="0"/>
                  </a:lnTo>
                  <a:lnTo>
                    <a:pt x="20974" y="0"/>
                  </a:lnTo>
                  <a:lnTo>
                    <a:pt x="20961" y="0"/>
                  </a:lnTo>
                  <a:lnTo>
                    <a:pt x="20871" y="0"/>
                  </a:lnTo>
                  <a:lnTo>
                    <a:pt x="20846" y="0"/>
                  </a:lnTo>
                  <a:lnTo>
                    <a:pt x="20858" y="0"/>
                  </a:lnTo>
                  <a:lnTo>
                    <a:pt x="20910" y="0"/>
                  </a:lnTo>
                  <a:lnTo>
                    <a:pt x="20961" y="0"/>
                  </a:lnTo>
                  <a:lnTo>
                    <a:pt x="20986" y="0"/>
                  </a:lnTo>
                  <a:lnTo>
                    <a:pt x="20999" y="0"/>
                  </a:lnTo>
                  <a:lnTo>
                    <a:pt x="21064" y="0"/>
                  </a:lnTo>
                  <a:lnTo>
                    <a:pt x="21089" y="0"/>
                  </a:lnTo>
                  <a:lnTo>
                    <a:pt x="21153" y="0"/>
                  </a:lnTo>
                  <a:lnTo>
                    <a:pt x="21190" y="0"/>
                  </a:lnTo>
                  <a:lnTo>
                    <a:pt x="21420" y="0"/>
                  </a:lnTo>
                  <a:lnTo>
                    <a:pt x="21445" y="0"/>
                  </a:lnTo>
                  <a:lnTo>
                    <a:pt x="21483" y="0"/>
                  </a:lnTo>
                  <a:lnTo>
                    <a:pt x="21509" y="0"/>
                  </a:lnTo>
                  <a:lnTo>
                    <a:pt x="21497" y="0"/>
                  </a:lnTo>
                  <a:lnTo>
                    <a:pt x="21483" y="0"/>
                  </a:lnTo>
                  <a:lnTo>
                    <a:pt x="21483" y="0"/>
                  </a:lnTo>
                  <a:lnTo>
                    <a:pt x="21497" y="0"/>
                  </a:lnTo>
                  <a:lnTo>
                    <a:pt x="21483" y="0"/>
                  </a:lnTo>
                  <a:lnTo>
                    <a:pt x="21470" y="0"/>
                  </a:lnTo>
                  <a:lnTo>
                    <a:pt x="21497" y="0"/>
                  </a:lnTo>
                  <a:lnTo>
                    <a:pt x="21535" y="0"/>
                  </a:lnTo>
                  <a:lnTo>
                    <a:pt x="21509" y="0"/>
                  </a:lnTo>
                  <a:lnTo>
                    <a:pt x="21497" y="0"/>
                  </a:lnTo>
                  <a:lnTo>
                    <a:pt x="21497" y="0"/>
                  </a:lnTo>
                  <a:lnTo>
                    <a:pt x="21548" y="0"/>
                  </a:lnTo>
                  <a:lnTo>
                    <a:pt x="21535" y="0"/>
                  </a:lnTo>
                  <a:lnTo>
                    <a:pt x="21535" y="0"/>
                  </a:lnTo>
                  <a:lnTo>
                    <a:pt x="21509" y="0"/>
                  </a:lnTo>
                  <a:lnTo>
                    <a:pt x="21535" y="0"/>
                  </a:lnTo>
                  <a:lnTo>
                    <a:pt x="21561" y="0"/>
                  </a:lnTo>
                  <a:lnTo>
                    <a:pt x="21561" y="0"/>
                  </a:lnTo>
                  <a:lnTo>
                    <a:pt x="21548" y="0"/>
                  </a:lnTo>
                  <a:lnTo>
                    <a:pt x="21509" y="0"/>
                  </a:lnTo>
                  <a:lnTo>
                    <a:pt x="21509" y="0"/>
                  </a:lnTo>
                  <a:lnTo>
                    <a:pt x="21535" y="0"/>
                  </a:lnTo>
                  <a:lnTo>
                    <a:pt x="21548" y="0"/>
                  </a:lnTo>
                  <a:lnTo>
                    <a:pt x="21548" y="0"/>
                  </a:lnTo>
                  <a:lnTo>
                    <a:pt x="21535" y="0"/>
                  </a:lnTo>
                  <a:lnTo>
                    <a:pt x="21535" y="0"/>
                  </a:lnTo>
                  <a:lnTo>
                    <a:pt x="21497" y="0"/>
                  </a:lnTo>
                  <a:lnTo>
                    <a:pt x="21483" y="0"/>
                  </a:lnTo>
                  <a:lnTo>
                    <a:pt x="21497" y="0"/>
                  </a:lnTo>
                  <a:lnTo>
                    <a:pt x="21497" y="0"/>
                  </a:lnTo>
                  <a:lnTo>
                    <a:pt x="21483" y="0"/>
                  </a:lnTo>
                  <a:lnTo>
                    <a:pt x="21445" y="0"/>
                  </a:lnTo>
                  <a:lnTo>
                    <a:pt x="21445" y="0"/>
                  </a:lnTo>
                  <a:lnTo>
                    <a:pt x="21497" y="0"/>
                  </a:lnTo>
                  <a:lnTo>
                    <a:pt x="21561" y="0"/>
                  </a:lnTo>
                  <a:lnTo>
                    <a:pt x="21573" y="0"/>
                  </a:lnTo>
                  <a:lnTo>
                    <a:pt x="21573" y="0"/>
                  </a:lnTo>
                  <a:lnTo>
                    <a:pt x="21598" y="0"/>
                  </a:lnTo>
                  <a:lnTo>
                    <a:pt x="21548" y="0"/>
                  </a:lnTo>
                  <a:lnTo>
                    <a:pt x="21509" y="0"/>
                  </a:lnTo>
                  <a:lnTo>
                    <a:pt x="21497" y="0"/>
                  </a:lnTo>
                  <a:lnTo>
                    <a:pt x="21445" y="0"/>
                  </a:lnTo>
                  <a:lnTo>
                    <a:pt x="21433" y="0"/>
                  </a:lnTo>
                  <a:lnTo>
                    <a:pt x="21470" y="0"/>
                  </a:lnTo>
                  <a:lnTo>
                    <a:pt x="21433" y="0"/>
                  </a:lnTo>
                  <a:lnTo>
                    <a:pt x="21420" y="0"/>
                  </a:lnTo>
                  <a:lnTo>
                    <a:pt x="21356" y="0"/>
                  </a:lnTo>
                  <a:lnTo>
                    <a:pt x="21317" y="0"/>
                  </a:lnTo>
                  <a:lnTo>
                    <a:pt x="21253" y="0"/>
                  </a:lnTo>
                  <a:lnTo>
                    <a:pt x="21217" y="0"/>
                  </a:lnTo>
                  <a:lnTo>
                    <a:pt x="21165" y="0"/>
                  </a:lnTo>
                  <a:lnTo>
                    <a:pt x="21113" y="0"/>
                  </a:lnTo>
                  <a:lnTo>
                    <a:pt x="21113" y="0"/>
                  </a:lnTo>
                  <a:lnTo>
                    <a:pt x="21089" y="0"/>
                  </a:lnTo>
                  <a:lnTo>
                    <a:pt x="21038" y="0"/>
                  </a:lnTo>
                  <a:lnTo>
                    <a:pt x="21024" y="0"/>
                  </a:lnTo>
                  <a:lnTo>
                    <a:pt x="20910" y="0"/>
                  </a:lnTo>
                  <a:lnTo>
                    <a:pt x="20871" y="0"/>
                  </a:lnTo>
                  <a:lnTo>
                    <a:pt x="20871" y="0"/>
                  </a:lnTo>
                  <a:lnTo>
                    <a:pt x="20846" y="0"/>
                  </a:lnTo>
                  <a:lnTo>
                    <a:pt x="20834" y="0"/>
                  </a:lnTo>
                  <a:lnTo>
                    <a:pt x="20834" y="0"/>
                  </a:lnTo>
                  <a:lnTo>
                    <a:pt x="20794" y="0"/>
                  </a:lnTo>
                  <a:lnTo>
                    <a:pt x="20744" y="0"/>
                  </a:lnTo>
                  <a:lnTo>
                    <a:pt x="20654" y="0"/>
                  </a:lnTo>
                  <a:lnTo>
                    <a:pt x="20552" y="0"/>
                  </a:lnTo>
                  <a:lnTo>
                    <a:pt x="20527" y="0"/>
                  </a:lnTo>
                  <a:lnTo>
                    <a:pt x="20489" y="0"/>
                  </a:lnTo>
                  <a:lnTo>
                    <a:pt x="20476" y="0"/>
                  </a:lnTo>
                  <a:lnTo>
                    <a:pt x="20451" y="0"/>
                  </a:lnTo>
                  <a:lnTo>
                    <a:pt x="20399" y="0"/>
                  </a:lnTo>
                  <a:lnTo>
                    <a:pt x="20349" y="0"/>
                  </a:lnTo>
                  <a:lnTo>
                    <a:pt x="20285" y="0"/>
                  </a:lnTo>
                  <a:lnTo>
                    <a:pt x="20271" y="0"/>
                  </a:lnTo>
                  <a:lnTo>
                    <a:pt x="20220" y="0"/>
                  </a:lnTo>
                  <a:lnTo>
                    <a:pt x="20195" y="0"/>
                  </a:lnTo>
                  <a:lnTo>
                    <a:pt x="20105" y="0"/>
                  </a:lnTo>
                  <a:lnTo>
                    <a:pt x="20105" y="0"/>
                  </a:lnTo>
                  <a:lnTo>
                    <a:pt x="20132" y="0"/>
                  </a:lnTo>
                  <a:lnTo>
                    <a:pt x="20145" y="0"/>
                  </a:lnTo>
                  <a:lnTo>
                    <a:pt x="20132" y="0"/>
                  </a:lnTo>
                  <a:lnTo>
                    <a:pt x="20105" y="0"/>
                  </a:lnTo>
                  <a:lnTo>
                    <a:pt x="20043" y="0"/>
                  </a:lnTo>
                  <a:lnTo>
                    <a:pt x="20043" y="0"/>
                  </a:lnTo>
                  <a:lnTo>
                    <a:pt x="20043" y="0"/>
                  </a:lnTo>
                  <a:lnTo>
                    <a:pt x="20080" y="0"/>
                  </a:lnTo>
                  <a:lnTo>
                    <a:pt x="20080" y="0"/>
                  </a:lnTo>
                  <a:lnTo>
                    <a:pt x="20043" y="0"/>
                  </a:lnTo>
                  <a:lnTo>
                    <a:pt x="20030" y="0"/>
                  </a:lnTo>
                  <a:lnTo>
                    <a:pt x="19979" y="0"/>
                  </a:lnTo>
                  <a:lnTo>
                    <a:pt x="19952" y="0"/>
                  </a:lnTo>
                  <a:lnTo>
                    <a:pt x="19903" y="0"/>
                  </a:lnTo>
                  <a:lnTo>
                    <a:pt x="19851" y="0"/>
                  </a:lnTo>
                  <a:lnTo>
                    <a:pt x="19826" y="0"/>
                  </a:lnTo>
                  <a:lnTo>
                    <a:pt x="19787" y="0"/>
                  </a:lnTo>
                  <a:lnTo>
                    <a:pt x="19775" y="0"/>
                  </a:lnTo>
                  <a:lnTo>
                    <a:pt x="19698" y="0"/>
                  </a:lnTo>
                  <a:lnTo>
                    <a:pt x="19698" y="0"/>
                  </a:lnTo>
                  <a:lnTo>
                    <a:pt x="19660" y="0"/>
                  </a:lnTo>
                  <a:lnTo>
                    <a:pt x="19633" y="0"/>
                  </a:lnTo>
                  <a:lnTo>
                    <a:pt x="19596" y="0"/>
                  </a:lnTo>
                  <a:lnTo>
                    <a:pt x="19596" y="0"/>
                  </a:lnTo>
                  <a:lnTo>
                    <a:pt x="19558" y="0"/>
                  </a:lnTo>
                  <a:lnTo>
                    <a:pt x="19520" y="0"/>
                  </a:lnTo>
                  <a:lnTo>
                    <a:pt x="19507" y="0"/>
                  </a:lnTo>
                  <a:lnTo>
                    <a:pt x="19468" y="0"/>
                  </a:lnTo>
                  <a:lnTo>
                    <a:pt x="19443" y="0"/>
                  </a:lnTo>
                  <a:lnTo>
                    <a:pt x="19416" y="0"/>
                  </a:lnTo>
                  <a:lnTo>
                    <a:pt x="19392" y="0"/>
                  </a:lnTo>
                  <a:lnTo>
                    <a:pt x="19367" y="0"/>
                  </a:lnTo>
                  <a:lnTo>
                    <a:pt x="19340" y="0"/>
                  </a:lnTo>
                  <a:lnTo>
                    <a:pt x="19303" y="0"/>
                  </a:lnTo>
                  <a:lnTo>
                    <a:pt x="19276" y="0"/>
                  </a:lnTo>
                  <a:lnTo>
                    <a:pt x="19251" y="0"/>
                  </a:lnTo>
                  <a:lnTo>
                    <a:pt x="19174" y="0"/>
                  </a:lnTo>
                  <a:lnTo>
                    <a:pt x="19136" y="0"/>
                  </a:lnTo>
                  <a:lnTo>
                    <a:pt x="19174" y="0"/>
                  </a:lnTo>
                  <a:lnTo>
                    <a:pt x="19174" y="0"/>
                  </a:lnTo>
                  <a:lnTo>
                    <a:pt x="19124" y="0"/>
                  </a:lnTo>
                  <a:lnTo>
                    <a:pt x="19086" y="0"/>
                  </a:lnTo>
                  <a:lnTo>
                    <a:pt x="19008" y="0"/>
                  </a:lnTo>
                  <a:lnTo>
                    <a:pt x="18984" y="0"/>
                  </a:lnTo>
                  <a:lnTo>
                    <a:pt x="18944" y="0"/>
                  </a:lnTo>
                  <a:lnTo>
                    <a:pt x="18920" y="0"/>
                  </a:lnTo>
                  <a:lnTo>
                    <a:pt x="18869" y="0"/>
                  </a:lnTo>
                  <a:lnTo>
                    <a:pt x="18830" y="0"/>
                  </a:lnTo>
                  <a:lnTo>
                    <a:pt x="18779" y="0"/>
                  </a:lnTo>
                  <a:lnTo>
                    <a:pt x="18702" y="0"/>
                  </a:lnTo>
                  <a:lnTo>
                    <a:pt x="18677" y="0"/>
                  </a:lnTo>
                  <a:lnTo>
                    <a:pt x="18677" y="0"/>
                  </a:lnTo>
                  <a:lnTo>
                    <a:pt x="18665" y="0"/>
                  </a:lnTo>
                  <a:lnTo>
                    <a:pt x="18626" y="0"/>
                  </a:lnTo>
                  <a:lnTo>
                    <a:pt x="18574" y="0"/>
                  </a:lnTo>
                  <a:lnTo>
                    <a:pt x="18574" y="0"/>
                  </a:lnTo>
                  <a:lnTo>
                    <a:pt x="18549" y="0"/>
                  </a:lnTo>
                  <a:lnTo>
                    <a:pt x="18537" y="0"/>
                  </a:lnTo>
                  <a:lnTo>
                    <a:pt x="18512" y="0"/>
                  </a:lnTo>
                  <a:lnTo>
                    <a:pt x="18383" y="0"/>
                  </a:lnTo>
                  <a:lnTo>
                    <a:pt x="18320" y="0"/>
                  </a:lnTo>
                  <a:lnTo>
                    <a:pt x="18308" y="0"/>
                  </a:lnTo>
                  <a:lnTo>
                    <a:pt x="18282" y="0"/>
                  </a:lnTo>
                  <a:lnTo>
                    <a:pt x="18242" y="0"/>
                  </a:lnTo>
                  <a:lnTo>
                    <a:pt x="18230" y="0"/>
                  </a:lnTo>
                  <a:lnTo>
                    <a:pt x="18230" y="0"/>
                  </a:lnTo>
                  <a:lnTo>
                    <a:pt x="18242" y="0"/>
                  </a:lnTo>
                  <a:lnTo>
                    <a:pt x="18193" y="0"/>
                  </a:lnTo>
                  <a:lnTo>
                    <a:pt x="18167" y="0"/>
                  </a:lnTo>
                  <a:lnTo>
                    <a:pt x="18129" y="0"/>
                  </a:lnTo>
                  <a:lnTo>
                    <a:pt x="18115" y="0"/>
                  </a:lnTo>
                  <a:lnTo>
                    <a:pt x="18090" y="0"/>
                  </a:lnTo>
                  <a:lnTo>
                    <a:pt x="18053" y="0"/>
                  </a:lnTo>
                  <a:lnTo>
                    <a:pt x="17976" y="0"/>
                  </a:lnTo>
                  <a:lnTo>
                    <a:pt x="17962" y="0"/>
                  </a:lnTo>
                  <a:lnTo>
                    <a:pt x="17989" y="0"/>
                  </a:lnTo>
                  <a:lnTo>
                    <a:pt x="17976" y="0"/>
                  </a:lnTo>
                  <a:lnTo>
                    <a:pt x="17874" y="0"/>
                  </a:lnTo>
                  <a:lnTo>
                    <a:pt x="17861" y="0"/>
                  </a:lnTo>
                  <a:lnTo>
                    <a:pt x="17861" y="0"/>
                  </a:lnTo>
                  <a:lnTo>
                    <a:pt x="17848" y="0"/>
                  </a:lnTo>
                  <a:lnTo>
                    <a:pt x="17848" y="0"/>
                  </a:lnTo>
                  <a:lnTo>
                    <a:pt x="17823" y="0"/>
                  </a:lnTo>
                  <a:lnTo>
                    <a:pt x="17783" y="0"/>
                  </a:lnTo>
                  <a:lnTo>
                    <a:pt x="17783" y="0"/>
                  </a:lnTo>
                  <a:lnTo>
                    <a:pt x="17771" y="0"/>
                  </a:lnTo>
                  <a:lnTo>
                    <a:pt x="17734" y="0"/>
                  </a:lnTo>
                  <a:lnTo>
                    <a:pt x="17670" y="0"/>
                  </a:lnTo>
                  <a:lnTo>
                    <a:pt x="17657" y="0"/>
                  </a:lnTo>
                  <a:lnTo>
                    <a:pt x="17670" y="0"/>
                  </a:lnTo>
                  <a:lnTo>
                    <a:pt x="17657" y="0"/>
                  </a:lnTo>
                  <a:lnTo>
                    <a:pt x="17606" y="0"/>
                  </a:lnTo>
                  <a:lnTo>
                    <a:pt x="17579" y="0"/>
                  </a:lnTo>
                  <a:lnTo>
                    <a:pt x="17554" y="0"/>
                  </a:lnTo>
                  <a:lnTo>
                    <a:pt x="17529" y="0"/>
                  </a:lnTo>
                  <a:lnTo>
                    <a:pt x="17504" y="0"/>
                  </a:lnTo>
                  <a:lnTo>
                    <a:pt x="17529" y="0"/>
                  </a:lnTo>
                  <a:lnTo>
                    <a:pt x="17491" y="0"/>
                  </a:lnTo>
                  <a:lnTo>
                    <a:pt x="17452" y="0"/>
                  </a:lnTo>
                  <a:lnTo>
                    <a:pt x="17414" y="0"/>
                  </a:lnTo>
                  <a:lnTo>
                    <a:pt x="17389" y="0"/>
                  </a:lnTo>
                  <a:lnTo>
                    <a:pt x="17351" y="0"/>
                  </a:lnTo>
                  <a:lnTo>
                    <a:pt x="17299" y="0"/>
                  </a:lnTo>
                  <a:lnTo>
                    <a:pt x="17274" y="0"/>
                  </a:lnTo>
                  <a:lnTo>
                    <a:pt x="17235" y="0"/>
                  </a:lnTo>
                  <a:lnTo>
                    <a:pt x="17235" y="0"/>
                  </a:lnTo>
                  <a:lnTo>
                    <a:pt x="17223" y="0"/>
                  </a:lnTo>
                  <a:lnTo>
                    <a:pt x="17159" y="0"/>
                  </a:lnTo>
                  <a:lnTo>
                    <a:pt x="17134" y="0"/>
                  </a:lnTo>
                  <a:lnTo>
                    <a:pt x="17083" y="0"/>
                  </a:lnTo>
                  <a:lnTo>
                    <a:pt x="17006" y="0"/>
                  </a:lnTo>
                  <a:lnTo>
                    <a:pt x="17006" y="0"/>
                  </a:lnTo>
                  <a:lnTo>
                    <a:pt x="16955" y="0"/>
                  </a:lnTo>
                  <a:lnTo>
                    <a:pt x="16839" y="0"/>
                  </a:lnTo>
                  <a:lnTo>
                    <a:pt x="16789" y="0"/>
                  </a:lnTo>
                  <a:lnTo>
                    <a:pt x="16725" y="0"/>
                  </a:lnTo>
                  <a:lnTo>
                    <a:pt x="167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95" name="曲线"/>
            <p:cNvSpPr>
              <a:spLocks/>
            </p:cNvSpPr>
            <p:nvPr/>
          </p:nvSpPr>
          <p:spPr>
            <a:xfrm>
              <a:off x="3619643" y="2943348"/>
              <a:ext cx="1335" cy="16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261" y="0"/>
                  </a:moveTo>
                  <a:lnTo>
                    <a:pt x="338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96" name="曲线"/>
            <p:cNvSpPr>
              <a:spLocks/>
            </p:cNvSpPr>
            <p:nvPr/>
          </p:nvSpPr>
          <p:spPr>
            <a:xfrm>
              <a:off x="3605671" y="2955453"/>
              <a:ext cx="2191" cy="21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97" name="曲线"/>
            <p:cNvSpPr>
              <a:spLocks/>
            </p:cNvSpPr>
            <p:nvPr/>
          </p:nvSpPr>
          <p:spPr>
            <a:xfrm>
              <a:off x="3166489" y="2749743"/>
              <a:ext cx="4404" cy="127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497" y="0"/>
                  </a:moveTo>
                  <a:lnTo>
                    <a:pt x="101" y="0"/>
                  </a:lnTo>
                  <a:lnTo>
                    <a:pt x="2250" y="0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98" name="曲线"/>
            <p:cNvSpPr>
              <a:spLocks/>
            </p:cNvSpPr>
            <p:nvPr/>
          </p:nvSpPr>
          <p:spPr>
            <a:xfrm>
              <a:off x="2910862" y="2470165"/>
              <a:ext cx="457538" cy="2295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07" y="0"/>
                  </a:moveTo>
                  <a:lnTo>
                    <a:pt x="10602" y="0"/>
                  </a:lnTo>
                  <a:lnTo>
                    <a:pt x="10561" y="0"/>
                  </a:lnTo>
                  <a:lnTo>
                    <a:pt x="10417" y="0"/>
                  </a:lnTo>
                  <a:lnTo>
                    <a:pt x="10334" y="0"/>
                  </a:lnTo>
                  <a:lnTo>
                    <a:pt x="10396" y="0"/>
                  </a:lnTo>
                  <a:lnTo>
                    <a:pt x="10396" y="0"/>
                  </a:lnTo>
                  <a:lnTo>
                    <a:pt x="10253" y="0"/>
                  </a:lnTo>
                  <a:lnTo>
                    <a:pt x="10191" y="0"/>
                  </a:lnTo>
                  <a:lnTo>
                    <a:pt x="10108" y="0"/>
                  </a:lnTo>
                  <a:lnTo>
                    <a:pt x="9985" y="0"/>
                  </a:lnTo>
                  <a:lnTo>
                    <a:pt x="9901" y="0"/>
                  </a:lnTo>
                  <a:lnTo>
                    <a:pt x="9839" y="0"/>
                  </a:lnTo>
                  <a:lnTo>
                    <a:pt x="9613" y="0"/>
                  </a:lnTo>
                  <a:lnTo>
                    <a:pt x="9489" y="0"/>
                  </a:lnTo>
                  <a:lnTo>
                    <a:pt x="9386" y="0"/>
                  </a:lnTo>
                  <a:lnTo>
                    <a:pt x="9303" y="0"/>
                  </a:lnTo>
                  <a:lnTo>
                    <a:pt x="9221" y="0"/>
                  </a:lnTo>
                  <a:lnTo>
                    <a:pt x="9181" y="0"/>
                  </a:lnTo>
                  <a:lnTo>
                    <a:pt x="9160" y="0"/>
                  </a:lnTo>
                  <a:lnTo>
                    <a:pt x="9015" y="0"/>
                  </a:lnTo>
                  <a:lnTo>
                    <a:pt x="8973" y="0"/>
                  </a:lnTo>
                  <a:lnTo>
                    <a:pt x="8973" y="0"/>
                  </a:lnTo>
                  <a:lnTo>
                    <a:pt x="8912" y="0"/>
                  </a:lnTo>
                  <a:lnTo>
                    <a:pt x="8850" y="0"/>
                  </a:lnTo>
                  <a:lnTo>
                    <a:pt x="8766" y="0"/>
                  </a:lnTo>
                  <a:lnTo>
                    <a:pt x="8665" y="0"/>
                  </a:lnTo>
                  <a:lnTo>
                    <a:pt x="8540" y="0"/>
                  </a:lnTo>
                  <a:lnTo>
                    <a:pt x="8375" y="0"/>
                  </a:lnTo>
                  <a:lnTo>
                    <a:pt x="8355" y="0"/>
                  </a:lnTo>
                  <a:lnTo>
                    <a:pt x="8190" y="0"/>
                  </a:lnTo>
                  <a:lnTo>
                    <a:pt x="8066" y="0"/>
                  </a:lnTo>
                  <a:lnTo>
                    <a:pt x="7922" y="0"/>
                  </a:lnTo>
                  <a:lnTo>
                    <a:pt x="7736" y="0"/>
                  </a:lnTo>
                  <a:lnTo>
                    <a:pt x="7714" y="0"/>
                  </a:lnTo>
                  <a:lnTo>
                    <a:pt x="7652" y="0"/>
                  </a:lnTo>
                  <a:lnTo>
                    <a:pt x="7612" y="0"/>
                  </a:lnTo>
                  <a:lnTo>
                    <a:pt x="7508" y="0"/>
                  </a:lnTo>
                  <a:lnTo>
                    <a:pt x="7405" y="0"/>
                  </a:lnTo>
                  <a:lnTo>
                    <a:pt x="7405" y="0"/>
                  </a:lnTo>
                  <a:lnTo>
                    <a:pt x="7343" y="0"/>
                  </a:lnTo>
                  <a:lnTo>
                    <a:pt x="7241" y="0"/>
                  </a:lnTo>
                  <a:lnTo>
                    <a:pt x="7116" y="0"/>
                  </a:lnTo>
                  <a:lnTo>
                    <a:pt x="7096" y="0"/>
                  </a:lnTo>
                  <a:lnTo>
                    <a:pt x="7013" y="0"/>
                  </a:lnTo>
                  <a:lnTo>
                    <a:pt x="6932" y="0"/>
                  </a:lnTo>
                  <a:lnTo>
                    <a:pt x="6828" y="0"/>
                  </a:lnTo>
                  <a:lnTo>
                    <a:pt x="6786" y="0"/>
                  </a:lnTo>
                  <a:lnTo>
                    <a:pt x="6828" y="0"/>
                  </a:lnTo>
                  <a:lnTo>
                    <a:pt x="6786" y="0"/>
                  </a:lnTo>
                  <a:lnTo>
                    <a:pt x="6889" y="0"/>
                  </a:lnTo>
                  <a:lnTo>
                    <a:pt x="7035" y="0"/>
                  </a:lnTo>
                  <a:lnTo>
                    <a:pt x="7096" y="0"/>
                  </a:lnTo>
                  <a:lnTo>
                    <a:pt x="6932" y="0"/>
                  </a:lnTo>
                  <a:lnTo>
                    <a:pt x="6889" y="0"/>
                  </a:lnTo>
                  <a:lnTo>
                    <a:pt x="6889" y="0"/>
                  </a:lnTo>
                  <a:lnTo>
                    <a:pt x="7035" y="0"/>
                  </a:lnTo>
                  <a:lnTo>
                    <a:pt x="7138" y="0"/>
                  </a:lnTo>
                  <a:lnTo>
                    <a:pt x="7221" y="0"/>
                  </a:lnTo>
                  <a:lnTo>
                    <a:pt x="7302" y="0"/>
                  </a:lnTo>
                  <a:lnTo>
                    <a:pt x="7405" y="0"/>
                  </a:lnTo>
                  <a:lnTo>
                    <a:pt x="7508" y="0"/>
                  </a:lnTo>
                  <a:lnTo>
                    <a:pt x="7508" y="0"/>
                  </a:lnTo>
                  <a:lnTo>
                    <a:pt x="7446" y="0"/>
                  </a:lnTo>
                  <a:lnTo>
                    <a:pt x="7343" y="0"/>
                  </a:lnTo>
                  <a:lnTo>
                    <a:pt x="7116" y="0"/>
                  </a:lnTo>
                  <a:lnTo>
                    <a:pt x="6994" y="0"/>
                  </a:lnTo>
                  <a:lnTo>
                    <a:pt x="6848" y="0"/>
                  </a:lnTo>
                  <a:lnTo>
                    <a:pt x="6848" y="0"/>
                  </a:lnTo>
                  <a:lnTo>
                    <a:pt x="6932" y="0"/>
                  </a:lnTo>
                  <a:lnTo>
                    <a:pt x="6951" y="0"/>
                  </a:lnTo>
                  <a:lnTo>
                    <a:pt x="6889" y="0"/>
                  </a:lnTo>
                  <a:lnTo>
                    <a:pt x="6848" y="0"/>
                  </a:lnTo>
                  <a:lnTo>
                    <a:pt x="6746" y="0"/>
                  </a:lnTo>
                  <a:lnTo>
                    <a:pt x="6746" y="0"/>
                  </a:lnTo>
                  <a:lnTo>
                    <a:pt x="6786" y="0"/>
                  </a:lnTo>
                  <a:lnTo>
                    <a:pt x="6786" y="0"/>
                  </a:lnTo>
                  <a:lnTo>
                    <a:pt x="6932" y="0"/>
                  </a:lnTo>
                  <a:lnTo>
                    <a:pt x="7013" y="0"/>
                  </a:lnTo>
                  <a:lnTo>
                    <a:pt x="7138" y="0"/>
                  </a:lnTo>
                  <a:lnTo>
                    <a:pt x="7138" y="0"/>
                  </a:lnTo>
                  <a:lnTo>
                    <a:pt x="7262" y="0"/>
                  </a:lnTo>
                  <a:lnTo>
                    <a:pt x="7427" y="0"/>
                  </a:lnTo>
                  <a:lnTo>
                    <a:pt x="7468" y="0"/>
                  </a:lnTo>
                  <a:lnTo>
                    <a:pt x="7508" y="0"/>
                  </a:lnTo>
                  <a:lnTo>
                    <a:pt x="7446" y="0"/>
                  </a:lnTo>
                  <a:lnTo>
                    <a:pt x="7262" y="0"/>
                  </a:lnTo>
                  <a:lnTo>
                    <a:pt x="7116" y="0"/>
                  </a:lnTo>
                  <a:lnTo>
                    <a:pt x="6932" y="0"/>
                  </a:lnTo>
                  <a:lnTo>
                    <a:pt x="6848" y="0"/>
                  </a:lnTo>
                  <a:lnTo>
                    <a:pt x="6848" y="0"/>
                  </a:lnTo>
                  <a:lnTo>
                    <a:pt x="6806" y="0"/>
                  </a:lnTo>
                  <a:lnTo>
                    <a:pt x="6684" y="0"/>
                  </a:lnTo>
                  <a:lnTo>
                    <a:pt x="6477" y="0"/>
                  </a:lnTo>
                  <a:lnTo>
                    <a:pt x="6311" y="0"/>
                  </a:lnTo>
                  <a:lnTo>
                    <a:pt x="6231" y="0"/>
                  </a:lnTo>
                  <a:lnTo>
                    <a:pt x="6189" y="0"/>
                  </a:lnTo>
                  <a:lnTo>
                    <a:pt x="6085" y="0"/>
                  </a:lnTo>
                  <a:lnTo>
                    <a:pt x="5961" y="0"/>
                  </a:lnTo>
                  <a:lnTo>
                    <a:pt x="6065" y="0"/>
                  </a:lnTo>
                  <a:lnTo>
                    <a:pt x="6085" y="0"/>
                  </a:lnTo>
                  <a:lnTo>
                    <a:pt x="6003" y="0"/>
                  </a:lnTo>
                  <a:lnTo>
                    <a:pt x="5879" y="0"/>
                  </a:lnTo>
                  <a:lnTo>
                    <a:pt x="5796" y="0"/>
                  </a:lnTo>
                  <a:lnTo>
                    <a:pt x="5674" y="0"/>
                  </a:lnTo>
                  <a:lnTo>
                    <a:pt x="5590" y="0"/>
                  </a:lnTo>
                  <a:lnTo>
                    <a:pt x="5611" y="0"/>
                  </a:lnTo>
                  <a:lnTo>
                    <a:pt x="5467" y="0"/>
                  </a:lnTo>
                  <a:lnTo>
                    <a:pt x="5405" y="0"/>
                  </a:lnTo>
                  <a:lnTo>
                    <a:pt x="5259" y="0"/>
                  </a:lnTo>
                  <a:lnTo>
                    <a:pt x="5137" y="0"/>
                  </a:lnTo>
                  <a:lnTo>
                    <a:pt x="5075" y="0"/>
                  </a:lnTo>
                  <a:lnTo>
                    <a:pt x="4991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785" y="0"/>
                  </a:lnTo>
                  <a:lnTo>
                    <a:pt x="4765" y="0"/>
                  </a:lnTo>
                  <a:lnTo>
                    <a:pt x="4641" y="0"/>
                  </a:lnTo>
                  <a:lnTo>
                    <a:pt x="4559" y="0"/>
                  </a:lnTo>
                  <a:lnTo>
                    <a:pt x="4477" y="0"/>
                  </a:lnTo>
                  <a:lnTo>
                    <a:pt x="4271" y="0"/>
                  </a:lnTo>
                  <a:lnTo>
                    <a:pt x="4207" y="0"/>
                  </a:lnTo>
                  <a:lnTo>
                    <a:pt x="4064" y="0"/>
                  </a:lnTo>
                  <a:lnTo>
                    <a:pt x="4104" y="0"/>
                  </a:lnTo>
                  <a:lnTo>
                    <a:pt x="4023" y="0"/>
                  </a:lnTo>
                  <a:lnTo>
                    <a:pt x="3939" y="0"/>
                  </a:lnTo>
                  <a:lnTo>
                    <a:pt x="3939" y="0"/>
                  </a:lnTo>
                  <a:lnTo>
                    <a:pt x="3898" y="0"/>
                  </a:lnTo>
                  <a:lnTo>
                    <a:pt x="3816" y="0"/>
                  </a:lnTo>
                  <a:lnTo>
                    <a:pt x="3651" y="0"/>
                  </a:lnTo>
                  <a:lnTo>
                    <a:pt x="3548" y="0"/>
                  </a:lnTo>
                  <a:lnTo>
                    <a:pt x="3424" y="0"/>
                  </a:lnTo>
                  <a:lnTo>
                    <a:pt x="3320" y="0"/>
                  </a:lnTo>
                  <a:lnTo>
                    <a:pt x="3239" y="0"/>
                  </a:lnTo>
                  <a:lnTo>
                    <a:pt x="3198" y="0"/>
                  </a:lnTo>
                  <a:lnTo>
                    <a:pt x="3115" y="0"/>
                  </a:lnTo>
                  <a:lnTo>
                    <a:pt x="2908" y="0"/>
                  </a:lnTo>
                  <a:lnTo>
                    <a:pt x="2785" y="0"/>
                  </a:lnTo>
                  <a:lnTo>
                    <a:pt x="2703" y="0"/>
                  </a:lnTo>
                  <a:lnTo>
                    <a:pt x="2599" y="0"/>
                  </a:lnTo>
                  <a:lnTo>
                    <a:pt x="2496" y="0"/>
                  </a:lnTo>
                  <a:lnTo>
                    <a:pt x="2372" y="0"/>
                  </a:lnTo>
                  <a:lnTo>
                    <a:pt x="2372" y="0"/>
                  </a:lnTo>
                  <a:lnTo>
                    <a:pt x="2290" y="0"/>
                  </a:lnTo>
                  <a:lnTo>
                    <a:pt x="2290" y="0"/>
                  </a:lnTo>
                  <a:lnTo>
                    <a:pt x="2207" y="0"/>
                  </a:lnTo>
                  <a:lnTo>
                    <a:pt x="2185" y="0"/>
                  </a:lnTo>
                  <a:lnTo>
                    <a:pt x="2083" y="0"/>
                  </a:lnTo>
                  <a:lnTo>
                    <a:pt x="2001" y="0"/>
                  </a:lnTo>
                  <a:lnTo>
                    <a:pt x="2083" y="0"/>
                  </a:lnTo>
                  <a:lnTo>
                    <a:pt x="2104" y="0"/>
                  </a:lnTo>
                  <a:lnTo>
                    <a:pt x="1979" y="0"/>
                  </a:lnTo>
                  <a:lnTo>
                    <a:pt x="1794" y="0"/>
                  </a:lnTo>
                  <a:lnTo>
                    <a:pt x="177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671" y="0"/>
                  </a:lnTo>
                  <a:lnTo>
                    <a:pt x="1589" y="0"/>
                  </a:lnTo>
                  <a:lnTo>
                    <a:pt x="1546" y="0"/>
                  </a:lnTo>
                  <a:lnTo>
                    <a:pt x="1465" y="0"/>
                  </a:lnTo>
                  <a:lnTo>
                    <a:pt x="1278" y="0"/>
                  </a:lnTo>
                  <a:lnTo>
                    <a:pt x="1259" y="0"/>
                  </a:lnTo>
                  <a:lnTo>
                    <a:pt x="1340" y="0"/>
                  </a:lnTo>
                  <a:lnTo>
                    <a:pt x="1340" y="0"/>
                  </a:lnTo>
                  <a:lnTo>
                    <a:pt x="1155" y="0"/>
                  </a:lnTo>
                  <a:lnTo>
                    <a:pt x="970" y="0"/>
                  </a:lnTo>
                  <a:lnTo>
                    <a:pt x="1114" y="0"/>
                  </a:lnTo>
                  <a:lnTo>
                    <a:pt x="1032" y="0"/>
                  </a:lnTo>
                  <a:lnTo>
                    <a:pt x="1051" y="0"/>
                  </a:lnTo>
                  <a:lnTo>
                    <a:pt x="866" y="0"/>
                  </a:lnTo>
                  <a:lnTo>
                    <a:pt x="722" y="0"/>
                  </a:lnTo>
                  <a:lnTo>
                    <a:pt x="659" y="0"/>
                  </a:lnTo>
                  <a:lnTo>
                    <a:pt x="349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123" y="0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226" y="0"/>
                  </a:lnTo>
                  <a:lnTo>
                    <a:pt x="329" y="0"/>
                  </a:lnTo>
                  <a:lnTo>
                    <a:pt x="308" y="0"/>
                  </a:lnTo>
                  <a:lnTo>
                    <a:pt x="494" y="0"/>
                  </a:lnTo>
                  <a:lnTo>
                    <a:pt x="537" y="0"/>
                  </a:lnTo>
                  <a:lnTo>
                    <a:pt x="907" y="0"/>
                  </a:lnTo>
                  <a:lnTo>
                    <a:pt x="1155" y="0"/>
                  </a:lnTo>
                  <a:lnTo>
                    <a:pt x="1381" y="0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362" y="0"/>
                  </a:lnTo>
                  <a:lnTo>
                    <a:pt x="1527" y="0"/>
                  </a:lnTo>
                  <a:lnTo>
                    <a:pt x="1650" y="0"/>
                  </a:lnTo>
                  <a:lnTo>
                    <a:pt x="1690" y="0"/>
                  </a:lnTo>
                  <a:lnTo>
                    <a:pt x="1733" y="0"/>
                  </a:lnTo>
                  <a:lnTo>
                    <a:pt x="1794" y="0"/>
                  </a:lnTo>
                  <a:lnTo>
                    <a:pt x="1835" y="0"/>
                  </a:lnTo>
                  <a:lnTo>
                    <a:pt x="1877" y="0"/>
                  </a:lnTo>
                  <a:lnTo>
                    <a:pt x="1938" y="0"/>
                  </a:lnTo>
                  <a:lnTo>
                    <a:pt x="1979" y="0"/>
                  </a:lnTo>
                  <a:lnTo>
                    <a:pt x="1979" y="0"/>
                  </a:lnTo>
                  <a:lnTo>
                    <a:pt x="2042" y="0"/>
                  </a:lnTo>
                  <a:lnTo>
                    <a:pt x="2145" y="0"/>
                  </a:lnTo>
                  <a:lnTo>
                    <a:pt x="2185" y="0"/>
                  </a:lnTo>
                  <a:lnTo>
                    <a:pt x="2247" y="0"/>
                  </a:lnTo>
                  <a:lnTo>
                    <a:pt x="2310" y="0"/>
                  </a:lnTo>
                  <a:lnTo>
                    <a:pt x="2372" y="0"/>
                  </a:lnTo>
                  <a:lnTo>
                    <a:pt x="2393" y="0"/>
                  </a:lnTo>
                  <a:lnTo>
                    <a:pt x="2455" y="0"/>
                  </a:lnTo>
                  <a:lnTo>
                    <a:pt x="2474" y="0"/>
                  </a:lnTo>
                  <a:lnTo>
                    <a:pt x="2558" y="0"/>
                  </a:lnTo>
                  <a:lnTo>
                    <a:pt x="2681" y="0"/>
                  </a:lnTo>
                  <a:lnTo>
                    <a:pt x="2724" y="0"/>
                  </a:lnTo>
                  <a:lnTo>
                    <a:pt x="2804" y="0"/>
                  </a:lnTo>
                  <a:lnTo>
                    <a:pt x="2867" y="0"/>
                  </a:lnTo>
                  <a:lnTo>
                    <a:pt x="2888" y="0"/>
                  </a:lnTo>
                  <a:lnTo>
                    <a:pt x="2888" y="0"/>
                  </a:lnTo>
                  <a:lnTo>
                    <a:pt x="2929" y="0"/>
                  </a:lnTo>
                  <a:lnTo>
                    <a:pt x="2970" y="0"/>
                  </a:lnTo>
                  <a:lnTo>
                    <a:pt x="3032" y="0"/>
                  </a:lnTo>
                  <a:lnTo>
                    <a:pt x="3032" y="0"/>
                  </a:lnTo>
                  <a:lnTo>
                    <a:pt x="3115" y="0"/>
                  </a:lnTo>
                  <a:lnTo>
                    <a:pt x="3176" y="0"/>
                  </a:lnTo>
                  <a:lnTo>
                    <a:pt x="3198" y="0"/>
                  </a:lnTo>
                  <a:lnTo>
                    <a:pt x="3239" y="0"/>
                  </a:lnTo>
                  <a:lnTo>
                    <a:pt x="3239" y="0"/>
                  </a:lnTo>
                  <a:lnTo>
                    <a:pt x="3320" y="0"/>
                  </a:lnTo>
                  <a:lnTo>
                    <a:pt x="3403" y="0"/>
                  </a:lnTo>
                  <a:lnTo>
                    <a:pt x="3609" y="0"/>
                  </a:lnTo>
                  <a:lnTo>
                    <a:pt x="3609" y="0"/>
                  </a:lnTo>
                  <a:lnTo>
                    <a:pt x="3651" y="0"/>
                  </a:lnTo>
                  <a:lnTo>
                    <a:pt x="3734" y="0"/>
                  </a:lnTo>
                  <a:lnTo>
                    <a:pt x="3734" y="0"/>
                  </a:lnTo>
                  <a:lnTo>
                    <a:pt x="3693" y="0"/>
                  </a:lnTo>
                  <a:lnTo>
                    <a:pt x="3714" y="0"/>
                  </a:lnTo>
                  <a:lnTo>
                    <a:pt x="3816" y="0"/>
                  </a:lnTo>
                  <a:lnTo>
                    <a:pt x="3795" y="0"/>
                  </a:lnTo>
                  <a:lnTo>
                    <a:pt x="3734" y="0"/>
                  </a:lnTo>
                  <a:lnTo>
                    <a:pt x="3755" y="0"/>
                  </a:lnTo>
                  <a:lnTo>
                    <a:pt x="3795" y="0"/>
                  </a:lnTo>
                  <a:lnTo>
                    <a:pt x="3816" y="0"/>
                  </a:lnTo>
                  <a:lnTo>
                    <a:pt x="3795" y="0"/>
                  </a:lnTo>
                  <a:lnTo>
                    <a:pt x="3714" y="0"/>
                  </a:lnTo>
                  <a:lnTo>
                    <a:pt x="3693" y="0"/>
                  </a:lnTo>
                  <a:lnTo>
                    <a:pt x="3755" y="0"/>
                  </a:lnTo>
                  <a:lnTo>
                    <a:pt x="3856" y="0"/>
                  </a:lnTo>
                  <a:lnTo>
                    <a:pt x="3939" y="0"/>
                  </a:lnTo>
                  <a:lnTo>
                    <a:pt x="3939" y="0"/>
                  </a:lnTo>
                  <a:lnTo>
                    <a:pt x="3816" y="0"/>
                  </a:lnTo>
                  <a:lnTo>
                    <a:pt x="3734" y="0"/>
                  </a:lnTo>
                  <a:lnTo>
                    <a:pt x="3631" y="0"/>
                  </a:lnTo>
                  <a:lnTo>
                    <a:pt x="3548" y="0"/>
                  </a:lnTo>
                  <a:lnTo>
                    <a:pt x="3506" y="0"/>
                  </a:lnTo>
                  <a:lnTo>
                    <a:pt x="3444" y="0"/>
                  </a:lnTo>
                  <a:lnTo>
                    <a:pt x="3383" y="0"/>
                  </a:lnTo>
                  <a:lnTo>
                    <a:pt x="3239" y="0"/>
                  </a:lnTo>
                  <a:lnTo>
                    <a:pt x="3176" y="0"/>
                  </a:lnTo>
                  <a:lnTo>
                    <a:pt x="3073" y="0"/>
                  </a:lnTo>
                  <a:lnTo>
                    <a:pt x="2929" y="0"/>
                  </a:lnTo>
                  <a:lnTo>
                    <a:pt x="2888" y="0"/>
                  </a:lnTo>
                  <a:lnTo>
                    <a:pt x="2888" y="0"/>
                  </a:lnTo>
                  <a:lnTo>
                    <a:pt x="2888" y="0"/>
                  </a:lnTo>
                  <a:lnTo>
                    <a:pt x="2825" y="0"/>
                  </a:lnTo>
                  <a:lnTo>
                    <a:pt x="2825" y="0"/>
                  </a:lnTo>
                  <a:lnTo>
                    <a:pt x="2970" y="0"/>
                  </a:lnTo>
                  <a:lnTo>
                    <a:pt x="2970" y="0"/>
                  </a:lnTo>
                  <a:lnTo>
                    <a:pt x="2992" y="0"/>
                  </a:lnTo>
                  <a:lnTo>
                    <a:pt x="3094" y="0"/>
                  </a:lnTo>
                  <a:lnTo>
                    <a:pt x="3115" y="0"/>
                  </a:lnTo>
                  <a:lnTo>
                    <a:pt x="3094" y="0"/>
                  </a:lnTo>
                  <a:lnTo>
                    <a:pt x="3011" y="0"/>
                  </a:lnTo>
                  <a:lnTo>
                    <a:pt x="2970" y="0"/>
                  </a:lnTo>
                  <a:lnTo>
                    <a:pt x="2888" y="0"/>
                  </a:lnTo>
                  <a:lnTo>
                    <a:pt x="2825" y="0"/>
                  </a:lnTo>
                  <a:lnTo>
                    <a:pt x="2785" y="0"/>
                  </a:lnTo>
                  <a:lnTo>
                    <a:pt x="2724" y="0"/>
                  </a:lnTo>
                  <a:lnTo>
                    <a:pt x="2578" y="0"/>
                  </a:lnTo>
                  <a:lnTo>
                    <a:pt x="2496" y="0"/>
                  </a:lnTo>
                  <a:lnTo>
                    <a:pt x="2455" y="0"/>
                  </a:lnTo>
                  <a:lnTo>
                    <a:pt x="2455" y="0"/>
                  </a:lnTo>
                  <a:lnTo>
                    <a:pt x="2516" y="0"/>
                  </a:lnTo>
                  <a:lnTo>
                    <a:pt x="2599" y="0"/>
                  </a:lnTo>
                  <a:lnTo>
                    <a:pt x="2703" y="0"/>
                  </a:lnTo>
                  <a:lnTo>
                    <a:pt x="2763" y="0"/>
                  </a:lnTo>
                  <a:lnTo>
                    <a:pt x="2804" y="0"/>
                  </a:lnTo>
                  <a:lnTo>
                    <a:pt x="2867" y="0"/>
                  </a:lnTo>
                  <a:lnTo>
                    <a:pt x="2908" y="0"/>
                  </a:lnTo>
                  <a:lnTo>
                    <a:pt x="2929" y="0"/>
                  </a:lnTo>
                  <a:lnTo>
                    <a:pt x="3094" y="0"/>
                  </a:lnTo>
                  <a:lnTo>
                    <a:pt x="3094" y="0"/>
                  </a:lnTo>
                  <a:lnTo>
                    <a:pt x="3094" y="0"/>
                  </a:lnTo>
                  <a:lnTo>
                    <a:pt x="3136" y="0"/>
                  </a:lnTo>
                  <a:lnTo>
                    <a:pt x="3239" y="0"/>
                  </a:lnTo>
                  <a:lnTo>
                    <a:pt x="3279" y="0"/>
                  </a:lnTo>
                  <a:lnTo>
                    <a:pt x="3320" y="0"/>
                  </a:lnTo>
                  <a:lnTo>
                    <a:pt x="3383" y="0"/>
                  </a:lnTo>
                  <a:lnTo>
                    <a:pt x="3424" y="0"/>
                  </a:lnTo>
                  <a:lnTo>
                    <a:pt x="3487" y="0"/>
                  </a:lnTo>
                  <a:lnTo>
                    <a:pt x="3527" y="0"/>
                  </a:lnTo>
                  <a:lnTo>
                    <a:pt x="3609" y="0"/>
                  </a:lnTo>
                  <a:lnTo>
                    <a:pt x="3714" y="0"/>
                  </a:lnTo>
                  <a:lnTo>
                    <a:pt x="3816" y="0"/>
                  </a:lnTo>
                  <a:lnTo>
                    <a:pt x="3919" y="0"/>
                  </a:lnTo>
                  <a:lnTo>
                    <a:pt x="3960" y="0"/>
                  </a:lnTo>
                  <a:lnTo>
                    <a:pt x="3939" y="0"/>
                  </a:lnTo>
                  <a:lnTo>
                    <a:pt x="3939" y="0"/>
                  </a:lnTo>
                  <a:lnTo>
                    <a:pt x="3939" y="0"/>
                  </a:lnTo>
                  <a:lnTo>
                    <a:pt x="3856" y="0"/>
                  </a:lnTo>
                  <a:lnTo>
                    <a:pt x="3898" y="0"/>
                  </a:lnTo>
                  <a:lnTo>
                    <a:pt x="3919" y="0"/>
                  </a:lnTo>
                  <a:lnTo>
                    <a:pt x="4250" y="0"/>
                  </a:lnTo>
                  <a:lnTo>
                    <a:pt x="4539" y="0"/>
                  </a:lnTo>
                  <a:lnTo>
                    <a:pt x="4888" y="0"/>
                  </a:lnTo>
                  <a:lnTo>
                    <a:pt x="5302" y="0"/>
                  </a:lnTo>
                  <a:lnTo>
                    <a:pt x="5674" y="0"/>
                  </a:lnTo>
                  <a:lnTo>
                    <a:pt x="5900" y="0"/>
                  </a:lnTo>
                  <a:lnTo>
                    <a:pt x="5982" y="0"/>
                  </a:lnTo>
                  <a:lnTo>
                    <a:pt x="5549" y="0"/>
                  </a:lnTo>
                  <a:lnTo>
                    <a:pt x="7035" y="0"/>
                  </a:lnTo>
                  <a:lnTo>
                    <a:pt x="7941" y="0"/>
                  </a:lnTo>
                  <a:lnTo>
                    <a:pt x="8273" y="0"/>
                  </a:lnTo>
                  <a:lnTo>
                    <a:pt x="8766" y="0"/>
                  </a:lnTo>
                  <a:lnTo>
                    <a:pt x="9613" y="0"/>
                  </a:lnTo>
                  <a:lnTo>
                    <a:pt x="10542" y="0"/>
                  </a:lnTo>
                  <a:lnTo>
                    <a:pt x="10829" y="0"/>
                  </a:lnTo>
                  <a:lnTo>
                    <a:pt x="10975" y="0"/>
                  </a:lnTo>
                  <a:lnTo>
                    <a:pt x="11160" y="0"/>
                  </a:lnTo>
                  <a:lnTo>
                    <a:pt x="11181" y="0"/>
                  </a:lnTo>
                  <a:lnTo>
                    <a:pt x="11593" y="0"/>
                  </a:lnTo>
                  <a:lnTo>
                    <a:pt x="11820" y="0"/>
                  </a:lnTo>
                  <a:lnTo>
                    <a:pt x="11944" y="0"/>
                  </a:lnTo>
                  <a:lnTo>
                    <a:pt x="12192" y="0"/>
                  </a:lnTo>
                  <a:lnTo>
                    <a:pt x="12377" y="0"/>
                  </a:lnTo>
                  <a:lnTo>
                    <a:pt x="12563" y="0"/>
                  </a:lnTo>
                  <a:lnTo>
                    <a:pt x="12810" y="0"/>
                  </a:lnTo>
                  <a:lnTo>
                    <a:pt x="12893" y="0"/>
                  </a:lnTo>
                  <a:lnTo>
                    <a:pt x="13100" y="0"/>
                  </a:lnTo>
                  <a:lnTo>
                    <a:pt x="13224" y="0"/>
                  </a:lnTo>
                  <a:lnTo>
                    <a:pt x="13284" y="0"/>
                  </a:lnTo>
                  <a:lnTo>
                    <a:pt x="13346" y="0"/>
                  </a:lnTo>
                  <a:lnTo>
                    <a:pt x="13595" y="0"/>
                  </a:lnTo>
                  <a:lnTo>
                    <a:pt x="13698" y="0"/>
                  </a:lnTo>
                  <a:lnTo>
                    <a:pt x="13800" y="0"/>
                  </a:lnTo>
                  <a:lnTo>
                    <a:pt x="13841" y="0"/>
                  </a:lnTo>
                  <a:lnTo>
                    <a:pt x="13841" y="0"/>
                  </a:lnTo>
                  <a:lnTo>
                    <a:pt x="13965" y="0"/>
                  </a:lnTo>
                  <a:lnTo>
                    <a:pt x="13945" y="0"/>
                  </a:lnTo>
                  <a:lnTo>
                    <a:pt x="14049" y="0"/>
                  </a:lnTo>
                  <a:lnTo>
                    <a:pt x="14235" y="0"/>
                  </a:lnTo>
                  <a:lnTo>
                    <a:pt x="14337" y="0"/>
                  </a:lnTo>
                  <a:lnTo>
                    <a:pt x="14750" y="0"/>
                  </a:lnTo>
                  <a:lnTo>
                    <a:pt x="15100" y="0"/>
                  </a:lnTo>
                  <a:lnTo>
                    <a:pt x="15287" y="0"/>
                  </a:lnTo>
                  <a:lnTo>
                    <a:pt x="15265" y="0"/>
                  </a:lnTo>
                  <a:lnTo>
                    <a:pt x="15245" y="0"/>
                  </a:lnTo>
                  <a:lnTo>
                    <a:pt x="15245" y="0"/>
                  </a:lnTo>
                  <a:lnTo>
                    <a:pt x="15287" y="0"/>
                  </a:lnTo>
                  <a:lnTo>
                    <a:pt x="15389" y="0"/>
                  </a:lnTo>
                  <a:lnTo>
                    <a:pt x="15555" y="0"/>
                  </a:lnTo>
                  <a:lnTo>
                    <a:pt x="15595" y="0"/>
                  </a:lnTo>
                  <a:lnTo>
                    <a:pt x="15780" y="0"/>
                  </a:lnTo>
                  <a:lnTo>
                    <a:pt x="15906" y="0"/>
                  </a:lnTo>
                  <a:lnTo>
                    <a:pt x="16112" y="0"/>
                  </a:lnTo>
                  <a:lnTo>
                    <a:pt x="16442" y="0"/>
                  </a:lnTo>
                  <a:lnTo>
                    <a:pt x="16545" y="0"/>
                  </a:lnTo>
                  <a:lnTo>
                    <a:pt x="16648" y="0"/>
                  </a:lnTo>
                  <a:lnTo>
                    <a:pt x="16791" y="0"/>
                  </a:lnTo>
                  <a:lnTo>
                    <a:pt x="16915" y="0"/>
                  </a:lnTo>
                  <a:lnTo>
                    <a:pt x="17205" y="0"/>
                  </a:lnTo>
                  <a:lnTo>
                    <a:pt x="17473" y="0"/>
                  </a:lnTo>
                  <a:lnTo>
                    <a:pt x="17659" y="0"/>
                  </a:lnTo>
                  <a:lnTo>
                    <a:pt x="17989" y="0"/>
                  </a:lnTo>
                  <a:lnTo>
                    <a:pt x="18236" y="0"/>
                  </a:lnTo>
                  <a:lnTo>
                    <a:pt x="18339" y="0"/>
                  </a:lnTo>
                  <a:lnTo>
                    <a:pt x="18587" y="0"/>
                  </a:lnTo>
                  <a:lnTo>
                    <a:pt x="18813" y="0"/>
                  </a:lnTo>
                  <a:lnTo>
                    <a:pt x="18958" y="0"/>
                  </a:lnTo>
                  <a:lnTo>
                    <a:pt x="18918" y="0"/>
                  </a:lnTo>
                  <a:lnTo>
                    <a:pt x="19040" y="0"/>
                  </a:lnTo>
                  <a:lnTo>
                    <a:pt x="19040" y="0"/>
                  </a:lnTo>
                  <a:lnTo>
                    <a:pt x="19103" y="0"/>
                  </a:lnTo>
                  <a:lnTo>
                    <a:pt x="18999" y="0"/>
                  </a:lnTo>
                  <a:lnTo>
                    <a:pt x="19040" y="0"/>
                  </a:lnTo>
                  <a:lnTo>
                    <a:pt x="19124" y="0"/>
                  </a:lnTo>
                  <a:lnTo>
                    <a:pt x="19081" y="0"/>
                  </a:lnTo>
                  <a:lnTo>
                    <a:pt x="18958" y="0"/>
                  </a:lnTo>
                  <a:lnTo>
                    <a:pt x="18918" y="0"/>
                  </a:lnTo>
                  <a:lnTo>
                    <a:pt x="18813" y="0"/>
                  </a:lnTo>
                  <a:lnTo>
                    <a:pt x="18792" y="0"/>
                  </a:lnTo>
                  <a:lnTo>
                    <a:pt x="18751" y="0"/>
                  </a:lnTo>
                  <a:lnTo>
                    <a:pt x="18751" y="0"/>
                  </a:lnTo>
                  <a:lnTo>
                    <a:pt x="18690" y="0"/>
                  </a:lnTo>
                  <a:lnTo>
                    <a:pt x="18772" y="0"/>
                  </a:lnTo>
                  <a:lnTo>
                    <a:pt x="18772" y="0"/>
                  </a:lnTo>
                  <a:lnTo>
                    <a:pt x="18650" y="0"/>
                  </a:lnTo>
                  <a:lnTo>
                    <a:pt x="18483" y="0"/>
                  </a:lnTo>
                  <a:lnTo>
                    <a:pt x="18380" y="0"/>
                  </a:lnTo>
                  <a:lnTo>
                    <a:pt x="18380" y="0"/>
                  </a:lnTo>
                  <a:lnTo>
                    <a:pt x="18483" y="0"/>
                  </a:lnTo>
                  <a:lnTo>
                    <a:pt x="18587" y="0"/>
                  </a:lnTo>
                  <a:lnTo>
                    <a:pt x="18650" y="0"/>
                  </a:lnTo>
                  <a:lnTo>
                    <a:pt x="18751" y="0"/>
                  </a:lnTo>
                  <a:lnTo>
                    <a:pt x="18896" y="0"/>
                  </a:lnTo>
                  <a:lnTo>
                    <a:pt x="19165" y="0"/>
                  </a:lnTo>
                  <a:lnTo>
                    <a:pt x="19288" y="0"/>
                  </a:lnTo>
                  <a:lnTo>
                    <a:pt x="19370" y="0"/>
                  </a:lnTo>
                  <a:lnTo>
                    <a:pt x="19432" y="0"/>
                  </a:lnTo>
                  <a:lnTo>
                    <a:pt x="19515" y="0"/>
                  </a:lnTo>
                  <a:lnTo>
                    <a:pt x="19598" y="0"/>
                  </a:lnTo>
                  <a:lnTo>
                    <a:pt x="19681" y="0"/>
                  </a:lnTo>
                  <a:lnTo>
                    <a:pt x="19681" y="0"/>
                  </a:lnTo>
                  <a:lnTo>
                    <a:pt x="19722" y="0"/>
                  </a:lnTo>
                  <a:lnTo>
                    <a:pt x="19598" y="0"/>
                  </a:lnTo>
                  <a:lnTo>
                    <a:pt x="19535" y="0"/>
                  </a:lnTo>
                  <a:lnTo>
                    <a:pt x="19557" y="0"/>
                  </a:lnTo>
                  <a:lnTo>
                    <a:pt x="19557" y="0"/>
                  </a:lnTo>
                  <a:lnTo>
                    <a:pt x="19619" y="0"/>
                  </a:lnTo>
                  <a:lnTo>
                    <a:pt x="19619" y="0"/>
                  </a:lnTo>
                  <a:lnTo>
                    <a:pt x="19681" y="0"/>
                  </a:lnTo>
                  <a:lnTo>
                    <a:pt x="19722" y="0"/>
                  </a:lnTo>
                  <a:lnTo>
                    <a:pt x="19927" y="0"/>
                  </a:lnTo>
                  <a:lnTo>
                    <a:pt x="20134" y="0"/>
                  </a:lnTo>
                  <a:lnTo>
                    <a:pt x="20298" y="0"/>
                  </a:lnTo>
                  <a:lnTo>
                    <a:pt x="20526" y="0"/>
                  </a:lnTo>
                  <a:lnTo>
                    <a:pt x="20588" y="0"/>
                  </a:lnTo>
                  <a:lnTo>
                    <a:pt x="20629" y="0"/>
                  </a:lnTo>
                  <a:lnTo>
                    <a:pt x="20712" y="0"/>
                  </a:lnTo>
                  <a:lnTo>
                    <a:pt x="20774" y="0"/>
                  </a:lnTo>
                  <a:lnTo>
                    <a:pt x="20855" y="0"/>
                  </a:lnTo>
                  <a:lnTo>
                    <a:pt x="20980" y="0"/>
                  </a:lnTo>
                  <a:lnTo>
                    <a:pt x="21145" y="0"/>
                  </a:lnTo>
                  <a:lnTo>
                    <a:pt x="21145" y="0"/>
                  </a:lnTo>
                  <a:lnTo>
                    <a:pt x="21042" y="0"/>
                  </a:lnTo>
                  <a:lnTo>
                    <a:pt x="20939" y="0"/>
                  </a:lnTo>
                  <a:lnTo>
                    <a:pt x="20939" y="0"/>
                  </a:lnTo>
                  <a:lnTo>
                    <a:pt x="20959" y="0"/>
                  </a:lnTo>
                  <a:lnTo>
                    <a:pt x="21042" y="0"/>
                  </a:lnTo>
                  <a:lnTo>
                    <a:pt x="21228" y="0"/>
                  </a:lnTo>
                  <a:lnTo>
                    <a:pt x="21289" y="0"/>
                  </a:lnTo>
                  <a:lnTo>
                    <a:pt x="21249" y="0"/>
                  </a:lnTo>
                  <a:lnTo>
                    <a:pt x="21269" y="0"/>
                  </a:lnTo>
                  <a:lnTo>
                    <a:pt x="21391" y="0"/>
                  </a:lnTo>
                  <a:lnTo>
                    <a:pt x="21495" y="0"/>
                  </a:lnTo>
                  <a:lnTo>
                    <a:pt x="21600" y="0"/>
                  </a:lnTo>
                  <a:lnTo>
                    <a:pt x="21579" y="0"/>
                  </a:lnTo>
                  <a:lnTo>
                    <a:pt x="21557" y="0"/>
                  </a:lnTo>
                  <a:lnTo>
                    <a:pt x="21391" y="0"/>
                  </a:lnTo>
                  <a:lnTo>
                    <a:pt x="21269" y="0"/>
                  </a:lnTo>
                  <a:lnTo>
                    <a:pt x="21186" y="0"/>
                  </a:lnTo>
                  <a:lnTo>
                    <a:pt x="21145" y="0"/>
                  </a:lnTo>
                  <a:lnTo>
                    <a:pt x="21186" y="0"/>
                  </a:lnTo>
                  <a:lnTo>
                    <a:pt x="21145" y="0"/>
                  </a:lnTo>
                  <a:lnTo>
                    <a:pt x="21042" y="0"/>
                  </a:lnTo>
                  <a:lnTo>
                    <a:pt x="20959" y="0"/>
                  </a:lnTo>
                  <a:lnTo>
                    <a:pt x="20855" y="0"/>
                  </a:lnTo>
                  <a:lnTo>
                    <a:pt x="20567" y="0"/>
                  </a:lnTo>
                  <a:lnTo>
                    <a:pt x="20505" y="0"/>
                  </a:lnTo>
                  <a:lnTo>
                    <a:pt x="20464" y="0"/>
                  </a:lnTo>
                  <a:lnTo>
                    <a:pt x="20360" y="0"/>
                  </a:lnTo>
                  <a:lnTo>
                    <a:pt x="20259" y="0"/>
                  </a:lnTo>
                  <a:lnTo>
                    <a:pt x="20217" y="0"/>
                  </a:lnTo>
                  <a:lnTo>
                    <a:pt x="20196" y="0"/>
                  </a:lnTo>
                  <a:lnTo>
                    <a:pt x="20134" y="0"/>
                  </a:lnTo>
                  <a:lnTo>
                    <a:pt x="20114" y="0"/>
                  </a:lnTo>
                  <a:lnTo>
                    <a:pt x="20071" y="0"/>
                  </a:lnTo>
                  <a:lnTo>
                    <a:pt x="20114" y="0"/>
                  </a:lnTo>
                  <a:lnTo>
                    <a:pt x="20114" y="0"/>
                  </a:lnTo>
                  <a:lnTo>
                    <a:pt x="20031" y="0"/>
                  </a:lnTo>
                  <a:lnTo>
                    <a:pt x="19990" y="0"/>
                  </a:lnTo>
                  <a:lnTo>
                    <a:pt x="19846" y="0"/>
                  </a:lnTo>
                  <a:lnTo>
                    <a:pt x="19722" y="0"/>
                  </a:lnTo>
                  <a:lnTo>
                    <a:pt x="19681" y="0"/>
                  </a:lnTo>
                  <a:lnTo>
                    <a:pt x="19619" y="0"/>
                  </a:lnTo>
                  <a:lnTo>
                    <a:pt x="19515" y="0"/>
                  </a:lnTo>
                  <a:lnTo>
                    <a:pt x="19370" y="0"/>
                  </a:lnTo>
                  <a:lnTo>
                    <a:pt x="19186" y="0"/>
                  </a:lnTo>
                  <a:lnTo>
                    <a:pt x="18978" y="0"/>
                  </a:lnTo>
                  <a:lnTo>
                    <a:pt x="18792" y="0"/>
                  </a:lnTo>
                  <a:lnTo>
                    <a:pt x="18772" y="0"/>
                  </a:lnTo>
                  <a:lnTo>
                    <a:pt x="18813" y="0"/>
                  </a:lnTo>
                  <a:lnTo>
                    <a:pt x="18792" y="0"/>
                  </a:lnTo>
                  <a:lnTo>
                    <a:pt x="18669" y="0"/>
                  </a:lnTo>
                  <a:lnTo>
                    <a:pt x="18587" y="0"/>
                  </a:lnTo>
                  <a:lnTo>
                    <a:pt x="18463" y="0"/>
                  </a:lnTo>
                  <a:lnTo>
                    <a:pt x="18299" y="0"/>
                  </a:lnTo>
                  <a:lnTo>
                    <a:pt x="18236" y="0"/>
                  </a:lnTo>
                  <a:lnTo>
                    <a:pt x="18154" y="0"/>
                  </a:lnTo>
                  <a:lnTo>
                    <a:pt x="18050" y="0"/>
                  </a:lnTo>
                  <a:lnTo>
                    <a:pt x="17947" y="0"/>
                  </a:lnTo>
                  <a:lnTo>
                    <a:pt x="17824" y="0"/>
                  </a:lnTo>
                  <a:lnTo>
                    <a:pt x="17824" y="0"/>
                  </a:lnTo>
                  <a:lnTo>
                    <a:pt x="17844" y="0"/>
                  </a:lnTo>
                  <a:lnTo>
                    <a:pt x="17659" y="0"/>
                  </a:lnTo>
                  <a:lnTo>
                    <a:pt x="17576" y="0"/>
                  </a:lnTo>
                  <a:lnTo>
                    <a:pt x="17576" y="0"/>
                  </a:lnTo>
                  <a:lnTo>
                    <a:pt x="17617" y="0"/>
                  </a:lnTo>
                  <a:lnTo>
                    <a:pt x="17576" y="0"/>
                  </a:lnTo>
                  <a:lnTo>
                    <a:pt x="17494" y="0"/>
                  </a:lnTo>
                  <a:lnTo>
                    <a:pt x="17348" y="0"/>
                  </a:lnTo>
                  <a:lnTo>
                    <a:pt x="15946" y="0"/>
                  </a:lnTo>
                  <a:lnTo>
                    <a:pt x="14956" y="0"/>
                  </a:lnTo>
                  <a:lnTo>
                    <a:pt x="14893" y="0"/>
                  </a:lnTo>
                  <a:lnTo>
                    <a:pt x="14977" y="0"/>
                  </a:lnTo>
                  <a:lnTo>
                    <a:pt x="15080" y="0"/>
                  </a:lnTo>
                  <a:lnTo>
                    <a:pt x="15080" y="0"/>
                  </a:lnTo>
                  <a:lnTo>
                    <a:pt x="15038" y="0"/>
                  </a:lnTo>
                  <a:lnTo>
                    <a:pt x="14873" y="0"/>
                  </a:lnTo>
                  <a:lnTo>
                    <a:pt x="14750" y="0"/>
                  </a:lnTo>
                  <a:lnTo>
                    <a:pt x="14667" y="0"/>
                  </a:lnTo>
                  <a:lnTo>
                    <a:pt x="14564" y="0"/>
                  </a:lnTo>
                  <a:lnTo>
                    <a:pt x="14440" y="0"/>
                  </a:lnTo>
                  <a:lnTo>
                    <a:pt x="14440" y="0"/>
                  </a:lnTo>
                  <a:lnTo>
                    <a:pt x="14357" y="0"/>
                  </a:lnTo>
                  <a:lnTo>
                    <a:pt x="14316" y="0"/>
                  </a:lnTo>
                  <a:lnTo>
                    <a:pt x="14214" y="0"/>
                  </a:lnTo>
                  <a:lnTo>
                    <a:pt x="14028" y="0"/>
                  </a:lnTo>
                  <a:lnTo>
                    <a:pt x="13925" y="0"/>
                  </a:lnTo>
                  <a:lnTo>
                    <a:pt x="13945" y="0"/>
                  </a:lnTo>
                  <a:lnTo>
                    <a:pt x="13862" y="0"/>
                  </a:lnTo>
                  <a:lnTo>
                    <a:pt x="13821" y="0"/>
                  </a:lnTo>
                  <a:lnTo>
                    <a:pt x="13595" y="0"/>
                  </a:lnTo>
                  <a:lnTo>
                    <a:pt x="13451" y="0"/>
                  </a:lnTo>
                  <a:lnTo>
                    <a:pt x="13408" y="0"/>
                  </a:lnTo>
                  <a:lnTo>
                    <a:pt x="13326" y="0"/>
                  </a:lnTo>
                  <a:lnTo>
                    <a:pt x="13245" y="0"/>
                  </a:lnTo>
                  <a:lnTo>
                    <a:pt x="13245" y="0"/>
                  </a:lnTo>
                  <a:lnTo>
                    <a:pt x="13326" y="0"/>
                  </a:lnTo>
                  <a:lnTo>
                    <a:pt x="13346" y="0"/>
                  </a:lnTo>
                  <a:lnTo>
                    <a:pt x="13305" y="0"/>
                  </a:lnTo>
                  <a:lnTo>
                    <a:pt x="13224" y="0"/>
                  </a:lnTo>
                  <a:lnTo>
                    <a:pt x="13141" y="0"/>
                  </a:lnTo>
                  <a:lnTo>
                    <a:pt x="12934" y="0"/>
                  </a:lnTo>
                  <a:lnTo>
                    <a:pt x="12810" y="0"/>
                  </a:lnTo>
                  <a:lnTo>
                    <a:pt x="12831" y="0"/>
                  </a:lnTo>
                  <a:lnTo>
                    <a:pt x="12893" y="0"/>
                  </a:lnTo>
                  <a:lnTo>
                    <a:pt x="12810" y="0"/>
                  </a:lnTo>
                  <a:lnTo>
                    <a:pt x="12768" y="0"/>
                  </a:lnTo>
                  <a:lnTo>
                    <a:pt x="12688" y="0"/>
                  </a:lnTo>
                  <a:lnTo>
                    <a:pt x="12667" y="0"/>
                  </a:lnTo>
                  <a:lnTo>
                    <a:pt x="12460" y="0"/>
                  </a:lnTo>
                  <a:lnTo>
                    <a:pt x="12418" y="0"/>
                  </a:lnTo>
                  <a:lnTo>
                    <a:pt x="12460" y="0"/>
                  </a:lnTo>
                  <a:lnTo>
                    <a:pt x="12460" y="0"/>
                  </a:lnTo>
                  <a:lnTo>
                    <a:pt x="12377" y="0"/>
                  </a:lnTo>
                  <a:lnTo>
                    <a:pt x="12336" y="0"/>
                  </a:lnTo>
                  <a:lnTo>
                    <a:pt x="12273" y="0"/>
                  </a:lnTo>
                  <a:lnTo>
                    <a:pt x="12253" y="0"/>
                  </a:lnTo>
                  <a:lnTo>
                    <a:pt x="12192" y="0"/>
                  </a:lnTo>
                  <a:lnTo>
                    <a:pt x="12088" y="0"/>
                  </a:lnTo>
                  <a:lnTo>
                    <a:pt x="11965" y="0"/>
                  </a:lnTo>
                  <a:lnTo>
                    <a:pt x="11903" y="0"/>
                  </a:lnTo>
                  <a:lnTo>
                    <a:pt x="11862" y="0"/>
                  </a:lnTo>
                  <a:lnTo>
                    <a:pt x="11944" y="0"/>
                  </a:lnTo>
                  <a:lnTo>
                    <a:pt x="11965" y="0"/>
                  </a:lnTo>
                  <a:lnTo>
                    <a:pt x="11944" y="0"/>
                  </a:lnTo>
                  <a:lnTo>
                    <a:pt x="11965" y="0"/>
                  </a:lnTo>
                  <a:lnTo>
                    <a:pt x="11944" y="0"/>
                  </a:lnTo>
                  <a:lnTo>
                    <a:pt x="11862" y="0"/>
                  </a:lnTo>
                  <a:lnTo>
                    <a:pt x="11780" y="0"/>
                  </a:lnTo>
                  <a:lnTo>
                    <a:pt x="11758" y="0"/>
                  </a:lnTo>
                  <a:lnTo>
                    <a:pt x="11697" y="0"/>
                  </a:lnTo>
                  <a:lnTo>
                    <a:pt x="11655" y="0"/>
                  </a:lnTo>
                  <a:lnTo>
                    <a:pt x="11552" y="0"/>
                  </a:lnTo>
                  <a:lnTo>
                    <a:pt x="11428" y="0"/>
                  </a:lnTo>
                  <a:lnTo>
                    <a:pt x="11285" y="0"/>
                  </a:lnTo>
                  <a:lnTo>
                    <a:pt x="11140" y="0"/>
                  </a:lnTo>
                  <a:lnTo>
                    <a:pt x="10975" y="0"/>
                  </a:lnTo>
                  <a:lnTo>
                    <a:pt x="10850" y="0"/>
                  </a:lnTo>
                  <a:lnTo>
                    <a:pt x="10748" y="0"/>
                  </a:lnTo>
                  <a:lnTo>
                    <a:pt x="1070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399" name="曲线"/>
            <p:cNvSpPr>
              <a:spLocks/>
            </p:cNvSpPr>
            <p:nvPr/>
          </p:nvSpPr>
          <p:spPr>
            <a:xfrm>
              <a:off x="3028422" y="2638323"/>
              <a:ext cx="193600" cy="1151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511" y="0"/>
                  </a:moveTo>
                  <a:lnTo>
                    <a:pt x="0" y="0"/>
                  </a:lnTo>
                  <a:lnTo>
                    <a:pt x="1022" y="0"/>
                  </a:lnTo>
                  <a:lnTo>
                    <a:pt x="1704" y="0"/>
                  </a:lnTo>
                  <a:lnTo>
                    <a:pt x="2243" y="0"/>
                  </a:lnTo>
                  <a:lnTo>
                    <a:pt x="2339" y="0"/>
                  </a:lnTo>
                  <a:lnTo>
                    <a:pt x="2097" y="0"/>
                  </a:lnTo>
                  <a:lnTo>
                    <a:pt x="2048" y="0"/>
                  </a:lnTo>
                  <a:lnTo>
                    <a:pt x="2289" y="0"/>
                  </a:lnTo>
                  <a:lnTo>
                    <a:pt x="2730" y="0"/>
                  </a:lnTo>
                  <a:lnTo>
                    <a:pt x="2973" y="0"/>
                  </a:lnTo>
                  <a:lnTo>
                    <a:pt x="3266" y="0"/>
                  </a:lnTo>
                  <a:lnTo>
                    <a:pt x="3558" y="0"/>
                  </a:lnTo>
                  <a:lnTo>
                    <a:pt x="3753" y="0"/>
                  </a:lnTo>
                  <a:lnTo>
                    <a:pt x="3511" y="0"/>
                  </a:lnTo>
                  <a:lnTo>
                    <a:pt x="4145" y="0"/>
                  </a:lnTo>
                  <a:lnTo>
                    <a:pt x="5020" y="0"/>
                  </a:lnTo>
                  <a:lnTo>
                    <a:pt x="5849" y="0"/>
                  </a:lnTo>
                  <a:lnTo>
                    <a:pt x="5898" y="0"/>
                  </a:lnTo>
                  <a:lnTo>
                    <a:pt x="6922" y="0"/>
                  </a:lnTo>
                  <a:lnTo>
                    <a:pt x="7703" y="0"/>
                  </a:lnTo>
                  <a:lnTo>
                    <a:pt x="7898" y="0"/>
                  </a:lnTo>
                  <a:lnTo>
                    <a:pt x="8190" y="0"/>
                  </a:lnTo>
                  <a:lnTo>
                    <a:pt x="8775" y="0"/>
                  </a:lnTo>
                  <a:lnTo>
                    <a:pt x="9019" y="0"/>
                  </a:lnTo>
                  <a:lnTo>
                    <a:pt x="9263" y="0"/>
                  </a:lnTo>
                  <a:lnTo>
                    <a:pt x="9359" y="0"/>
                  </a:lnTo>
                  <a:lnTo>
                    <a:pt x="9653" y="0"/>
                  </a:lnTo>
                  <a:lnTo>
                    <a:pt x="10140" y="0"/>
                  </a:lnTo>
                  <a:lnTo>
                    <a:pt x="11019" y="0"/>
                  </a:lnTo>
                  <a:lnTo>
                    <a:pt x="11944" y="0"/>
                  </a:lnTo>
                  <a:lnTo>
                    <a:pt x="12920" y="0"/>
                  </a:lnTo>
                  <a:lnTo>
                    <a:pt x="13795" y="0"/>
                  </a:lnTo>
                  <a:lnTo>
                    <a:pt x="14527" y="0"/>
                  </a:lnTo>
                  <a:lnTo>
                    <a:pt x="14722" y="0"/>
                  </a:lnTo>
                  <a:lnTo>
                    <a:pt x="14919" y="0"/>
                  </a:lnTo>
                  <a:lnTo>
                    <a:pt x="15406" y="0"/>
                  </a:lnTo>
                  <a:lnTo>
                    <a:pt x="15406" y="0"/>
                  </a:lnTo>
                  <a:lnTo>
                    <a:pt x="15454" y="0"/>
                  </a:lnTo>
                  <a:lnTo>
                    <a:pt x="15893" y="0"/>
                  </a:lnTo>
                  <a:lnTo>
                    <a:pt x="16137" y="0"/>
                  </a:lnTo>
                  <a:lnTo>
                    <a:pt x="16331" y="0"/>
                  </a:lnTo>
                  <a:lnTo>
                    <a:pt x="16478" y="0"/>
                  </a:lnTo>
                  <a:lnTo>
                    <a:pt x="16723" y="0"/>
                  </a:lnTo>
                  <a:lnTo>
                    <a:pt x="16965" y="0"/>
                  </a:lnTo>
                  <a:lnTo>
                    <a:pt x="17063" y="0"/>
                  </a:lnTo>
                  <a:lnTo>
                    <a:pt x="17161" y="0"/>
                  </a:lnTo>
                  <a:lnTo>
                    <a:pt x="17453" y="0"/>
                  </a:lnTo>
                  <a:lnTo>
                    <a:pt x="17599" y="0"/>
                  </a:lnTo>
                  <a:lnTo>
                    <a:pt x="17551" y="0"/>
                  </a:lnTo>
                  <a:lnTo>
                    <a:pt x="17258" y="0"/>
                  </a:lnTo>
                  <a:lnTo>
                    <a:pt x="17112" y="0"/>
                  </a:lnTo>
                  <a:lnTo>
                    <a:pt x="17209" y="0"/>
                  </a:lnTo>
                  <a:lnTo>
                    <a:pt x="17161" y="0"/>
                  </a:lnTo>
                  <a:lnTo>
                    <a:pt x="16820" y="0"/>
                  </a:lnTo>
                  <a:lnTo>
                    <a:pt x="16575" y="0"/>
                  </a:lnTo>
                  <a:lnTo>
                    <a:pt x="16186" y="0"/>
                  </a:lnTo>
                  <a:lnTo>
                    <a:pt x="16186" y="0"/>
                  </a:lnTo>
                  <a:lnTo>
                    <a:pt x="16478" y="0"/>
                  </a:lnTo>
                  <a:lnTo>
                    <a:pt x="17112" y="0"/>
                  </a:lnTo>
                  <a:lnTo>
                    <a:pt x="17356" y="0"/>
                  </a:lnTo>
                  <a:lnTo>
                    <a:pt x="17356" y="0"/>
                  </a:lnTo>
                  <a:lnTo>
                    <a:pt x="17892" y="0"/>
                  </a:lnTo>
                  <a:lnTo>
                    <a:pt x="17793" y="0"/>
                  </a:lnTo>
                  <a:lnTo>
                    <a:pt x="17647" y="0"/>
                  </a:lnTo>
                  <a:lnTo>
                    <a:pt x="18281" y="0"/>
                  </a:lnTo>
                  <a:lnTo>
                    <a:pt x="18672" y="0"/>
                  </a:lnTo>
                  <a:lnTo>
                    <a:pt x="18771" y="0"/>
                  </a:lnTo>
                  <a:lnTo>
                    <a:pt x="18329" y="0"/>
                  </a:lnTo>
                  <a:lnTo>
                    <a:pt x="18329" y="0"/>
                  </a:lnTo>
                  <a:lnTo>
                    <a:pt x="18672" y="0"/>
                  </a:lnTo>
                  <a:lnTo>
                    <a:pt x="19062" y="0"/>
                  </a:lnTo>
                  <a:lnTo>
                    <a:pt x="19307" y="0"/>
                  </a:lnTo>
                  <a:lnTo>
                    <a:pt x="19695" y="0"/>
                  </a:lnTo>
                  <a:lnTo>
                    <a:pt x="20037" y="0"/>
                  </a:lnTo>
                  <a:lnTo>
                    <a:pt x="20087" y="0"/>
                  </a:lnTo>
                  <a:lnTo>
                    <a:pt x="20770" y="0"/>
                  </a:lnTo>
                  <a:lnTo>
                    <a:pt x="21257" y="0"/>
                  </a:lnTo>
                  <a:lnTo>
                    <a:pt x="21596" y="0"/>
                  </a:lnTo>
                  <a:lnTo>
                    <a:pt x="21548" y="0"/>
                  </a:lnTo>
                  <a:lnTo>
                    <a:pt x="20865" y="0"/>
                  </a:lnTo>
                  <a:lnTo>
                    <a:pt x="20720" y="0"/>
                  </a:lnTo>
                  <a:lnTo>
                    <a:pt x="20720" y="0"/>
                  </a:lnTo>
                  <a:lnTo>
                    <a:pt x="20476" y="0"/>
                  </a:lnTo>
                  <a:lnTo>
                    <a:pt x="20232" y="0"/>
                  </a:lnTo>
                  <a:lnTo>
                    <a:pt x="19989" y="0"/>
                  </a:lnTo>
                  <a:lnTo>
                    <a:pt x="19355" y="0"/>
                  </a:lnTo>
                  <a:lnTo>
                    <a:pt x="19111" y="0"/>
                  </a:lnTo>
                  <a:lnTo>
                    <a:pt x="19307" y="0"/>
                  </a:lnTo>
                  <a:lnTo>
                    <a:pt x="19695" y="0"/>
                  </a:lnTo>
                  <a:lnTo>
                    <a:pt x="19695" y="0"/>
                  </a:lnTo>
                  <a:lnTo>
                    <a:pt x="19500" y="0"/>
                  </a:lnTo>
                  <a:lnTo>
                    <a:pt x="19258" y="0"/>
                  </a:lnTo>
                  <a:lnTo>
                    <a:pt x="19013" y="0"/>
                  </a:lnTo>
                  <a:lnTo>
                    <a:pt x="18428" y="0"/>
                  </a:lnTo>
                  <a:lnTo>
                    <a:pt x="18281" y="0"/>
                  </a:lnTo>
                  <a:lnTo>
                    <a:pt x="18137" y="0"/>
                  </a:lnTo>
                  <a:lnTo>
                    <a:pt x="17842" y="0"/>
                  </a:lnTo>
                  <a:lnTo>
                    <a:pt x="17356" y="0"/>
                  </a:lnTo>
                  <a:lnTo>
                    <a:pt x="17161" y="0"/>
                  </a:lnTo>
                  <a:lnTo>
                    <a:pt x="16575" y="0"/>
                  </a:lnTo>
                  <a:lnTo>
                    <a:pt x="16137" y="0"/>
                  </a:lnTo>
                  <a:lnTo>
                    <a:pt x="15697" y="0"/>
                  </a:lnTo>
                  <a:lnTo>
                    <a:pt x="15112" y="0"/>
                  </a:lnTo>
                  <a:lnTo>
                    <a:pt x="14821" y="0"/>
                  </a:lnTo>
                  <a:lnTo>
                    <a:pt x="14285" y="0"/>
                  </a:lnTo>
                  <a:lnTo>
                    <a:pt x="13308" y="0"/>
                  </a:lnTo>
                  <a:lnTo>
                    <a:pt x="13260" y="0"/>
                  </a:lnTo>
                  <a:lnTo>
                    <a:pt x="12821" y="0"/>
                  </a:lnTo>
                  <a:lnTo>
                    <a:pt x="12478" y="0"/>
                  </a:lnTo>
                  <a:lnTo>
                    <a:pt x="11799" y="0"/>
                  </a:lnTo>
                  <a:lnTo>
                    <a:pt x="9604" y="0"/>
                  </a:lnTo>
                  <a:lnTo>
                    <a:pt x="7605" y="0"/>
                  </a:lnTo>
                  <a:lnTo>
                    <a:pt x="6435" y="0"/>
                  </a:lnTo>
                  <a:lnTo>
                    <a:pt x="5654" y="0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00" name="曲线"/>
            <p:cNvSpPr>
              <a:spLocks/>
            </p:cNvSpPr>
            <p:nvPr/>
          </p:nvSpPr>
          <p:spPr>
            <a:xfrm>
              <a:off x="2993900" y="2678388"/>
              <a:ext cx="173049" cy="1039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236" y="0"/>
                  </a:moveTo>
                  <a:lnTo>
                    <a:pt x="8508" y="0"/>
                  </a:lnTo>
                  <a:lnTo>
                    <a:pt x="8289" y="0"/>
                  </a:lnTo>
                  <a:lnTo>
                    <a:pt x="7963" y="0"/>
                  </a:lnTo>
                  <a:lnTo>
                    <a:pt x="7634" y="0"/>
                  </a:lnTo>
                  <a:lnTo>
                    <a:pt x="7364" y="0"/>
                  </a:lnTo>
                  <a:lnTo>
                    <a:pt x="6871" y="0"/>
                  </a:lnTo>
                  <a:lnTo>
                    <a:pt x="6600" y="0"/>
                  </a:lnTo>
                  <a:lnTo>
                    <a:pt x="6654" y="0"/>
                  </a:lnTo>
                  <a:lnTo>
                    <a:pt x="6926" y="0"/>
                  </a:lnTo>
                  <a:lnTo>
                    <a:pt x="6819" y="0"/>
                  </a:lnTo>
                  <a:lnTo>
                    <a:pt x="6216" y="0"/>
                  </a:lnTo>
                  <a:lnTo>
                    <a:pt x="5452" y="0"/>
                  </a:lnTo>
                  <a:lnTo>
                    <a:pt x="5236" y="0"/>
                  </a:lnTo>
                  <a:lnTo>
                    <a:pt x="4637" y="0"/>
                  </a:lnTo>
                  <a:lnTo>
                    <a:pt x="3653" y="0"/>
                  </a:lnTo>
                  <a:lnTo>
                    <a:pt x="2562" y="0"/>
                  </a:lnTo>
                  <a:lnTo>
                    <a:pt x="1637" y="0"/>
                  </a:lnTo>
                  <a:lnTo>
                    <a:pt x="8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327" y="0"/>
                  </a:lnTo>
                  <a:lnTo>
                    <a:pt x="544" y="0"/>
                  </a:lnTo>
                  <a:lnTo>
                    <a:pt x="653" y="0"/>
                  </a:lnTo>
                  <a:lnTo>
                    <a:pt x="927" y="0"/>
                  </a:lnTo>
                  <a:lnTo>
                    <a:pt x="872" y="0"/>
                  </a:lnTo>
                  <a:lnTo>
                    <a:pt x="762" y="0"/>
                  </a:lnTo>
                  <a:lnTo>
                    <a:pt x="818" y="0"/>
                  </a:lnTo>
                  <a:lnTo>
                    <a:pt x="927" y="0"/>
                  </a:lnTo>
                  <a:lnTo>
                    <a:pt x="1037" y="0"/>
                  </a:lnTo>
                  <a:lnTo>
                    <a:pt x="1582" y="0"/>
                  </a:lnTo>
                  <a:lnTo>
                    <a:pt x="1471" y="0"/>
                  </a:lnTo>
                  <a:lnTo>
                    <a:pt x="1363" y="0"/>
                  </a:lnTo>
                  <a:lnTo>
                    <a:pt x="1418" y="0"/>
                  </a:lnTo>
                  <a:lnTo>
                    <a:pt x="1907" y="0"/>
                  </a:lnTo>
                  <a:lnTo>
                    <a:pt x="2126" y="0"/>
                  </a:lnTo>
                  <a:lnTo>
                    <a:pt x="2236" y="0"/>
                  </a:lnTo>
                  <a:lnTo>
                    <a:pt x="2181" y="0"/>
                  </a:lnTo>
                  <a:lnTo>
                    <a:pt x="2236" y="0"/>
                  </a:lnTo>
                  <a:lnTo>
                    <a:pt x="2455" y="0"/>
                  </a:lnTo>
                  <a:lnTo>
                    <a:pt x="2562" y="0"/>
                  </a:lnTo>
                  <a:lnTo>
                    <a:pt x="2509" y="0"/>
                  </a:lnTo>
                  <a:lnTo>
                    <a:pt x="2236" y="0"/>
                  </a:lnTo>
                  <a:lnTo>
                    <a:pt x="2126" y="0"/>
                  </a:lnTo>
                  <a:lnTo>
                    <a:pt x="1962" y="0"/>
                  </a:lnTo>
                  <a:lnTo>
                    <a:pt x="1690" y="0"/>
                  </a:lnTo>
                  <a:lnTo>
                    <a:pt x="1690" y="0"/>
                  </a:lnTo>
                  <a:lnTo>
                    <a:pt x="1907" y="0"/>
                  </a:lnTo>
                  <a:lnTo>
                    <a:pt x="1852" y="0"/>
                  </a:lnTo>
                  <a:lnTo>
                    <a:pt x="2016" y="0"/>
                  </a:lnTo>
                  <a:lnTo>
                    <a:pt x="2181" y="0"/>
                  </a:lnTo>
                  <a:lnTo>
                    <a:pt x="2399" y="0"/>
                  </a:lnTo>
                  <a:lnTo>
                    <a:pt x="2509" y="0"/>
                  </a:lnTo>
                  <a:lnTo>
                    <a:pt x="2944" y="0"/>
                  </a:lnTo>
                  <a:lnTo>
                    <a:pt x="3054" y="0"/>
                  </a:lnTo>
                  <a:lnTo>
                    <a:pt x="3000" y="0"/>
                  </a:lnTo>
                  <a:lnTo>
                    <a:pt x="3054" y="0"/>
                  </a:lnTo>
                  <a:lnTo>
                    <a:pt x="3054" y="0"/>
                  </a:lnTo>
                  <a:lnTo>
                    <a:pt x="3219" y="0"/>
                  </a:lnTo>
                  <a:lnTo>
                    <a:pt x="3489" y="0"/>
                  </a:lnTo>
                  <a:lnTo>
                    <a:pt x="3764" y="0"/>
                  </a:lnTo>
                  <a:lnTo>
                    <a:pt x="4472" y="0"/>
                  </a:lnTo>
                  <a:lnTo>
                    <a:pt x="4637" y="0"/>
                  </a:lnTo>
                  <a:lnTo>
                    <a:pt x="4853" y="0"/>
                  </a:lnTo>
                  <a:lnTo>
                    <a:pt x="5127" y="0"/>
                  </a:lnTo>
                  <a:lnTo>
                    <a:pt x="5727" y="0"/>
                  </a:lnTo>
                  <a:lnTo>
                    <a:pt x="6326" y="0"/>
                  </a:lnTo>
                  <a:lnTo>
                    <a:pt x="6871" y="0"/>
                  </a:lnTo>
                  <a:lnTo>
                    <a:pt x="7035" y="0"/>
                  </a:lnTo>
                  <a:lnTo>
                    <a:pt x="7309" y="0"/>
                  </a:lnTo>
                  <a:lnTo>
                    <a:pt x="7634" y="0"/>
                  </a:lnTo>
                  <a:lnTo>
                    <a:pt x="7963" y="0"/>
                  </a:lnTo>
                  <a:lnTo>
                    <a:pt x="8508" y="0"/>
                  </a:lnTo>
                  <a:lnTo>
                    <a:pt x="8946" y="0"/>
                  </a:lnTo>
                  <a:lnTo>
                    <a:pt x="9816" y="0"/>
                  </a:lnTo>
                  <a:lnTo>
                    <a:pt x="10089" y="0"/>
                  </a:lnTo>
                  <a:lnTo>
                    <a:pt x="10308" y="0"/>
                  </a:lnTo>
                  <a:lnTo>
                    <a:pt x="10909" y="0"/>
                  </a:lnTo>
                  <a:lnTo>
                    <a:pt x="11235" y="0"/>
                  </a:lnTo>
                  <a:lnTo>
                    <a:pt x="11290" y="0"/>
                  </a:lnTo>
                  <a:lnTo>
                    <a:pt x="11454" y="0"/>
                  </a:lnTo>
                  <a:lnTo>
                    <a:pt x="11781" y="0"/>
                  </a:lnTo>
                  <a:lnTo>
                    <a:pt x="12327" y="0"/>
                  </a:lnTo>
                  <a:lnTo>
                    <a:pt x="12926" y="0"/>
                  </a:lnTo>
                  <a:lnTo>
                    <a:pt x="13635" y="0"/>
                  </a:lnTo>
                  <a:lnTo>
                    <a:pt x="13963" y="0"/>
                  </a:lnTo>
                  <a:lnTo>
                    <a:pt x="14235" y="0"/>
                  </a:lnTo>
                  <a:lnTo>
                    <a:pt x="14125" y="0"/>
                  </a:lnTo>
                  <a:lnTo>
                    <a:pt x="14235" y="0"/>
                  </a:lnTo>
                  <a:lnTo>
                    <a:pt x="14235" y="0"/>
                  </a:lnTo>
                  <a:lnTo>
                    <a:pt x="14399" y="0"/>
                  </a:lnTo>
                  <a:lnTo>
                    <a:pt x="14509" y="0"/>
                  </a:lnTo>
                  <a:lnTo>
                    <a:pt x="14835" y="0"/>
                  </a:lnTo>
                  <a:lnTo>
                    <a:pt x="15054" y="0"/>
                  </a:lnTo>
                  <a:lnTo>
                    <a:pt x="15328" y="0"/>
                  </a:lnTo>
                  <a:lnTo>
                    <a:pt x="15543" y="0"/>
                  </a:lnTo>
                  <a:lnTo>
                    <a:pt x="15762" y="0"/>
                  </a:lnTo>
                  <a:lnTo>
                    <a:pt x="16091" y="0"/>
                  </a:lnTo>
                  <a:lnTo>
                    <a:pt x="16198" y="0"/>
                  </a:lnTo>
                  <a:lnTo>
                    <a:pt x="16361" y="0"/>
                  </a:lnTo>
                  <a:lnTo>
                    <a:pt x="16472" y="0"/>
                  </a:lnTo>
                  <a:lnTo>
                    <a:pt x="16906" y="0"/>
                  </a:lnTo>
                  <a:lnTo>
                    <a:pt x="17125" y="0"/>
                  </a:lnTo>
                  <a:lnTo>
                    <a:pt x="17181" y="0"/>
                  </a:lnTo>
                  <a:lnTo>
                    <a:pt x="17399" y="0"/>
                  </a:lnTo>
                  <a:lnTo>
                    <a:pt x="17289" y="0"/>
                  </a:lnTo>
                  <a:lnTo>
                    <a:pt x="17780" y="0"/>
                  </a:lnTo>
                  <a:lnTo>
                    <a:pt x="18324" y="0"/>
                  </a:lnTo>
                  <a:lnTo>
                    <a:pt x="18380" y="0"/>
                  </a:lnTo>
                  <a:lnTo>
                    <a:pt x="18599" y="0"/>
                  </a:lnTo>
                  <a:lnTo>
                    <a:pt x="18873" y="0"/>
                  </a:lnTo>
                  <a:lnTo>
                    <a:pt x="18927" y="0"/>
                  </a:lnTo>
                  <a:lnTo>
                    <a:pt x="18927" y="0"/>
                  </a:lnTo>
                  <a:lnTo>
                    <a:pt x="19307" y="0"/>
                  </a:lnTo>
                  <a:lnTo>
                    <a:pt x="19307" y="0"/>
                  </a:lnTo>
                  <a:lnTo>
                    <a:pt x="19144" y="0"/>
                  </a:lnTo>
                  <a:lnTo>
                    <a:pt x="19199" y="0"/>
                  </a:lnTo>
                  <a:lnTo>
                    <a:pt x="19363" y="0"/>
                  </a:lnTo>
                  <a:lnTo>
                    <a:pt x="19471" y="0"/>
                  </a:lnTo>
                  <a:lnTo>
                    <a:pt x="19908" y="0"/>
                  </a:lnTo>
                  <a:lnTo>
                    <a:pt x="20017" y="0"/>
                  </a:lnTo>
                  <a:lnTo>
                    <a:pt x="20453" y="0"/>
                  </a:lnTo>
                  <a:lnTo>
                    <a:pt x="20836" y="0"/>
                  </a:lnTo>
                  <a:lnTo>
                    <a:pt x="21108" y="0"/>
                  </a:lnTo>
                  <a:lnTo>
                    <a:pt x="21489" y="0"/>
                  </a:lnTo>
                  <a:lnTo>
                    <a:pt x="21544" y="0"/>
                  </a:lnTo>
                  <a:lnTo>
                    <a:pt x="21600" y="0"/>
                  </a:lnTo>
                  <a:lnTo>
                    <a:pt x="21544" y="0"/>
                  </a:lnTo>
                  <a:lnTo>
                    <a:pt x="21544" y="0"/>
                  </a:lnTo>
                  <a:lnTo>
                    <a:pt x="21000" y="0"/>
                  </a:lnTo>
                  <a:lnTo>
                    <a:pt x="20781" y="0"/>
                  </a:lnTo>
                  <a:lnTo>
                    <a:pt x="20562" y="0"/>
                  </a:lnTo>
                  <a:lnTo>
                    <a:pt x="19743" y="0"/>
                  </a:lnTo>
                  <a:lnTo>
                    <a:pt x="18763" y="0"/>
                  </a:lnTo>
                  <a:lnTo>
                    <a:pt x="17670" y="0"/>
                  </a:lnTo>
                  <a:lnTo>
                    <a:pt x="16636" y="0"/>
                  </a:lnTo>
                  <a:lnTo>
                    <a:pt x="15653" y="0"/>
                  </a:lnTo>
                  <a:lnTo>
                    <a:pt x="15108" y="0"/>
                  </a:lnTo>
                  <a:lnTo>
                    <a:pt x="14780" y="0"/>
                  </a:lnTo>
                  <a:lnTo>
                    <a:pt x="14672" y="0"/>
                  </a:lnTo>
                  <a:lnTo>
                    <a:pt x="14399" y="0"/>
                  </a:lnTo>
                  <a:lnTo>
                    <a:pt x="14125" y="0"/>
                  </a:lnTo>
                  <a:lnTo>
                    <a:pt x="13471" y="0"/>
                  </a:lnTo>
                  <a:lnTo>
                    <a:pt x="13146" y="0"/>
                  </a:lnTo>
                  <a:lnTo>
                    <a:pt x="12926" y="0"/>
                  </a:lnTo>
                  <a:lnTo>
                    <a:pt x="12053" y="0"/>
                  </a:lnTo>
                  <a:lnTo>
                    <a:pt x="10909" y="0"/>
                  </a:lnTo>
                  <a:lnTo>
                    <a:pt x="10853" y="0"/>
                  </a:lnTo>
                  <a:lnTo>
                    <a:pt x="9926" y="0"/>
                  </a:lnTo>
                  <a:lnTo>
                    <a:pt x="8946" y="0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405" name="组合"/>
            <p:cNvGrpSpPr>
              <a:grpSpLocks/>
            </p:cNvGrpSpPr>
            <p:nvPr/>
          </p:nvGrpSpPr>
          <p:grpSpPr>
            <a:xfrm>
              <a:off x="3361823" y="3100258"/>
              <a:ext cx="26252" cy="47585"/>
              <a:chOff x="3361823" y="3100258"/>
              <a:chExt cx="26252" cy="47585"/>
            </a:xfrm>
          </p:grpSpPr>
          <p:sp>
            <p:nvSpPr>
              <p:cNvPr id="401" name="曲线"/>
              <p:cNvSpPr>
                <a:spLocks/>
              </p:cNvSpPr>
              <p:nvPr/>
            </p:nvSpPr>
            <p:spPr>
              <a:xfrm>
                <a:off x="3361823" y="3118606"/>
                <a:ext cx="1774" cy="5444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1345" y="0"/>
                    </a:moveTo>
                    <a:lnTo>
                      <a:pt x="251" y="0"/>
                    </a:lnTo>
                    <a:lnTo>
                      <a:pt x="10927" y="0"/>
                    </a:lnTo>
                    <a:lnTo>
                      <a:pt x="251" y="0"/>
                    </a:lnTo>
                    <a:lnTo>
                      <a:pt x="16265" y="0"/>
                    </a:lnTo>
                    <a:lnTo>
                      <a:pt x="10927" y="0"/>
                    </a:lnTo>
                    <a:lnTo>
                      <a:pt x="21345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402" name="曲线"/>
              <p:cNvSpPr>
                <a:spLocks/>
              </p:cNvSpPr>
              <p:nvPr/>
            </p:nvSpPr>
            <p:spPr>
              <a:xfrm>
                <a:off x="3361823" y="3105264"/>
                <a:ext cx="26252" cy="42579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4690" y="0"/>
                    </a:moveTo>
                    <a:lnTo>
                      <a:pt x="4690" y="0"/>
                    </a:lnTo>
                    <a:lnTo>
                      <a:pt x="5051" y="0"/>
                    </a:lnTo>
                    <a:lnTo>
                      <a:pt x="4690" y="0"/>
                    </a:lnTo>
                    <a:lnTo>
                      <a:pt x="4329" y="0"/>
                    </a:lnTo>
                    <a:lnTo>
                      <a:pt x="4329" y="0"/>
                    </a:lnTo>
                    <a:lnTo>
                      <a:pt x="4329" y="0"/>
                    </a:lnTo>
                    <a:lnTo>
                      <a:pt x="3246" y="0"/>
                    </a:lnTo>
                    <a:lnTo>
                      <a:pt x="2526" y="0"/>
                    </a:lnTo>
                    <a:lnTo>
                      <a:pt x="144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42" y="0"/>
                    </a:lnTo>
                    <a:lnTo>
                      <a:pt x="1804" y="0"/>
                    </a:lnTo>
                    <a:lnTo>
                      <a:pt x="1442" y="0"/>
                    </a:lnTo>
                    <a:lnTo>
                      <a:pt x="2526" y="0"/>
                    </a:lnTo>
                    <a:lnTo>
                      <a:pt x="2526" y="0"/>
                    </a:lnTo>
                    <a:lnTo>
                      <a:pt x="1442" y="0"/>
                    </a:lnTo>
                    <a:lnTo>
                      <a:pt x="1098" y="0"/>
                    </a:lnTo>
                    <a:lnTo>
                      <a:pt x="1442" y="0"/>
                    </a:lnTo>
                    <a:lnTo>
                      <a:pt x="738" y="0"/>
                    </a:lnTo>
                    <a:lnTo>
                      <a:pt x="1442" y="0"/>
                    </a:lnTo>
                    <a:lnTo>
                      <a:pt x="1442" y="0"/>
                    </a:lnTo>
                    <a:lnTo>
                      <a:pt x="2886" y="0"/>
                    </a:lnTo>
                    <a:lnTo>
                      <a:pt x="4329" y="0"/>
                    </a:lnTo>
                    <a:lnTo>
                      <a:pt x="5411" y="0"/>
                    </a:lnTo>
                    <a:lnTo>
                      <a:pt x="7920" y="0"/>
                    </a:lnTo>
                    <a:lnTo>
                      <a:pt x="10086" y="0"/>
                    </a:lnTo>
                    <a:lnTo>
                      <a:pt x="13316" y="0"/>
                    </a:lnTo>
                    <a:lnTo>
                      <a:pt x="16186" y="0"/>
                    </a:lnTo>
                    <a:lnTo>
                      <a:pt x="19433" y="0"/>
                    </a:lnTo>
                    <a:lnTo>
                      <a:pt x="20860" y="0"/>
                    </a:lnTo>
                    <a:lnTo>
                      <a:pt x="21581" y="0"/>
                    </a:lnTo>
                    <a:lnTo>
                      <a:pt x="21221" y="0"/>
                    </a:lnTo>
                    <a:lnTo>
                      <a:pt x="21581" y="0"/>
                    </a:lnTo>
                    <a:lnTo>
                      <a:pt x="21581" y="0"/>
                    </a:lnTo>
                    <a:lnTo>
                      <a:pt x="21221" y="0"/>
                    </a:lnTo>
                    <a:lnTo>
                      <a:pt x="21581" y="0"/>
                    </a:lnTo>
                    <a:lnTo>
                      <a:pt x="19795" y="0"/>
                    </a:lnTo>
                    <a:lnTo>
                      <a:pt x="18713" y="0"/>
                    </a:lnTo>
                    <a:lnTo>
                      <a:pt x="17268" y="0"/>
                    </a:lnTo>
                    <a:lnTo>
                      <a:pt x="15464" y="0"/>
                    </a:lnTo>
                    <a:lnTo>
                      <a:pt x="15464" y="0"/>
                    </a:lnTo>
                    <a:lnTo>
                      <a:pt x="13677" y="0"/>
                    </a:lnTo>
                    <a:lnTo>
                      <a:pt x="15826" y="0"/>
                    </a:lnTo>
                    <a:lnTo>
                      <a:pt x="15464" y="0"/>
                    </a:lnTo>
                    <a:lnTo>
                      <a:pt x="14398" y="0"/>
                    </a:lnTo>
                    <a:lnTo>
                      <a:pt x="13316" y="0"/>
                    </a:lnTo>
                    <a:lnTo>
                      <a:pt x="12234" y="0"/>
                    </a:lnTo>
                    <a:lnTo>
                      <a:pt x="11872" y="0"/>
                    </a:lnTo>
                    <a:lnTo>
                      <a:pt x="11512" y="0"/>
                    </a:lnTo>
                    <a:lnTo>
                      <a:pt x="11512" y="0"/>
                    </a:lnTo>
                    <a:lnTo>
                      <a:pt x="8282" y="0"/>
                    </a:lnTo>
                    <a:lnTo>
                      <a:pt x="7920" y="0"/>
                    </a:lnTo>
                    <a:lnTo>
                      <a:pt x="6478" y="0"/>
                    </a:lnTo>
                    <a:lnTo>
                      <a:pt x="6839" y="0"/>
                    </a:lnTo>
                    <a:lnTo>
                      <a:pt x="469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403" name="曲线"/>
              <p:cNvSpPr>
                <a:spLocks/>
              </p:cNvSpPr>
              <p:nvPr/>
            </p:nvSpPr>
            <p:spPr>
              <a:xfrm>
                <a:off x="3363577" y="3100258"/>
                <a:ext cx="4386" cy="376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943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2959" y="0"/>
                    </a:lnTo>
                    <a:lnTo>
                      <a:pt x="12959" y="0"/>
                    </a:lnTo>
                    <a:lnTo>
                      <a:pt x="17278" y="0"/>
                    </a:lnTo>
                    <a:lnTo>
                      <a:pt x="21600" y="0"/>
                    </a:lnTo>
                    <a:lnTo>
                      <a:pt x="19439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404" name="曲线"/>
              <p:cNvSpPr>
                <a:spLocks/>
              </p:cNvSpPr>
              <p:nvPr/>
            </p:nvSpPr>
            <p:spPr>
              <a:xfrm>
                <a:off x="3367941" y="3101495"/>
                <a:ext cx="6577" cy="5026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947" y="0"/>
                    </a:moveTo>
                    <a:lnTo>
                      <a:pt x="2947" y="0"/>
                    </a:lnTo>
                    <a:lnTo>
                      <a:pt x="5758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8640" y="0"/>
                    </a:lnTo>
                    <a:lnTo>
                      <a:pt x="12958" y="0"/>
                    </a:lnTo>
                    <a:lnTo>
                      <a:pt x="18720" y="0"/>
                    </a:lnTo>
                    <a:lnTo>
                      <a:pt x="21600" y="0"/>
                    </a:lnTo>
                    <a:lnTo>
                      <a:pt x="20159" y="0"/>
                    </a:lnTo>
                    <a:lnTo>
                      <a:pt x="11518" y="0"/>
                    </a:lnTo>
                    <a:lnTo>
                      <a:pt x="11518" y="0"/>
                    </a:lnTo>
                    <a:lnTo>
                      <a:pt x="2947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406" name="曲线"/>
            <p:cNvSpPr>
              <a:spLocks/>
            </p:cNvSpPr>
            <p:nvPr/>
          </p:nvSpPr>
          <p:spPr>
            <a:xfrm>
              <a:off x="3212372" y="2806062"/>
              <a:ext cx="338684" cy="3159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198" y="0"/>
                  </a:moveTo>
                  <a:lnTo>
                    <a:pt x="9225" y="0"/>
                  </a:lnTo>
                  <a:lnTo>
                    <a:pt x="9225" y="0"/>
                  </a:lnTo>
                  <a:lnTo>
                    <a:pt x="9198" y="0"/>
                  </a:lnTo>
                </a:path>
                <a:path w="21600" h="21600">
                  <a:moveTo>
                    <a:pt x="5323" y="0"/>
                  </a:moveTo>
                  <a:lnTo>
                    <a:pt x="5212" y="0"/>
                  </a:lnTo>
                  <a:lnTo>
                    <a:pt x="5045" y="0"/>
                  </a:lnTo>
                  <a:lnTo>
                    <a:pt x="4793" y="0"/>
                  </a:lnTo>
                  <a:lnTo>
                    <a:pt x="4599" y="0"/>
                  </a:lnTo>
                  <a:lnTo>
                    <a:pt x="4515" y="0"/>
                  </a:lnTo>
                  <a:lnTo>
                    <a:pt x="4375" y="0"/>
                  </a:lnTo>
                  <a:lnTo>
                    <a:pt x="4291" y="0"/>
                  </a:lnTo>
                  <a:lnTo>
                    <a:pt x="4154" y="0"/>
                  </a:lnTo>
                  <a:lnTo>
                    <a:pt x="4014" y="0"/>
                  </a:lnTo>
                  <a:lnTo>
                    <a:pt x="3763" y="0"/>
                  </a:lnTo>
                  <a:lnTo>
                    <a:pt x="3790" y="0"/>
                  </a:lnTo>
                  <a:lnTo>
                    <a:pt x="3902" y="0"/>
                  </a:lnTo>
                  <a:lnTo>
                    <a:pt x="3817" y="0"/>
                  </a:lnTo>
                  <a:lnTo>
                    <a:pt x="3817" y="0"/>
                  </a:lnTo>
                  <a:lnTo>
                    <a:pt x="3679" y="0"/>
                  </a:lnTo>
                  <a:lnTo>
                    <a:pt x="3483" y="0"/>
                  </a:lnTo>
                  <a:lnTo>
                    <a:pt x="3595" y="0"/>
                  </a:lnTo>
                  <a:lnTo>
                    <a:pt x="3595" y="0"/>
                  </a:lnTo>
                  <a:lnTo>
                    <a:pt x="3512" y="0"/>
                  </a:lnTo>
                  <a:lnTo>
                    <a:pt x="3232" y="0"/>
                  </a:lnTo>
                  <a:lnTo>
                    <a:pt x="3093" y="0"/>
                  </a:lnTo>
                  <a:lnTo>
                    <a:pt x="3065" y="0"/>
                  </a:lnTo>
                  <a:lnTo>
                    <a:pt x="2954" y="0"/>
                  </a:lnTo>
                  <a:lnTo>
                    <a:pt x="2621" y="0"/>
                  </a:lnTo>
                  <a:lnTo>
                    <a:pt x="2480" y="0"/>
                  </a:lnTo>
                  <a:lnTo>
                    <a:pt x="2229" y="0"/>
                  </a:lnTo>
                  <a:lnTo>
                    <a:pt x="1811" y="0"/>
                  </a:lnTo>
                  <a:lnTo>
                    <a:pt x="1533" y="0"/>
                  </a:lnTo>
                  <a:lnTo>
                    <a:pt x="1422" y="0"/>
                  </a:lnTo>
                  <a:lnTo>
                    <a:pt x="1393" y="0"/>
                  </a:lnTo>
                  <a:lnTo>
                    <a:pt x="1227" y="0"/>
                  </a:lnTo>
                  <a:lnTo>
                    <a:pt x="1115" y="0"/>
                  </a:lnTo>
                  <a:lnTo>
                    <a:pt x="975" y="0"/>
                  </a:lnTo>
                  <a:lnTo>
                    <a:pt x="920" y="0"/>
                  </a:lnTo>
                  <a:lnTo>
                    <a:pt x="724" y="0"/>
                  </a:lnTo>
                  <a:lnTo>
                    <a:pt x="614" y="0"/>
                  </a:lnTo>
                  <a:lnTo>
                    <a:pt x="475" y="0"/>
                  </a:lnTo>
                  <a:lnTo>
                    <a:pt x="475" y="0"/>
                  </a:lnTo>
                  <a:lnTo>
                    <a:pt x="614" y="0"/>
                  </a:lnTo>
                  <a:lnTo>
                    <a:pt x="809" y="0"/>
                  </a:lnTo>
                  <a:lnTo>
                    <a:pt x="892" y="0"/>
                  </a:lnTo>
                  <a:lnTo>
                    <a:pt x="1032" y="0"/>
                  </a:lnTo>
                  <a:lnTo>
                    <a:pt x="1144" y="0"/>
                  </a:lnTo>
                  <a:lnTo>
                    <a:pt x="1115" y="0"/>
                  </a:lnTo>
                  <a:lnTo>
                    <a:pt x="1144" y="0"/>
                  </a:lnTo>
                  <a:lnTo>
                    <a:pt x="1422" y="0"/>
                  </a:lnTo>
                  <a:lnTo>
                    <a:pt x="1561" y="0"/>
                  </a:lnTo>
                  <a:lnTo>
                    <a:pt x="1672" y="0"/>
                  </a:lnTo>
                  <a:lnTo>
                    <a:pt x="1615" y="0"/>
                  </a:lnTo>
                  <a:lnTo>
                    <a:pt x="1784" y="0"/>
                  </a:lnTo>
                  <a:lnTo>
                    <a:pt x="1951" y="0"/>
                  </a:lnTo>
                  <a:lnTo>
                    <a:pt x="1924" y="0"/>
                  </a:lnTo>
                  <a:lnTo>
                    <a:pt x="1978" y="0"/>
                  </a:lnTo>
                  <a:lnTo>
                    <a:pt x="1839" y="0"/>
                  </a:lnTo>
                  <a:lnTo>
                    <a:pt x="1672" y="0"/>
                  </a:lnTo>
                  <a:lnTo>
                    <a:pt x="1590" y="0"/>
                  </a:lnTo>
                  <a:lnTo>
                    <a:pt x="1672" y="0"/>
                  </a:lnTo>
                  <a:lnTo>
                    <a:pt x="1672" y="0"/>
                  </a:lnTo>
                  <a:lnTo>
                    <a:pt x="1506" y="0"/>
                  </a:lnTo>
                  <a:lnTo>
                    <a:pt x="1422" y="0"/>
                  </a:lnTo>
                  <a:lnTo>
                    <a:pt x="1115" y="0"/>
                  </a:lnTo>
                  <a:lnTo>
                    <a:pt x="585" y="0"/>
                  </a:lnTo>
                  <a:lnTo>
                    <a:pt x="447" y="0"/>
                  </a:lnTo>
                  <a:lnTo>
                    <a:pt x="335" y="0"/>
                  </a:lnTo>
                  <a:lnTo>
                    <a:pt x="278" y="0"/>
                  </a:lnTo>
                  <a:lnTo>
                    <a:pt x="166" y="0"/>
                  </a:lnTo>
                  <a:lnTo>
                    <a:pt x="28" y="0"/>
                  </a:lnTo>
                  <a:lnTo>
                    <a:pt x="1" y="0"/>
                  </a:lnTo>
                  <a:lnTo>
                    <a:pt x="222" y="0"/>
                  </a:lnTo>
                  <a:lnTo>
                    <a:pt x="447" y="0"/>
                  </a:lnTo>
                  <a:lnTo>
                    <a:pt x="278" y="0"/>
                  </a:lnTo>
                  <a:lnTo>
                    <a:pt x="141" y="0"/>
                  </a:lnTo>
                  <a:lnTo>
                    <a:pt x="112" y="0"/>
                  </a:lnTo>
                  <a:lnTo>
                    <a:pt x="195" y="0"/>
                  </a:lnTo>
                  <a:lnTo>
                    <a:pt x="447" y="0"/>
                  </a:lnTo>
                  <a:lnTo>
                    <a:pt x="920" y="0"/>
                  </a:lnTo>
                  <a:lnTo>
                    <a:pt x="1088" y="0"/>
                  </a:lnTo>
                  <a:lnTo>
                    <a:pt x="1281" y="0"/>
                  </a:lnTo>
                  <a:lnTo>
                    <a:pt x="1590" y="0"/>
                  </a:lnTo>
                  <a:lnTo>
                    <a:pt x="1590" y="0"/>
                  </a:lnTo>
                  <a:lnTo>
                    <a:pt x="1590" y="0"/>
                  </a:lnTo>
                  <a:lnTo>
                    <a:pt x="1615" y="0"/>
                  </a:lnTo>
                  <a:lnTo>
                    <a:pt x="1784" y="0"/>
                  </a:lnTo>
                  <a:lnTo>
                    <a:pt x="1728" y="0"/>
                  </a:lnTo>
                  <a:lnTo>
                    <a:pt x="1672" y="0"/>
                  </a:lnTo>
                  <a:lnTo>
                    <a:pt x="1533" y="0"/>
                  </a:lnTo>
                  <a:lnTo>
                    <a:pt x="1422" y="0"/>
                  </a:lnTo>
                  <a:lnTo>
                    <a:pt x="1115" y="0"/>
                  </a:lnTo>
                  <a:lnTo>
                    <a:pt x="1115" y="0"/>
                  </a:lnTo>
                  <a:lnTo>
                    <a:pt x="1003" y="0"/>
                  </a:lnTo>
                  <a:lnTo>
                    <a:pt x="975" y="0"/>
                  </a:lnTo>
                  <a:lnTo>
                    <a:pt x="864" y="0"/>
                  </a:lnTo>
                  <a:lnTo>
                    <a:pt x="753" y="0"/>
                  </a:lnTo>
                  <a:lnTo>
                    <a:pt x="753" y="0"/>
                  </a:lnTo>
                  <a:lnTo>
                    <a:pt x="668" y="0"/>
                  </a:lnTo>
                  <a:lnTo>
                    <a:pt x="614" y="0"/>
                  </a:lnTo>
                  <a:lnTo>
                    <a:pt x="557" y="0"/>
                  </a:lnTo>
                  <a:lnTo>
                    <a:pt x="529" y="0"/>
                  </a:lnTo>
                  <a:lnTo>
                    <a:pt x="557" y="0"/>
                  </a:lnTo>
                  <a:lnTo>
                    <a:pt x="864" y="0"/>
                  </a:lnTo>
                  <a:lnTo>
                    <a:pt x="975" y="0"/>
                  </a:lnTo>
                  <a:lnTo>
                    <a:pt x="1032" y="0"/>
                  </a:lnTo>
                  <a:lnTo>
                    <a:pt x="1088" y="0"/>
                  </a:lnTo>
                  <a:lnTo>
                    <a:pt x="1310" y="0"/>
                  </a:lnTo>
                  <a:lnTo>
                    <a:pt x="1868" y="0"/>
                  </a:lnTo>
                  <a:lnTo>
                    <a:pt x="2147" y="0"/>
                  </a:lnTo>
                  <a:lnTo>
                    <a:pt x="2368" y="0"/>
                  </a:lnTo>
                  <a:lnTo>
                    <a:pt x="2758" y="0"/>
                  </a:lnTo>
                  <a:lnTo>
                    <a:pt x="3011" y="0"/>
                  </a:lnTo>
                  <a:lnTo>
                    <a:pt x="3011" y="0"/>
                  </a:lnTo>
                  <a:lnTo>
                    <a:pt x="3121" y="0"/>
                  </a:lnTo>
                  <a:lnTo>
                    <a:pt x="3178" y="0"/>
                  </a:lnTo>
                  <a:lnTo>
                    <a:pt x="3065" y="0"/>
                  </a:lnTo>
                  <a:lnTo>
                    <a:pt x="3178" y="0"/>
                  </a:lnTo>
                  <a:lnTo>
                    <a:pt x="3178" y="0"/>
                  </a:lnTo>
                  <a:lnTo>
                    <a:pt x="3204" y="0"/>
                  </a:lnTo>
                  <a:lnTo>
                    <a:pt x="3232" y="0"/>
                  </a:lnTo>
                  <a:lnTo>
                    <a:pt x="3456" y="0"/>
                  </a:lnTo>
                  <a:lnTo>
                    <a:pt x="3512" y="0"/>
                  </a:lnTo>
                  <a:lnTo>
                    <a:pt x="3652" y="0"/>
                  </a:lnTo>
                  <a:lnTo>
                    <a:pt x="3624" y="0"/>
                  </a:lnTo>
                  <a:lnTo>
                    <a:pt x="3483" y="0"/>
                  </a:lnTo>
                  <a:lnTo>
                    <a:pt x="3373" y="0"/>
                  </a:lnTo>
                  <a:lnTo>
                    <a:pt x="3344" y="0"/>
                  </a:lnTo>
                  <a:lnTo>
                    <a:pt x="3317" y="0"/>
                  </a:lnTo>
                  <a:lnTo>
                    <a:pt x="3373" y="0"/>
                  </a:lnTo>
                  <a:lnTo>
                    <a:pt x="3373" y="0"/>
                  </a:lnTo>
                  <a:lnTo>
                    <a:pt x="3456" y="0"/>
                  </a:lnTo>
                  <a:lnTo>
                    <a:pt x="3652" y="0"/>
                  </a:lnTo>
                  <a:lnTo>
                    <a:pt x="3763" y="0"/>
                  </a:lnTo>
                  <a:lnTo>
                    <a:pt x="3652" y="0"/>
                  </a:lnTo>
                  <a:lnTo>
                    <a:pt x="3595" y="0"/>
                  </a:lnTo>
                  <a:lnTo>
                    <a:pt x="3400" y="0"/>
                  </a:lnTo>
                  <a:lnTo>
                    <a:pt x="3483" y="0"/>
                  </a:lnTo>
                  <a:lnTo>
                    <a:pt x="3595" y="0"/>
                  </a:lnTo>
                  <a:lnTo>
                    <a:pt x="3652" y="0"/>
                  </a:lnTo>
                  <a:lnTo>
                    <a:pt x="3652" y="0"/>
                  </a:lnTo>
                  <a:lnTo>
                    <a:pt x="3595" y="0"/>
                  </a:lnTo>
                  <a:lnTo>
                    <a:pt x="3595" y="0"/>
                  </a:lnTo>
                  <a:lnTo>
                    <a:pt x="3707" y="0"/>
                  </a:lnTo>
                  <a:lnTo>
                    <a:pt x="3595" y="0"/>
                  </a:lnTo>
                  <a:lnTo>
                    <a:pt x="3624" y="0"/>
                  </a:lnTo>
                  <a:lnTo>
                    <a:pt x="3817" y="0"/>
                  </a:lnTo>
                  <a:lnTo>
                    <a:pt x="3874" y="0"/>
                  </a:lnTo>
                  <a:lnTo>
                    <a:pt x="3930" y="0"/>
                  </a:lnTo>
                  <a:lnTo>
                    <a:pt x="3817" y="0"/>
                  </a:lnTo>
                  <a:lnTo>
                    <a:pt x="3817" y="0"/>
                  </a:lnTo>
                  <a:lnTo>
                    <a:pt x="4041" y="0"/>
                  </a:lnTo>
                  <a:lnTo>
                    <a:pt x="3874" y="0"/>
                  </a:lnTo>
                  <a:lnTo>
                    <a:pt x="4041" y="0"/>
                  </a:lnTo>
                  <a:lnTo>
                    <a:pt x="4041" y="0"/>
                  </a:lnTo>
                  <a:lnTo>
                    <a:pt x="4347" y="0"/>
                  </a:lnTo>
                  <a:lnTo>
                    <a:pt x="4347" y="0"/>
                  </a:lnTo>
                  <a:lnTo>
                    <a:pt x="4488" y="0"/>
                  </a:lnTo>
                  <a:lnTo>
                    <a:pt x="4599" y="0"/>
                  </a:lnTo>
                  <a:lnTo>
                    <a:pt x="4654" y="0"/>
                  </a:lnTo>
                  <a:lnTo>
                    <a:pt x="4767" y="0"/>
                  </a:lnTo>
                  <a:lnTo>
                    <a:pt x="4767" y="0"/>
                  </a:lnTo>
                  <a:lnTo>
                    <a:pt x="4932" y="0"/>
                  </a:lnTo>
                  <a:lnTo>
                    <a:pt x="5017" y="0"/>
                  </a:lnTo>
                  <a:lnTo>
                    <a:pt x="5017" y="0"/>
                  </a:lnTo>
                  <a:lnTo>
                    <a:pt x="5185" y="0"/>
                  </a:lnTo>
                  <a:lnTo>
                    <a:pt x="5266" y="0"/>
                  </a:lnTo>
                  <a:lnTo>
                    <a:pt x="5266" y="0"/>
                  </a:lnTo>
                  <a:lnTo>
                    <a:pt x="5323" y="0"/>
                  </a:lnTo>
                  <a:lnTo>
                    <a:pt x="5434" y="0"/>
                  </a:lnTo>
                  <a:lnTo>
                    <a:pt x="5463" y="0"/>
                  </a:lnTo>
                  <a:lnTo>
                    <a:pt x="5603" y="0"/>
                  </a:lnTo>
                  <a:lnTo>
                    <a:pt x="5685" y="0"/>
                  </a:lnTo>
                  <a:lnTo>
                    <a:pt x="5712" y="0"/>
                  </a:lnTo>
                  <a:lnTo>
                    <a:pt x="5768" y="0"/>
                  </a:lnTo>
                  <a:lnTo>
                    <a:pt x="5881" y="0"/>
                  </a:lnTo>
                  <a:lnTo>
                    <a:pt x="6103" y="0"/>
                  </a:lnTo>
                  <a:lnTo>
                    <a:pt x="6131" y="0"/>
                  </a:lnTo>
                  <a:lnTo>
                    <a:pt x="6271" y="0"/>
                  </a:lnTo>
                  <a:lnTo>
                    <a:pt x="6494" y="0"/>
                  </a:lnTo>
                  <a:lnTo>
                    <a:pt x="6578" y="0"/>
                  </a:lnTo>
                  <a:lnTo>
                    <a:pt x="6661" y="0"/>
                  </a:lnTo>
                  <a:lnTo>
                    <a:pt x="6715" y="0"/>
                  </a:lnTo>
                  <a:lnTo>
                    <a:pt x="6715" y="0"/>
                  </a:lnTo>
                  <a:lnTo>
                    <a:pt x="6883" y="0"/>
                  </a:lnTo>
                  <a:lnTo>
                    <a:pt x="6968" y="0"/>
                  </a:lnTo>
                  <a:lnTo>
                    <a:pt x="6968" y="0"/>
                  </a:lnTo>
                  <a:lnTo>
                    <a:pt x="7246" y="0"/>
                  </a:lnTo>
                  <a:lnTo>
                    <a:pt x="7496" y="0"/>
                  </a:lnTo>
                  <a:lnTo>
                    <a:pt x="7692" y="0"/>
                  </a:lnTo>
                  <a:lnTo>
                    <a:pt x="7970" y="0"/>
                  </a:lnTo>
                  <a:lnTo>
                    <a:pt x="8248" y="0"/>
                  </a:lnTo>
                  <a:lnTo>
                    <a:pt x="8333" y="0"/>
                  </a:lnTo>
                  <a:lnTo>
                    <a:pt x="8276" y="0"/>
                  </a:lnTo>
                  <a:lnTo>
                    <a:pt x="8333" y="0"/>
                  </a:lnTo>
                  <a:lnTo>
                    <a:pt x="8361" y="0"/>
                  </a:lnTo>
                  <a:lnTo>
                    <a:pt x="8417" y="0"/>
                  </a:lnTo>
                  <a:lnTo>
                    <a:pt x="8696" y="0"/>
                  </a:lnTo>
                  <a:lnTo>
                    <a:pt x="8751" y="0"/>
                  </a:lnTo>
                  <a:lnTo>
                    <a:pt x="9085" y="0"/>
                  </a:lnTo>
                  <a:lnTo>
                    <a:pt x="9198" y="0"/>
                  </a:lnTo>
                  <a:lnTo>
                    <a:pt x="8945" y="0"/>
                  </a:lnTo>
                  <a:lnTo>
                    <a:pt x="8918" y="0"/>
                  </a:lnTo>
                  <a:lnTo>
                    <a:pt x="8974" y="0"/>
                  </a:lnTo>
                  <a:lnTo>
                    <a:pt x="9198" y="0"/>
                  </a:lnTo>
                  <a:lnTo>
                    <a:pt x="9170" y="0"/>
                  </a:lnTo>
                  <a:lnTo>
                    <a:pt x="9225" y="0"/>
                  </a:lnTo>
                  <a:lnTo>
                    <a:pt x="9448" y="0"/>
                  </a:lnTo>
                  <a:lnTo>
                    <a:pt x="9503" y="0"/>
                  </a:lnTo>
                  <a:lnTo>
                    <a:pt x="9671" y="0"/>
                  </a:lnTo>
                  <a:lnTo>
                    <a:pt x="9671" y="0"/>
                  </a:lnTo>
                  <a:lnTo>
                    <a:pt x="9616" y="0"/>
                  </a:lnTo>
                  <a:lnTo>
                    <a:pt x="9532" y="0"/>
                  </a:lnTo>
                  <a:lnTo>
                    <a:pt x="9532" y="0"/>
                  </a:lnTo>
                  <a:lnTo>
                    <a:pt x="9726" y="0"/>
                  </a:lnTo>
                  <a:lnTo>
                    <a:pt x="9894" y="0"/>
                  </a:lnTo>
                  <a:lnTo>
                    <a:pt x="9894" y="0"/>
                  </a:lnTo>
                  <a:lnTo>
                    <a:pt x="9671" y="0"/>
                  </a:lnTo>
                  <a:lnTo>
                    <a:pt x="9671" y="0"/>
                  </a:lnTo>
                  <a:lnTo>
                    <a:pt x="9642" y="0"/>
                  </a:lnTo>
                  <a:lnTo>
                    <a:pt x="9782" y="0"/>
                  </a:lnTo>
                  <a:lnTo>
                    <a:pt x="9642" y="0"/>
                  </a:lnTo>
                  <a:lnTo>
                    <a:pt x="9642" y="0"/>
                  </a:lnTo>
                  <a:lnTo>
                    <a:pt x="9726" y="0"/>
                  </a:lnTo>
                  <a:lnTo>
                    <a:pt x="9977" y="0"/>
                  </a:lnTo>
                  <a:lnTo>
                    <a:pt x="10033" y="0"/>
                  </a:lnTo>
                  <a:lnTo>
                    <a:pt x="10145" y="0"/>
                  </a:lnTo>
                  <a:lnTo>
                    <a:pt x="10228" y="0"/>
                  </a:lnTo>
                  <a:lnTo>
                    <a:pt x="10451" y="0"/>
                  </a:lnTo>
                  <a:lnTo>
                    <a:pt x="10451" y="0"/>
                  </a:lnTo>
                  <a:lnTo>
                    <a:pt x="10591" y="0"/>
                  </a:lnTo>
                  <a:lnTo>
                    <a:pt x="10925" y="0"/>
                  </a:lnTo>
                  <a:lnTo>
                    <a:pt x="11120" y="0"/>
                  </a:lnTo>
                  <a:lnTo>
                    <a:pt x="11260" y="0"/>
                  </a:lnTo>
                  <a:lnTo>
                    <a:pt x="11204" y="0"/>
                  </a:lnTo>
                  <a:lnTo>
                    <a:pt x="11260" y="0"/>
                  </a:lnTo>
                  <a:lnTo>
                    <a:pt x="11453" y="0"/>
                  </a:lnTo>
                  <a:lnTo>
                    <a:pt x="11734" y="0"/>
                  </a:lnTo>
                  <a:lnTo>
                    <a:pt x="11900" y="0"/>
                  </a:lnTo>
                  <a:lnTo>
                    <a:pt x="12012" y="0"/>
                  </a:lnTo>
                  <a:lnTo>
                    <a:pt x="12709" y="0"/>
                  </a:lnTo>
                  <a:lnTo>
                    <a:pt x="12820" y="0"/>
                  </a:lnTo>
                  <a:lnTo>
                    <a:pt x="13350" y="0"/>
                  </a:lnTo>
                  <a:lnTo>
                    <a:pt x="13266" y="0"/>
                  </a:lnTo>
                  <a:lnTo>
                    <a:pt x="13238" y="0"/>
                  </a:lnTo>
                  <a:lnTo>
                    <a:pt x="13127" y="0"/>
                  </a:lnTo>
                  <a:lnTo>
                    <a:pt x="13154" y="0"/>
                  </a:lnTo>
                  <a:lnTo>
                    <a:pt x="13238" y="0"/>
                  </a:lnTo>
                  <a:lnTo>
                    <a:pt x="13377" y="0"/>
                  </a:lnTo>
                  <a:lnTo>
                    <a:pt x="13405" y="0"/>
                  </a:lnTo>
                  <a:lnTo>
                    <a:pt x="13432" y="0"/>
                  </a:lnTo>
                  <a:lnTo>
                    <a:pt x="13432" y="0"/>
                  </a:lnTo>
                  <a:lnTo>
                    <a:pt x="13516" y="0"/>
                  </a:lnTo>
                  <a:lnTo>
                    <a:pt x="13936" y="0"/>
                  </a:lnTo>
                  <a:lnTo>
                    <a:pt x="13936" y="0"/>
                  </a:lnTo>
                  <a:lnTo>
                    <a:pt x="14214" y="0"/>
                  </a:lnTo>
                  <a:lnTo>
                    <a:pt x="14157" y="0"/>
                  </a:lnTo>
                  <a:lnTo>
                    <a:pt x="14269" y="0"/>
                  </a:lnTo>
                  <a:lnTo>
                    <a:pt x="14326" y="0"/>
                  </a:lnTo>
                  <a:lnTo>
                    <a:pt x="14491" y="0"/>
                  </a:lnTo>
                  <a:lnTo>
                    <a:pt x="14407" y="0"/>
                  </a:lnTo>
                  <a:lnTo>
                    <a:pt x="14464" y="0"/>
                  </a:lnTo>
                  <a:lnTo>
                    <a:pt x="14353" y="0"/>
                  </a:lnTo>
                  <a:lnTo>
                    <a:pt x="14353" y="0"/>
                  </a:lnTo>
                  <a:lnTo>
                    <a:pt x="14407" y="0"/>
                  </a:lnTo>
                  <a:lnTo>
                    <a:pt x="14464" y="0"/>
                  </a:lnTo>
                  <a:lnTo>
                    <a:pt x="14520" y="0"/>
                  </a:lnTo>
                  <a:lnTo>
                    <a:pt x="15022" y="0"/>
                  </a:lnTo>
                  <a:lnTo>
                    <a:pt x="15104" y="0"/>
                  </a:lnTo>
                  <a:lnTo>
                    <a:pt x="15104" y="0"/>
                  </a:lnTo>
                  <a:lnTo>
                    <a:pt x="15189" y="0"/>
                  </a:lnTo>
                  <a:lnTo>
                    <a:pt x="15217" y="0"/>
                  </a:lnTo>
                  <a:lnTo>
                    <a:pt x="15160" y="0"/>
                  </a:lnTo>
                  <a:lnTo>
                    <a:pt x="15078" y="0"/>
                  </a:lnTo>
                  <a:lnTo>
                    <a:pt x="15050" y="0"/>
                  </a:lnTo>
                  <a:lnTo>
                    <a:pt x="15189" y="0"/>
                  </a:lnTo>
                  <a:lnTo>
                    <a:pt x="15300" y="0"/>
                  </a:lnTo>
                  <a:lnTo>
                    <a:pt x="15300" y="0"/>
                  </a:lnTo>
                  <a:lnTo>
                    <a:pt x="15328" y="0"/>
                  </a:lnTo>
                  <a:lnTo>
                    <a:pt x="15441" y="0"/>
                  </a:lnTo>
                  <a:lnTo>
                    <a:pt x="15550" y="0"/>
                  </a:lnTo>
                  <a:lnTo>
                    <a:pt x="15606" y="0"/>
                  </a:lnTo>
                  <a:lnTo>
                    <a:pt x="15635" y="0"/>
                  </a:lnTo>
                  <a:lnTo>
                    <a:pt x="15635" y="0"/>
                  </a:lnTo>
                  <a:lnTo>
                    <a:pt x="15662" y="0"/>
                  </a:lnTo>
                  <a:lnTo>
                    <a:pt x="15718" y="0"/>
                  </a:lnTo>
                  <a:lnTo>
                    <a:pt x="15746" y="0"/>
                  </a:lnTo>
                  <a:lnTo>
                    <a:pt x="15856" y="0"/>
                  </a:lnTo>
                  <a:lnTo>
                    <a:pt x="15856" y="0"/>
                  </a:lnTo>
                  <a:lnTo>
                    <a:pt x="15941" y="0"/>
                  </a:lnTo>
                  <a:lnTo>
                    <a:pt x="16024" y="0"/>
                  </a:lnTo>
                  <a:lnTo>
                    <a:pt x="15941" y="0"/>
                  </a:lnTo>
                  <a:lnTo>
                    <a:pt x="15996" y="0"/>
                  </a:lnTo>
                  <a:lnTo>
                    <a:pt x="15941" y="0"/>
                  </a:lnTo>
                  <a:lnTo>
                    <a:pt x="15913" y="0"/>
                  </a:lnTo>
                  <a:lnTo>
                    <a:pt x="15913" y="0"/>
                  </a:lnTo>
                  <a:lnTo>
                    <a:pt x="15662" y="0"/>
                  </a:lnTo>
                  <a:lnTo>
                    <a:pt x="15635" y="0"/>
                  </a:lnTo>
                  <a:lnTo>
                    <a:pt x="15662" y="0"/>
                  </a:lnTo>
                  <a:lnTo>
                    <a:pt x="15606" y="0"/>
                  </a:lnTo>
                  <a:lnTo>
                    <a:pt x="15606" y="0"/>
                  </a:lnTo>
                  <a:lnTo>
                    <a:pt x="15384" y="0"/>
                  </a:lnTo>
                  <a:lnTo>
                    <a:pt x="15217" y="0"/>
                  </a:lnTo>
                  <a:lnTo>
                    <a:pt x="15050" y="0"/>
                  </a:lnTo>
                  <a:lnTo>
                    <a:pt x="15050" y="0"/>
                  </a:lnTo>
                  <a:lnTo>
                    <a:pt x="15189" y="0"/>
                  </a:lnTo>
                  <a:lnTo>
                    <a:pt x="15244" y="0"/>
                  </a:lnTo>
                  <a:lnTo>
                    <a:pt x="15357" y="0"/>
                  </a:lnTo>
                  <a:lnTo>
                    <a:pt x="15467" y="0"/>
                  </a:lnTo>
                  <a:lnTo>
                    <a:pt x="15550" y="0"/>
                  </a:lnTo>
                  <a:lnTo>
                    <a:pt x="15495" y="0"/>
                  </a:lnTo>
                  <a:lnTo>
                    <a:pt x="15522" y="0"/>
                  </a:lnTo>
                  <a:lnTo>
                    <a:pt x="15357" y="0"/>
                  </a:lnTo>
                  <a:lnTo>
                    <a:pt x="15217" y="0"/>
                  </a:lnTo>
                  <a:lnTo>
                    <a:pt x="14826" y="0"/>
                  </a:lnTo>
                  <a:lnTo>
                    <a:pt x="14855" y="0"/>
                  </a:lnTo>
                  <a:lnTo>
                    <a:pt x="15022" y="0"/>
                  </a:lnTo>
                  <a:lnTo>
                    <a:pt x="15078" y="0"/>
                  </a:lnTo>
                  <a:lnTo>
                    <a:pt x="15022" y="0"/>
                  </a:lnTo>
                  <a:lnTo>
                    <a:pt x="15022" y="0"/>
                  </a:lnTo>
                  <a:lnTo>
                    <a:pt x="15078" y="0"/>
                  </a:lnTo>
                  <a:lnTo>
                    <a:pt x="15104" y="0"/>
                  </a:lnTo>
                  <a:lnTo>
                    <a:pt x="15189" y="0"/>
                  </a:lnTo>
                  <a:lnTo>
                    <a:pt x="15300" y="0"/>
                  </a:lnTo>
                  <a:lnTo>
                    <a:pt x="15300" y="0"/>
                  </a:lnTo>
                  <a:lnTo>
                    <a:pt x="15384" y="0"/>
                  </a:lnTo>
                  <a:lnTo>
                    <a:pt x="15550" y="0"/>
                  </a:lnTo>
                  <a:lnTo>
                    <a:pt x="15635" y="0"/>
                  </a:lnTo>
                  <a:lnTo>
                    <a:pt x="15522" y="0"/>
                  </a:lnTo>
                  <a:lnTo>
                    <a:pt x="15550" y="0"/>
                  </a:lnTo>
                  <a:lnTo>
                    <a:pt x="15635" y="0"/>
                  </a:lnTo>
                  <a:lnTo>
                    <a:pt x="15746" y="0"/>
                  </a:lnTo>
                  <a:lnTo>
                    <a:pt x="15802" y="0"/>
                  </a:lnTo>
                  <a:lnTo>
                    <a:pt x="15941" y="0"/>
                  </a:lnTo>
                  <a:lnTo>
                    <a:pt x="15996" y="0"/>
                  </a:lnTo>
                  <a:lnTo>
                    <a:pt x="16053" y="0"/>
                  </a:lnTo>
                  <a:lnTo>
                    <a:pt x="16165" y="0"/>
                  </a:lnTo>
                  <a:lnTo>
                    <a:pt x="16193" y="0"/>
                  </a:lnTo>
                  <a:lnTo>
                    <a:pt x="16193" y="0"/>
                  </a:lnTo>
                  <a:lnTo>
                    <a:pt x="16247" y="0"/>
                  </a:lnTo>
                  <a:lnTo>
                    <a:pt x="16247" y="0"/>
                  </a:lnTo>
                  <a:lnTo>
                    <a:pt x="16415" y="0"/>
                  </a:lnTo>
                  <a:lnTo>
                    <a:pt x="16554" y="0"/>
                  </a:lnTo>
                  <a:lnTo>
                    <a:pt x="16721" y="0"/>
                  </a:lnTo>
                  <a:lnTo>
                    <a:pt x="17195" y="0"/>
                  </a:lnTo>
                  <a:lnTo>
                    <a:pt x="17447" y="0"/>
                  </a:lnTo>
                  <a:lnTo>
                    <a:pt x="17724" y="0"/>
                  </a:lnTo>
                  <a:lnTo>
                    <a:pt x="17836" y="0"/>
                  </a:lnTo>
                  <a:lnTo>
                    <a:pt x="17893" y="0"/>
                  </a:lnTo>
                  <a:lnTo>
                    <a:pt x="17977" y="0"/>
                  </a:lnTo>
                  <a:lnTo>
                    <a:pt x="18114" y="0"/>
                  </a:lnTo>
                  <a:lnTo>
                    <a:pt x="18171" y="0"/>
                  </a:lnTo>
                  <a:lnTo>
                    <a:pt x="18114" y="0"/>
                  </a:lnTo>
                  <a:lnTo>
                    <a:pt x="18086" y="0"/>
                  </a:lnTo>
                  <a:lnTo>
                    <a:pt x="17977" y="0"/>
                  </a:lnTo>
                  <a:lnTo>
                    <a:pt x="17893" y="0"/>
                  </a:lnTo>
                  <a:lnTo>
                    <a:pt x="17893" y="0"/>
                  </a:lnTo>
                  <a:lnTo>
                    <a:pt x="17836" y="0"/>
                  </a:lnTo>
                  <a:lnTo>
                    <a:pt x="17724" y="0"/>
                  </a:lnTo>
                  <a:lnTo>
                    <a:pt x="17697" y="0"/>
                  </a:lnTo>
                  <a:lnTo>
                    <a:pt x="17558" y="0"/>
                  </a:lnTo>
                  <a:lnTo>
                    <a:pt x="17530" y="0"/>
                  </a:lnTo>
                  <a:lnTo>
                    <a:pt x="17447" y="0"/>
                  </a:lnTo>
                  <a:lnTo>
                    <a:pt x="17447" y="0"/>
                  </a:lnTo>
                  <a:lnTo>
                    <a:pt x="17530" y="0"/>
                  </a:lnTo>
                  <a:lnTo>
                    <a:pt x="17613" y="0"/>
                  </a:lnTo>
                  <a:lnTo>
                    <a:pt x="17613" y="0"/>
                  </a:lnTo>
                  <a:lnTo>
                    <a:pt x="17752" y="0"/>
                  </a:lnTo>
                  <a:lnTo>
                    <a:pt x="17865" y="0"/>
                  </a:lnTo>
                  <a:lnTo>
                    <a:pt x="17977" y="0"/>
                  </a:lnTo>
                  <a:lnTo>
                    <a:pt x="17977" y="0"/>
                  </a:lnTo>
                  <a:lnTo>
                    <a:pt x="17948" y="0"/>
                  </a:lnTo>
                  <a:lnTo>
                    <a:pt x="18005" y="0"/>
                  </a:lnTo>
                  <a:lnTo>
                    <a:pt x="18005" y="0"/>
                  </a:lnTo>
                  <a:lnTo>
                    <a:pt x="18031" y="0"/>
                  </a:lnTo>
                  <a:lnTo>
                    <a:pt x="18005" y="0"/>
                  </a:lnTo>
                  <a:lnTo>
                    <a:pt x="18086" y="0"/>
                  </a:lnTo>
                  <a:lnTo>
                    <a:pt x="18171" y="0"/>
                  </a:lnTo>
                  <a:lnTo>
                    <a:pt x="18282" y="0"/>
                  </a:lnTo>
                  <a:lnTo>
                    <a:pt x="18338" y="0"/>
                  </a:lnTo>
                  <a:lnTo>
                    <a:pt x="18420" y="0"/>
                  </a:lnTo>
                  <a:lnTo>
                    <a:pt x="18449" y="0"/>
                  </a:lnTo>
                  <a:lnTo>
                    <a:pt x="18449" y="0"/>
                  </a:lnTo>
                  <a:lnTo>
                    <a:pt x="18533" y="0"/>
                  </a:lnTo>
                  <a:lnTo>
                    <a:pt x="18560" y="0"/>
                  </a:lnTo>
                  <a:lnTo>
                    <a:pt x="18645" y="0"/>
                  </a:lnTo>
                  <a:lnTo>
                    <a:pt x="18673" y="0"/>
                  </a:lnTo>
                  <a:lnTo>
                    <a:pt x="18700" y="0"/>
                  </a:lnTo>
                  <a:lnTo>
                    <a:pt x="18700" y="0"/>
                  </a:lnTo>
                  <a:lnTo>
                    <a:pt x="18729" y="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812" y="0"/>
                  </a:lnTo>
                  <a:lnTo>
                    <a:pt x="18868" y="0"/>
                  </a:lnTo>
                  <a:lnTo>
                    <a:pt x="18980" y="0"/>
                  </a:lnTo>
                  <a:lnTo>
                    <a:pt x="19036" y="0"/>
                  </a:lnTo>
                  <a:lnTo>
                    <a:pt x="19008" y="0"/>
                  </a:lnTo>
                  <a:lnTo>
                    <a:pt x="19036" y="0"/>
                  </a:lnTo>
                  <a:lnTo>
                    <a:pt x="19008" y="0"/>
                  </a:lnTo>
                  <a:lnTo>
                    <a:pt x="19201" y="0"/>
                  </a:lnTo>
                  <a:lnTo>
                    <a:pt x="19201" y="0"/>
                  </a:lnTo>
                  <a:lnTo>
                    <a:pt x="19201" y="0"/>
                  </a:lnTo>
                  <a:lnTo>
                    <a:pt x="19117" y="0"/>
                  </a:lnTo>
                  <a:lnTo>
                    <a:pt x="19257" y="0"/>
                  </a:lnTo>
                  <a:lnTo>
                    <a:pt x="19397" y="0"/>
                  </a:lnTo>
                  <a:lnTo>
                    <a:pt x="19620" y="0"/>
                  </a:lnTo>
                  <a:lnTo>
                    <a:pt x="19703" y="0"/>
                  </a:lnTo>
                  <a:lnTo>
                    <a:pt x="19788" y="0"/>
                  </a:lnTo>
                  <a:lnTo>
                    <a:pt x="19954" y="0"/>
                  </a:lnTo>
                  <a:lnTo>
                    <a:pt x="19788" y="0"/>
                  </a:lnTo>
                  <a:lnTo>
                    <a:pt x="19788" y="0"/>
                  </a:lnTo>
                  <a:lnTo>
                    <a:pt x="19983" y="0"/>
                  </a:lnTo>
                  <a:lnTo>
                    <a:pt x="20093" y="0"/>
                  </a:lnTo>
                  <a:lnTo>
                    <a:pt x="20037" y="0"/>
                  </a:lnTo>
                  <a:lnTo>
                    <a:pt x="20066" y="0"/>
                  </a:lnTo>
                  <a:lnTo>
                    <a:pt x="20316" y="0"/>
                  </a:lnTo>
                  <a:lnTo>
                    <a:pt x="20485" y="0"/>
                  </a:lnTo>
                  <a:lnTo>
                    <a:pt x="20650" y="0"/>
                  </a:lnTo>
                  <a:lnTo>
                    <a:pt x="20735" y="0"/>
                  </a:lnTo>
                  <a:lnTo>
                    <a:pt x="21013" y="0"/>
                  </a:lnTo>
                  <a:lnTo>
                    <a:pt x="21209" y="0"/>
                  </a:lnTo>
                  <a:lnTo>
                    <a:pt x="21320" y="0"/>
                  </a:lnTo>
                  <a:lnTo>
                    <a:pt x="21487" y="0"/>
                  </a:lnTo>
                  <a:lnTo>
                    <a:pt x="21460" y="0"/>
                  </a:lnTo>
                  <a:lnTo>
                    <a:pt x="21460" y="0"/>
                  </a:lnTo>
                  <a:lnTo>
                    <a:pt x="21600" y="0"/>
                  </a:lnTo>
                  <a:lnTo>
                    <a:pt x="21572" y="0"/>
                  </a:lnTo>
                  <a:lnTo>
                    <a:pt x="21516" y="0"/>
                  </a:lnTo>
                  <a:lnTo>
                    <a:pt x="21431" y="0"/>
                  </a:lnTo>
                  <a:lnTo>
                    <a:pt x="21292" y="0"/>
                  </a:lnTo>
                  <a:lnTo>
                    <a:pt x="21181" y="0"/>
                  </a:lnTo>
                  <a:lnTo>
                    <a:pt x="21013" y="0"/>
                  </a:lnTo>
                  <a:lnTo>
                    <a:pt x="20958" y="0"/>
                  </a:lnTo>
                  <a:lnTo>
                    <a:pt x="21097" y="0"/>
                  </a:lnTo>
                  <a:lnTo>
                    <a:pt x="21097" y="0"/>
                  </a:lnTo>
                  <a:lnTo>
                    <a:pt x="21013" y="0"/>
                  </a:lnTo>
                  <a:lnTo>
                    <a:pt x="20958" y="0"/>
                  </a:lnTo>
                  <a:lnTo>
                    <a:pt x="20874" y="0"/>
                  </a:lnTo>
                  <a:lnTo>
                    <a:pt x="20763" y="0"/>
                  </a:lnTo>
                  <a:lnTo>
                    <a:pt x="20679" y="0"/>
                  </a:lnTo>
                  <a:lnTo>
                    <a:pt x="20790" y="0"/>
                  </a:lnTo>
                  <a:lnTo>
                    <a:pt x="20763" y="0"/>
                  </a:lnTo>
                  <a:lnTo>
                    <a:pt x="20650" y="0"/>
                  </a:lnTo>
                  <a:lnTo>
                    <a:pt x="20594" y="0"/>
                  </a:lnTo>
                  <a:lnTo>
                    <a:pt x="20485" y="0"/>
                  </a:lnTo>
                  <a:lnTo>
                    <a:pt x="20122" y="0"/>
                  </a:lnTo>
                  <a:lnTo>
                    <a:pt x="20177" y="0"/>
                  </a:lnTo>
                  <a:lnTo>
                    <a:pt x="20066" y="0"/>
                  </a:lnTo>
                  <a:lnTo>
                    <a:pt x="19788" y="0"/>
                  </a:lnTo>
                  <a:lnTo>
                    <a:pt x="19564" y="0"/>
                  </a:lnTo>
                  <a:lnTo>
                    <a:pt x="19425" y="0"/>
                  </a:lnTo>
                  <a:lnTo>
                    <a:pt x="19257" y="0"/>
                  </a:lnTo>
                  <a:lnTo>
                    <a:pt x="19146" y="0"/>
                  </a:lnTo>
                  <a:lnTo>
                    <a:pt x="19146" y="0"/>
                  </a:lnTo>
                  <a:lnTo>
                    <a:pt x="19008" y="0"/>
                  </a:lnTo>
                  <a:lnTo>
                    <a:pt x="18700" y="0"/>
                  </a:lnTo>
                  <a:lnTo>
                    <a:pt x="18560" y="0"/>
                  </a:lnTo>
                  <a:lnTo>
                    <a:pt x="18420" y="0"/>
                  </a:lnTo>
                  <a:lnTo>
                    <a:pt x="18338" y="0"/>
                  </a:lnTo>
                  <a:lnTo>
                    <a:pt x="18226" y="0"/>
                  </a:lnTo>
                  <a:lnTo>
                    <a:pt x="18226" y="0"/>
                  </a:lnTo>
                  <a:lnTo>
                    <a:pt x="18086" y="0"/>
                  </a:lnTo>
                  <a:lnTo>
                    <a:pt x="17977" y="0"/>
                  </a:lnTo>
                  <a:lnTo>
                    <a:pt x="17893" y="0"/>
                  </a:lnTo>
                  <a:lnTo>
                    <a:pt x="17752" y="0"/>
                  </a:lnTo>
                  <a:lnTo>
                    <a:pt x="17474" y="0"/>
                  </a:lnTo>
                  <a:lnTo>
                    <a:pt x="17391" y="0"/>
                  </a:lnTo>
                  <a:lnTo>
                    <a:pt x="17334" y="0"/>
                  </a:lnTo>
                  <a:lnTo>
                    <a:pt x="17334" y="0"/>
                  </a:lnTo>
                  <a:lnTo>
                    <a:pt x="17585" y="0"/>
                  </a:lnTo>
                  <a:lnTo>
                    <a:pt x="17585" y="0"/>
                  </a:lnTo>
                  <a:lnTo>
                    <a:pt x="17585" y="0"/>
                  </a:lnTo>
                  <a:lnTo>
                    <a:pt x="17280" y="0"/>
                  </a:lnTo>
                  <a:lnTo>
                    <a:pt x="17056" y="0"/>
                  </a:lnTo>
                  <a:lnTo>
                    <a:pt x="16778" y="0"/>
                  </a:lnTo>
                  <a:lnTo>
                    <a:pt x="16637" y="0"/>
                  </a:lnTo>
                  <a:lnTo>
                    <a:pt x="16472" y="0"/>
                  </a:lnTo>
                  <a:lnTo>
                    <a:pt x="16332" y="0"/>
                  </a:lnTo>
                  <a:lnTo>
                    <a:pt x="16136" y="0"/>
                  </a:lnTo>
                  <a:lnTo>
                    <a:pt x="15746" y="0"/>
                  </a:lnTo>
                  <a:lnTo>
                    <a:pt x="15635" y="0"/>
                  </a:lnTo>
                  <a:lnTo>
                    <a:pt x="15357" y="0"/>
                  </a:lnTo>
                  <a:lnTo>
                    <a:pt x="15217" y="0"/>
                  </a:lnTo>
                  <a:lnTo>
                    <a:pt x="15300" y="0"/>
                  </a:lnTo>
                  <a:lnTo>
                    <a:pt x="15300" y="0"/>
                  </a:lnTo>
                  <a:lnTo>
                    <a:pt x="15160" y="0"/>
                  </a:lnTo>
                  <a:lnTo>
                    <a:pt x="15104" y="0"/>
                  </a:lnTo>
                  <a:lnTo>
                    <a:pt x="15050" y="0"/>
                  </a:lnTo>
                  <a:lnTo>
                    <a:pt x="14855" y="0"/>
                  </a:lnTo>
                  <a:lnTo>
                    <a:pt x="14743" y="0"/>
                  </a:lnTo>
                  <a:lnTo>
                    <a:pt x="14687" y="0"/>
                  </a:lnTo>
                  <a:lnTo>
                    <a:pt x="14770" y="0"/>
                  </a:lnTo>
                  <a:lnTo>
                    <a:pt x="14687" y="0"/>
                  </a:lnTo>
                  <a:lnTo>
                    <a:pt x="14826" y="0"/>
                  </a:lnTo>
                  <a:lnTo>
                    <a:pt x="14770" y="0"/>
                  </a:lnTo>
                  <a:lnTo>
                    <a:pt x="14326" y="0"/>
                  </a:lnTo>
                  <a:lnTo>
                    <a:pt x="13991" y="0"/>
                  </a:lnTo>
                  <a:lnTo>
                    <a:pt x="13851" y="0"/>
                  </a:lnTo>
                  <a:lnTo>
                    <a:pt x="13211" y="0"/>
                  </a:lnTo>
                  <a:lnTo>
                    <a:pt x="12931" y="0"/>
                  </a:lnTo>
                  <a:lnTo>
                    <a:pt x="12764" y="0"/>
                  </a:lnTo>
                  <a:lnTo>
                    <a:pt x="12375" y="0"/>
                  </a:lnTo>
                  <a:lnTo>
                    <a:pt x="12151" y="0"/>
                  </a:lnTo>
                  <a:lnTo>
                    <a:pt x="12123" y="0"/>
                  </a:lnTo>
                  <a:lnTo>
                    <a:pt x="11734" y="0"/>
                  </a:lnTo>
                  <a:lnTo>
                    <a:pt x="11344" y="0"/>
                  </a:lnTo>
                  <a:lnTo>
                    <a:pt x="11204" y="0"/>
                  </a:lnTo>
                  <a:lnTo>
                    <a:pt x="10840" y="0"/>
                  </a:lnTo>
                  <a:lnTo>
                    <a:pt x="10591" y="0"/>
                  </a:lnTo>
                  <a:lnTo>
                    <a:pt x="10367" y="0"/>
                  </a:lnTo>
                  <a:lnTo>
                    <a:pt x="10228" y="0"/>
                  </a:lnTo>
                  <a:lnTo>
                    <a:pt x="9921" y="0"/>
                  </a:lnTo>
                  <a:lnTo>
                    <a:pt x="9671" y="0"/>
                  </a:lnTo>
                  <a:lnTo>
                    <a:pt x="9336" y="0"/>
                  </a:lnTo>
                  <a:lnTo>
                    <a:pt x="9058" y="0"/>
                  </a:lnTo>
                  <a:lnTo>
                    <a:pt x="8945" y="0"/>
                  </a:lnTo>
                  <a:lnTo>
                    <a:pt x="8807" y="0"/>
                  </a:lnTo>
                  <a:lnTo>
                    <a:pt x="8668" y="0"/>
                  </a:lnTo>
                  <a:lnTo>
                    <a:pt x="8500" y="0"/>
                  </a:lnTo>
                  <a:lnTo>
                    <a:pt x="8472" y="0"/>
                  </a:lnTo>
                  <a:lnTo>
                    <a:pt x="8639" y="0"/>
                  </a:lnTo>
                  <a:lnTo>
                    <a:pt x="8639" y="0"/>
                  </a:lnTo>
                  <a:lnTo>
                    <a:pt x="8751" y="0"/>
                  </a:lnTo>
                  <a:lnTo>
                    <a:pt x="8751" y="0"/>
                  </a:lnTo>
                  <a:lnTo>
                    <a:pt x="8696" y="0"/>
                  </a:lnTo>
                  <a:lnTo>
                    <a:pt x="8668" y="0"/>
                  </a:lnTo>
                  <a:lnTo>
                    <a:pt x="8529" y="0"/>
                  </a:lnTo>
                  <a:lnTo>
                    <a:pt x="8417" y="0"/>
                  </a:lnTo>
                  <a:lnTo>
                    <a:pt x="8333" y="0"/>
                  </a:lnTo>
                  <a:lnTo>
                    <a:pt x="8194" y="0"/>
                  </a:lnTo>
                  <a:lnTo>
                    <a:pt x="7998" y="0"/>
                  </a:lnTo>
                  <a:lnTo>
                    <a:pt x="7943" y="0"/>
                  </a:lnTo>
                  <a:lnTo>
                    <a:pt x="7777" y="0"/>
                  </a:lnTo>
                  <a:lnTo>
                    <a:pt x="7665" y="0"/>
                  </a:lnTo>
                  <a:lnTo>
                    <a:pt x="7496" y="0"/>
                  </a:lnTo>
                  <a:lnTo>
                    <a:pt x="7441" y="0"/>
                  </a:lnTo>
                  <a:lnTo>
                    <a:pt x="7385" y="0"/>
                  </a:lnTo>
                  <a:lnTo>
                    <a:pt x="7385" y="0"/>
                  </a:lnTo>
                  <a:lnTo>
                    <a:pt x="7274" y="0"/>
                  </a:lnTo>
                  <a:lnTo>
                    <a:pt x="7191" y="0"/>
                  </a:lnTo>
                  <a:lnTo>
                    <a:pt x="7246" y="0"/>
                  </a:lnTo>
                  <a:lnTo>
                    <a:pt x="7162" y="0"/>
                  </a:lnTo>
                  <a:lnTo>
                    <a:pt x="7191" y="0"/>
                  </a:lnTo>
                  <a:lnTo>
                    <a:pt x="6995" y="0"/>
                  </a:lnTo>
                  <a:lnTo>
                    <a:pt x="6968" y="0"/>
                  </a:lnTo>
                  <a:lnTo>
                    <a:pt x="6940" y="0"/>
                  </a:lnTo>
                  <a:lnTo>
                    <a:pt x="6605" y="0"/>
                  </a:lnTo>
                  <a:lnTo>
                    <a:pt x="6409" y="0"/>
                  </a:lnTo>
                  <a:lnTo>
                    <a:pt x="6327" y="0"/>
                  </a:lnTo>
                  <a:lnTo>
                    <a:pt x="6131" y="0"/>
                  </a:lnTo>
                  <a:lnTo>
                    <a:pt x="5908" y="0"/>
                  </a:lnTo>
                  <a:lnTo>
                    <a:pt x="549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07" name="曲线"/>
            <p:cNvSpPr>
              <a:spLocks/>
            </p:cNvSpPr>
            <p:nvPr/>
          </p:nvSpPr>
          <p:spPr>
            <a:xfrm>
              <a:off x="3345220" y="2843635"/>
              <a:ext cx="99661" cy="5091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44" y="0"/>
                  </a:moveTo>
                  <a:lnTo>
                    <a:pt x="950" y="0"/>
                  </a:lnTo>
                  <a:lnTo>
                    <a:pt x="950" y="0"/>
                  </a:lnTo>
                  <a:lnTo>
                    <a:pt x="570" y="0"/>
                  </a:lnTo>
                  <a:lnTo>
                    <a:pt x="570" y="0"/>
                  </a:lnTo>
                  <a:lnTo>
                    <a:pt x="4" y="0"/>
                  </a:lnTo>
                  <a:lnTo>
                    <a:pt x="98" y="0"/>
                  </a:lnTo>
                  <a:lnTo>
                    <a:pt x="665" y="0"/>
                  </a:lnTo>
                  <a:lnTo>
                    <a:pt x="1140" y="0"/>
                  </a:lnTo>
                  <a:lnTo>
                    <a:pt x="1610" y="0"/>
                  </a:lnTo>
                  <a:lnTo>
                    <a:pt x="1990" y="0"/>
                  </a:lnTo>
                  <a:lnTo>
                    <a:pt x="2937" y="0"/>
                  </a:lnTo>
                  <a:lnTo>
                    <a:pt x="4072" y="0"/>
                  </a:lnTo>
                  <a:lnTo>
                    <a:pt x="4928" y="0"/>
                  </a:lnTo>
                  <a:lnTo>
                    <a:pt x="5970" y="0"/>
                  </a:lnTo>
                  <a:lnTo>
                    <a:pt x="6441" y="0"/>
                  </a:lnTo>
                  <a:lnTo>
                    <a:pt x="7201" y="0"/>
                  </a:lnTo>
                  <a:lnTo>
                    <a:pt x="8052" y="0"/>
                  </a:lnTo>
                  <a:lnTo>
                    <a:pt x="9283" y="0"/>
                  </a:lnTo>
                  <a:lnTo>
                    <a:pt x="9758" y="0"/>
                  </a:lnTo>
                  <a:lnTo>
                    <a:pt x="11085" y="0"/>
                  </a:lnTo>
                  <a:lnTo>
                    <a:pt x="12410" y="0"/>
                  </a:lnTo>
                  <a:lnTo>
                    <a:pt x="12505" y="0"/>
                  </a:lnTo>
                  <a:lnTo>
                    <a:pt x="13262" y="0"/>
                  </a:lnTo>
                  <a:lnTo>
                    <a:pt x="14587" y="0"/>
                  </a:lnTo>
                  <a:lnTo>
                    <a:pt x="15153" y="0"/>
                  </a:lnTo>
                  <a:lnTo>
                    <a:pt x="16103" y="0"/>
                  </a:lnTo>
                  <a:lnTo>
                    <a:pt x="18282" y="0"/>
                  </a:lnTo>
                  <a:lnTo>
                    <a:pt x="18756" y="0"/>
                  </a:lnTo>
                  <a:lnTo>
                    <a:pt x="19892" y="0"/>
                  </a:lnTo>
                  <a:lnTo>
                    <a:pt x="21405" y="0"/>
                  </a:lnTo>
                  <a:lnTo>
                    <a:pt x="21595" y="0"/>
                  </a:lnTo>
                  <a:lnTo>
                    <a:pt x="21123" y="0"/>
                  </a:lnTo>
                  <a:lnTo>
                    <a:pt x="21405" y="0"/>
                  </a:lnTo>
                  <a:lnTo>
                    <a:pt x="21123" y="0"/>
                  </a:lnTo>
                  <a:lnTo>
                    <a:pt x="20649" y="0"/>
                  </a:lnTo>
                  <a:lnTo>
                    <a:pt x="19987" y="0"/>
                  </a:lnTo>
                  <a:lnTo>
                    <a:pt x="19702" y="0"/>
                  </a:lnTo>
                  <a:lnTo>
                    <a:pt x="19038" y="0"/>
                  </a:lnTo>
                  <a:lnTo>
                    <a:pt x="18662" y="0"/>
                  </a:lnTo>
                  <a:lnTo>
                    <a:pt x="18092" y="0"/>
                  </a:lnTo>
                  <a:lnTo>
                    <a:pt x="17336" y="0"/>
                  </a:lnTo>
                  <a:lnTo>
                    <a:pt x="17144" y="0"/>
                  </a:lnTo>
                  <a:lnTo>
                    <a:pt x="16575" y="0"/>
                  </a:lnTo>
                  <a:lnTo>
                    <a:pt x="15629" y="0"/>
                  </a:lnTo>
                  <a:lnTo>
                    <a:pt x="15153" y="0"/>
                  </a:lnTo>
                  <a:lnTo>
                    <a:pt x="14492" y="0"/>
                  </a:lnTo>
                  <a:lnTo>
                    <a:pt x="14208" y="0"/>
                  </a:lnTo>
                  <a:lnTo>
                    <a:pt x="13452" y="0"/>
                  </a:lnTo>
                  <a:lnTo>
                    <a:pt x="12977" y="0"/>
                  </a:lnTo>
                  <a:lnTo>
                    <a:pt x="12787" y="0"/>
                  </a:lnTo>
                  <a:lnTo>
                    <a:pt x="12882" y="0"/>
                  </a:lnTo>
                  <a:lnTo>
                    <a:pt x="12221" y="0"/>
                  </a:lnTo>
                  <a:lnTo>
                    <a:pt x="11459" y="0"/>
                  </a:lnTo>
                  <a:lnTo>
                    <a:pt x="10703" y="0"/>
                  </a:lnTo>
                  <a:lnTo>
                    <a:pt x="10703" y="0"/>
                  </a:lnTo>
                  <a:lnTo>
                    <a:pt x="10133" y="0"/>
                  </a:lnTo>
                  <a:lnTo>
                    <a:pt x="9568" y="0"/>
                  </a:lnTo>
                  <a:lnTo>
                    <a:pt x="9472" y="0"/>
                  </a:lnTo>
                  <a:lnTo>
                    <a:pt x="9092" y="0"/>
                  </a:lnTo>
                  <a:lnTo>
                    <a:pt x="9092" y="0"/>
                  </a:lnTo>
                  <a:lnTo>
                    <a:pt x="8811" y="0"/>
                  </a:lnTo>
                  <a:lnTo>
                    <a:pt x="8621" y="0"/>
                  </a:lnTo>
                  <a:lnTo>
                    <a:pt x="8147" y="0"/>
                  </a:lnTo>
                  <a:lnTo>
                    <a:pt x="7862" y="0"/>
                  </a:lnTo>
                  <a:lnTo>
                    <a:pt x="7295" y="0"/>
                  </a:lnTo>
                  <a:lnTo>
                    <a:pt x="6726" y="0"/>
                  </a:lnTo>
                  <a:lnTo>
                    <a:pt x="5970" y="0"/>
                  </a:lnTo>
                  <a:lnTo>
                    <a:pt x="5495" y="0"/>
                  </a:lnTo>
                  <a:lnTo>
                    <a:pt x="4928" y="0"/>
                  </a:lnTo>
                  <a:lnTo>
                    <a:pt x="4739" y="0"/>
                  </a:lnTo>
                  <a:lnTo>
                    <a:pt x="3793" y="0"/>
                  </a:lnTo>
                  <a:lnTo>
                    <a:pt x="3032" y="0"/>
                  </a:lnTo>
                  <a:lnTo>
                    <a:pt x="2747" y="0"/>
                  </a:lnTo>
                  <a:lnTo>
                    <a:pt x="2465" y="0"/>
                  </a:lnTo>
                  <a:lnTo>
                    <a:pt x="1990" y="0"/>
                  </a:lnTo>
                  <a:lnTo>
                    <a:pt x="1705" y="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08" name="曲线"/>
            <p:cNvSpPr>
              <a:spLocks/>
            </p:cNvSpPr>
            <p:nvPr/>
          </p:nvSpPr>
          <p:spPr>
            <a:xfrm>
              <a:off x="3115803" y="2758080"/>
              <a:ext cx="167390" cy="1761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902" y="0"/>
                  </a:moveTo>
                  <a:lnTo>
                    <a:pt x="15395" y="0"/>
                  </a:lnTo>
                  <a:lnTo>
                    <a:pt x="15056" y="0"/>
                  </a:lnTo>
                  <a:lnTo>
                    <a:pt x="14662" y="0"/>
                  </a:lnTo>
                  <a:lnTo>
                    <a:pt x="14322" y="0"/>
                  </a:lnTo>
                  <a:lnTo>
                    <a:pt x="14100" y="0"/>
                  </a:lnTo>
                  <a:lnTo>
                    <a:pt x="14719" y="0"/>
                  </a:lnTo>
                  <a:lnTo>
                    <a:pt x="14776" y="0"/>
                  </a:lnTo>
                  <a:lnTo>
                    <a:pt x="14100" y="0"/>
                  </a:lnTo>
                  <a:lnTo>
                    <a:pt x="14435" y="0"/>
                  </a:lnTo>
                  <a:lnTo>
                    <a:pt x="14435" y="0"/>
                  </a:lnTo>
                  <a:lnTo>
                    <a:pt x="13985" y="0"/>
                  </a:lnTo>
                  <a:lnTo>
                    <a:pt x="13422" y="0"/>
                  </a:lnTo>
                  <a:lnTo>
                    <a:pt x="12856" y="0"/>
                  </a:lnTo>
                  <a:lnTo>
                    <a:pt x="12520" y="0"/>
                  </a:lnTo>
                  <a:lnTo>
                    <a:pt x="12689" y="0"/>
                  </a:lnTo>
                  <a:lnTo>
                    <a:pt x="13027" y="0"/>
                  </a:lnTo>
                  <a:lnTo>
                    <a:pt x="13140" y="0"/>
                  </a:lnTo>
                  <a:lnTo>
                    <a:pt x="13083" y="0"/>
                  </a:lnTo>
                  <a:lnTo>
                    <a:pt x="12747" y="0"/>
                  </a:lnTo>
                  <a:lnTo>
                    <a:pt x="12406" y="0"/>
                  </a:lnTo>
                  <a:lnTo>
                    <a:pt x="12294" y="0"/>
                  </a:lnTo>
                  <a:lnTo>
                    <a:pt x="12236" y="0"/>
                  </a:lnTo>
                  <a:lnTo>
                    <a:pt x="12124" y="0"/>
                  </a:lnTo>
                  <a:lnTo>
                    <a:pt x="12124" y="0"/>
                  </a:lnTo>
                  <a:lnTo>
                    <a:pt x="12011" y="0"/>
                  </a:lnTo>
                  <a:lnTo>
                    <a:pt x="12124" y="0"/>
                  </a:lnTo>
                  <a:lnTo>
                    <a:pt x="11843" y="0"/>
                  </a:lnTo>
                  <a:lnTo>
                    <a:pt x="11448" y="0"/>
                  </a:lnTo>
                  <a:lnTo>
                    <a:pt x="11334" y="0"/>
                  </a:lnTo>
                  <a:lnTo>
                    <a:pt x="11278" y="0"/>
                  </a:lnTo>
                  <a:lnTo>
                    <a:pt x="10884" y="0"/>
                  </a:lnTo>
                  <a:lnTo>
                    <a:pt x="10771" y="0"/>
                  </a:lnTo>
                  <a:lnTo>
                    <a:pt x="10321" y="0"/>
                  </a:lnTo>
                  <a:lnTo>
                    <a:pt x="10265" y="0"/>
                  </a:lnTo>
                  <a:lnTo>
                    <a:pt x="9700" y="0"/>
                  </a:lnTo>
                  <a:lnTo>
                    <a:pt x="9924" y="0"/>
                  </a:lnTo>
                  <a:lnTo>
                    <a:pt x="9758" y="0"/>
                  </a:lnTo>
                  <a:lnTo>
                    <a:pt x="9192" y="0"/>
                  </a:lnTo>
                  <a:lnTo>
                    <a:pt x="9024" y="0"/>
                  </a:lnTo>
                  <a:lnTo>
                    <a:pt x="8628" y="0"/>
                  </a:lnTo>
                  <a:lnTo>
                    <a:pt x="8515" y="0"/>
                  </a:lnTo>
                  <a:lnTo>
                    <a:pt x="8459" y="0"/>
                  </a:lnTo>
                  <a:lnTo>
                    <a:pt x="8179" y="0"/>
                  </a:lnTo>
                  <a:lnTo>
                    <a:pt x="7952" y="0"/>
                  </a:lnTo>
                  <a:lnTo>
                    <a:pt x="7952" y="0"/>
                  </a:lnTo>
                  <a:lnTo>
                    <a:pt x="8065" y="0"/>
                  </a:lnTo>
                  <a:lnTo>
                    <a:pt x="8065" y="0"/>
                  </a:lnTo>
                  <a:lnTo>
                    <a:pt x="8179" y="0"/>
                  </a:lnTo>
                  <a:lnTo>
                    <a:pt x="8179" y="0"/>
                  </a:lnTo>
                  <a:lnTo>
                    <a:pt x="7502" y="0"/>
                  </a:lnTo>
                  <a:lnTo>
                    <a:pt x="6936" y="0"/>
                  </a:lnTo>
                  <a:lnTo>
                    <a:pt x="6486" y="0"/>
                  </a:lnTo>
                  <a:lnTo>
                    <a:pt x="5639" y="0"/>
                  </a:lnTo>
                  <a:lnTo>
                    <a:pt x="5132" y="0"/>
                  </a:lnTo>
                  <a:lnTo>
                    <a:pt x="4907" y="0"/>
                  </a:lnTo>
                  <a:lnTo>
                    <a:pt x="4399" y="0"/>
                  </a:lnTo>
                  <a:lnTo>
                    <a:pt x="3948" y="0"/>
                  </a:lnTo>
                  <a:lnTo>
                    <a:pt x="2087" y="0"/>
                  </a:lnTo>
                  <a:lnTo>
                    <a:pt x="1" y="0"/>
                  </a:lnTo>
                  <a:lnTo>
                    <a:pt x="735" y="0"/>
                  </a:lnTo>
                  <a:lnTo>
                    <a:pt x="958" y="0"/>
                  </a:lnTo>
                  <a:lnTo>
                    <a:pt x="1411" y="0"/>
                  </a:lnTo>
                  <a:lnTo>
                    <a:pt x="1748" y="0"/>
                  </a:lnTo>
                  <a:lnTo>
                    <a:pt x="1862" y="0"/>
                  </a:lnTo>
                  <a:lnTo>
                    <a:pt x="2371" y="0"/>
                  </a:lnTo>
                  <a:lnTo>
                    <a:pt x="2651" y="0"/>
                  </a:lnTo>
                  <a:lnTo>
                    <a:pt x="2708" y="0"/>
                  </a:lnTo>
                  <a:lnTo>
                    <a:pt x="3158" y="0"/>
                  </a:lnTo>
                  <a:lnTo>
                    <a:pt x="3158" y="0"/>
                  </a:lnTo>
                  <a:lnTo>
                    <a:pt x="3270" y="0"/>
                  </a:lnTo>
                  <a:lnTo>
                    <a:pt x="3270" y="0"/>
                  </a:lnTo>
                  <a:lnTo>
                    <a:pt x="3383" y="0"/>
                  </a:lnTo>
                  <a:lnTo>
                    <a:pt x="3780" y="0"/>
                  </a:lnTo>
                  <a:lnTo>
                    <a:pt x="4116" y="0"/>
                  </a:lnTo>
                  <a:lnTo>
                    <a:pt x="4230" y="0"/>
                  </a:lnTo>
                  <a:lnTo>
                    <a:pt x="4004" y="0"/>
                  </a:lnTo>
                  <a:lnTo>
                    <a:pt x="3553" y="0"/>
                  </a:lnTo>
                  <a:lnTo>
                    <a:pt x="2878" y="0"/>
                  </a:lnTo>
                  <a:lnTo>
                    <a:pt x="2651" y="0"/>
                  </a:lnTo>
                  <a:lnTo>
                    <a:pt x="2257" y="0"/>
                  </a:lnTo>
                  <a:lnTo>
                    <a:pt x="2030" y="0"/>
                  </a:lnTo>
                  <a:lnTo>
                    <a:pt x="2145" y="0"/>
                  </a:lnTo>
                  <a:lnTo>
                    <a:pt x="1862" y="0"/>
                  </a:lnTo>
                  <a:lnTo>
                    <a:pt x="2030" y="0"/>
                  </a:lnTo>
                  <a:lnTo>
                    <a:pt x="1974" y="0"/>
                  </a:lnTo>
                  <a:lnTo>
                    <a:pt x="1974" y="0"/>
                  </a:lnTo>
                  <a:lnTo>
                    <a:pt x="2145" y="0"/>
                  </a:lnTo>
                  <a:lnTo>
                    <a:pt x="2145" y="0"/>
                  </a:lnTo>
                  <a:lnTo>
                    <a:pt x="2314" y="0"/>
                  </a:lnTo>
                  <a:lnTo>
                    <a:pt x="2708" y="0"/>
                  </a:lnTo>
                  <a:lnTo>
                    <a:pt x="3047" y="0"/>
                  </a:lnTo>
                  <a:lnTo>
                    <a:pt x="3158" y="0"/>
                  </a:lnTo>
                  <a:lnTo>
                    <a:pt x="3214" y="0"/>
                  </a:lnTo>
                  <a:lnTo>
                    <a:pt x="3498" y="0"/>
                  </a:lnTo>
                  <a:lnTo>
                    <a:pt x="3780" y="0"/>
                  </a:lnTo>
                  <a:lnTo>
                    <a:pt x="3948" y="0"/>
                  </a:lnTo>
                  <a:lnTo>
                    <a:pt x="4230" y="0"/>
                  </a:lnTo>
                  <a:lnTo>
                    <a:pt x="4570" y="0"/>
                  </a:lnTo>
                  <a:lnTo>
                    <a:pt x="4627" y="0"/>
                  </a:lnTo>
                  <a:lnTo>
                    <a:pt x="4793" y="0"/>
                  </a:lnTo>
                  <a:lnTo>
                    <a:pt x="5077" y="0"/>
                  </a:lnTo>
                  <a:lnTo>
                    <a:pt x="5246" y="0"/>
                  </a:lnTo>
                  <a:lnTo>
                    <a:pt x="5359" y="0"/>
                  </a:lnTo>
                  <a:lnTo>
                    <a:pt x="5470" y="0"/>
                  </a:lnTo>
                  <a:lnTo>
                    <a:pt x="5527" y="0"/>
                  </a:lnTo>
                  <a:lnTo>
                    <a:pt x="5809" y="0"/>
                  </a:lnTo>
                  <a:lnTo>
                    <a:pt x="6036" y="0"/>
                  </a:lnTo>
                  <a:lnTo>
                    <a:pt x="6259" y="0"/>
                  </a:lnTo>
                  <a:lnTo>
                    <a:pt x="6599" y="0"/>
                  </a:lnTo>
                  <a:lnTo>
                    <a:pt x="7049" y="0"/>
                  </a:lnTo>
                  <a:lnTo>
                    <a:pt x="7276" y="0"/>
                  </a:lnTo>
                  <a:lnTo>
                    <a:pt x="7502" y="0"/>
                  </a:lnTo>
                  <a:lnTo>
                    <a:pt x="7726" y="0"/>
                  </a:lnTo>
                  <a:lnTo>
                    <a:pt x="7783" y="0"/>
                  </a:lnTo>
                  <a:lnTo>
                    <a:pt x="7952" y="0"/>
                  </a:lnTo>
                  <a:lnTo>
                    <a:pt x="8346" y="0"/>
                  </a:lnTo>
                  <a:lnTo>
                    <a:pt x="8684" y="0"/>
                  </a:lnTo>
                  <a:lnTo>
                    <a:pt x="9192" y="0"/>
                  </a:lnTo>
                  <a:lnTo>
                    <a:pt x="9587" y="0"/>
                  </a:lnTo>
                  <a:lnTo>
                    <a:pt x="9644" y="0"/>
                  </a:lnTo>
                  <a:lnTo>
                    <a:pt x="9644" y="0"/>
                  </a:lnTo>
                  <a:lnTo>
                    <a:pt x="9644" y="0"/>
                  </a:lnTo>
                  <a:lnTo>
                    <a:pt x="9587" y="0"/>
                  </a:lnTo>
                  <a:lnTo>
                    <a:pt x="9587" y="0"/>
                  </a:lnTo>
                  <a:lnTo>
                    <a:pt x="9868" y="0"/>
                  </a:lnTo>
                  <a:lnTo>
                    <a:pt x="10265" y="0"/>
                  </a:lnTo>
                  <a:lnTo>
                    <a:pt x="10265" y="0"/>
                  </a:lnTo>
                  <a:lnTo>
                    <a:pt x="10600" y="0"/>
                  </a:lnTo>
                  <a:lnTo>
                    <a:pt x="10771" y="0"/>
                  </a:lnTo>
                  <a:lnTo>
                    <a:pt x="10771" y="0"/>
                  </a:lnTo>
                  <a:lnTo>
                    <a:pt x="10771" y="0"/>
                  </a:lnTo>
                  <a:lnTo>
                    <a:pt x="10600" y="0"/>
                  </a:lnTo>
                  <a:lnTo>
                    <a:pt x="10884" y="0"/>
                  </a:lnTo>
                  <a:lnTo>
                    <a:pt x="10998" y="0"/>
                  </a:lnTo>
                  <a:lnTo>
                    <a:pt x="11731" y="0"/>
                  </a:lnTo>
                  <a:lnTo>
                    <a:pt x="12236" y="0"/>
                  </a:lnTo>
                  <a:lnTo>
                    <a:pt x="12236" y="0"/>
                  </a:lnTo>
                  <a:lnTo>
                    <a:pt x="12464" y="0"/>
                  </a:lnTo>
                  <a:lnTo>
                    <a:pt x="12520" y="0"/>
                  </a:lnTo>
                  <a:lnTo>
                    <a:pt x="12800" y="0"/>
                  </a:lnTo>
                  <a:lnTo>
                    <a:pt x="13027" y="0"/>
                  </a:lnTo>
                  <a:lnTo>
                    <a:pt x="13140" y="0"/>
                  </a:lnTo>
                  <a:lnTo>
                    <a:pt x="13366" y="0"/>
                  </a:lnTo>
                  <a:lnTo>
                    <a:pt x="13647" y="0"/>
                  </a:lnTo>
                  <a:lnTo>
                    <a:pt x="14719" y="0"/>
                  </a:lnTo>
                  <a:lnTo>
                    <a:pt x="15339" y="0"/>
                  </a:lnTo>
                  <a:lnTo>
                    <a:pt x="15508" y="0"/>
                  </a:lnTo>
                  <a:lnTo>
                    <a:pt x="15846" y="0"/>
                  </a:lnTo>
                  <a:lnTo>
                    <a:pt x="15846" y="0"/>
                  </a:lnTo>
                  <a:lnTo>
                    <a:pt x="15678" y="0"/>
                  </a:lnTo>
                  <a:lnTo>
                    <a:pt x="15846" y="0"/>
                  </a:lnTo>
                  <a:lnTo>
                    <a:pt x="16185" y="0"/>
                  </a:lnTo>
                  <a:lnTo>
                    <a:pt x="16466" y="0"/>
                  </a:lnTo>
                  <a:lnTo>
                    <a:pt x="16355" y="0"/>
                  </a:lnTo>
                  <a:lnTo>
                    <a:pt x="16412" y="0"/>
                  </a:lnTo>
                  <a:lnTo>
                    <a:pt x="16072" y="0"/>
                  </a:lnTo>
                  <a:lnTo>
                    <a:pt x="15732" y="0"/>
                  </a:lnTo>
                  <a:lnTo>
                    <a:pt x="15846" y="0"/>
                  </a:lnTo>
                  <a:lnTo>
                    <a:pt x="15622" y="0"/>
                  </a:lnTo>
                  <a:lnTo>
                    <a:pt x="15339" y="0"/>
                  </a:lnTo>
                  <a:lnTo>
                    <a:pt x="14776" y="0"/>
                  </a:lnTo>
                  <a:lnTo>
                    <a:pt x="14719" y="0"/>
                  </a:lnTo>
                  <a:lnTo>
                    <a:pt x="14776" y="0"/>
                  </a:lnTo>
                  <a:lnTo>
                    <a:pt x="14550" y="0"/>
                  </a:lnTo>
                  <a:lnTo>
                    <a:pt x="14267" y="0"/>
                  </a:lnTo>
                  <a:lnTo>
                    <a:pt x="14100" y="0"/>
                  </a:lnTo>
                  <a:lnTo>
                    <a:pt x="13703" y="0"/>
                  </a:lnTo>
                  <a:lnTo>
                    <a:pt x="13422" y="0"/>
                  </a:lnTo>
                  <a:lnTo>
                    <a:pt x="13422" y="0"/>
                  </a:lnTo>
                  <a:lnTo>
                    <a:pt x="13703" y="0"/>
                  </a:lnTo>
                  <a:lnTo>
                    <a:pt x="13929" y="0"/>
                  </a:lnTo>
                  <a:lnTo>
                    <a:pt x="14322" y="0"/>
                  </a:lnTo>
                  <a:lnTo>
                    <a:pt x="14435" y="0"/>
                  </a:lnTo>
                  <a:lnTo>
                    <a:pt x="14719" y="0"/>
                  </a:lnTo>
                  <a:lnTo>
                    <a:pt x="14945" y="0"/>
                  </a:lnTo>
                  <a:lnTo>
                    <a:pt x="15281" y="0"/>
                  </a:lnTo>
                  <a:lnTo>
                    <a:pt x="15339" y="0"/>
                  </a:lnTo>
                  <a:lnTo>
                    <a:pt x="15564" y="0"/>
                  </a:lnTo>
                  <a:lnTo>
                    <a:pt x="16128" y="0"/>
                  </a:lnTo>
                  <a:lnTo>
                    <a:pt x="16975" y="0"/>
                  </a:lnTo>
                  <a:lnTo>
                    <a:pt x="17482" y="0"/>
                  </a:lnTo>
                  <a:lnTo>
                    <a:pt x="17764" y="0"/>
                  </a:lnTo>
                  <a:lnTo>
                    <a:pt x="18441" y="0"/>
                  </a:lnTo>
                  <a:lnTo>
                    <a:pt x="18664" y="0"/>
                  </a:lnTo>
                  <a:lnTo>
                    <a:pt x="18720" y="0"/>
                  </a:lnTo>
                  <a:lnTo>
                    <a:pt x="19004" y="0"/>
                  </a:lnTo>
                  <a:lnTo>
                    <a:pt x="19568" y="0"/>
                  </a:lnTo>
                  <a:lnTo>
                    <a:pt x="19736" y="0"/>
                  </a:lnTo>
                  <a:lnTo>
                    <a:pt x="19736" y="0"/>
                  </a:lnTo>
                  <a:lnTo>
                    <a:pt x="19510" y="0"/>
                  </a:lnTo>
                  <a:lnTo>
                    <a:pt x="19907" y="0"/>
                  </a:lnTo>
                  <a:lnTo>
                    <a:pt x="20187" y="0"/>
                  </a:lnTo>
                  <a:lnTo>
                    <a:pt x="20187" y="0"/>
                  </a:lnTo>
                  <a:lnTo>
                    <a:pt x="20356" y="0"/>
                  </a:lnTo>
                  <a:lnTo>
                    <a:pt x="20131" y="0"/>
                  </a:lnTo>
                  <a:lnTo>
                    <a:pt x="20076" y="0"/>
                  </a:lnTo>
                  <a:lnTo>
                    <a:pt x="20584" y="0"/>
                  </a:lnTo>
                  <a:lnTo>
                    <a:pt x="20865" y="0"/>
                  </a:lnTo>
                  <a:lnTo>
                    <a:pt x="21147" y="0"/>
                  </a:lnTo>
                  <a:lnTo>
                    <a:pt x="2131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203" y="0"/>
                  </a:lnTo>
                  <a:lnTo>
                    <a:pt x="20865" y="0"/>
                  </a:lnTo>
                  <a:lnTo>
                    <a:pt x="20356" y="0"/>
                  </a:lnTo>
                  <a:lnTo>
                    <a:pt x="20187" y="0"/>
                  </a:lnTo>
                  <a:lnTo>
                    <a:pt x="19624" y="0"/>
                  </a:lnTo>
                  <a:lnTo>
                    <a:pt x="19060" y="0"/>
                  </a:lnTo>
                  <a:lnTo>
                    <a:pt x="18497" y="0"/>
                  </a:lnTo>
                  <a:lnTo>
                    <a:pt x="18441" y="0"/>
                  </a:lnTo>
                  <a:lnTo>
                    <a:pt x="18157" y="0"/>
                  </a:lnTo>
                  <a:lnTo>
                    <a:pt x="17878" y="0"/>
                  </a:lnTo>
                  <a:lnTo>
                    <a:pt x="17878" y="0"/>
                  </a:lnTo>
                  <a:lnTo>
                    <a:pt x="18157" y="0"/>
                  </a:lnTo>
                  <a:lnTo>
                    <a:pt x="18157" y="0"/>
                  </a:lnTo>
                  <a:lnTo>
                    <a:pt x="18554" y="0"/>
                  </a:lnTo>
                  <a:lnTo>
                    <a:pt x="18554" y="0"/>
                  </a:lnTo>
                  <a:lnTo>
                    <a:pt x="18157" y="0"/>
                  </a:lnTo>
                  <a:lnTo>
                    <a:pt x="18100" y="0"/>
                  </a:lnTo>
                  <a:lnTo>
                    <a:pt x="17651" y="0"/>
                  </a:lnTo>
                  <a:lnTo>
                    <a:pt x="17254" y="0"/>
                  </a:lnTo>
                  <a:lnTo>
                    <a:pt x="16918" y="0"/>
                  </a:lnTo>
                  <a:lnTo>
                    <a:pt x="16635" y="0"/>
                  </a:lnTo>
                  <a:lnTo>
                    <a:pt x="16412" y="0"/>
                  </a:lnTo>
                  <a:lnTo>
                    <a:pt x="16185" y="0"/>
                  </a:lnTo>
                  <a:lnTo>
                    <a:pt x="16128" y="0"/>
                  </a:lnTo>
                  <a:lnTo>
                    <a:pt x="16804" y="0"/>
                  </a:lnTo>
                  <a:lnTo>
                    <a:pt x="16748" y="0"/>
                  </a:lnTo>
                  <a:lnTo>
                    <a:pt x="16241" y="0"/>
                  </a:lnTo>
                  <a:lnTo>
                    <a:pt x="1590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09" name="曲线"/>
            <p:cNvSpPr>
              <a:spLocks/>
            </p:cNvSpPr>
            <p:nvPr/>
          </p:nvSpPr>
          <p:spPr>
            <a:xfrm>
              <a:off x="3103565" y="2733889"/>
              <a:ext cx="159954" cy="12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933" y="0"/>
                  </a:moveTo>
                  <a:lnTo>
                    <a:pt x="14754" y="0"/>
                  </a:lnTo>
                  <a:lnTo>
                    <a:pt x="14696" y="0"/>
                  </a:lnTo>
                  <a:lnTo>
                    <a:pt x="14458" y="0"/>
                  </a:lnTo>
                  <a:lnTo>
                    <a:pt x="14400" y="0"/>
                  </a:lnTo>
                  <a:lnTo>
                    <a:pt x="14458" y="0"/>
                  </a:lnTo>
                  <a:lnTo>
                    <a:pt x="14221" y="0"/>
                  </a:lnTo>
                  <a:lnTo>
                    <a:pt x="13868" y="0"/>
                  </a:lnTo>
                  <a:lnTo>
                    <a:pt x="13810" y="0"/>
                  </a:lnTo>
                  <a:lnTo>
                    <a:pt x="13632" y="0"/>
                  </a:lnTo>
                  <a:lnTo>
                    <a:pt x="13513" y="0"/>
                  </a:lnTo>
                  <a:lnTo>
                    <a:pt x="13161" y="0"/>
                  </a:lnTo>
                  <a:lnTo>
                    <a:pt x="13161" y="0"/>
                  </a:lnTo>
                  <a:lnTo>
                    <a:pt x="13280" y="0"/>
                  </a:lnTo>
                  <a:lnTo>
                    <a:pt x="13280" y="0"/>
                  </a:lnTo>
                  <a:lnTo>
                    <a:pt x="12747" y="0"/>
                  </a:lnTo>
                  <a:lnTo>
                    <a:pt x="12571" y="0"/>
                  </a:lnTo>
                  <a:lnTo>
                    <a:pt x="12393" y="0"/>
                  </a:lnTo>
                  <a:lnTo>
                    <a:pt x="12216" y="0"/>
                  </a:lnTo>
                  <a:lnTo>
                    <a:pt x="12039" y="0"/>
                  </a:lnTo>
                  <a:lnTo>
                    <a:pt x="11863" y="0"/>
                  </a:lnTo>
                  <a:lnTo>
                    <a:pt x="11508" y="0"/>
                  </a:lnTo>
                  <a:lnTo>
                    <a:pt x="10979" y="0"/>
                  </a:lnTo>
                  <a:lnTo>
                    <a:pt x="10682" y="0"/>
                  </a:lnTo>
                  <a:lnTo>
                    <a:pt x="10386" y="0"/>
                  </a:lnTo>
                  <a:lnTo>
                    <a:pt x="10093" y="0"/>
                  </a:lnTo>
                  <a:lnTo>
                    <a:pt x="9797" y="0"/>
                  </a:lnTo>
                  <a:lnTo>
                    <a:pt x="9618" y="0"/>
                  </a:lnTo>
                  <a:lnTo>
                    <a:pt x="9385" y="0"/>
                  </a:lnTo>
                  <a:lnTo>
                    <a:pt x="9089" y="0"/>
                  </a:lnTo>
                  <a:lnTo>
                    <a:pt x="8499" y="0"/>
                  </a:lnTo>
                  <a:lnTo>
                    <a:pt x="8440" y="0"/>
                  </a:lnTo>
                  <a:lnTo>
                    <a:pt x="8028" y="0"/>
                  </a:lnTo>
                  <a:lnTo>
                    <a:pt x="7732" y="0"/>
                  </a:lnTo>
                  <a:lnTo>
                    <a:pt x="7318" y="0"/>
                  </a:lnTo>
                  <a:lnTo>
                    <a:pt x="6847" y="0"/>
                  </a:lnTo>
                  <a:lnTo>
                    <a:pt x="6729" y="0"/>
                  </a:lnTo>
                  <a:lnTo>
                    <a:pt x="6257" y="0"/>
                  </a:lnTo>
                  <a:lnTo>
                    <a:pt x="6139" y="0"/>
                  </a:lnTo>
                  <a:lnTo>
                    <a:pt x="5961" y="0"/>
                  </a:lnTo>
                  <a:lnTo>
                    <a:pt x="5902" y="0"/>
                  </a:lnTo>
                  <a:lnTo>
                    <a:pt x="6079" y="0"/>
                  </a:lnTo>
                  <a:lnTo>
                    <a:pt x="6079" y="0"/>
                  </a:lnTo>
                  <a:lnTo>
                    <a:pt x="5668" y="0"/>
                  </a:lnTo>
                  <a:lnTo>
                    <a:pt x="5668" y="0"/>
                  </a:lnTo>
                  <a:lnTo>
                    <a:pt x="5608" y="0"/>
                  </a:lnTo>
                  <a:lnTo>
                    <a:pt x="5312" y="0"/>
                  </a:lnTo>
                  <a:lnTo>
                    <a:pt x="5076" y="0"/>
                  </a:lnTo>
                  <a:lnTo>
                    <a:pt x="5016" y="0"/>
                  </a:lnTo>
                  <a:lnTo>
                    <a:pt x="4426" y="0"/>
                  </a:lnTo>
                  <a:lnTo>
                    <a:pt x="3897" y="0"/>
                  </a:lnTo>
                  <a:lnTo>
                    <a:pt x="4015" y="0"/>
                  </a:lnTo>
                  <a:lnTo>
                    <a:pt x="3779" y="0"/>
                  </a:lnTo>
                  <a:lnTo>
                    <a:pt x="3719" y="0"/>
                  </a:lnTo>
                  <a:lnTo>
                    <a:pt x="3481" y="0"/>
                  </a:lnTo>
                  <a:lnTo>
                    <a:pt x="3011" y="0"/>
                  </a:lnTo>
                  <a:lnTo>
                    <a:pt x="2892" y="0"/>
                  </a:lnTo>
                  <a:lnTo>
                    <a:pt x="2714" y="0"/>
                  </a:lnTo>
                  <a:lnTo>
                    <a:pt x="2599" y="0"/>
                  </a:lnTo>
                  <a:lnTo>
                    <a:pt x="2244" y="0"/>
                  </a:lnTo>
                  <a:lnTo>
                    <a:pt x="2007" y="0"/>
                  </a:lnTo>
                  <a:lnTo>
                    <a:pt x="1773" y="0"/>
                  </a:lnTo>
                  <a:lnTo>
                    <a:pt x="1477" y="0"/>
                  </a:lnTo>
                  <a:lnTo>
                    <a:pt x="1239" y="0"/>
                  </a:lnTo>
                  <a:lnTo>
                    <a:pt x="888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592" y="0"/>
                  </a:lnTo>
                  <a:lnTo>
                    <a:pt x="829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354" y="0"/>
                  </a:lnTo>
                  <a:lnTo>
                    <a:pt x="2" y="0"/>
                  </a:lnTo>
                  <a:lnTo>
                    <a:pt x="180" y="0"/>
                  </a:lnTo>
                  <a:lnTo>
                    <a:pt x="472" y="0"/>
                  </a:lnTo>
                  <a:lnTo>
                    <a:pt x="62" y="0"/>
                  </a:lnTo>
                  <a:lnTo>
                    <a:pt x="238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829" y="0"/>
                  </a:lnTo>
                  <a:lnTo>
                    <a:pt x="946" y="0"/>
                  </a:lnTo>
                  <a:lnTo>
                    <a:pt x="533" y="0"/>
                  </a:lnTo>
                  <a:lnTo>
                    <a:pt x="354" y="0"/>
                  </a:lnTo>
                  <a:lnTo>
                    <a:pt x="829" y="0"/>
                  </a:lnTo>
                  <a:lnTo>
                    <a:pt x="1065" y="0"/>
                  </a:lnTo>
                  <a:lnTo>
                    <a:pt x="946" y="0"/>
                  </a:lnTo>
                  <a:lnTo>
                    <a:pt x="1121" y="0"/>
                  </a:lnTo>
                  <a:lnTo>
                    <a:pt x="1181" y="0"/>
                  </a:lnTo>
                  <a:lnTo>
                    <a:pt x="2599" y="0"/>
                  </a:lnTo>
                  <a:lnTo>
                    <a:pt x="2834" y="0"/>
                  </a:lnTo>
                  <a:lnTo>
                    <a:pt x="2834" y="0"/>
                  </a:lnTo>
                  <a:lnTo>
                    <a:pt x="2952" y="0"/>
                  </a:lnTo>
                  <a:lnTo>
                    <a:pt x="2834" y="0"/>
                  </a:lnTo>
                  <a:lnTo>
                    <a:pt x="1654" y="0"/>
                  </a:lnTo>
                  <a:lnTo>
                    <a:pt x="3838" y="0"/>
                  </a:lnTo>
                  <a:lnTo>
                    <a:pt x="5784" y="0"/>
                  </a:lnTo>
                  <a:lnTo>
                    <a:pt x="6257" y="0"/>
                  </a:lnTo>
                  <a:lnTo>
                    <a:pt x="6787" y="0"/>
                  </a:lnTo>
                  <a:lnTo>
                    <a:pt x="7025" y="0"/>
                  </a:lnTo>
                  <a:lnTo>
                    <a:pt x="7554" y="0"/>
                  </a:lnTo>
                  <a:lnTo>
                    <a:pt x="8440" y="0"/>
                  </a:lnTo>
                  <a:lnTo>
                    <a:pt x="8911" y="0"/>
                  </a:lnTo>
                  <a:lnTo>
                    <a:pt x="9503" y="0"/>
                  </a:lnTo>
                  <a:lnTo>
                    <a:pt x="10212" y="0"/>
                  </a:lnTo>
                  <a:lnTo>
                    <a:pt x="10212" y="0"/>
                  </a:lnTo>
                  <a:lnTo>
                    <a:pt x="10093" y="0"/>
                  </a:lnTo>
                  <a:lnTo>
                    <a:pt x="10093" y="0"/>
                  </a:lnTo>
                  <a:lnTo>
                    <a:pt x="9974" y="0"/>
                  </a:lnTo>
                  <a:lnTo>
                    <a:pt x="9974" y="0"/>
                  </a:lnTo>
                  <a:lnTo>
                    <a:pt x="10212" y="0"/>
                  </a:lnTo>
                  <a:lnTo>
                    <a:pt x="10505" y="0"/>
                  </a:lnTo>
                  <a:lnTo>
                    <a:pt x="10563" y="0"/>
                  </a:lnTo>
                  <a:lnTo>
                    <a:pt x="10682" y="0"/>
                  </a:lnTo>
                  <a:lnTo>
                    <a:pt x="11097" y="0"/>
                  </a:lnTo>
                  <a:lnTo>
                    <a:pt x="11271" y="0"/>
                  </a:lnTo>
                  <a:lnTo>
                    <a:pt x="11863" y="0"/>
                  </a:lnTo>
                  <a:lnTo>
                    <a:pt x="12039" y="0"/>
                  </a:lnTo>
                  <a:lnTo>
                    <a:pt x="11804" y="0"/>
                  </a:lnTo>
                  <a:lnTo>
                    <a:pt x="12393" y="0"/>
                  </a:lnTo>
                  <a:lnTo>
                    <a:pt x="12454" y="0"/>
                  </a:lnTo>
                  <a:lnTo>
                    <a:pt x="12924" y="0"/>
                  </a:lnTo>
                  <a:lnTo>
                    <a:pt x="13043" y="0"/>
                  </a:lnTo>
                  <a:lnTo>
                    <a:pt x="13455" y="0"/>
                  </a:lnTo>
                  <a:lnTo>
                    <a:pt x="13513" y="0"/>
                  </a:lnTo>
                  <a:lnTo>
                    <a:pt x="13632" y="0"/>
                  </a:lnTo>
                  <a:lnTo>
                    <a:pt x="14047" y="0"/>
                  </a:lnTo>
                  <a:lnTo>
                    <a:pt x="14339" y="0"/>
                  </a:lnTo>
                  <a:lnTo>
                    <a:pt x="14221" y="0"/>
                  </a:lnTo>
                  <a:lnTo>
                    <a:pt x="14339" y="0"/>
                  </a:lnTo>
                  <a:lnTo>
                    <a:pt x="14339" y="0"/>
                  </a:lnTo>
                  <a:lnTo>
                    <a:pt x="14458" y="0"/>
                  </a:lnTo>
                  <a:lnTo>
                    <a:pt x="14517" y="0"/>
                  </a:lnTo>
                  <a:lnTo>
                    <a:pt x="14635" y="0"/>
                  </a:lnTo>
                  <a:lnTo>
                    <a:pt x="14992" y="0"/>
                  </a:lnTo>
                  <a:lnTo>
                    <a:pt x="15343" y="0"/>
                  </a:lnTo>
                  <a:lnTo>
                    <a:pt x="15403" y="0"/>
                  </a:lnTo>
                  <a:lnTo>
                    <a:pt x="15285" y="0"/>
                  </a:lnTo>
                  <a:lnTo>
                    <a:pt x="14933" y="0"/>
                  </a:lnTo>
                  <a:lnTo>
                    <a:pt x="14754" y="0"/>
                  </a:lnTo>
                  <a:lnTo>
                    <a:pt x="15107" y="0"/>
                  </a:lnTo>
                  <a:lnTo>
                    <a:pt x="15699" y="0"/>
                  </a:lnTo>
                  <a:lnTo>
                    <a:pt x="16288" y="0"/>
                  </a:lnTo>
                  <a:lnTo>
                    <a:pt x="16760" y="0"/>
                  </a:lnTo>
                  <a:lnTo>
                    <a:pt x="16760" y="0"/>
                  </a:lnTo>
                  <a:lnTo>
                    <a:pt x="16407" y="0"/>
                  </a:lnTo>
                  <a:lnTo>
                    <a:pt x="17114" y="0"/>
                  </a:lnTo>
                  <a:lnTo>
                    <a:pt x="17056" y="0"/>
                  </a:lnTo>
                  <a:lnTo>
                    <a:pt x="16407" y="0"/>
                  </a:lnTo>
                  <a:lnTo>
                    <a:pt x="16642" y="0"/>
                  </a:lnTo>
                  <a:lnTo>
                    <a:pt x="16997" y="0"/>
                  </a:lnTo>
                  <a:lnTo>
                    <a:pt x="17409" y="0"/>
                  </a:lnTo>
                  <a:lnTo>
                    <a:pt x="17763" y="0"/>
                  </a:lnTo>
                  <a:lnTo>
                    <a:pt x="18294" y="0"/>
                  </a:lnTo>
                  <a:lnTo>
                    <a:pt x="18649" y="0"/>
                  </a:lnTo>
                  <a:lnTo>
                    <a:pt x="19179" y="0"/>
                  </a:lnTo>
                  <a:lnTo>
                    <a:pt x="20302" y="0"/>
                  </a:lnTo>
                  <a:lnTo>
                    <a:pt x="21010" y="0"/>
                  </a:lnTo>
                  <a:lnTo>
                    <a:pt x="21421" y="0"/>
                  </a:lnTo>
                  <a:lnTo>
                    <a:pt x="21068" y="0"/>
                  </a:lnTo>
                  <a:lnTo>
                    <a:pt x="21600" y="0"/>
                  </a:lnTo>
                  <a:lnTo>
                    <a:pt x="21540" y="0"/>
                  </a:lnTo>
                  <a:lnTo>
                    <a:pt x="20831" y="0"/>
                  </a:lnTo>
                  <a:lnTo>
                    <a:pt x="20655" y="0"/>
                  </a:lnTo>
                  <a:lnTo>
                    <a:pt x="20006" y="0"/>
                  </a:lnTo>
                  <a:lnTo>
                    <a:pt x="19947" y="0"/>
                  </a:lnTo>
                  <a:lnTo>
                    <a:pt x="19475" y="0"/>
                  </a:lnTo>
                  <a:lnTo>
                    <a:pt x="18767" y="0"/>
                  </a:lnTo>
                  <a:lnTo>
                    <a:pt x="18530" y="0"/>
                  </a:lnTo>
                  <a:lnTo>
                    <a:pt x="18472" y="0"/>
                  </a:lnTo>
                  <a:lnTo>
                    <a:pt x="18115" y="0"/>
                  </a:lnTo>
                  <a:lnTo>
                    <a:pt x="17646" y="0"/>
                  </a:lnTo>
                  <a:lnTo>
                    <a:pt x="17585" y="0"/>
                  </a:lnTo>
                  <a:lnTo>
                    <a:pt x="17293" y="0"/>
                  </a:lnTo>
                  <a:lnTo>
                    <a:pt x="16877" y="0"/>
                  </a:lnTo>
                  <a:lnTo>
                    <a:pt x="16581" y="0"/>
                  </a:lnTo>
                  <a:lnTo>
                    <a:pt x="16581" y="0"/>
                  </a:lnTo>
                  <a:lnTo>
                    <a:pt x="16288" y="0"/>
                  </a:lnTo>
                  <a:lnTo>
                    <a:pt x="16288" y="0"/>
                  </a:lnTo>
                  <a:lnTo>
                    <a:pt x="16230" y="0"/>
                  </a:lnTo>
                  <a:lnTo>
                    <a:pt x="16288" y="0"/>
                  </a:lnTo>
                  <a:lnTo>
                    <a:pt x="16170" y="0"/>
                  </a:lnTo>
                  <a:lnTo>
                    <a:pt x="15873" y="0"/>
                  </a:lnTo>
                  <a:lnTo>
                    <a:pt x="15815" y="0"/>
                  </a:lnTo>
                  <a:lnTo>
                    <a:pt x="15873" y="0"/>
                  </a:lnTo>
                  <a:lnTo>
                    <a:pt x="15873" y="0"/>
                  </a:lnTo>
                  <a:lnTo>
                    <a:pt x="15580" y="0"/>
                  </a:lnTo>
                  <a:lnTo>
                    <a:pt x="1528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10" name="曲线"/>
            <p:cNvSpPr>
              <a:spLocks/>
            </p:cNvSpPr>
            <p:nvPr/>
          </p:nvSpPr>
          <p:spPr>
            <a:xfrm>
              <a:off x="2639926" y="2542776"/>
              <a:ext cx="198422" cy="1181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512" y="0"/>
                  </a:moveTo>
                  <a:lnTo>
                    <a:pt x="11276" y="0"/>
                  </a:lnTo>
                  <a:lnTo>
                    <a:pt x="11371" y="0"/>
                  </a:lnTo>
                  <a:lnTo>
                    <a:pt x="11037" y="0"/>
                  </a:lnTo>
                  <a:lnTo>
                    <a:pt x="10800" y="0"/>
                  </a:lnTo>
                  <a:lnTo>
                    <a:pt x="10752" y="0"/>
                  </a:lnTo>
                  <a:lnTo>
                    <a:pt x="10229" y="0"/>
                  </a:lnTo>
                  <a:lnTo>
                    <a:pt x="9848" y="0"/>
                  </a:lnTo>
                  <a:lnTo>
                    <a:pt x="9612" y="0"/>
                  </a:lnTo>
                  <a:lnTo>
                    <a:pt x="9612" y="0"/>
                  </a:lnTo>
                  <a:lnTo>
                    <a:pt x="9325" y="0"/>
                  </a:lnTo>
                  <a:lnTo>
                    <a:pt x="9086" y="0"/>
                  </a:lnTo>
                  <a:lnTo>
                    <a:pt x="8754" y="0"/>
                  </a:lnTo>
                  <a:lnTo>
                    <a:pt x="8515" y="0"/>
                  </a:lnTo>
                  <a:lnTo>
                    <a:pt x="8278" y="0"/>
                  </a:lnTo>
                  <a:lnTo>
                    <a:pt x="8041" y="0"/>
                  </a:lnTo>
                  <a:lnTo>
                    <a:pt x="7801" y="0"/>
                  </a:lnTo>
                  <a:lnTo>
                    <a:pt x="7708" y="0"/>
                  </a:lnTo>
                  <a:lnTo>
                    <a:pt x="7375" y="0"/>
                  </a:lnTo>
                  <a:lnTo>
                    <a:pt x="6947" y="0"/>
                  </a:lnTo>
                  <a:lnTo>
                    <a:pt x="6755" y="0"/>
                  </a:lnTo>
                  <a:lnTo>
                    <a:pt x="6377" y="0"/>
                  </a:lnTo>
                  <a:lnTo>
                    <a:pt x="6280" y="0"/>
                  </a:lnTo>
                  <a:lnTo>
                    <a:pt x="6138" y="0"/>
                  </a:lnTo>
                  <a:lnTo>
                    <a:pt x="5899" y="0"/>
                  </a:lnTo>
                  <a:lnTo>
                    <a:pt x="5423" y="0"/>
                  </a:lnTo>
                  <a:lnTo>
                    <a:pt x="5327" y="0"/>
                  </a:lnTo>
                  <a:lnTo>
                    <a:pt x="5043" y="0"/>
                  </a:lnTo>
                  <a:lnTo>
                    <a:pt x="4282" y="0"/>
                  </a:lnTo>
                  <a:lnTo>
                    <a:pt x="3998" y="0"/>
                  </a:lnTo>
                  <a:lnTo>
                    <a:pt x="3808" y="0"/>
                  </a:lnTo>
                  <a:lnTo>
                    <a:pt x="3569" y="0"/>
                  </a:lnTo>
                  <a:lnTo>
                    <a:pt x="3140" y="0"/>
                  </a:lnTo>
                  <a:lnTo>
                    <a:pt x="2188" y="0"/>
                  </a:lnTo>
                  <a:lnTo>
                    <a:pt x="1951" y="0"/>
                  </a:lnTo>
                  <a:lnTo>
                    <a:pt x="1525" y="0"/>
                  </a:lnTo>
                  <a:lnTo>
                    <a:pt x="1382" y="0"/>
                  </a:lnTo>
                  <a:lnTo>
                    <a:pt x="1286" y="0"/>
                  </a:lnTo>
                  <a:lnTo>
                    <a:pt x="1382" y="0"/>
                  </a:lnTo>
                  <a:lnTo>
                    <a:pt x="1476" y="0"/>
                  </a:lnTo>
                  <a:lnTo>
                    <a:pt x="1666" y="0"/>
                  </a:lnTo>
                  <a:lnTo>
                    <a:pt x="1951" y="0"/>
                  </a:lnTo>
                  <a:lnTo>
                    <a:pt x="1857" y="0"/>
                  </a:lnTo>
                  <a:lnTo>
                    <a:pt x="1905" y="0"/>
                  </a:lnTo>
                  <a:lnTo>
                    <a:pt x="1999" y="0"/>
                  </a:lnTo>
                  <a:lnTo>
                    <a:pt x="1905" y="0"/>
                  </a:lnTo>
                  <a:lnTo>
                    <a:pt x="1714" y="0"/>
                  </a:lnTo>
                  <a:lnTo>
                    <a:pt x="1476" y="0"/>
                  </a:lnTo>
                  <a:lnTo>
                    <a:pt x="1429" y="0"/>
                  </a:lnTo>
                  <a:lnTo>
                    <a:pt x="572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334" y="0"/>
                  </a:lnTo>
                  <a:lnTo>
                    <a:pt x="96" y="0"/>
                  </a:lnTo>
                  <a:lnTo>
                    <a:pt x="49" y="0"/>
                  </a:lnTo>
                  <a:lnTo>
                    <a:pt x="1" y="0"/>
                  </a:lnTo>
                  <a:lnTo>
                    <a:pt x="285" y="0"/>
                  </a:lnTo>
                  <a:lnTo>
                    <a:pt x="668" y="0"/>
                  </a:lnTo>
                  <a:lnTo>
                    <a:pt x="715" y="0"/>
                  </a:lnTo>
                  <a:lnTo>
                    <a:pt x="999" y="0"/>
                  </a:lnTo>
                  <a:lnTo>
                    <a:pt x="1190" y="0"/>
                  </a:lnTo>
                  <a:lnTo>
                    <a:pt x="1429" y="0"/>
                  </a:lnTo>
                  <a:lnTo>
                    <a:pt x="1905" y="0"/>
                  </a:lnTo>
                  <a:lnTo>
                    <a:pt x="2237" y="0"/>
                  </a:lnTo>
                  <a:lnTo>
                    <a:pt x="2618" y="0"/>
                  </a:lnTo>
                  <a:lnTo>
                    <a:pt x="2714" y="0"/>
                  </a:lnTo>
                  <a:lnTo>
                    <a:pt x="3045" y="0"/>
                  </a:lnTo>
                  <a:lnTo>
                    <a:pt x="3379" y="0"/>
                  </a:lnTo>
                  <a:lnTo>
                    <a:pt x="3664" y="0"/>
                  </a:lnTo>
                  <a:lnTo>
                    <a:pt x="3903" y="0"/>
                  </a:lnTo>
                  <a:lnTo>
                    <a:pt x="4805" y="0"/>
                  </a:lnTo>
                  <a:lnTo>
                    <a:pt x="5092" y="0"/>
                  </a:lnTo>
                  <a:lnTo>
                    <a:pt x="5423" y="0"/>
                  </a:lnTo>
                  <a:lnTo>
                    <a:pt x="5327" y="0"/>
                  </a:lnTo>
                  <a:lnTo>
                    <a:pt x="5423" y="0"/>
                  </a:lnTo>
                  <a:lnTo>
                    <a:pt x="5327" y="0"/>
                  </a:lnTo>
                  <a:lnTo>
                    <a:pt x="5519" y="0"/>
                  </a:lnTo>
                  <a:lnTo>
                    <a:pt x="5566" y="0"/>
                  </a:lnTo>
                  <a:lnTo>
                    <a:pt x="5805" y="0"/>
                  </a:lnTo>
                  <a:lnTo>
                    <a:pt x="5947" y="0"/>
                  </a:lnTo>
                  <a:lnTo>
                    <a:pt x="6232" y="0"/>
                  </a:lnTo>
                  <a:lnTo>
                    <a:pt x="6280" y="0"/>
                  </a:lnTo>
                  <a:lnTo>
                    <a:pt x="6516" y="0"/>
                  </a:lnTo>
                  <a:lnTo>
                    <a:pt x="6852" y="0"/>
                  </a:lnTo>
                  <a:lnTo>
                    <a:pt x="7230" y="0"/>
                  </a:lnTo>
                  <a:lnTo>
                    <a:pt x="7660" y="0"/>
                  </a:lnTo>
                  <a:lnTo>
                    <a:pt x="7708" y="0"/>
                  </a:lnTo>
                  <a:lnTo>
                    <a:pt x="7849" y="0"/>
                  </a:lnTo>
                  <a:lnTo>
                    <a:pt x="8278" y="0"/>
                  </a:lnTo>
                  <a:lnTo>
                    <a:pt x="8610" y="0"/>
                  </a:lnTo>
                  <a:lnTo>
                    <a:pt x="8658" y="0"/>
                  </a:lnTo>
                  <a:lnTo>
                    <a:pt x="8658" y="0"/>
                  </a:lnTo>
                  <a:lnTo>
                    <a:pt x="8993" y="0"/>
                  </a:lnTo>
                  <a:lnTo>
                    <a:pt x="8993" y="0"/>
                  </a:lnTo>
                  <a:lnTo>
                    <a:pt x="9325" y="0"/>
                  </a:lnTo>
                  <a:lnTo>
                    <a:pt x="9704" y="0"/>
                  </a:lnTo>
                  <a:lnTo>
                    <a:pt x="9752" y="0"/>
                  </a:lnTo>
                  <a:lnTo>
                    <a:pt x="9704" y="0"/>
                  </a:lnTo>
                  <a:lnTo>
                    <a:pt x="9848" y="0"/>
                  </a:lnTo>
                  <a:lnTo>
                    <a:pt x="9799" y="0"/>
                  </a:lnTo>
                  <a:lnTo>
                    <a:pt x="9373" y="0"/>
                  </a:lnTo>
                  <a:lnTo>
                    <a:pt x="9229" y="0"/>
                  </a:lnTo>
                  <a:lnTo>
                    <a:pt x="8849" y="0"/>
                  </a:lnTo>
                  <a:lnTo>
                    <a:pt x="8610" y="0"/>
                  </a:lnTo>
                  <a:lnTo>
                    <a:pt x="8564" y="0"/>
                  </a:lnTo>
                  <a:lnTo>
                    <a:pt x="8564" y="0"/>
                  </a:lnTo>
                  <a:lnTo>
                    <a:pt x="8419" y="0"/>
                  </a:lnTo>
                  <a:lnTo>
                    <a:pt x="8184" y="0"/>
                  </a:lnTo>
                  <a:lnTo>
                    <a:pt x="8184" y="0"/>
                  </a:lnTo>
                  <a:lnTo>
                    <a:pt x="7945" y="0"/>
                  </a:lnTo>
                  <a:lnTo>
                    <a:pt x="7801" y="0"/>
                  </a:lnTo>
                  <a:lnTo>
                    <a:pt x="8041" y="0"/>
                  </a:lnTo>
                  <a:lnTo>
                    <a:pt x="8375" y="0"/>
                  </a:lnTo>
                  <a:lnTo>
                    <a:pt x="8849" y="0"/>
                  </a:lnTo>
                  <a:lnTo>
                    <a:pt x="9038" y="0"/>
                  </a:lnTo>
                  <a:lnTo>
                    <a:pt x="9467" y="0"/>
                  </a:lnTo>
                  <a:lnTo>
                    <a:pt x="9704" y="0"/>
                  </a:lnTo>
                  <a:lnTo>
                    <a:pt x="9752" y="0"/>
                  </a:lnTo>
                  <a:lnTo>
                    <a:pt x="9612" y="0"/>
                  </a:lnTo>
                  <a:lnTo>
                    <a:pt x="9612" y="0"/>
                  </a:lnTo>
                  <a:lnTo>
                    <a:pt x="9612" y="0"/>
                  </a:lnTo>
                  <a:lnTo>
                    <a:pt x="9752" y="0"/>
                  </a:lnTo>
                  <a:lnTo>
                    <a:pt x="9943" y="0"/>
                  </a:lnTo>
                  <a:lnTo>
                    <a:pt x="10419" y="0"/>
                  </a:lnTo>
                  <a:lnTo>
                    <a:pt x="10323" y="0"/>
                  </a:lnTo>
                  <a:lnTo>
                    <a:pt x="10465" y="0"/>
                  </a:lnTo>
                  <a:lnTo>
                    <a:pt x="10752" y="0"/>
                  </a:lnTo>
                  <a:lnTo>
                    <a:pt x="10752" y="0"/>
                  </a:lnTo>
                  <a:lnTo>
                    <a:pt x="10941" y="0"/>
                  </a:lnTo>
                  <a:lnTo>
                    <a:pt x="11228" y="0"/>
                  </a:lnTo>
                  <a:lnTo>
                    <a:pt x="11512" y="0"/>
                  </a:lnTo>
                  <a:lnTo>
                    <a:pt x="11654" y="0"/>
                  </a:lnTo>
                  <a:lnTo>
                    <a:pt x="11654" y="0"/>
                  </a:lnTo>
                  <a:lnTo>
                    <a:pt x="11893" y="0"/>
                  </a:lnTo>
                  <a:lnTo>
                    <a:pt x="11990" y="0"/>
                  </a:lnTo>
                  <a:lnTo>
                    <a:pt x="12131" y="0"/>
                  </a:lnTo>
                  <a:lnTo>
                    <a:pt x="12178" y="0"/>
                  </a:lnTo>
                  <a:lnTo>
                    <a:pt x="12369" y="0"/>
                  </a:lnTo>
                  <a:lnTo>
                    <a:pt x="12560" y="0"/>
                  </a:lnTo>
                  <a:lnTo>
                    <a:pt x="12939" y="0"/>
                  </a:lnTo>
                  <a:lnTo>
                    <a:pt x="12656" y="0"/>
                  </a:lnTo>
                  <a:lnTo>
                    <a:pt x="12464" y="0"/>
                  </a:lnTo>
                  <a:lnTo>
                    <a:pt x="12225" y="0"/>
                  </a:lnTo>
                  <a:lnTo>
                    <a:pt x="11845" y="0"/>
                  </a:lnTo>
                  <a:lnTo>
                    <a:pt x="11512" y="0"/>
                  </a:lnTo>
                  <a:lnTo>
                    <a:pt x="11654" y="0"/>
                  </a:lnTo>
                  <a:lnTo>
                    <a:pt x="12131" y="0"/>
                  </a:lnTo>
                  <a:lnTo>
                    <a:pt x="12464" y="0"/>
                  </a:lnTo>
                  <a:lnTo>
                    <a:pt x="12417" y="0"/>
                  </a:lnTo>
                  <a:lnTo>
                    <a:pt x="12322" y="0"/>
                  </a:lnTo>
                  <a:lnTo>
                    <a:pt x="12464" y="0"/>
                  </a:lnTo>
                  <a:lnTo>
                    <a:pt x="12656" y="0"/>
                  </a:lnTo>
                  <a:lnTo>
                    <a:pt x="12892" y="0"/>
                  </a:lnTo>
                  <a:lnTo>
                    <a:pt x="13178" y="0"/>
                  </a:lnTo>
                  <a:lnTo>
                    <a:pt x="13511" y="0"/>
                  </a:lnTo>
                  <a:lnTo>
                    <a:pt x="13797" y="0"/>
                  </a:lnTo>
                  <a:lnTo>
                    <a:pt x="14033" y="0"/>
                  </a:lnTo>
                  <a:lnTo>
                    <a:pt x="14080" y="0"/>
                  </a:lnTo>
                  <a:lnTo>
                    <a:pt x="14224" y="0"/>
                  </a:lnTo>
                  <a:lnTo>
                    <a:pt x="14272" y="0"/>
                  </a:lnTo>
                  <a:lnTo>
                    <a:pt x="14463" y="0"/>
                  </a:lnTo>
                  <a:lnTo>
                    <a:pt x="14319" y="0"/>
                  </a:lnTo>
                  <a:lnTo>
                    <a:pt x="13893" y="0"/>
                  </a:lnTo>
                  <a:lnTo>
                    <a:pt x="13511" y="0"/>
                  </a:lnTo>
                  <a:lnTo>
                    <a:pt x="13178" y="0"/>
                  </a:lnTo>
                  <a:lnTo>
                    <a:pt x="13414" y="0"/>
                  </a:lnTo>
                  <a:lnTo>
                    <a:pt x="13605" y="0"/>
                  </a:lnTo>
                  <a:lnTo>
                    <a:pt x="13893" y="0"/>
                  </a:lnTo>
                  <a:lnTo>
                    <a:pt x="14033" y="0"/>
                  </a:lnTo>
                  <a:lnTo>
                    <a:pt x="14463" y="0"/>
                  </a:lnTo>
                  <a:lnTo>
                    <a:pt x="14511" y="0"/>
                  </a:lnTo>
                  <a:lnTo>
                    <a:pt x="14319" y="0"/>
                  </a:lnTo>
                  <a:lnTo>
                    <a:pt x="14272" y="0"/>
                  </a:lnTo>
                  <a:lnTo>
                    <a:pt x="14511" y="0"/>
                  </a:lnTo>
                  <a:lnTo>
                    <a:pt x="14985" y="0"/>
                  </a:lnTo>
                  <a:lnTo>
                    <a:pt x="15413" y="0"/>
                  </a:lnTo>
                  <a:lnTo>
                    <a:pt x="15984" y="0"/>
                  </a:lnTo>
                  <a:lnTo>
                    <a:pt x="16413" y="0"/>
                  </a:lnTo>
                  <a:lnTo>
                    <a:pt x="16649" y="0"/>
                  </a:lnTo>
                  <a:lnTo>
                    <a:pt x="16937" y="0"/>
                  </a:lnTo>
                  <a:lnTo>
                    <a:pt x="17459" y="0"/>
                  </a:lnTo>
                  <a:lnTo>
                    <a:pt x="17935" y="0"/>
                  </a:lnTo>
                  <a:lnTo>
                    <a:pt x="18078" y="0"/>
                  </a:lnTo>
                  <a:lnTo>
                    <a:pt x="17935" y="0"/>
                  </a:lnTo>
                  <a:lnTo>
                    <a:pt x="18078" y="0"/>
                  </a:lnTo>
                  <a:lnTo>
                    <a:pt x="18172" y="0"/>
                  </a:lnTo>
                  <a:lnTo>
                    <a:pt x="17839" y="0"/>
                  </a:lnTo>
                  <a:lnTo>
                    <a:pt x="17411" y="0"/>
                  </a:lnTo>
                  <a:lnTo>
                    <a:pt x="17363" y="0"/>
                  </a:lnTo>
                  <a:lnTo>
                    <a:pt x="17080" y="0"/>
                  </a:lnTo>
                  <a:lnTo>
                    <a:pt x="16937" y="0"/>
                  </a:lnTo>
                  <a:lnTo>
                    <a:pt x="16698" y="0"/>
                  </a:lnTo>
                  <a:lnTo>
                    <a:pt x="16601" y="0"/>
                  </a:lnTo>
                  <a:lnTo>
                    <a:pt x="15935" y="0"/>
                  </a:lnTo>
                  <a:lnTo>
                    <a:pt x="15795" y="0"/>
                  </a:lnTo>
                  <a:lnTo>
                    <a:pt x="15652" y="0"/>
                  </a:lnTo>
                  <a:lnTo>
                    <a:pt x="15508" y="0"/>
                  </a:lnTo>
                  <a:lnTo>
                    <a:pt x="15652" y="0"/>
                  </a:lnTo>
                  <a:lnTo>
                    <a:pt x="16127" y="0"/>
                  </a:lnTo>
                  <a:lnTo>
                    <a:pt x="16507" y="0"/>
                  </a:lnTo>
                  <a:lnTo>
                    <a:pt x="16413" y="0"/>
                  </a:lnTo>
                  <a:lnTo>
                    <a:pt x="16127" y="0"/>
                  </a:lnTo>
                  <a:lnTo>
                    <a:pt x="15984" y="0"/>
                  </a:lnTo>
                  <a:lnTo>
                    <a:pt x="15935" y="0"/>
                  </a:lnTo>
                  <a:lnTo>
                    <a:pt x="15747" y="0"/>
                  </a:lnTo>
                  <a:lnTo>
                    <a:pt x="15652" y="0"/>
                  </a:lnTo>
                  <a:lnTo>
                    <a:pt x="15652" y="0"/>
                  </a:lnTo>
                  <a:lnTo>
                    <a:pt x="15508" y="0"/>
                  </a:lnTo>
                  <a:lnTo>
                    <a:pt x="15413" y="0"/>
                  </a:lnTo>
                  <a:lnTo>
                    <a:pt x="15413" y="0"/>
                  </a:lnTo>
                  <a:lnTo>
                    <a:pt x="15508" y="0"/>
                  </a:lnTo>
                  <a:lnTo>
                    <a:pt x="15460" y="0"/>
                  </a:lnTo>
                  <a:lnTo>
                    <a:pt x="15269" y="0"/>
                  </a:lnTo>
                  <a:lnTo>
                    <a:pt x="15176" y="0"/>
                  </a:lnTo>
                  <a:lnTo>
                    <a:pt x="14985" y="0"/>
                  </a:lnTo>
                  <a:lnTo>
                    <a:pt x="14558" y="0"/>
                  </a:lnTo>
                  <a:lnTo>
                    <a:pt x="14367" y="0"/>
                  </a:lnTo>
                  <a:lnTo>
                    <a:pt x="14463" y="0"/>
                  </a:lnTo>
                  <a:lnTo>
                    <a:pt x="14746" y="0"/>
                  </a:lnTo>
                  <a:lnTo>
                    <a:pt x="14843" y="0"/>
                  </a:lnTo>
                  <a:lnTo>
                    <a:pt x="15082" y="0"/>
                  </a:lnTo>
                  <a:lnTo>
                    <a:pt x="15317" y="0"/>
                  </a:lnTo>
                  <a:lnTo>
                    <a:pt x="15413" y="0"/>
                  </a:lnTo>
                  <a:lnTo>
                    <a:pt x="15652" y="0"/>
                  </a:lnTo>
                  <a:lnTo>
                    <a:pt x="16032" y="0"/>
                  </a:lnTo>
                  <a:lnTo>
                    <a:pt x="16032" y="0"/>
                  </a:lnTo>
                  <a:lnTo>
                    <a:pt x="16222" y="0"/>
                  </a:lnTo>
                  <a:lnTo>
                    <a:pt x="16222" y="0"/>
                  </a:lnTo>
                  <a:lnTo>
                    <a:pt x="15984" y="0"/>
                  </a:lnTo>
                  <a:lnTo>
                    <a:pt x="15888" y="0"/>
                  </a:lnTo>
                  <a:lnTo>
                    <a:pt x="15935" y="0"/>
                  </a:lnTo>
                  <a:lnTo>
                    <a:pt x="16127" y="0"/>
                  </a:lnTo>
                  <a:lnTo>
                    <a:pt x="16413" y="0"/>
                  </a:lnTo>
                  <a:lnTo>
                    <a:pt x="16460" y="0"/>
                  </a:lnTo>
                  <a:lnTo>
                    <a:pt x="16270" y="0"/>
                  </a:lnTo>
                  <a:lnTo>
                    <a:pt x="16222" y="0"/>
                  </a:lnTo>
                  <a:lnTo>
                    <a:pt x="16366" y="0"/>
                  </a:lnTo>
                  <a:lnTo>
                    <a:pt x="16507" y="0"/>
                  </a:lnTo>
                  <a:lnTo>
                    <a:pt x="16698" y="0"/>
                  </a:lnTo>
                  <a:lnTo>
                    <a:pt x="16937" y="0"/>
                  </a:lnTo>
                  <a:lnTo>
                    <a:pt x="17315" y="0"/>
                  </a:lnTo>
                  <a:lnTo>
                    <a:pt x="17554" y="0"/>
                  </a:lnTo>
                  <a:lnTo>
                    <a:pt x="17887" y="0"/>
                  </a:lnTo>
                  <a:lnTo>
                    <a:pt x="18126" y="0"/>
                  </a:lnTo>
                  <a:lnTo>
                    <a:pt x="18316" y="0"/>
                  </a:lnTo>
                  <a:lnTo>
                    <a:pt x="18601" y="0"/>
                  </a:lnTo>
                  <a:lnTo>
                    <a:pt x="18648" y="0"/>
                  </a:lnTo>
                  <a:lnTo>
                    <a:pt x="18839" y="0"/>
                  </a:lnTo>
                  <a:lnTo>
                    <a:pt x="19219" y="0"/>
                  </a:lnTo>
                  <a:lnTo>
                    <a:pt x="19505" y="0"/>
                  </a:lnTo>
                  <a:lnTo>
                    <a:pt x="19693" y="0"/>
                  </a:lnTo>
                  <a:lnTo>
                    <a:pt x="19693" y="0"/>
                  </a:lnTo>
                  <a:lnTo>
                    <a:pt x="19933" y="0"/>
                  </a:lnTo>
                  <a:lnTo>
                    <a:pt x="19981" y="0"/>
                  </a:lnTo>
                  <a:lnTo>
                    <a:pt x="20172" y="0"/>
                  </a:lnTo>
                  <a:lnTo>
                    <a:pt x="20455" y="0"/>
                  </a:lnTo>
                  <a:lnTo>
                    <a:pt x="21122" y="0"/>
                  </a:lnTo>
                  <a:lnTo>
                    <a:pt x="21361" y="0"/>
                  </a:lnTo>
                  <a:lnTo>
                    <a:pt x="21265" y="0"/>
                  </a:lnTo>
                  <a:lnTo>
                    <a:pt x="21455" y="0"/>
                  </a:lnTo>
                  <a:lnTo>
                    <a:pt x="21409" y="0"/>
                  </a:lnTo>
                  <a:lnTo>
                    <a:pt x="20978" y="0"/>
                  </a:lnTo>
                  <a:lnTo>
                    <a:pt x="21122" y="0"/>
                  </a:lnTo>
                  <a:lnTo>
                    <a:pt x="21361" y="0"/>
                  </a:lnTo>
                  <a:lnTo>
                    <a:pt x="21596" y="0"/>
                  </a:lnTo>
                  <a:lnTo>
                    <a:pt x="21596" y="0"/>
                  </a:lnTo>
                  <a:lnTo>
                    <a:pt x="21409" y="0"/>
                  </a:lnTo>
                  <a:lnTo>
                    <a:pt x="21265" y="0"/>
                  </a:lnTo>
                  <a:lnTo>
                    <a:pt x="21122" y="0"/>
                  </a:lnTo>
                  <a:lnTo>
                    <a:pt x="20694" y="0"/>
                  </a:lnTo>
                  <a:lnTo>
                    <a:pt x="20313" y="0"/>
                  </a:lnTo>
                  <a:lnTo>
                    <a:pt x="20029" y="0"/>
                  </a:lnTo>
                  <a:lnTo>
                    <a:pt x="19790" y="0"/>
                  </a:lnTo>
                  <a:lnTo>
                    <a:pt x="19457" y="0"/>
                  </a:lnTo>
                  <a:lnTo>
                    <a:pt x="18980" y="0"/>
                  </a:lnTo>
                  <a:lnTo>
                    <a:pt x="18791" y="0"/>
                  </a:lnTo>
                  <a:lnTo>
                    <a:pt x="18648" y="0"/>
                  </a:lnTo>
                  <a:lnTo>
                    <a:pt x="18316" y="0"/>
                  </a:lnTo>
                  <a:lnTo>
                    <a:pt x="18030" y="0"/>
                  </a:lnTo>
                  <a:lnTo>
                    <a:pt x="17791" y="0"/>
                  </a:lnTo>
                  <a:lnTo>
                    <a:pt x="17363" y="0"/>
                  </a:lnTo>
                  <a:lnTo>
                    <a:pt x="17080" y="0"/>
                  </a:lnTo>
                  <a:lnTo>
                    <a:pt x="16746" y="0"/>
                  </a:lnTo>
                  <a:lnTo>
                    <a:pt x="16413" y="0"/>
                  </a:lnTo>
                  <a:lnTo>
                    <a:pt x="16174" y="0"/>
                  </a:lnTo>
                  <a:lnTo>
                    <a:pt x="15556" y="0"/>
                  </a:lnTo>
                  <a:lnTo>
                    <a:pt x="15413" y="0"/>
                  </a:lnTo>
                  <a:lnTo>
                    <a:pt x="15413" y="0"/>
                  </a:lnTo>
                  <a:lnTo>
                    <a:pt x="15176" y="0"/>
                  </a:lnTo>
                  <a:lnTo>
                    <a:pt x="15176" y="0"/>
                  </a:lnTo>
                  <a:lnTo>
                    <a:pt x="14843" y="0"/>
                  </a:lnTo>
                  <a:lnTo>
                    <a:pt x="14128" y="0"/>
                  </a:lnTo>
                  <a:lnTo>
                    <a:pt x="13797" y="0"/>
                  </a:lnTo>
                  <a:lnTo>
                    <a:pt x="13893" y="0"/>
                  </a:lnTo>
                  <a:lnTo>
                    <a:pt x="13654" y="0"/>
                  </a:lnTo>
                  <a:lnTo>
                    <a:pt x="13414" y="0"/>
                  </a:lnTo>
                  <a:lnTo>
                    <a:pt x="13131" y="0"/>
                  </a:lnTo>
                  <a:lnTo>
                    <a:pt x="12843" y="0"/>
                  </a:lnTo>
                  <a:lnTo>
                    <a:pt x="12178" y="0"/>
                  </a:lnTo>
                  <a:lnTo>
                    <a:pt x="1151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11" name="曲线"/>
            <p:cNvSpPr>
              <a:spLocks/>
            </p:cNvSpPr>
            <p:nvPr/>
          </p:nvSpPr>
          <p:spPr>
            <a:xfrm>
              <a:off x="2688881" y="2601188"/>
              <a:ext cx="41538" cy="442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549" y="0"/>
                  </a:moveTo>
                  <a:lnTo>
                    <a:pt x="4322" y="0"/>
                  </a:lnTo>
                  <a:lnTo>
                    <a:pt x="2953" y="0"/>
                  </a:lnTo>
                  <a:lnTo>
                    <a:pt x="2280" y="0"/>
                  </a:lnTo>
                  <a:lnTo>
                    <a:pt x="1139" y="0"/>
                  </a:lnTo>
                  <a:lnTo>
                    <a:pt x="911" y="0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2725" y="0"/>
                  </a:lnTo>
                  <a:lnTo>
                    <a:pt x="3408" y="0"/>
                  </a:lnTo>
                  <a:lnTo>
                    <a:pt x="6135" y="0"/>
                  </a:lnTo>
                  <a:lnTo>
                    <a:pt x="6363" y="0"/>
                  </a:lnTo>
                  <a:lnTo>
                    <a:pt x="9773" y="0"/>
                  </a:lnTo>
                  <a:lnTo>
                    <a:pt x="10001" y="0"/>
                  </a:lnTo>
                  <a:lnTo>
                    <a:pt x="11141" y="0"/>
                  </a:lnTo>
                  <a:lnTo>
                    <a:pt x="10914" y="0"/>
                  </a:lnTo>
                  <a:lnTo>
                    <a:pt x="11815" y="0"/>
                  </a:lnTo>
                  <a:lnTo>
                    <a:pt x="12498" y="0"/>
                  </a:lnTo>
                  <a:lnTo>
                    <a:pt x="13638" y="0"/>
                  </a:lnTo>
                  <a:lnTo>
                    <a:pt x="13638" y="0"/>
                  </a:lnTo>
                  <a:lnTo>
                    <a:pt x="14768" y="0"/>
                  </a:lnTo>
                  <a:lnTo>
                    <a:pt x="15453" y="0"/>
                  </a:lnTo>
                  <a:lnTo>
                    <a:pt x="15453" y="0"/>
                  </a:lnTo>
                  <a:lnTo>
                    <a:pt x="15680" y="0"/>
                  </a:lnTo>
                  <a:lnTo>
                    <a:pt x="16820" y="0"/>
                  </a:lnTo>
                  <a:lnTo>
                    <a:pt x="18635" y="0"/>
                  </a:lnTo>
                  <a:lnTo>
                    <a:pt x="19319" y="0"/>
                  </a:lnTo>
                  <a:lnTo>
                    <a:pt x="21361" y="0"/>
                  </a:lnTo>
                  <a:lnTo>
                    <a:pt x="21588" y="0"/>
                  </a:lnTo>
                  <a:lnTo>
                    <a:pt x="20905" y="0"/>
                  </a:lnTo>
                  <a:lnTo>
                    <a:pt x="21133" y="0"/>
                  </a:lnTo>
                  <a:lnTo>
                    <a:pt x="20905" y="0"/>
                  </a:lnTo>
                  <a:lnTo>
                    <a:pt x="19091" y="0"/>
                  </a:lnTo>
                  <a:lnTo>
                    <a:pt x="17505" y="0"/>
                  </a:lnTo>
                  <a:lnTo>
                    <a:pt x="17505" y="0"/>
                  </a:lnTo>
                  <a:lnTo>
                    <a:pt x="15909" y="0"/>
                  </a:lnTo>
                  <a:lnTo>
                    <a:pt x="15909" y="0"/>
                  </a:lnTo>
                  <a:lnTo>
                    <a:pt x="15680" y="0"/>
                  </a:lnTo>
                  <a:lnTo>
                    <a:pt x="14096" y="0"/>
                  </a:lnTo>
                  <a:lnTo>
                    <a:pt x="12042" y="0"/>
                  </a:lnTo>
                  <a:lnTo>
                    <a:pt x="11370" y="0"/>
                  </a:lnTo>
                  <a:lnTo>
                    <a:pt x="11141" y="0"/>
                  </a:lnTo>
                  <a:lnTo>
                    <a:pt x="9088" y="0"/>
                  </a:lnTo>
                  <a:lnTo>
                    <a:pt x="7274" y="0"/>
                  </a:lnTo>
                  <a:lnTo>
                    <a:pt x="5678" y="0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12" name="曲线"/>
            <p:cNvSpPr>
              <a:spLocks/>
            </p:cNvSpPr>
            <p:nvPr/>
          </p:nvSpPr>
          <p:spPr>
            <a:xfrm>
              <a:off x="2622468" y="2608708"/>
              <a:ext cx="106636" cy="651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514" y="0"/>
                  </a:moveTo>
                  <a:lnTo>
                    <a:pt x="13012" y="0"/>
                  </a:lnTo>
                  <a:lnTo>
                    <a:pt x="12479" y="0"/>
                  </a:lnTo>
                  <a:lnTo>
                    <a:pt x="10799" y="0"/>
                  </a:lnTo>
                  <a:lnTo>
                    <a:pt x="10354" y="0"/>
                  </a:lnTo>
                  <a:lnTo>
                    <a:pt x="9827" y="0"/>
                  </a:lnTo>
                  <a:lnTo>
                    <a:pt x="9205" y="0"/>
                  </a:lnTo>
                  <a:lnTo>
                    <a:pt x="8587" y="0"/>
                  </a:lnTo>
                  <a:lnTo>
                    <a:pt x="8409" y="0"/>
                  </a:lnTo>
                  <a:lnTo>
                    <a:pt x="7699" y="0"/>
                  </a:lnTo>
                  <a:lnTo>
                    <a:pt x="7080" y="0"/>
                  </a:lnTo>
                  <a:lnTo>
                    <a:pt x="6196" y="0"/>
                  </a:lnTo>
                  <a:lnTo>
                    <a:pt x="5752" y="0"/>
                  </a:lnTo>
                  <a:lnTo>
                    <a:pt x="5397" y="0"/>
                  </a:lnTo>
                  <a:lnTo>
                    <a:pt x="4868" y="0"/>
                  </a:lnTo>
                  <a:lnTo>
                    <a:pt x="4957" y="0"/>
                  </a:lnTo>
                  <a:lnTo>
                    <a:pt x="4779" y="0"/>
                  </a:lnTo>
                  <a:lnTo>
                    <a:pt x="4069" y="0"/>
                  </a:lnTo>
                  <a:lnTo>
                    <a:pt x="3629" y="0"/>
                  </a:lnTo>
                  <a:lnTo>
                    <a:pt x="3096" y="0"/>
                  </a:lnTo>
                  <a:lnTo>
                    <a:pt x="2211" y="0"/>
                  </a:lnTo>
                  <a:lnTo>
                    <a:pt x="2300" y="0"/>
                  </a:lnTo>
                  <a:lnTo>
                    <a:pt x="1856" y="0"/>
                  </a:lnTo>
                  <a:lnTo>
                    <a:pt x="1238" y="0"/>
                  </a:lnTo>
                  <a:lnTo>
                    <a:pt x="972" y="0"/>
                  </a:lnTo>
                  <a:lnTo>
                    <a:pt x="532" y="0"/>
                  </a:lnTo>
                  <a:lnTo>
                    <a:pt x="0" y="0"/>
                  </a:lnTo>
                  <a:lnTo>
                    <a:pt x="532" y="0"/>
                  </a:lnTo>
                  <a:lnTo>
                    <a:pt x="616" y="0"/>
                  </a:lnTo>
                  <a:lnTo>
                    <a:pt x="1416" y="0"/>
                  </a:lnTo>
                  <a:lnTo>
                    <a:pt x="1504" y="0"/>
                  </a:lnTo>
                  <a:lnTo>
                    <a:pt x="2211" y="0"/>
                  </a:lnTo>
                  <a:lnTo>
                    <a:pt x="2834" y="0"/>
                  </a:lnTo>
                  <a:lnTo>
                    <a:pt x="2566" y="0"/>
                  </a:lnTo>
                  <a:lnTo>
                    <a:pt x="2655" y="0"/>
                  </a:lnTo>
                  <a:lnTo>
                    <a:pt x="3539" y="0"/>
                  </a:lnTo>
                  <a:lnTo>
                    <a:pt x="3718" y="0"/>
                  </a:lnTo>
                  <a:lnTo>
                    <a:pt x="4157" y="0"/>
                  </a:lnTo>
                  <a:lnTo>
                    <a:pt x="4601" y="0"/>
                  </a:lnTo>
                  <a:lnTo>
                    <a:pt x="4957" y="0"/>
                  </a:lnTo>
                  <a:lnTo>
                    <a:pt x="5841" y="0"/>
                  </a:lnTo>
                  <a:lnTo>
                    <a:pt x="5397" y="0"/>
                  </a:lnTo>
                  <a:lnTo>
                    <a:pt x="5485" y="0"/>
                  </a:lnTo>
                  <a:lnTo>
                    <a:pt x="5663" y="0"/>
                  </a:lnTo>
                  <a:lnTo>
                    <a:pt x="6285" y="0"/>
                  </a:lnTo>
                  <a:lnTo>
                    <a:pt x="6636" y="0"/>
                  </a:lnTo>
                  <a:lnTo>
                    <a:pt x="6636" y="0"/>
                  </a:lnTo>
                  <a:lnTo>
                    <a:pt x="6374" y="0"/>
                  </a:lnTo>
                  <a:lnTo>
                    <a:pt x="6726" y="0"/>
                  </a:lnTo>
                  <a:lnTo>
                    <a:pt x="7259" y="0"/>
                  </a:lnTo>
                  <a:lnTo>
                    <a:pt x="7965" y="0"/>
                  </a:lnTo>
                  <a:lnTo>
                    <a:pt x="8143" y="0"/>
                  </a:lnTo>
                  <a:lnTo>
                    <a:pt x="8409" y="0"/>
                  </a:lnTo>
                  <a:lnTo>
                    <a:pt x="9293" y="0"/>
                  </a:lnTo>
                  <a:lnTo>
                    <a:pt x="9910" y="0"/>
                  </a:lnTo>
                  <a:lnTo>
                    <a:pt x="10532" y="0"/>
                  </a:lnTo>
                  <a:lnTo>
                    <a:pt x="10799" y="0"/>
                  </a:lnTo>
                  <a:lnTo>
                    <a:pt x="11417" y="0"/>
                  </a:lnTo>
                  <a:lnTo>
                    <a:pt x="11861" y="0"/>
                  </a:lnTo>
                  <a:lnTo>
                    <a:pt x="12745" y="0"/>
                  </a:lnTo>
                  <a:lnTo>
                    <a:pt x="13012" y="0"/>
                  </a:lnTo>
                  <a:lnTo>
                    <a:pt x="13630" y="0"/>
                  </a:lnTo>
                  <a:lnTo>
                    <a:pt x="13806" y="0"/>
                  </a:lnTo>
                  <a:lnTo>
                    <a:pt x="15223" y="0"/>
                  </a:lnTo>
                  <a:lnTo>
                    <a:pt x="15931" y="0"/>
                  </a:lnTo>
                  <a:lnTo>
                    <a:pt x="16730" y="0"/>
                  </a:lnTo>
                  <a:lnTo>
                    <a:pt x="17437" y="0"/>
                  </a:lnTo>
                  <a:lnTo>
                    <a:pt x="17703" y="0"/>
                  </a:lnTo>
                  <a:lnTo>
                    <a:pt x="18143" y="0"/>
                  </a:lnTo>
                  <a:lnTo>
                    <a:pt x="18765" y="0"/>
                  </a:lnTo>
                  <a:lnTo>
                    <a:pt x="18943" y="0"/>
                  </a:lnTo>
                  <a:lnTo>
                    <a:pt x="19471" y="0"/>
                  </a:lnTo>
                  <a:lnTo>
                    <a:pt x="19383" y="0"/>
                  </a:lnTo>
                  <a:lnTo>
                    <a:pt x="19559" y="0"/>
                  </a:lnTo>
                  <a:lnTo>
                    <a:pt x="19559" y="0"/>
                  </a:lnTo>
                  <a:lnTo>
                    <a:pt x="19471" y="0"/>
                  </a:lnTo>
                  <a:lnTo>
                    <a:pt x="19648" y="0"/>
                  </a:lnTo>
                  <a:lnTo>
                    <a:pt x="19916" y="0"/>
                  </a:lnTo>
                  <a:lnTo>
                    <a:pt x="20710" y="0"/>
                  </a:lnTo>
                  <a:lnTo>
                    <a:pt x="21244" y="0"/>
                  </a:lnTo>
                  <a:lnTo>
                    <a:pt x="21594" y="0"/>
                  </a:lnTo>
                  <a:lnTo>
                    <a:pt x="21594" y="0"/>
                  </a:lnTo>
                  <a:lnTo>
                    <a:pt x="21332" y="0"/>
                  </a:lnTo>
                  <a:lnTo>
                    <a:pt x="21594" y="0"/>
                  </a:lnTo>
                  <a:lnTo>
                    <a:pt x="21154" y="0"/>
                  </a:lnTo>
                  <a:lnTo>
                    <a:pt x="20356" y="0"/>
                  </a:lnTo>
                  <a:lnTo>
                    <a:pt x="20005" y="0"/>
                  </a:lnTo>
                  <a:lnTo>
                    <a:pt x="19120" y="0"/>
                  </a:lnTo>
                  <a:lnTo>
                    <a:pt x="18499" y="0"/>
                  </a:lnTo>
                  <a:lnTo>
                    <a:pt x="18054" y="0"/>
                  </a:lnTo>
                  <a:lnTo>
                    <a:pt x="17703" y="0"/>
                  </a:lnTo>
                  <a:lnTo>
                    <a:pt x="17791" y="0"/>
                  </a:lnTo>
                  <a:lnTo>
                    <a:pt x="17347" y="0"/>
                  </a:lnTo>
                  <a:lnTo>
                    <a:pt x="17259" y="0"/>
                  </a:lnTo>
                  <a:lnTo>
                    <a:pt x="15931" y="0"/>
                  </a:lnTo>
                  <a:lnTo>
                    <a:pt x="15842" y="0"/>
                  </a:lnTo>
                  <a:lnTo>
                    <a:pt x="14779" y="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13" name="曲线"/>
            <p:cNvSpPr>
              <a:spLocks/>
            </p:cNvSpPr>
            <p:nvPr/>
          </p:nvSpPr>
          <p:spPr>
            <a:xfrm>
              <a:off x="2649116" y="2665863"/>
              <a:ext cx="69942" cy="4215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059" y="0"/>
                  </a:moveTo>
                  <a:lnTo>
                    <a:pt x="14981" y="0"/>
                  </a:lnTo>
                  <a:lnTo>
                    <a:pt x="12821" y="0"/>
                  </a:lnTo>
                  <a:lnTo>
                    <a:pt x="12549" y="0"/>
                  </a:lnTo>
                  <a:lnTo>
                    <a:pt x="11608" y="0"/>
                  </a:lnTo>
                  <a:lnTo>
                    <a:pt x="11203" y="0"/>
                  </a:lnTo>
                  <a:lnTo>
                    <a:pt x="9854" y="0"/>
                  </a:lnTo>
                  <a:lnTo>
                    <a:pt x="9177" y="0"/>
                  </a:lnTo>
                  <a:lnTo>
                    <a:pt x="8235" y="0"/>
                  </a:lnTo>
                  <a:lnTo>
                    <a:pt x="7829" y="0"/>
                  </a:lnTo>
                  <a:lnTo>
                    <a:pt x="6881" y="0"/>
                  </a:lnTo>
                  <a:lnTo>
                    <a:pt x="5939" y="0"/>
                  </a:lnTo>
                  <a:lnTo>
                    <a:pt x="4592" y="0"/>
                  </a:lnTo>
                  <a:lnTo>
                    <a:pt x="4185" y="0"/>
                  </a:lnTo>
                  <a:lnTo>
                    <a:pt x="3913" y="0"/>
                  </a:lnTo>
                  <a:lnTo>
                    <a:pt x="2836" y="0"/>
                  </a:lnTo>
                  <a:lnTo>
                    <a:pt x="2024" y="0"/>
                  </a:lnTo>
                  <a:lnTo>
                    <a:pt x="1488" y="0"/>
                  </a:lnTo>
                  <a:lnTo>
                    <a:pt x="1888" y="0"/>
                  </a:lnTo>
                  <a:lnTo>
                    <a:pt x="1888" y="0"/>
                  </a:lnTo>
                  <a:lnTo>
                    <a:pt x="1353" y="0"/>
                  </a:lnTo>
                  <a:lnTo>
                    <a:pt x="406" y="0"/>
                  </a:lnTo>
                  <a:lnTo>
                    <a:pt x="540" y="0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1488" y="0"/>
                  </a:lnTo>
                  <a:lnTo>
                    <a:pt x="2024" y="0"/>
                  </a:lnTo>
                  <a:lnTo>
                    <a:pt x="1753" y="0"/>
                  </a:lnTo>
                  <a:lnTo>
                    <a:pt x="406" y="0"/>
                  </a:lnTo>
                  <a:lnTo>
                    <a:pt x="540" y="0"/>
                  </a:lnTo>
                  <a:lnTo>
                    <a:pt x="1082" y="0"/>
                  </a:lnTo>
                  <a:lnTo>
                    <a:pt x="677" y="0"/>
                  </a:lnTo>
                  <a:lnTo>
                    <a:pt x="2160" y="0"/>
                  </a:lnTo>
                  <a:lnTo>
                    <a:pt x="3243" y="0"/>
                  </a:lnTo>
                  <a:lnTo>
                    <a:pt x="3373" y="0"/>
                  </a:lnTo>
                  <a:lnTo>
                    <a:pt x="3373" y="0"/>
                  </a:lnTo>
                  <a:lnTo>
                    <a:pt x="3913" y="0"/>
                  </a:lnTo>
                  <a:lnTo>
                    <a:pt x="5127" y="0"/>
                  </a:lnTo>
                  <a:lnTo>
                    <a:pt x="6074" y="0"/>
                  </a:lnTo>
                  <a:lnTo>
                    <a:pt x="6617" y="0"/>
                  </a:lnTo>
                  <a:lnTo>
                    <a:pt x="7559" y="0"/>
                  </a:lnTo>
                  <a:lnTo>
                    <a:pt x="8506" y="0"/>
                  </a:lnTo>
                  <a:lnTo>
                    <a:pt x="8635" y="0"/>
                  </a:lnTo>
                  <a:lnTo>
                    <a:pt x="9313" y="0"/>
                  </a:lnTo>
                  <a:lnTo>
                    <a:pt x="9854" y="0"/>
                  </a:lnTo>
                  <a:lnTo>
                    <a:pt x="10660" y="0"/>
                  </a:lnTo>
                  <a:lnTo>
                    <a:pt x="11203" y="0"/>
                  </a:lnTo>
                  <a:lnTo>
                    <a:pt x="12014" y="0"/>
                  </a:lnTo>
                  <a:lnTo>
                    <a:pt x="13499" y="0"/>
                  </a:lnTo>
                  <a:lnTo>
                    <a:pt x="14033" y="0"/>
                  </a:lnTo>
                  <a:lnTo>
                    <a:pt x="13634" y="0"/>
                  </a:lnTo>
                  <a:lnTo>
                    <a:pt x="13634" y="0"/>
                  </a:lnTo>
                  <a:lnTo>
                    <a:pt x="14710" y="0"/>
                  </a:lnTo>
                  <a:lnTo>
                    <a:pt x="14981" y="0"/>
                  </a:lnTo>
                  <a:lnTo>
                    <a:pt x="15653" y="0"/>
                  </a:lnTo>
                  <a:lnTo>
                    <a:pt x="16194" y="0"/>
                  </a:lnTo>
                  <a:lnTo>
                    <a:pt x="16735" y="0"/>
                  </a:lnTo>
                  <a:lnTo>
                    <a:pt x="17677" y="0"/>
                  </a:lnTo>
                  <a:lnTo>
                    <a:pt x="18762" y="0"/>
                  </a:lnTo>
                  <a:lnTo>
                    <a:pt x="19432" y="0"/>
                  </a:lnTo>
                  <a:lnTo>
                    <a:pt x="20110" y="0"/>
                  </a:lnTo>
                  <a:lnTo>
                    <a:pt x="19568" y="0"/>
                  </a:lnTo>
                  <a:lnTo>
                    <a:pt x="18896" y="0"/>
                  </a:lnTo>
                  <a:lnTo>
                    <a:pt x="18219" y="0"/>
                  </a:lnTo>
                  <a:lnTo>
                    <a:pt x="18084" y="0"/>
                  </a:lnTo>
                  <a:lnTo>
                    <a:pt x="19031" y="0"/>
                  </a:lnTo>
                  <a:lnTo>
                    <a:pt x="19432" y="0"/>
                  </a:lnTo>
                  <a:lnTo>
                    <a:pt x="19296" y="0"/>
                  </a:lnTo>
                  <a:lnTo>
                    <a:pt x="20245" y="0"/>
                  </a:lnTo>
                  <a:lnTo>
                    <a:pt x="20921" y="0"/>
                  </a:lnTo>
                  <a:lnTo>
                    <a:pt x="21457" y="0"/>
                  </a:lnTo>
                  <a:lnTo>
                    <a:pt x="21592" y="0"/>
                  </a:lnTo>
                  <a:lnTo>
                    <a:pt x="21457" y="0"/>
                  </a:lnTo>
                  <a:lnTo>
                    <a:pt x="20650" y="0"/>
                  </a:lnTo>
                  <a:lnTo>
                    <a:pt x="20380" y="0"/>
                  </a:lnTo>
                  <a:lnTo>
                    <a:pt x="19432" y="0"/>
                  </a:lnTo>
                  <a:lnTo>
                    <a:pt x="18762" y="0"/>
                  </a:lnTo>
                  <a:lnTo>
                    <a:pt x="18354" y="0"/>
                  </a:lnTo>
                  <a:lnTo>
                    <a:pt x="17277" y="0"/>
                  </a:lnTo>
                  <a:lnTo>
                    <a:pt x="1605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418" name="组合"/>
            <p:cNvGrpSpPr>
              <a:grpSpLocks/>
            </p:cNvGrpSpPr>
            <p:nvPr/>
          </p:nvGrpSpPr>
          <p:grpSpPr>
            <a:xfrm>
              <a:off x="2546866" y="2637904"/>
              <a:ext cx="65556" cy="48420"/>
              <a:chOff x="2546866" y="2637904"/>
              <a:chExt cx="65556" cy="48420"/>
            </a:xfrm>
          </p:grpSpPr>
          <p:sp>
            <p:nvSpPr>
              <p:cNvPr id="414" name="曲线"/>
              <p:cNvSpPr>
                <a:spLocks/>
              </p:cNvSpPr>
              <p:nvPr/>
            </p:nvSpPr>
            <p:spPr>
              <a:xfrm>
                <a:off x="2555596" y="2658764"/>
                <a:ext cx="3947" cy="5024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12" y="0"/>
                    </a:moveTo>
                    <a:lnTo>
                      <a:pt x="9598" y="0"/>
                    </a:lnTo>
                    <a:lnTo>
                      <a:pt x="7201" y="0"/>
                    </a:lnTo>
                    <a:lnTo>
                      <a:pt x="19201" y="0"/>
                    </a:lnTo>
                    <a:lnTo>
                      <a:pt x="21600" y="0"/>
                    </a:lnTo>
                    <a:lnTo>
                      <a:pt x="19201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415" name="曲线"/>
              <p:cNvSpPr>
                <a:spLocks/>
              </p:cNvSpPr>
              <p:nvPr/>
            </p:nvSpPr>
            <p:spPr>
              <a:xfrm>
                <a:off x="2559961" y="2665025"/>
                <a:ext cx="2214" cy="2532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204" y="0"/>
                    </a:moveTo>
                    <a:lnTo>
                      <a:pt x="21600" y="0"/>
                    </a:lnTo>
                    <a:lnTo>
                      <a:pt x="17320" y="0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416" name="曲线"/>
              <p:cNvSpPr>
                <a:spLocks/>
              </p:cNvSpPr>
              <p:nvPr/>
            </p:nvSpPr>
            <p:spPr>
              <a:xfrm>
                <a:off x="2546866" y="2637904"/>
                <a:ext cx="65556" cy="48420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1373" y="0"/>
                    </a:moveTo>
                    <a:lnTo>
                      <a:pt x="11373" y="0"/>
                    </a:lnTo>
                    <a:lnTo>
                      <a:pt x="9646" y="0"/>
                    </a:lnTo>
                    <a:lnTo>
                      <a:pt x="7196" y="0"/>
                    </a:lnTo>
                    <a:lnTo>
                      <a:pt x="7053" y="0"/>
                    </a:lnTo>
                    <a:lnTo>
                      <a:pt x="5758" y="0"/>
                    </a:lnTo>
                    <a:lnTo>
                      <a:pt x="5614" y="0"/>
                    </a:lnTo>
                    <a:lnTo>
                      <a:pt x="4753" y="0"/>
                    </a:lnTo>
                    <a:lnTo>
                      <a:pt x="3309" y="0"/>
                    </a:lnTo>
                    <a:lnTo>
                      <a:pt x="2449" y="0"/>
                    </a:lnTo>
                    <a:lnTo>
                      <a:pt x="143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87" y="0"/>
                    </a:lnTo>
                    <a:lnTo>
                      <a:pt x="1155" y="0"/>
                    </a:lnTo>
                    <a:lnTo>
                      <a:pt x="1155" y="0"/>
                    </a:lnTo>
                    <a:lnTo>
                      <a:pt x="1438" y="0"/>
                    </a:lnTo>
                    <a:lnTo>
                      <a:pt x="2449" y="0"/>
                    </a:lnTo>
                    <a:lnTo>
                      <a:pt x="2594" y="0"/>
                    </a:lnTo>
                    <a:lnTo>
                      <a:pt x="3172" y="0"/>
                    </a:lnTo>
                    <a:lnTo>
                      <a:pt x="4175" y="0"/>
                    </a:lnTo>
                    <a:lnTo>
                      <a:pt x="4320" y="0"/>
                    </a:lnTo>
                    <a:lnTo>
                      <a:pt x="5043" y="0"/>
                    </a:lnTo>
                    <a:lnTo>
                      <a:pt x="5326" y="0"/>
                    </a:lnTo>
                    <a:lnTo>
                      <a:pt x="6047" y="0"/>
                    </a:lnTo>
                    <a:lnTo>
                      <a:pt x="7053" y="0"/>
                    </a:lnTo>
                    <a:lnTo>
                      <a:pt x="7486" y="0"/>
                    </a:lnTo>
                    <a:lnTo>
                      <a:pt x="8209" y="0"/>
                    </a:lnTo>
                    <a:lnTo>
                      <a:pt x="7486" y="0"/>
                    </a:lnTo>
                    <a:lnTo>
                      <a:pt x="6915" y="0"/>
                    </a:lnTo>
                    <a:lnTo>
                      <a:pt x="6481" y="0"/>
                    </a:lnTo>
                    <a:lnTo>
                      <a:pt x="6915" y="0"/>
                    </a:lnTo>
                    <a:lnTo>
                      <a:pt x="7774" y="0"/>
                    </a:lnTo>
                    <a:lnTo>
                      <a:pt x="8641" y="0"/>
                    </a:lnTo>
                    <a:lnTo>
                      <a:pt x="9357" y="0"/>
                    </a:lnTo>
                    <a:lnTo>
                      <a:pt x="9791" y="0"/>
                    </a:lnTo>
                    <a:lnTo>
                      <a:pt x="10080" y="0"/>
                    </a:lnTo>
                    <a:lnTo>
                      <a:pt x="11084" y="0"/>
                    </a:lnTo>
                    <a:lnTo>
                      <a:pt x="12811" y="0"/>
                    </a:lnTo>
                    <a:lnTo>
                      <a:pt x="13678" y="0"/>
                    </a:lnTo>
                    <a:lnTo>
                      <a:pt x="15695" y="0"/>
                    </a:lnTo>
                    <a:lnTo>
                      <a:pt x="15117" y="0"/>
                    </a:lnTo>
                    <a:lnTo>
                      <a:pt x="14257" y="0"/>
                    </a:lnTo>
                    <a:lnTo>
                      <a:pt x="14828" y="0"/>
                    </a:lnTo>
                    <a:lnTo>
                      <a:pt x="15550" y="0"/>
                    </a:lnTo>
                    <a:lnTo>
                      <a:pt x="15840" y="0"/>
                    </a:lnTo>
                    <a:lnTo>
                      <a:pt x="13245" y="0"/>
                    </a:lnTo>
                    <a:lnTo>
                      <a:pt x="9935" y="0"/>
                    </a:lnTo>
                    <a:lnTo>
                      <a:pt x="9791" y="0"/>
                    </a:lnTo>
                    <a:lnTo>
                      <a:pt x="10080" y="0"/>
                    </a:lnTo>
                    <a:lnTo>
                      <a:pt x="9646" y="0"/>
                    </a:lnTo>
                    <a:lnTo>
                      <a:pt x="9357" y="0"/>
                    </a:lnTo>
                    <a:lnTo>
                      <a:pt x="8497" y="0"/>
                    </a:lnTo>
                    <a:lnTo>
                      <a:pt x="8209" y="0"/>
                    </a:lnTo>
                    <a:lnTo>
                      <a:pt x="7919" y="0"/>
                    </a:lnTo>
                    <a:lnTo>
                      <a:pt x="8353" y="0"/>
                    </a:lnTo>
                    <a:lnTo>
                      <a:pt x="8353" y="0"/>
                    </a:lnTo>
                    <a:lnTo>
                      <a:pt x="8641" y="0"/>
                    </a:lnTo>
                    <a:lnTo>
                      <a:pt x="9646" y="0"/>
                    </a:lnTo>
                    <a:lnTo>
                      <a:pt x="9935" y="0"/>
                    </a:lnTo>
                    <a:lnTo>
                      <a:pt x="10513" y="0"/>
                    </a:lnTo>
                    <a:lnTo>
                      <a:pt x="10513" y="0"/>
                    </a:lnTo>
                    <a:lnTo>
                      <a:pt x="11229" y="0"/>
                    </a:lnTo>
                    <a:lnTo>
                      <a:pt x="11807" y="0"/>
                    </a:lnTo>
                    <a:lnTo>
                      <a:pt x="12097" y="0"/>
                    </a:lnTo>
                    <a:lnTo>
                      <a:pt x="12668" y="0"/>
                    </a:lnTo>
                    <a:lnTo>
                      <a:pt x="12956" y="0"/>
                    </a:lnTo>
                    <a:lnTo>
                      <a:pt x="13678" y="0"/>
                    </a:lnTo>
                    <a:lnTo>
                      <a:pt x="14112" y="0"/>
                    </a:lnTo>
                    <a:lnTo>
                      <a:pt x="14401" y="0"/>
                    </a:lnTo>
                    <a:lnTo>
                      <a:pt x="15406" y="0"/>
                    </a:lnTo>
                    <a:lnTo>
                      <a:pt x="16128" y="0"/>
                    </a:lnTo>
                    <a:lnTo>
                      <a:pt x="16273" y="0"/>
                    </a:lnTo>
                    <a:lnTo>
                      <a:pt x="17134" y="0"/>
                    </a:lnTo>
                    <a:lnTo>
                      <a:pt x="18000" y="0"/>
                    </a:lnTo>
                    <a:lnTo>
                      <a:pt x="18572" y="0"/>
                    </a:lnTo>
                    <a:lnTo>
                      <a:pt x="19293" y="0"/>
                    </a:lnTo>
                    <a:lnTo>
                      <a:pt x="20444" y="0"/>
                    </a:lnTo>
                    <a:lnTo>
                      <a:pt x="20587" y="0"/>
                    </a:lnTo>
                    <a:lnTo>
                      <a:pt x="20444" y="0"/>
                    </a:lnTo>
                    <a:lnTo>
                      <a:pt x="21310" y="0"/>
                    </a:lnTo>
                    <a:lnTo>
                      <a:pt x="21599" y="0"/>
                    </a:lnTo>
                    <a:lnTo>
                      <a:pt x="21599" y="0"/>
                    </a:lnTo>
                    <a:lnTo>
                      <a:pt x="20877" y="0"/>
                    </a:lnTo>
                    <a:lnTo>
                      <a:pt x="20444" y="0"/>
                    </a:lnTo>
                    <a:lnTo>
                      <a:pt x="20161" y="0"/>
                    </a:lnTo>
                    <a:lnTo>
                      <a:pt x="19872" y="0"/>
                    </a:lnTo>
                    <a:lnTo>
                      <a:pt x="19293" y="0"/>
                    </a:lnTo>
                    <a:lnTo>
                      <a:pt x="18572" y="0"/>
                    </a:lnTo>
                    <a:lnTo>
                      <a:pt x="17134" y="0"/>
                    </a:lnTo>
                    <a:lnTo>
                      <a:pt x="15117" y="0"/>
                    </a:lnTo>
                    <a:lnTo>
                      <a:pt x="14401" y="0"/>
                    </a:lnTo>
                    <a:lnTo>
                      <a:pt x="13678" y="0"/>
                    </a:lnTo>
                    <a:lnTo>
                      <a:pt x="11951" y="0"/>
                    </a:lnTo>
                    <a:lnTo>
                      <a:pt x="11373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417" name="曲线"/>
              <p:cNvSpPr>
                <a:spLocks/>
              </p:cNvSpPr>
              <p:nvPr/>
            </p:nvSpPr>
            <p:spPr>
              <a:xfrm>
                <a:off x="2563031" y="2668376"/>
                <a:ext cx="3068" cy="418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185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419" name="曲线"/>
            <p:cNvSpPr>
              <a:spLocks/>
            </p:cNvSpPr>
            <p:nvPr/>
          </p:nvSpPr>
          <p:spPr>
            <a:xfrm>
              <a:off x="2490915" y="2683814"/>
              <a:ext cx="12258" cy="2339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62" y="0"/>
                  </a:moveTo>
                  <a:lnTo>
                    <a:pt x="16190" y="0"/>
                  </a:lnTo>
                  <a:lnTo>
                    <a:pt x="17736" y="0"/>
                  </a:lnTo>
                  <a:lnTo>
                    <a:pt x="16962" y="0"/>
                  </a:lnTo>
                  <a:lnTo>
                    <a:pt x="15418" y="0"/>
                  </a:lnTo>
                  <a:lnTo>
                    <a:pt x="13135" y="0"/>
                  </a:lnTo>
                  <a:lnTo>
                    <a:pt x="10046" y="0"/>
                  </a:lnTo>
                  <a:lnTo>
                    <a:pt x="3898" y="0"/>
                  </a:lnTo>
                  <a:lnTo>
                    <a:pt x="809" y="0"/>
                  </a:lnTo>
                  <a:lnTo>
                    <a:pt x="3898" y="0"/>
                  </a:lnTo>
                  <a:lnTo>
                    <a:pt x="2353" y="0"/>
                  </a:lnTo>
                  <a:lnTo>
                    <a:pt x="36" y="0"/>
                  </a:lnTo>
                  <a:lnTo>
                    <a:pt x="809" y="0"/>
                  </a:lnTo>
                  <a:lnTo>
                    <a:pt x="3898" y="0"/>
                  </a:lnTo>
                  <a:lnTo>
                    <a:pt x="3898" y="0"/>
                  </a:lnTo>
                  <a:lnTo>
                    <a:pt x="2353" y="0"/>
                  </a:lnTo>
                  <a:lnTo>
                    <a:pt x="3898" y="0"/>
                  </a:lnTo>
                  <a:lnTo>
                    <a:pt x="6180" y="0"/>
                  </a:lnTo>
                  <a:lnTo>
                    <a:pt x="6180" y="0"/>
                  </a:lnTo>
                  <a:lnTo>
                    <a:pt x="7727" y="0"/>
                  </a:lnTo>
                  <a:lnTo>
                    <a:pt x="9271" y="0"/>
                  </a:lnTo>
                  <a:lnTo>
                    <a:pt x="7727" y="0"/>
                  </a:lnTo>
                  <a:lnTo>
                    <a:pt x="5408" y="0"/>
                  </a:lnTo>
                  <a:lnTo>
                    <a:pt x="7727" y="0"/>
                  </a:lnTo>
                  <a:lnTo>
                    <a:pt x="13135" y="0"/>
                  </a:lnTo>
                  <a:lnTo>
                    <a:pt x="16962" y="0"/>
                  </a:lnTo>
                  <a:lnTo>
                    <a:pt x="20053" y="0"/>
                  </a:lnTo>
                  <a:lnTo>
                    <a:pt x="20053" y="0"/>
                  </a:lnTo>
                  <a:lnTo>
                    <a:pt x="21600" y="0"/>
                  </a:lnTo>
                  <a:lnTo>
                    <a:pt x="20053" y="0"/>
                  </a:lnTo>
                  <a:lnTo>
                    <a:pt x="20053" y="0"/>
                  </a:lnTo>
                  <a:lnTo>
                    <a:pt x="1928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0" name="曲线"/>
            <p:cNvSpPr>
              <a:spLocks/>
            </p:cNvSpPr>
            <p:nvPr/>
          </p:nvSpPr>
          <p:spPr>
            <a:xfrm>
              <a:off x="2296898" y="2673382"/>
              <a:ext cx="134183" cy="107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745" y="0"/>
                  </a:moveTo>
                  <a:lnTo>
                    <a:pt x="2464" y="0"/>
                  </a:lnTo>
                  <a:lnTo>
                    <a:pt x="2392" y="0"/>
                  </a:lnTo>
                  <a:lnTo>
                    <a:pt x="1690" y="0"/>
                  </a:lnTo>
                  <a:lnTo>
                    <a:pt x="1760" y="0"/>
                  </a:lnTo>
                  <a:lnTo>
                    <a:pt x="2043" y="0"/>
                  </a:lnTo>
                  <a:lnTo>
                    <a:pt x="1760" y="0"/>
                  </a:lnTo>
                  <a:lnTo>
                    <a:pt x="1128" y="0"/>
                  </a:lnTo>
                  <a:lnTo>
                    <a:pt x="847" y="0"/>
                  </a:lnTo>
                  <a:lnTo>
                    <a:pt x="143" y="0"/>
                  </a:lnTo>
                  <a:lnTo>
                    <a:pt x="3" y="0"/>
                  </a:lnTo>
                  <a:lnTo>
                    <a:pt x="143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634" y="0"/>
                  </a:lnTo>
                  <a:lnTo>
                    <a:pt x="493" y="0"/>
                  </a:lnTo>
                  <a:lnTo>
                    <a:pt x="704" y="0"/>
                  </a:lnTo>
                  <a:lnTo>
                    <a:pt x="988" y="0"/>
                  </a:lnTo>
                  <a:lnTo>
                    <a:pt x="847" y="0"/>
                  </a:lnTo>
                  <a:lnTo>
                    <a:pt x="1057" y="0"/>
                  </a:lnTo>
                  <a:lnTo>
                    <a:pt x="847" y="0"/>
                  </a:lnTo>
                  <a:lnTo>
                    <a:pt x="1200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1619" y="0"/>
                  </a:lnTo>
                  <a:lnTo>
                    <a:pt x="1973" y="0"/>
                  </a:lnTo>
                  <a:lnTo>
                    <a:pt x="1902" y="0"/>
                  </a:lnTo>
                  <a:lnTo>
                    <a:pt x="2114" y="0"/>
                  </a:lnTo>
                  <a:lnTo>
                    <a:pt x="2676" y="0"/>
                  </a:lnTo>
                  <a:lnTo>
                    <a:pt x="3730" y="0"/>
                  </a:lnTo>
                  <a:lnTo>
                    <a:pt x="4080" y="0"/>
                  </a:lnTo>
                  <a:lnTo>
                    <a:pt x="4995" y="0"/>
                  </a:lnTo>
                  <a:lnTo>
                    <a:pt x="5065" y="0"/>
                  </a:lnTo>
                  <a:lnTo>
                    <a:pt x="5418" y="0"/>
                  </a:lnTo>
                  <a:lnTo>
                    <a:pt x="5348" y="0"/>
                  </a:lnTo>
                  <a:lnTo>
                    <a:pt x="4856" y="0"/>
                  </a:lnTo>
                  <a:lnTo>
                    <a:pt x="4151" y="0"/>
                  </a:lnTo>
                  <a:lnTo>
                    <a:pt x="4221" y="0"/>
                  </a:lnTo>
                  <a:lnTo>
                    <a:pt x="4151" y="0"/>
                  </a:lnTo>
                  <a:lnTo>
                    <a:pt x="3661" y="0"/>
                  </a:lnTo>
                  <a:lnTo>
                    <a:pt x="4013" y="0"/>
                  </a:lnTo>
                  <a:lnTo>
                    <a:pt x="3518" y="0"/>
                  </a:lnTo>
                  <a:lnTo>
                    <a:pt x="3166" y="0"/>
                  </a:lnTo>
                  <a:lnTo>
                    <a:pt x="2745" y="0"/>
                  </a:lnTo>
                  <a:lnTo>
                    <a:pt x="3236" y="0"/>
                  </a:lnTo>
                  <a:lnTo>
                    <a:pt x="3661" y="0"/>
                  </a:lnTo>
                  <a:lnTo>
                    <a:pt x="3661" y="0"/>
                  </a:lnTo>
                  <a:lnTo>
                    <a:pt x="3099" y="0"/>
                  </a:lnTo>
                  <a:lnTo>
                    <a:pt x="3308" y="0"/>
                  </a:lnTo>
                  <a:lnTo>
                    <a:pt x="3801" y="0"/>
                  </a:lnTo>
                  <a:lnTo>
                    <a:pt x="3661" y="0"/>
                  </a:lnTo>
                  <a:lnTo>
                    <a:pt x="3236" y="0"/>
                  </a:lnTo>
                  <a:lnTo>
                    <a:pt x="2816" y="0"/>
                  </a:lnTo>
                  <a:lnTo>
                    <a:pt x="3099" y="0"/>
                  </a:lnTo>
                  <a:lnTo>
                    <a:pt x="3099" y="0"/>
                  </a:lnTo>
                  <a:lnTo>
                    <a:pt x="3449" y="0"/>
                  </a:lnTo>
                  <a:lnTo>
                    <a:pt x="3943" y="0"/>
                  </a:lnTo>
                  <a:lnTo>
                    <a:pt x="4715" y="0"/>
                  </a:lnTo>
                  <a:lnTo>
                    <a:pt x="4646" y="0"/>
                  </a:lnTo>
                  <a:lnTo>
                    <a:pt x="4995" y="0"/>
                  </a:lnTo>
                  <a:lnTo>
                    <a:pt x="5631" y="0"/>
                  </a:lnTo>
                  <a:lnTo>
                    <a:pt x="6191" y="0"/>
                  </a:lnTo>
                  <a:lnTo>
                    <a:pt x="6757" y="0"/>
                  </a:lnTo>
                  <a:lnTo>
                    <a:pt x="6757" y="0"/>
                  </a:lnTo>
                  <a:lnTo>
                    <a:pt x="7035" y="0"/>
                  </a:lnTo>
                  <a:lnTo>
                    <a:pt x="7742" y="0"/>
                  </a:lnTo>
                  <a:lnTo>
                    <a:pt x="8302" y="0"/>
                  </a:lnTo>
                  <a:lnTo>
                    <a:pt x="9005" y="0"/>
                  </a:lnTo>
                  <a:lnTo>
                    <a:pt x="9359" y="0"/>
                  </a:lnTo>
                  <a:lnTo>
                    <a:pt x="10202" y="0"/>
                  </a:lnTo>
                  <a:lnTo>
                    <a:pt x="10693" y="0"/>
                  </a:lnTo>
                  <a:lnTo>
                    <a:pt x="10763" y="0"/>
                  </a:lnTo>
                  <a:lnTo>
                    <a:pt x="11116" y="0"/>
                  </a:lnTo>
                  <a:lnTo>
                    <a:pt x="11466" y="0"/>
                  </a:lnTo>
                  <a:lnTo>
                    <a:pt x="11749" y="0"/>
                  </a:lnTo>
                  <a:lnTo>
                    <a:pt x="11961" y="0"/>
                  </a:lnTo>
                  <a:lnTo>
                    <a:pt x="12313" y="0"/>
                  </a:lnTo>
                  <a:lnTo>
                    <a:pt x="12734" y="0"/>
                  </a:lnTo>
                  <a:lnTo>
                    <a:pt x="13158" y="0"/>
                  </a:lnTo>
                  <a:lnTo>
                    <a:pt x="13158" y="0"/>
                  </a:lnTo>
                  <a:lnTo>
                    <a:pt x="14281" y="0"/>
                  </a:lnTo>
                  <a:lnTo>
                    <a:pt x="14986" y="0"/>
                  </a:lnTo>
                  <a:lnTo>
                    <a:pt x="15195" y="0"/>
                  </a:lnTo>
                  <a:lnTo>
                    <a:pt x="14986" y="0"/>
                  </a:lnTo>
                  <a:lnTo>
                    <a:pt x="15124" y="0"/>
                  </a:lnTo>
                  <a:lnTo>
                    <a:pt x="15688" y="0"/>
                  </a:lnTo>
                  <a:lnTo>
                    <a:pt x="15688" y="0"/>
                  </a:lnTo>
                  <a:lnTo>
                    <a:pt x="16321" y="0"/>
                  </a:lnTo>
                  <a:lnTo>
                    <a:pt x="16745" y="0"/>
                  </a:lnTo>
                  <a:lnTo>
                    <a:pt x="16321" y="0"/>
                  </a:lnTo>
                  <a:lnTo>
                    <a:pt x="16038" y="0"/>
                  </a:lnTo>
                  <a:lnTo>
                    <a:pt x="15971" y="0"/>
                  </a:lnTo>
                  <a:lnTo>
                    <a:pt x="15618" y="0"/>
                  </a:lnTo>
                  <a:lnTo>
                    <a:pt x="15900" y="0"/>
                  </a:lnTo>
                  <a:lnTo>
                    <a:pt x="16673" y="0"/>
                  </a:lnTo>
                  <a:lnTo>
                    <a:pt x="17023" y="0"/>
                  </a:lnTo>
                  <a:lnTo>
                    <a:pt x="17588" y="0"/>
                  </a:lnTo>
                  <a:lnTo>
                    <a:pt x="17730" y="0"/>
                  </a:lnTo>
                  <a:lnTo>
                    <a:pt x="17659" y="0"/>
                  </a:lnTo>
                  <a:lnTo>
                    <a:pt x="17659" y="0"/>
                  </a:lnTo>
                  <a:lnTo>
                    <a:pt x="17937" y="0"/>
                  </a:lnTo>
                  <a:lnTo>
                    <a:pt x="18009" y="0"/>
                  </a:lnTo>
                  <a:lnTo>
                    <a:pt x="17800" y="0"/>
                  </a:lnTo>
                  <a:lnTo>
                    <a:pt x="18290" y="0"/>
                  </a:lnTo>
                  <a:lnTo>
                    <a:pt x="18715" y="0"/>
                  </a:lnTo>
                  <a:lnTo>
                    <a:pt x="19418" y="0"/>
                  </a:lnTo>
                  <a:lnTo>
                    <a:pt x="20049" y="0"/>
                  </a:lnTo>
                  <a:lnTo>
                    <a:pt x="20402" y="0"/>
                  </a:lnTo>
                  <a:lnTo>
                    <a:pt x="21105" y="0"/>
                  </a:lnTo>
                  <a:lnTo>
                    <a:pt x="21246" y="0"/>
                  </a:lnTo>
                  <a:lnTo>
                    <a:pt x="21317" y="0"/>
                  </a:lnTo>
                  <a:lnTo>
                    <a:pt x="21246" y="0"/>
                  </a:lnTo>
                  <a:lnTo>
                    <a:pt x="21596" y="0"/>
                  </a:lnTo>
                  <a:lnTo>
                    <a:pt x="21596" y="0"/>
                  </a:lnTo>
                  <a:lnTo>
                    <a:pt x="21317" y="0"/>
                  </a:lnTo>
                  <a:lnTo>
                    <a:pt x="20894" y="0"/>
                  </a:lnTo>
                  <a:lnTo>
                    <a:pt x="20049" y="0"/>
                  </a:lnTo>
                  <a:lnTo>
                    <a:pt x="19487" y="0"/>
                  </a:lnTo>
                  <a:lnTo>
                    <a:pt x="18923" y="0"/>
                  </a:lnTo>
                  <a:lnTo>
                    <a:pt x="18573" y="0"/>
                  </a:lnTo>
                  <a:lnTo>
                    <a:pt x="17659" y="0"/>
                  </a:lnTo>
                  <a:lnTo>
                    <a:pt x="17305" y="0"/>
                  </a:lnTo>
                  <a:lnTo>
                    <a:pt x="17023" y="0"/>
                  </a:lnTo>
                  <a:lnTo>
                    <a:pt x="16533" y="0"/>
                  </a:lnTo>
                  <a:lnTo>
                    <a:pt x="16110" y="0"/>
                  </a:lnTo>
                  <a:lnTo>
                    <a:pt x="15759" y="0"/>
                  </a:lnTo>
                  <a:lnTo>
                    <a:pt x="15407" y="0"/>
                  </a:lnTo>
                  <a:lnTo>
                    <a:pt x="14562" y="0"/>
                  </a:lnTo>
                  <a:lnTo>
                    <a:pt x="14072" y="0"/>
                  </a:lnTo>
                  <a:lnTo>
                    <a:pt x="14143" y="0"/>
                  </a:lnTo>
                  <a:lnTo>
                    <a:pt x="14072" y="0"/>
                  </a:lnTo>
                  <a:lnTo>
                    <a:pt x="13789" y="0"/>
                  </a:lnTo>
                  <a:lnTo>
                    <a:pt x="13789" y="0"/>
                  </a:lnTo>
                  <a:lnTo>
                    <a:pt x="13437" y="0"/>
                  </a:lnTo>
                  <a:lnTo>
                    <a:pt x="13296" y="0"/>
                  </a:lnTo>
                  <a:lnTo>
                    <a:pt x="13017" y="0"/>
                  </a:lnTo>
                  <a:lnTo>
                    <a:pt x="12804" y="0"/>
                  </a:lnTo>
                  <a:lnTo>
                    <a:pt x="11749" y="0"/>
                  </a:lnTo>
                  <a:lnTo>
                    <a:pt x="11399" y="0"/>
                  </a:lnTo>
                  <a:lnTo>
                    <a:pt x="11047" y="0"/>
                  </a:lnTo>
                  <a:lnTo>
                    <a:pt x="10343" y="0"/>
                  </a:lnTo>
                  <a:lnTo>
                    <a:pt x="10202" y="0"/>
                  </a:lnTo>
                  <a:lnTo>
                    <a:pt x="9499" y="0"/>
                  </a:lnTo>
                  <a:lnTo>
                    <a:pt x="8514" y="0"/>
                  </a:lnTo>
                  <a:lnTo>
                    <a:pt x="7879" y="0"/>
                  </a:lnTo>
                  <a:lnTo>
                    <a:pt x="6474" y="0"/>
                  </a:lnTo>
                  <a:lnTo>
                    <a:pt x="5979" y="0"/>
                  </a:lnTo>
                  <a:lnTo>
                    <a:pt x="5909" y="0"/>
                  </a:lnTo>
                  <a:lnTo>
                    <a:pt x="5277" y="0"/>
                  </a:lnTo>
                  <a:lnTo>
                    <a:pt x="4715" y="0"/>
                  </a:lnTo>
                  <a:lnTo>
                    <a:pt x="4292" y="0"/>
                  </a:lnTo>
                  <a:lnTo>
                    <a:pt x="3943" y="0"/>
                  </a:lnTo>
                  <a:lnTo>
                    <a:pt x="3590" y="0"/>
                  </a:lnTo>
                  <a:lnTo>
                    <a:pt x="3166" y="0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1" name="曲线"/>
            <p:cNvSpPr>
              <a:spLocks/>
            </p:cNvSpPr>
            <p:nvPr/>
          </p:nvSpPr>
          <p:spPr>
            <a:xfrm>
              <a:off x="2907375" y="2724276"/>
              <a:ext cx="20989" cy="158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061" y="0"/>
                  </a:moveTo>
                  <a:lnTo>
                    <a:pt x="180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2256" y="0"/>
                  </a:lnTo>
                  <a:lnTo>
                    <a:pt x="4061" y="0"/>
                  </a:lnTo>
                  <a:lnTo>
                    <a:pt x="5394" y="0"/>
                  </a:lnTo>
                  <a:lnTo>
                    <a:pt x="4492" y="0"/>
                  </a:lnTo>
                  <a:lnTo>
                    <a:pt x="10336" y="0"/>
                  </a:lnTo>
                  <a:lnTo>
                    <a:pt x="10788" y="0"/>
                  </a:lnTo>
                  <a:lnTo>
                    <a:pt x="14400" y="0"/>
                  </a:lnTo>
                  <a:lnTo>
                    <a:pt x="17086" y="0"/>
                  </a:lnTo>
                  <a:lnTo>
                    <a:pt x="21148" y="0"/>
                  </a:lnTo>
                  <a:lnTo>
                    <a:pt x="21600" y="0"/>
                  </a:lnTo>
                  <a:lnTo>
                    <a:pt x="15753" y="0"/>
                  </a:lnTo>
                  <a:lnTo>
                    <a:pt x="12593" y="0"/>
                  </a:lnTo>
                  <a:lnTo>
                    <a:pt x="10788" y="0"/>
                  </a:lnTo>
                  <a:lnTo>
                    <a:pt x="8554" y="0"/>
                  </a:lnTo>
                  <a:lnTo>
                    <a:pt x="7649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2" name="曲线"/>
            <p:cNvSpPr>
              <a:spLocks/>
            </p:cNvSpPr>
            <p:nvPr/>
          </p:nvSpPr>
          <p:spPr>
            <a:xfrm>
              <a:off x="2902133" y="2726370"/>
              <a:ext cx="246478" cy="18945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18" y="0"/>
                  </a:moveTo>
                  <a:lnTo>
                    <a:pt x="918" y="0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18" y="0"/>
                  </a:lnTo>
                </a:path>
                <a:path w="21600" h="21600">
                  <a:moveTo>
                    <a:pt x="459" y="0"/>
                  </a:moveTo>
                  <a:lnTo>
                    <a:pt x="381" y="0"/>
                  </a:lnTo>
                  <a:lnTo>
                    <a:pt x="26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420" y="0"/>
                  </a:lnTo>
                  <a:lnTo>
                    <a:pt x="459" y="0"/>
                  </a:lnTo>
                  <a:lnTo>
                    <a:pt x="344" y="0"/>
                  </a:lnTo>
                  <a:lnTo>
                    <a:pt x="381" y="0"/>
                  </a:lnTo>
                  <a:lnTo>
                    <a:pt x="344" y="0"/>
                  </a:lnTo>
                  <a:lnTo>
                    <a:pt x="613" y="0"/>
                  </a:lnTo>
                  <a:lnTo>
                    <a:pt x="840" y="0"/>
                  </a:lnTo>
                  <a:lnTo>
                    <a:pt x="957" y="0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1109" y="0"/>
                  </a:lnTo>
                  <a:lnTo>
                    <a:pt x="1225" y="0"/>
                  </a:lnTo>
                  <a:lnTo>
                    <a:pt x="1186" y="0"/>
                  </a:lnTo>
                  <a:lnTo>
                    <a:pt x="1303" y="0"/>
                  </a:lnTo>
                  <a:lnTo>
                    <a:pt x="1493" y="0"/>
                  </a:lnTo>
                  <a:lnTo>
                    <a:pt x="1569" y="0"/>
                  </a:lnTo>
                  <a:lnTo>
                    <a:pt x="1684" y="0"/>
                  </a:lnTo>
                  <a:lnTo>
                    <a:pt x="1875" y="0"/>
                  </a:lnTo>
                  <a:lnTo>
                    <a:pt x="1991" y="0"/>
                  </a:lnTo>
                  <a:lnTo>
                    <a:pt x="2373" y="0"/>
                  </a:lnTo>
                  <a:lnTo>
                    <a:pt x="2526" y="0"/>
                  </a:lnTo>
                  <a:lnTo>
                    <a:pt x="2758" y="0"/>
                  </a:lnTo>
                  <a:lnTo>
                    <a:pt x="2910" y="0"/>
                  </a:lnTo>
                  <a:lnTo>
                    <a:pt x="3025" y="0"/>
                  </a:lnTo>
                  <a:lnTo>
                    <a:pt x="2910" y="0"/>
                  </a:lnTo>
                  <a:lnTo>
                    <a:pt x="2719" y="0"/>
                  </a:lnTo>
                  <a:lnTo>
                    <a:pt x="2565" y="0"/>
                  </a:lnTo>
                  <a:lnTo>
                    <a:pt x="2641" y="0"/>
                  </a:lnTo>
                  <a:lnTo>
                    <a:pt x="2719" y="0"/>
                  </a:lnTo>
                  <a:lnTo>
                    <a:pt x="2719" y="0"/>
                  </a:lnTo>
                  <a:lnTo>
                    <a:pt x="2565" y="0"/>
                  </a:lnTo>
                  <a:lnTo>
                    <a:pt x="2449" y="0"/>
                  </a:lnTo>
                  <a:lnTo>
                    <a:pt x="2373" y="0"/>
                  </a:lnTo>
                  <a:lnTo>
                    <a:pt x="2298" y="0"/>
                  </a:lnTo>
                  <a:lnTo>
                    <a:pt x="2298" y="0"/>
                  </a:lnTo>
                  <a:lnTo>
                    <a:pt x="2260" y="0"/>
                  </a:lnTo>
                  <a:lnTo>
                    <a:pt x="2298" y="0"/>
                  </a:lnTo>
                  <a:lnTo>
                    <a:pt x="2182" y="0"/>
                  </a:lnTo>
                  <a:lnTo>
                    <a:pt x="2182" y="0"/>
                  </a:lnTo>
                  <a:lnTo>
                    <a:pt x="2334" y="0"/>
                  </a:lnTo>
                  <a:lnTo>
                    <a:pt x="2489" y="0"/>
                  </a:lnTo>
                  <a:lnTo>
                    <a:pt x="2680" y="0"/>
                  </a:lnTo>
                  <a:lnTo>
                    <a:pt x="2719" y="0"/>
                  </a:lnTo>
                  <a:lnTo>
                    <a:pt x="2948" y="0"/>
                  </a:lnTo>
                  <a:lnTo>
                    <a:pt x="2871" y="0"/>
                  </a:lnTo>
                  <a:lnTo>
                    <a:pt x="2910" y="0"/>
                  </a:lnTo>
                  <a:lnTo>
                    <a:pt x="2910" y="0"/>
                  </a:lnTo>
                  <a:lnTo>
                    <a:pt x="3101" y="0"/>
                  </a:lnTo>
                  <a:lnTo>
                    <a:pt x="3217" y="0"/>
                  </a:lnTo>
                  <a:lnTo>
                    <a:pt x="3407" y="0"/>
                  </a:lnTo>
                  <a:lnTo>
                    <a:pt x="4213" y="0"/>
                  </a:lnTo>
                  <a:lnTo>
                    <a:pt x="4288" y="0"/>
                  </a:lnTo>
                  <a:lnTo>
                    <a:pt x="4440" y="0"/>
                  </a:lnTo>
                  <a:lnTo>
                    <a:pt x="4634" y="0"/>
                  </a:lnTo>
                  <a:lnTo>
                    <a:pt x="4824" y="0"/>
                  </a:lnTo>
                  <a:lnTo>
                    <a:pt x="5055" y="0"/>
                  </a:lnTo>
                  <a:lnTo>
                    <a:pt x="4824" y="0"/>
                  </a:lnTo>
                  <a:lnTo>
                    <a:pt x="4824" y="0"/>
                  </a:lnTo>
                  <a:lnTo>
                    <a:pt x="4861" y="0"/>
                  </a:lnTo>
                  <a:lnTo>
                    <a:pt x="5207" y="0"/>
                  </a:lnTo>
                  <a:lnTo>
                    <a:pt x="5323" y="0"/>
                  </a:lnTo>
                  <a:lnTo>
                    <a:pt x="5513" y="0"/>
                  </a:lnTo>
                  <a:lnTo>
                    <a:pt x="5706" y="0"/>
                  </a:lnTo>
                  <a:lnTo>
                    <a:pt x="5783" y="0"/>
                  </a:lnTo>
                  <a:lnTo>
                    <a:pt x="5896" y="0"/>
                  </a:lnTo>
                  <a:lnTo>
                    <a:pt x="5896" y="0"/>
                  </a:lnTo>
                  <a:lnTo>
                    <a:pt x="6011" y="0"/>
                  </a:lnTo>
                  <a:lnTo>
                    <a:pt x="6165" y="0"/>
                  </a:lnTo>
                  <a:lnTo>
                    <a:pt x="6281" y="0"/>
                  </a:lnTo>
                  <a:lnTo>
                    <a:pt x="6318" y="0"/>
                  </a:lnTo>
                  <a:lnTo>
                    <a:pt x="6127" y="0"/>
                  </a:lnTo>
                  <a:lnTo>
                    <a:pt x="6393" y="0"/>
                  </a:lnTo>
                  <a:lnTo>
                    <a:pt x="6470" y="0"/>
                  </a:lnTo>
                  <a:lnTo>
                    <a:pt x="6393" y="0"/>
                  </a:lnTo>
                  <a:lnTo>
                    <a:pt x="6393" y="0"/>
                  </a:lnTo>
                  <a:lnTo>
                    <a:pt x="6663" y="0"/>
                  </a:lnTo>
                  <a:lnTo>
                    <a:pt x="6739" y="0"/>
                  </a:lnTo>
                  <a:lnTo>
                    <a:pt x="6854" y="0"/>
                  </a:lnTo>
                  <a:lnTo>
                    <a:pt x="6930" y="0"/>
                  </a:lnTo>
                  <a:lnTo>
                    <a:pt x="7276" y="0"/>
                  </a:lnTo>
                  <a:lnTo>
                    <a:pt x="7351" y="0"/>
                  </a:lnTo>
                  <a:lnTo>
                    <a:pt x="7619" y="0"/>
                  </a:lnTo>
                  <a:lnTo>
                    <a:pt x="7619" y="0"/>
                  </a:lnTo>
                  <a:lnTo>
                    <a:pt x="8002" y="0"/>
                  </a:lnTo>
                  <a:lnTo>
                    <a:pt x="8040" y="0"/>
                  </a:lnTo>
                  <a:lnTo>
                    <a:pt x="8118" y="0"/>
                  </a:lnTo>
                  <a:lnTo>
                    <a:pt x="8310" y="0"/>
                  </a:lnTo>
                  <a:lnTo>
                    <a:pt x="8423" y="0"/>
                  </a:lnTo>
                  <a:lnTo>
                    <a:pt x="8310" y="0"/>
                  </a:lnTo>
                  <a:lnTo>
                    <a:pt x="8271" y="0"/>
                  </a:lnTo>
                  <a:lnTo>
                    <a:pt x="8234" y="0"/>
                  </a:lnTo>
                  <a:lnTo>
                    <a:pt x="8423" y="0"/>
                  </a:lnTo>
                  <a:lnTo>
                    <a:pt x="8500" y="0"/>
                  </a:lnTo>
                  <a:lnTo>
                    <a:pt x="8577" y="0"/>
                  </a:lnTo>
                  <a:lnTo>
                    <a:pt x="8844" y="0"/>
                  </a:lnTo>
                  <a:lnTo>
                    <a:pt x="9075" y="0"/>
                  </a:lnTo>
                  <a:lnTo>
                    <a:pt x="9457" y="0"/>
                  </a:lnTo>
                  <a:lnTo>
                    <a:pt x="9726" y="0"/>
                  </a:lnTo>
                  <a:lnTo>
                    <a:pt x="9840" y="0"/>
                  </a:lnTo>
                  <a:lnTo>
                    <a:pt x="10185" y="0"/>
                  </a:lnTo>
                  <a:lnTo>
                    <a:pt x="10225" y="0"/>
                  </a:lnTo>
                  <a:lnTo>
                    <a:pt x="10414" y="0"/>
                  </a:lnTo>
                  <a:lnTo>
                    <a:pt x="10492" y="0"/>
                  </a:lnTo>
                  <a:lnTo>
                    <a:pt x="10337" y="0"/>
                  </a:lnTo>
                  <a:lnTo>
                    <a:pt x="10607" y="0"/>
                  </a:lnTo>
                  <a:lnTo>
                    <a:pt x="10912" y="0"/>
                  </a:lnTo>
                  <a:lnTo>
                    <a:pt x="11067" y="0"/>
                  </a:lnTo>
                  <a:lnTo>
                    <a:pt x="11259" y="0"/>
                  </a:lnTo>
                  <a:lnTo>
                    <a:pt x="11565" y="0"/>
                  </a:lnTo>
                  <a:lnTo>
                    <a:pt x="11718" y="0"/>
                  </a:lnTo>
                  <a:lnTo>
                    <a:pt x="11947" y="0"/>
                  </a:lnTo>
                  <a:lnTo>
                    <a:pt x="12293" y="0"/>
                  </a:lnTo>
                  <a:lnTo>
                    <a:pt x="12714" y="0"/>
                  </a:lnTo>
                  <a:lnTo>
                    <a:pt x="13058" y="0"/>
                  </a:lnTo>
                  <a:lnTo>
                    <a:pt x="13556" y="0"/>
                  </a:lnTo>
                  <a:lnTo>
                    <a:pt x="13556" y="0"/>
                  </a:lnTo>
                  <a:lnTo>
                    <a:pt x="13786" y="0"/>
                  </a:lnTo>
                  <a:lnTo>
                    <a:pt x="14053" y="0"/>
                  </a:lnTo>
                  <a:lnTo>
                    <a:pt x="14246" y="0"/>
                  </a:lnTo>
                  <a:lnTo>
                    <a:pt x="14628" y="0"/>
                  </a:lnTo>
                  <a:lnTo>
                    <a:pt x="14628" y="0"/>
                  </a:lnTo>
                  <a:lnTo>
                    <a:pt x="14744" y="0"/>
                  </a:lnTo>
                  <a:lnTo>
                    <a:pt x="14744" y="0"/>
                  </a:lnTo>
                  <a:lnTo>
                    <a:pt x="14933" y="0"/>
                  </a:lnTo>
                  <a:lnTo>
                    <a:pt x="15088" y="0"/>
                  </a:lnTo>
                  <a:lnTo>
                    <a:pt x="15279" y="0"/>
                  </a:lnTo>
                  <a:lnTo>
                    <a:pt x="15279" y="0"/>
                  </a:lnTo>
                  <a:lnTo>
                    <a:pt x="15393" y="0"/>
                  </a:lnTo>
                  <a:lnTo>
                    <a:pt x="15470" y="0"/>
                  </a:lnTo>
                  <a:lnTo>
                    <a:pt x="16237" y="0"/>
                  </a:lnTo>
                  <a:lnTo>
                    <a:pt x="16426" y="0"/>
                  </a:lnTo>
                  <a:lnTo>
                    <a:pt x="16658" y="0"/>
                  </a:lnTo>
                  <a:lnTo>
                    <a:pt x="16735" y="0"/>
                  </a:lnTo>
                  <a:lnTo>
                    <a:pt x="17040" y="0"/>
                  </a:lnTo>
                  <a:lnTo>
                    <a:pt x="17615" y="0"/>
                  </a:lnTo>
                  <a:lnTo>
                    <a:pt x="17958" y="0"/>
                  </a:lnTo>
                  <a:lnTo>
                    <a:pt x="18419" y="0"/>
                  </a:lnTo>
                  <a:lnTo>
                    <a:pt x="18610" y="0"/>
                  </a:lnTo>
                  <a:lnTo>
                    <a:pt x="18725" y="0"/>
                  </a:lnTo>
                  <a:lnTo>
                    <a:pt x="18841" y="0"/>
                  </a:lnTo>
                  <a:lnTo>
                    <a:pt x="18877" y="0"/>
                  </a:lnTo>
                  <a:lnTo>
                    <a:pt x="18954" y="0"/>
                  </a:lnTo>
                  <a:lnTo>
                    <a:pt x="19109" y="0"/>
                  </a:lnTo>
                  <a:lnTo>
                    <a:pt x="19184" y="0"/>
                  </a:lnTo>
                  <a:lnTo>
                    <a:pt x="19413" y="0"/>
                  </a:lnTo>
                  <a:lnTo>
                    <a:pt x="19798" y="0"/>
                  </a:lnTo>
                  <a:lnTo>
                    <a:pt x="19950" y="0"/>
                  </a:lnTo>
                  <a:lnTo>
                    <a:pt x="19989" y="0"/>
                  </a:lnTo>
                  <a:lnTo>
                    <a:pt x="20066" y="0"/>
                  </a:lnTo>
                  <a:lnTo>
                    <a:pt x="20066" y="0"/>
                  </a:lnTo>
                  <a:lnTo>
                    <a:pt x="20103" y="0"/>
                  </a:lnTo>
                  <a:lnTo>
                    <a:pt x="19989" y="0"/>
                  </a:lnTo>
                  <a:lnTo>
                    <a:pt x="20180" y="0"/>
                  </a:lnTo>
                  <a:lnTo>
                    <a:pt x="20103" y="0"/>
                  </a:lnTo>
                  <a:lnTo>
                    <a:pt x="20257" y="0"/>
                  </a:lnTo>
                  <a:lnTo>
                    <a:pt x="20524" y="0"/>
                  </a:lnTo>
                  <a:lnTo>
                    <a:pt x="20679" y="0"/>
                  </a:lnTo>
                  <a:lnTo>
                    <a:pt x="21137" y="0"/>
                  </a:lnTo>
                  <a:lnTo>
                    <a:pt x="21444" y="0"/>
                  </a:lnTo>
                  <a:lnTo>
                    <a:pt x="21598" y="0"/>
                  </a:lnTo>
                  <a:lnTo>
                    <a:pt x="21521" y="0"/>
                  </a:lnTo>
                  <a:lnTo>
                    <a:pt x="21292" y="0"/>
                  </a:lnTo>
                  <a:lnTo>
                    <a:pt x="21022" y="0"/>
                  </a:lnTo>
                  <a:lnTo>
                    <a:pt x="20946" y="0"/>
                  </a:lnTo>
                  <a:lnTo>
                    <a:pt x="20946" y="0"/>
                  </a:lnTo>
                  <a:lnTo>
                    <a:pt x="20868" y="0"/>
                  </a:lnTo>
                  <a:lnTo>
                    <a:pt x="20868" y="0"/>
                  </a:lnTo>
                  <a:lnTo>
                    <a:pt x="20564" y="0"/>
                  </a:lnTo>
                  <a:lnTo>
                    <a:pt x="20524" y="0"/>
                  </a:lnTo>
                  <a:lnTo>
                    <a:pt x="20335" y="0"/>
                  </a:lnTo>
                  <a:lnTo>
                    <a:pt x="19989" y="0"/>
                  </a:lnTo>
                  <a:lnTo>
                    <a:pt x="19912" y="0"/>
                  </a:lnTo>
                  <a:lnTo>
                    <a:pt x="19682" y="0"/>
                  </a:lnTo>
                  <a:lnTo>
                    <a:pt x="19375" y="0"/>
                  </a:lnTo>
                  <a:lnTo>
                    <a:pt x="19223" y="0"/>
                  </a:lnTo>
                  <a:lnTo>
                    <a:pt x="18725" y="0"/>
                  </a:lnTo>
                  <a:lnTo>
                    <a:pt x="19491" y="0"/>
                  </a:lnTo>
                  <a:lnTo>
                    <a:pt x="19568" y="0"/>
                  </a:lnTo>
                  <a:lnTo>
                    <a:pt x="19491" y="0"/>
                  </a:lnTo>
                  <a:lnTo>
                    <a:pt x="19491" y="0"/>
                  </a:lnTo>
                  <a:lnTo>
                    <a:pt x="19339" y="0"/>
                  </a:lnTo>
                  <a:lnTo>
                    <a:pt x="18419" y="0"/>
                  </a:lnTo>
                  <a:lnTo>
                    <a:pt x="18380" y="0"/>
                  </a:lnTo>
                  <a:lnTo>
                    <a:pt x="18267" y="0"/>
                  </a:lnTo>
                  <a:lnTo>
                    <a:pt x="18343" y="0"/>
                  </a:lnTo>
                  <a:lnTo>
                    <a:pt x="18189" y="0"/>
                  </a:lnTo>
                  <a:lnTo>
                    <a:pt x="17882" y="0"/>
                  </a:lnTo>
                  <a:lnTo>
                    <a:pt x="17997" y="0"/>
                  </a:lnTo>
                  <a:lnTo>
                    <a:pt x="18267" y="0"/>
                  </a:lnTo>
                  <a:lnTo>
                    <a:pt x="18189" y="0"/>
                  </a:lnTo>
                  <a:lnTo>
                    <a:pt x="17845" y="0"/>
                  </a:lnTo>
                  <a:lnTo>
                    <a:pt x="17845" y="0"/>
                  </a:lnTo>
                  <a:lnTo>
                    <a:pt x="17806" y="0"/>
                  </a:lnTo>
                  <a:lnTo>
                    <a:pt x="17691" y="0"/>
                  </a:lnTo>
                  <a:lnTo>
                    <a:pt x="17958" y="0"/>
                  </a:lnTo>
                  <a:lnTo>
                    <a:pt x="17768" y="0"/>
                  </a:lnTo>
                  <a:lnTo>
                    <a:pt x="17654" y="0"/>
                  </a:lnTo>
                  <a:lnTo>
                    <a:pt x="17882" y="0"/>
                  </a:lnTo>
                  <a:lnTo>
                    <a:pt x="18151" y="0"/>
                  </a:lnTo>
                  <a:lnTo>
                    <a:pt x="18151" y="0"/>
                  </a:lnTo>
                  <a:lnTo>
                    <a:pt x="18189" y="0"/>
                  </a:lnTo>
                  <a:lnTo>
                    <a:pt x="18036" y="0"/>
                  </a:lnTo>
                  <a:lnTo>
                    <a:pt x="18151" y="0"/>
                  </a:lnTo>
                  <a:lnTo>
                    <a:pt x="18151" y="0"/>
                  </a:lnTo>
                  <a:lnTo>
                    <a:pt x="18151" y="0"/>
                  </a:lnTo>
                  <a:lnTo>
                    <a:pt x="18036" y="0"/>
                  </a:lnTo>
                  <a:lnTo>
                    <a:pt x="18036" y="0"/>
                  </a:lnTo>
                  <a:lnTo>
                    <a:pt x="17958" y="0"/>
                  </a:lnTo>
                  <a:lnTo>
                    <a:pt x="18036" y="0"/>
                  </a:lnTo>
                  <a:lnTo>
                    <a:pt x="17845" y="0"/>
                  </a:lnTo>
                  <a:lnTo>
                    <a:pt x="17615" y="0"/>
                  </a:lnTo>
                  <a:lnTo>
                    <a:pt x="17117" y="0"/>
                  </a:lnTo>
                  <a:lnTo>
                    <a:pt x="16696" y="0"/>
                  </a:lnTo>
                  <a:lnTo>
                    <a:pt x="16313" y="0"/>
                  </a:lnTo>
                  <a:lnTo>
                    <a:pt x="16083" y="0"/>
                  </a:lnTo>
                  <a:lnTo>
                    <a:pt x="15968" y="0"/>
                  </a:lnTo>
                  <a:lnTo>
                    <a:pt x="15930" y="0"/>
                  </a:lnTo>
                  <a:lnTo>
                    <a:pt x="15701" y="0"/>
                  </a:lnTo>
                  <a:lnTo>
                    <a:pt x="15279" y="0"/>
                  </a:lnTo>
                  <a:lnTo>
                    <a:pt x="15126" y="0"/>
                  </a:lnTo>
                  <a:lnTo>
                    <a:pt x="14933" y="0"/>
                  </a:lnTo>
                  <a:lnTo>
                    <a:pt x="14323" y="0"/>
                  </a:lnTo>
                  <a:lnTo>
                    <a:pt x="14014" y="0"/>
                  </a:lnTo>
                  <a:lnTo>
                    <a:pt x="13632" y="0"/>
                  </a:lnTo>
                  <a:lnTo>
                    <a:pt x="13402" y="0"/>
                  </a:lnTo>
                  <a:lnTo>
                    <a:pt x="13173" y="0"/>
                  </a:lnTo>
                  <a:lnTo>
                    <a:pt x="12980" y="0"/>
                  </a:lnTo>
                  <a:lnTo>
                    <a:pt x="12865" y="0"/>
                  </a:lnTo>
                  <a:lnTo>
                    <a:pt x="12482" y="0"/>
                  </a:lnTo>
                  <a:lnTo>
                    <a:pt x="12061" y="0"/>
                  </a:lnTo>
                  <a:lnTo>
                    <a:pt x="11640" y="0"/>
                  </a:lnTo>
                  <a:lnTo>
                    <a:pt x="11449" y="0"/>
                  </a:lnTo>
                  <a:lnTo>
                    <a:pt x="11297" y="0"/>
                  </a:lnTo>
                  <a:lnTo>
                    <a:pt x="11181" y="0"/>
                  </a:lnTo>
                  <a:lnTo>
                    <a:pt x="10683" y="0"/>
                  </a:lnTo>
                  <a:lnTo>
                    <a:pt x="10492" y="0"/>
                  </a:lnTo>
                  <a:lnTo>
                    <a:pt x="10568" y="0"/>
                  </a:lnTo>
                  <a:lnTo>
                    <a:pt x="10722" y="0"/>
                  </a:lnTo>
                  <a:lnTo>
                    <a:pt x="10683" y="0"/>
                  </a:lnTo>
                  <a:lnTo>
                    <a:pt x="10414" y="0"/>
                  </a:lnTo>
                  <a:lnTo>
                    <a:pt x="9804" y="0"/>
                  </a:lnTo>
                  <a:lnTo>
                    <a:pt x="9267" y="0"/>
                  </a:lnTo>
                  <a:lnTo>
                    <a:pt x="8616" y="0"/>
                  </a:lnTo>
                  <a:lnTo>
                    <a:pt x="8271" y="0"/>
                  </a:lnTo>
                  <a:lnTo>
                    <a:pt x="7658" y="0"/>
                  </a:lnTo>
                  <a:lnTo>
                    <a:pt x="7428" y="0"/>
                  </a:lnTo>
                  <a:lnTo>
                    <a:pt x="6891" y="0"/>
                  </a:lnTo>
                  <a:lnTo>
                    <a:pt x="6702" y="0"/>
                  </a:lnTo>
                  <a:lnTo>
                    <a:pt x="6663" y="0"/>
                  </a:lnTo>
                  <a:lnTo>
                    <a:pt x="6509" y="0"/>
                  </a:lnTo>
                  <a:lnTo>
                    <a:pt x="6281" y="0"/>
                  </a:lnTo>
                  <a:lnTo>
                    <a:pt x="5972" y="0"/>
                  </a:lnTo>
                  <a:lnTo>
                    <a:pt x="5820" y="0"/>
                  </a:lnTo>
                  <a:lnTo>
                    <a:pt x="5590" y="0"/>
                  </a:lnTo>
                  <a:lnTo>
                    <a:pt x="5360" y="0"/>
                  </a:lnTo>
                  <a:lnTo>
                    <a:pt x="5207" y="0"/>
                  </a:lnTo>
                  <a:lnTo>
                    <a:pt x="5131" y="0"/>
                  </a:lnTo>
                  <a:lnTo>
                    <a:pt x="5170" y="0"/>
                  </a:lnTo>
                  <a:lnTo>
                    <a:pt x="5170" y="0"/>
                  </a:lnTo>
                  <a:lnTo>
                    <a:pt x="5016" y="0"/>
                  </a:lnTo>
                  <a:lnTo>
                    <a:pt x="5016" y="0"/>
                  </a:lnTo>
                  <a:lnTo>
                    <a:pt x="4939" y="0"/>
                  </a:lnTo>
                  <a:lnTo>
                    <a:pt x="4749" y="0"/>
                  </a:lnTo>
                  <a:lnTo>
                    <a:pt x="4672" y="0"/>
                  </a:lnTo>
                  <a:lnTo>
                    <a:pt x="4479" y="0"/>
                  </a:lnTo>
                  <a:lnTo>
                    <a:pt x="4174" y="0"/>
                  </a:lnTo>
                  <a:lnTo>
                    <a:pt x="4479" y="0"/>
                  </a:lnTo>
                  <a:lnTo>
                    <a:pt x="4251" y="0"/>
                  </a:lnTo>
                  <a:lnTo>
                    <a:pt x="4213" y="0"/>
                  </a:lnTo>
                  <a:lnTo>
                    <a:pt x="4288" y="0"/>
                  </a:lnTo>
                  <a:lnTo>
                    <a:pt x="4174" y="0"/>
                  </a:lnTo>
                  <a:lnTo>
                    <a:pt x="4058" y="0"/>
                  </a:lnTo>
                  <a:lnTo>
                    <a:pt x="3981" y="0"/>
                  </a:lnTo>
                  <a:lnTo>
                    <a:pt x="3981" y="0"/>
                  </a:lnTo>
                  <a:lnTo>
                    <a:pt x="3867" y="0"/>
                  </a:lnTo>
                  <a:lnTo>
                    <a:pt x="3637" y="0"/>
                  </a:lnTo>
                  <a:lnTo>
                    <a:pt x="3484" y="0"/>
                  </a:lnTo>
                  <a:lnTo>
                    <a:pt x="3407" y="0"/>
                  </a:lnTo>
                  <a:lnTo>
                    <a:pt x="3255" y="0"/>
                  </a:lnTo>
                  <a:lnTo>
                    <a:pt x="3062" y="0"/>
                  </a:lnTo>
                  <a:lnTo>
                    <a:pt x="2948" y="0"/>
                  </a:lnTo>
                  <a:lnTo>
                    <a:pt x="2871" y="0"/>
                  </a:lnTo>
                  <a:lnTo>
                    <a:pt x="2871" y="0"/>
                  </a:lnTo>
                  <a:lnTo>
                    <a:pt x="2680" y="0"/>
                  </a:lnTo>
                  <a:lnTo>
                    <a:pt x="2526" y="0"/>
                  </a:lnTo>
                  <a:lnTo>
                    <a:pt x="2298" y="0"/>
                  </a:lnTo>
                  <a:lnTo>
                    <a:pt x="2260" y="0"/>
                  </a:lnTo>
                  <a:lnTo>
                    <a:pt x="1914" y="0"/>
                  </a:lnTo>
                  <a:lnTo>
                    <a:pt x="1684" y="0"/>
                  </a:lnTo>
                  <a:lnTo>
                    <a:pt x="1377" y="0"/>
                  </a:lnTo>
                  <a:lnTo>
                    <a:pt x="1338" y="0"/>
                  </a:lnTo>
                  <a:lnTo>
                    <a:pt x="840" y="0"/>
                  </a:lnTo>
                  <a:lnTo>
                    <a:pt x="918" y="0"/>
                  </a:lnTo>
                  <a:lnTo>
                    <a:pt x="805" y="0"/>
                  </a:lnTo>
                  <a:lnTo>
                    <a:pt x="650" y="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3" name="曲线"/>
            <p:cNvSpPr>
              <a:spLocks/>
            </p:cNvSpPr>
            <p:nvPr/>
          </p:nvSpPr>
          <p:spPr>
            <a:xfrm>
              <a:off x="2889894" y="2703417"/>
              <a:ext cx="43271" cy="3507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366" y="0"/>
                  </a:moveTo>
                  <a:lnTo>
                    <a:pt x="1751" y="0"/>
                  </a:lnTo>
                  <a:lnTo>
                    <a:pt x="0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1970" y="0"/>
                  </a:lnTo>
                  <a:lnTo>
                    <a:pt x="2834" y="0"/>
                  </a:lnTo>
                  <a:lnTo>
                    <a:pt x="2178" y="0"/>
                  </a:lnTo>
                  <a:lnTo>
                    <a:pt x="2615" y="0"/>
                  </a:lnTo>
                  <a:lnTo>
                    <a:pt x="4148" y="0"/>
                  </a:lnTo>
                  <a:lnTo>
                    <a:pt x="7202" y="0"/>
                  </a:lnTo>
                  <a:lnTo>
                    <a:pt x="8287" y="0"/>
                  </a:lnTo>
                  <a:lnTo>
                    <a:pt x="8725" y="0"/>
                  </a:lnTo>
                  <a:lnTo>
                    <a:pt x="9600" y="0"/>
                  </a:lnTo>
                  <a:lnTo>
                    <a:pt x="10695" y="0"/>
                  </a:lnTo>
                  <a:lnTo>
                    <a:pt x="12435" y="0"/>
                  </a:lnTo>
                  <a:lnTo>
                    <a:pt x="12873" y="0"/>
                  </a:lnTo>
                  <a:lnTo>
                    <a:pt x="13958" y="0"/>
                  </a:lnTo>
                  <a:lnTo>
                    <a:pt x="14834" y="0"/>
                  </a:lnTo>
                  <a:lnTo>
                    <a:pt x="16365" y="0"/>
                  </a:lnTo>
                  <a:lnTo>
                    <a:pt x="19201" y="0"/>
                  </a:lnTo>
                  <a:lnTo>
                    <a:pt x="20505" y="0"/>
                  </a:lnTo>
                  <a:lnTo>
                    <a:pt x="20505" y="0"/>
                  </a:lnTo>
                  <a:lnTo>
                    <a:pt x="20723" y="0"/>
                  </a:lnTo>
                  <a:lnTo>
                    <a:pt x="20067" y="0"/>
                  </a:lnTo>
                  <a:lnTo>
                    <a:pt x="21600" y="0"/>
                  </a:lnTo>
                  <a:lnTo>
                    <a:pt x="20285" y="0"/>
                  </a:lnTo>
                  <a:lnTo>
                    <a:pt x="18325" y="0"/>
                  </a:lnTo>
                  <a:lnTo>
                    <a:pt x="15708" y="0"/>
                  </a:lnTo>
                  <a:lnTo>
                    <a:pt x="14834" y="0"/>
                  </a:lnTo>
                  <a:lnTo>
                    <a:pt x="15708" y="0"/>
                  </a:lnTo>
                  <a:lnTo>
                    <a:pt x="15708" y="0"/>
                  </a:lnTo>
                  <a:lnTo>
                    <a:pt x="13092" y="0"/>
                  </a:lnTo>
                  <a:lnTo>
                    <a:pt x="13092" y="0"/>
                  </a:lnTo>
                  <a:lnTo>
                    <a:pt x="13531" y="0"/>
                  </a:lnTo>
                  <a:lnTo>
                    <a:pt x="12435" y="0"/>
                  </a:lnTo>
                  <a:lnTo>
                    <a:pt x="10257" y="0"/>
                  </a:lnTo>
                  <a:lnTo>
                    <a:pt x="872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4" name="曲线"/>
            <p:cNvSpPr>
              <a:spLocks/>
            </p:cNvSpPr>
            <p:nvPr/>
          </p:nvSpPr>
          <p:spPr>
            <a:xfrm>
              <a:off x="2695439" y="2695079"/>
              <a:ext cx="217636" cy="855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758" y="0"/>
                  </a:moveTo>
                  <a:lnTo>
                    <a:pt x="9455" y="0"/>
                  </a:lnTo>
                  <a:lnTo>
                    <a:pt x="9064" y="0"/>
                  </a:lnTo>
                  <a:lnTo>
                    <a:pt x="8892" y="0"/>
                  </a:lnTo>
                  <a:lnTo>
                    <a:pt x="8673" y="0"/>
                  </a:lnTo>
                  <a:lnTo>
                    <a:pt x="8110" y="0"/>
                  </a:lnTo>
                  <a:lnTo>
                    <a:pt x="7804" y="0"/>
                  </a:lnTo>
                  <a:lnTo>
                    <a:pt x="7242" y="0"/>
                  </a:lnTo>
                  <a:lnTo>
                    <a:pt x="7026" y="0"/>
                  </a:lnTo>
                  <a:lnTo>
                    <a:pt x="6593" y="0"/>
                  </a:lnTo>
                  <a:lnTo>
                    <a:pt x="6419" y="0"/>
                  </a:lnTo>
                  <a:lnTo>
                    <a:pt x="6200" y="0"/>
                  </a:lnTo>
                  <a:lnTo>
                    <a:pt x="6029" y="0"/>
                  </a:lnTo>
                  <a:lnTo>
                    <a:pt x="5941" y="0"/>
                  </a:lnTo>
                  <a:lnTo>
                    <a:pt x="5811" y="0"/>
                  </a:lnTo>
                  <a:lnTo>
                    <a:pt x="5724" y="0"/>
                  </a:lnTo>
                  <a:lnTo>
                    <a:pt x="5724" y="0"/>
                  </a:lnTo>
                  <a:lnTo>
                    <a:pt x="5291" y="0"/>
                  </a:lnTo>
                  <a:lnTo>
                    <a:pt x="4640" y="0"/>
                  </a:lnTo>
                  <a:lnTo>
                    <a:pt x="4466" y="0"/>
                  </a:lnTo>
                  <a:lnTo>
                    <a:pt x="4294" y="0"/>
                  </a:lnTo>
                  <a:lnTo>
                    <a:pt x="4033" y="0"/>
                  </a:lnTo>
                  <a:lnTo>
                    <a:pt x="3687" y="0"/>
                  </a:lnTo>
                  <a:lnTo>
                    <a:pt x="3468" y="0"/>
                  </a:lnTo>
                  <a:lnTo>
                    <a:pt x="3209" y="0"/>
                  </a:lnTo>
                  <a:lnTo>
                    <a:pt x="3167" y="0"/>
                  </a:lnTo>
                  <a:lnTo>
                    <a:pt x="3381" y="0"/>
                  </a:lnTo>
                  <a:lnTo>
                    <a:pt x="3687" y="0"/>
                  </a:lnTo>
                  <a:lnTo>
                    <a:pt x="3990" y="0"/>
                  </a:lnTo>
                  <a:lnTo>
                    <a:pt x="3901" y="0"/>
                  </a:lnTo>
                  <a:lnTo>
                    <a:pt x="3426" y="0"/>
                  </a:lnTo>
                  <a:lnTo>
                    <a:pt x="2992" y="0"/>
                  </a:lnTo>
                  <a:lnTo>
                    <a:pt x="2905" y="0"/>
                  </a:lnTo>
                  <a:lnTo>
                    <a:pt x="2948" y="0"/>
                  </a:lnTo>
                  <a:lnTo>
                    <a:pt x="3167" y="0"/>
                  </a:lnTo>
                  <a:lnTo>
                    <a:pt x="3253" y="0"/>
                  </a:lnTo>
                  <a:lnTo>
                    <a:pt x="3123" y="0"/>
                  </a:lnTo>
                  <a:lnTo>
                    <a:pt x="2516" y="0"/>
                  </a:lnTo>
                  <a:lnTo>
                    <a:pt x="2298" y="0"/>
                  </a:lnTo>
                  <a:lnTo>
                    <a:pt x="2038" y="0"/>
                  </a:lnTo>
                  <a:lnTo>
                    <a:pt x="1864" y="0"/>
                  </a:lnTo>
                  <a:lnTo>
                    <a:pt x="1734" y="0"/>
                  </a:lnTo>
                  <a:lnTo>
                    <a:pt x="1518" y="0"/>
                  </a:lnTo>
                  <a:lnTo>
                    <a:pt x="1301" y="0"/>
                  </a:lnTo>
                  <a:lnTo>
                    <a:pt x="1040" y="0"/>
                  </a:lnTo>
                  <a:lnTo>
                    <a:pt x="780" y="0"/>
                  </a:lnTo>
                  <a:lnTo>
                    <a:pt x="217" y="0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432" y="0"/>
                  </a:lnTo>
                  <a:lnTo>
                    <a:pt x="520" y="0"/>
                  </a:lnTo>
                  <a:lnTo>
                    <a:pt x="780" y="0"/>
                  </a:lnTo>
                  <a:lnTo>
                    <a:pt x="1040" y="0"/>
                  </a:lnTo>
                  <a:lnTo>
                    <a:pt x="780" y="0"/>
                  </a:lnTo>
                  <a:lnTo>
                    <a:pt x="824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868" y="0"/>
                  </a:lnTo>
                  <a:lnTo>
                    <a:pt x="996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040" y="0"/>
                  </a:lnTo>
                  <a:lnTo>
                    <a:pt x="780" y="0"/>
                  </a:lnTo>
                  <a:lnTo>
                    <a:pt x="868" y="0"/>
                  </a:lnTo>
                  <a:lnTo>
                    <a:pt x="1040" y="0"/>
                  </a:lnTo>
                  <a:lnTo>
                    <a:pt x="868" y="0"/>
                  </a:lnTo>
                  <a:lnTo>
                    <a:pt x="780" y="0"/>
                  </a:lnTo>
                  <a:lnTo>
                    <a:pt x="607" y="0"/>
                  </a:lnTo>
                  <a:lnTo>
                    <a:pt x="520" y="0"/>
                  </a:lnTo>
                  <a:lnTo>
                    <a:pt x="391" y="0"/>
                  </a:lnTo>
                  <a:lnTo>
                    <a:pt x="391" y="0"/>
                  </a:lnTo>
                  <a:lnTo>
                    <a:pt x="432" y="0"/>
                  </a:lnTo>
                  <a:lnTo>
                    <a:pt x="347" y="0"/>
                  </a:lnTo>
                  <a:lnTo>
                    <a:pt x="391" y="0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868" y="0"/>
                  </a:lnTo>
                  <a:lnTo>
                    <a:pt x="1040" y="0"/>
                  </a:lnTo>
                  <a:lnTo>
                    <a:pt x="1301" y="0"/>
                  </a:lnTo>
                  <a:lnTo>
                    <a:pt x="1388" y="0"/>
                  </a:lnTo>
                  <a:lnTo>
                    <a:pt x="1213" y="0"/>
                  </a:lnTo>
                  <a:lnTo>
                    <a:pt x="1388" y="0"/>
                  </a:lnTo>
                  <a:lnTo>
                    <a:pt x="1388" y="0"/>
                  </a:lnTo>
                  <a:lnTo>
                    <a:pt x="1518" y="0"/>
                  </a:lnTo>
                  <a:lnTo>
                    <a:pt x="1821" y="0"/>
                  </a:lnTo>
                  <a:lnTo>
                    <a:pt x="1691" y="0"/>
                  </a:lnTo>
                  <a:lnTo>
                    <a:pt x="1518" y="0"/>
                  </a:lnTo>
                  <a:lnTo>
                    <a:pt x="1474" y="0"/>
                  </a:lnTo>
                  <a:lnTo>
                    <a:pt x="1646" y="0"/>
                  </a:lnTo>
                  <a:lnTo>
                    <a:pt x="1952" y="0"/>
                  </a:lnTo>
                  <a:lnTo>
                    <a:pt x="2516" y="0"/>
                  </a:lnTo>
                  <a:lnTo>
                    <a:pt x="2471" y="0"/>
                  </a:lnTo>
                  <a:lnTo>
                    <a:pt x="2342" y="0"/>
                  </a:lnTo>
                  <a:lnTo>
                    <a:pt x="2082" y="0"/>
                  </a:lnTo>
                  <a:lnTo>
                    <a:pt x="1691" y="0"/>
                  </a:lnTo>
                  <a:lnTo>
                    <a:pt x="1604" y="0"/>
                  </a:lnTo>
                  <a:lnTo>
                    <a:pt x="1734" y="0"/>
                  </a:lnTo>
                  <a:lnTo>
                    <a:pt x="1952" y="0"/>
                  </a:lnTo>
                  <a:lnTo>
                    <a:pt x="2255" y="0"/>
                  </a:lnTo>
                  <a:lnTo>
                    <a:pt x="2342" y="0"/>
                  </a:lnTo>
                  <a:lnTo>
                    <a:pt x="2342" y="0"/>
                  </a:lnTo>
                  <a:lnTo>
                    <a:pt x="2384" y="0"/>
                  </a:lnTo>
                  <a:lnTo>
                    <a:pt x="2559" y="0"/>
                  </a:lnTo>
                  <a:lnTo>
                    <a:pt x="2731" y="0"/>
                  </a:lnTo>
                  <a:lnTo>
                    <a:pt x="2905" y="0"/>
                  </a:lnTo>
                  <a:lnTo>
                    <a:pt x="2992" y="0"/>
                  </a:lnTo>
                  <a:lnTo>
                    <a:pt x="3167" y="0"/>
                  </a:lnTo>
                  <a:lnTo>
                    <a:pt x="3381" y="0"/>
                  </a:lnTo>
                  <a:lnTo>
                    <a:pt x="3468" y="0"/>
                  </a:lnTo>
                  <a:lnTo>
                    <a:pt x="3642" y="0"/>
                  </a:lnTo>
                  <a:lnTo>
                    <a:pt x="3642" y="0"/>
                  </a:lnTo>
                  <a:lnTo>
                    <a:pt x="3556" y="0"/>
                  </a:lnTo>
                  <a:lnTo>
                    <a:pt x="3642" y="0"/>
                  </a:lnTo>
                  <a:lnTo>
                    <a:pt x="3687" y="0"/>
                  </a:lnTo>
                  <a:lnTo>
                    <a:pt x="3901" y="0"/>
                  </a:lnTo>
                  <a:lnTo>
                    <a:pt x="4033" y="0"/>
                  </a:lnTo>
                  <a:lnTo>
                    <a:pt x="4294" y="0"/>
                  </a:lnTo>
                  <a:lnTo>
                    <a:pt x="4552" y="0"/>
                  </a:lnTo>
                  <a:lnTo>
                    <a:pt x="4727" y="0"/>
                  </a:lnTo>
                  <a:lnTo>
                    <a:pt x="4944" y="0"/>
                  </a:lnTo>
                  <a:lnTo>
                    <a:pt x="5116" y="0"/>
                  </a:lnTo>
                  <a:lnTo>
                    <a:pt x="5335" y="0"/>
                  </a:lnTo>
                  <a:lnTo>
                    <a:pt x="5422" y="0"/>
                  </a:lnTo>
                  <a:lnTo>
                    <a:pt x="5422" y="0"/>
                  </a:lnTo>
                  <a:lnTo>
                    <a:pt x="5508" y="0"/>
                  </a:lnTo>
                  <a:lnTo>
                    <a:pt x="5422" y="0"/>
                  </a:lnTo>
                  <a:lnTo>
                    <a:pt x="5941" y="0"/>
                  </a:lnTo>
                  <a:lnTo>
                    <a:pt x="6375" y="0"/>
                  </a:lnTo>
                  <a:lnTo>
                    <a:pt x="6939" y="0"/>
                  </a:lnTo>
                  <a:lnTo>
                    <a:pt x="7157" y="0"/>
                  </a:lnTo>
                  <a:lnTo>
                    <a:pt x="7546" y="0"/>
                  </a:lnTo>
                  <a:lnTo>
                    <a:pt x="7891" y="0"/>
                  </a:lnTo>
                  <a:lnTo>
                    <a:pt x="8976" y="0"/>
                  </a:lnTo>
                  <a:lnTo>
                    <a:pt x="9281" y="0"/>
                  </a:lnTo>
                  <a:lnTo>
                    <a:pt x="9411" y="0"/>
                  </a:lnTo>
                  <a:lnTo>
                    <a:pt x="9455" y="0"/>
                  </a:lnTo>
                  <a:lnTo>
                    <a:pt x="9539" y="0"/>
                  </a:lnTo>
                  <a:lnTo>
                    <a:pt x="9627" y="0"/>
                  </a:lnTo>
                  <a:lnTo>
                    <a:pt x="10147" y="0"/>
                  </a:lnTo>
                  <a:lnTo>
                    <a:pt x="10278" y="0"/>
                  </a:lnTo>
                  <a:lnTo>
                    <a:pt x="10754" y="0"/>
                  </a:lnTo>
                  <a:lnTo>
                    <a:pt x="11060" y="0"/>
                  </a:lnTo>
                  <a:lnTo>
                    <a:pt x="11449" y="0"/>
                  </a:lnTo>
                  <a:lnTo>
                    <a:pt x="11449" y="0"/>
                  </a:lnTo>
                  <a:lnTo>
                    <a:pt x="11710" y="0"/>
                  </a:lnTo>
                  <a:lnTo>
                    <a:pt x="11926" y="0"/>
                  </a:lnTo>
                  <a:lnTo>
                    <a:pt x="11926" y="0"/>
                  </a:lnTo>
                  <a:lnTo>
                    <a:pt x="11794" y="0"/>
                  </a:lnTo>
                  <a:lnTo>
                    <a:pt x="11493" y="0"/>
                  </a:lnTo>
                  <a:lnTo>
                    <a:pt x="11579" y="0"/>
                  </a:lnTo>
                  <a:lnTo>
                    <a:pt x="11794" y="0"/>
                  </a:lnTo>
                  <a:lnTo>
                    <a:pt x="11710" y="0"/>
                  </a:lnTo>
                  <a:lnTo>
                    <a:pt x="11926" y="0"/>
                  </a:lnTo>
                  <a:lnTo>
                    <a:pt x="12230" y="0"/>
                  </a:lnTo>
                  <a:lnTo>
                    <a:pt x="12446" y="0"/>
                  </a:lnTo>
                  <a:lnTo>
                    <a:pt x="12358" y="0"/>
                  </a:lnTo>
                  <a:lnTo>
                    <a:pt x="12532" y="0"/>
                  </a:lnTo>
                  <a:lnTo>
                    <a:pt x="12532" y="0"/>
                  </a:lnTo>
                  <a:lnTo>
                    <a:pt x="12663" y="0"/>
                  </a:lnTo>
                  <a:lnTo>
                    <a:pt x="12967" y="0"/>
                  </a:lnTo>
                  <a:lnTo>
                    <a:pt x="13184" y="0"/>
                  </a:lnTo>
                  <a:lnTo>
                    <a:pt x="13790" y="0"/>
                  </a:lnTo>
                  <a:lnTo>
                    <a:pt x="13878" y="0"/>
                  </a:lnTo>
                  <a:lnTo>
                    <a:pt x="14053" y="0"/>
                  </a:lnTo>
                  <a:lnTo>
                    <a:pt x="14701" y="0"/>
                  </a:lnTo>
                  <a:lnTo>
                    <a:pt x="14919" y="0"/>
                  </a:lnTo>
                  <a:lnTo>
                    <a:pt x="15049" y="0"/>
                  </a:lnTo>
                  <a:lnTo>
                    <a:pt x="15395" y="0"/>
                  </a:lnTo>
                  <a:lnTo>
                    <a:pt x="15960" y="0"/>
                  </a:lnTo>
                  <a:lnTo>
                    <a:pt x="16002" y="0"/>
                  </a:lnTo>
                  <a:lnTo>
                    <a:pt x="16349" y="0"/>
                  </a:lnTo>
                  <a:lnTo>
                    <a:pt x="16480" y="0"/>
                  </a:lnTo>
                  <a:lnTo>
                    <a:pt x="16913" y="0"/>
                  </a:lnTo>
                  <a:lnTo>
                    <a:pt x="17218" y="0"/>
                  </a:lnTo>
                  <a:lnTo>
                    <a:pt x="17476" y="0"/>
                  </a:lnTo>
                  <a:lnTo>
                    <a:pt x="18084" y="0"/>
                  </a:lnTo>
                  <a:lnTo>
                    <a:pt x="18562" y="0"/>
                  </a:lnTo>
                  <a:lnTo>
                    <a:pt x="18865" y="0"/>
                  </a:lnTo>
                  <a:lnTo>
                    <a:pt x="18996" y="0"/>
                  </a:lnTo>
                  <a:lnTo>
                    <a:pt x="19298" y="0"/>
                  </a:lnTo>
                  <a:lnTo>
                    <a:pt x="19603" y="0"/>
                  </a:lnTo>
                  <a:lnTo>
                    <a:pt x="19690" y="0"/>
                  </a:lnTo>
                  <a:lnTo>
                    <a:pt x="20167" y="0"/>
                  </a:lnTo>
                  <a:lnTo>
                    <a:pt x="20600" y="0"/>
                  </a:lnTo>
                  <a:lnTo>
                    <a:pt x="20903" y="0"/>
                  </a:lnTo>
                  <a:lnTo>
                    <a:pt x="21033" y="0"/>
                  </a:lnTo>
                  <a:lnTo>
                    <a:pt x="21033" y="0"/>
                  </a:lnTo>
                  <a:lnTo>
                    <a:pt x="21250" y="0"/>
                  </a:lnTo>
                  <a:lnTo>
                    <a:pt x="21553" y="0"/>
                  </a:lnTo>
                  <a:lnTo>
                    <a:pt x="21597" y="0"/>
                  </a:lnTo>
                  <a:lnTo>
                    <a:pt x="21467" y="0"/>
                  </a:lnTo>
                  <a:lnTo>
                    <a:pt x="21208" y="0"/>
                  </a:lnTo>
                  <a:lnTo>
                    <a:pt x="20903" y="0"/>
                  </a:lnTo>
                  <a:lnTo>
                    <a:pt x="20947" y="0"/>
                  </a:lnTo>
                  <a:lnTo>
                    <a:pt x="20903" y="0"/>
                  </a:lnTo>
                  <a:lnTo>
                    <a:pt x="21033" y="0"/>
                  </a:lnTo>
                  <a:lnTo>
                    <a:pt x="20989" y="0"/>
                  </a:lnTo>
                  <a:lnTo>
                    <a:pt x="20731" y="0"/>
                  </a:lnTo>
                  <a:lnTo>
                    <a:pt x="20731" y="0"/>
                  </a:lnTo>
                  <a:lnTo>
                    <a:pt x="20731" y="0"/>
                  </a:lnTo>
                  <a:lnTo>
                    <a:pt x="20600" y="0"/>
                  </a:lnTo>
                  <a:lnTo>
                    <a:pt x="20513" y="0"/>
                  </a:lnTo>
                  <a:lnTo>
                    <a:pt x="20513" y="0"/>
                  </a:lnTo>
                  <a:lnTo>
                    <a:pt x="20817" y="0"/>
                  </a:lnTo>
                  <a:lnTo>
                    <a:pt x="20947" y="0"/>
                  </a:lnTo>
                  <a:lnTo>
                    <a:pt x="21033" y="0"/>
                  </a:lnTo>
                  <a:lnTo>
                    <a:pt x="21033" y="0"/>
                  </a:lnTo>
                  <a:lnTo>
                    <a:pt x="20947" y="0"/>
                  </a:lnTo>
                  <a:lnTo>
                    <a:pt x="20731" y="0"/>
                  </a:lnTo>
                  <a:lnTo>
                    <a:pt x="20124" y="0"/>
                  </a:lnTo>
                  <a:lnTo>
                    <a:pt x="19819" y="0"/>
                  </a:lnTo>
                  <a:lnTo>
                    <a:pt x="19732" y="0"/>
                  </a:lnTo>
                  <a:lnTo>
                    <a:pt x="19862" y="0"/>
                  </a:lnTo>
                  <a:lnTo>
                    <a:pt x="19690" y="0"/>
                  </a:lnTo>
                  <a:lnTo>
                    <a:pt x="19472" y="0"/>
                  </a:lnTo>
                  <a:lnTo>
                    <a:pt x="19472" y="0"/>
                  </a:lnTo>
                  <a:lnTo>
                    <a:pt x="19254" y="0"/>
                  </a:lnTo>
                  <a:lnTo>
                    <a:pt x="19040" y="0"/>
                  </a:lnTo>
                  <a:lnTo>
                    <a:pt x="18562" y="0"/>
                  </a:lnTo>
                  <a:lnTo>
                    <a:pt x="18345" y="0"/>
                  </a:lnTo>
                  <a:lnTo>
                    <a:pt x="18170" y="0"/>
                  </a:lnTo>
                  <a:lnTo>
                    <a:pt x="18084" y="0"/>
                  </a:lnTo>
                  <a:lnTo>
                    <a:pt x="17737" y="0"/>
                  </a:lnTo>
                  <a:lnTo>
                    <a:pt x="17651" y="0"/>
                  </a:lnTo>
                  <a:lnTo>
                    <a:pt x="17476" y="0"/>
                  </a:lnTo>
                  <a:lnTo>
                    <a:pt x="17434" y="0"/>
                  </a:lnTo>
                  <a:lnTo>
                    <a:pt x="17305" y="0"/>
                  </a:lnTo>
                  <a:lnTo>
                    <a:pt x="17261" y="0"/>
                  </a:lnTo>
                  <a:lnTo>
                    <a:pt x="17086" y="0"/>
                  </a:lnTo>
                  <a:lnTo>
                    <a:pt x="16784" y="0"/>
                  </a:lnTo>
                  <a:lnTo>
                    <a:pt x="16393" y="0"/>
                  </a:lnTo>
                  <a:lnTo>
                    <a:pt x="16349" y="0"/>
                  </a:lnTo>
                  <a:lnTo>
                    <a:pt x="15960" y="0"/>
                  </a:lnTo>
                  <a:lnTo>
                    <a:pt x="15785" y="0"/>
                  </a:lnTo>
                  <a:lnTo>
                    <a:pt x="15309" y="0"/>
                  </a:lnTo>
                  <a:lnTo>
                    <a:pt x="15180" y="0"/>
                  </a:lnTo>
                  <a:lnTo>
                    <a:pt x="14962" y="0"/>
                  </a:lnTo>
                  <a:lnTo>
                    <a:pt x="14919" y="0"/>
                  </a:lnTo>
                  <a:lnTo>
                    <a:pt x="14701" y="0"/>
                  </a:lnTo>
                  <a:lnTo>
                    <a:pt x="14267" y="0"/>
                  </a:lnTo>
                  <a:lnTo>
                    <a:pt x="13748" y="0"/>
                  </a:lnTo>
                  <a:lnTo>
                    <a:pt x="13357" y="0"/>
                  </a:lnTo>
                  <a:lnTo>
                    <a:pt x="13096" y="0"/>
                  </a:lnTo>
                  <a:lnTo>
                    <a:pt x="12923" y="0"/>
                  </a:lnTo>
                  <a:lnTo>
                    <a:pt x="12490" y="0"/>
                  </a:lnTo>
                  <a:lnTo>
                    <a:pt x="12230" y="0"/>
                  </a:lnTo>
                  <a:lnTo>
                    <a:pt x="11838" y="0"/>
                  </a:lnTo>
                  <a:lnTo>
                    <a:pt x="11666" y="0"/>
                  </a:lnTo>
                  <a:lnTo>
                    <a:pt x="11579" y="0"/>
                  </a:lnTo>
                  <a:lnTo>
                    <a:pt x="11406" y="0"/>
                  </a:lnTo>
                  <a:lnTo>
                    <a:pt x="11190" y="0"/>
                  </a:lnTo>
                  <a:lnTo>
                    <a:pt x="11146" y="0"/>
                  </a:lnTo>
                  <a:lnTo>
                    <a:pt x="10928" y="0"/>
                  </a:lnTo>
                  <a:lnTo>
                    <a:pt x="10797" y="0"/>
                  </a:lnTo>
                  <a:lnTo>
                    <a:pt x="10539" y="0"/>
                  </a:lnTo>
                  <a:lnTo>
                    <a:pt x="10408" y="0"/>
                  </a:lnTo>
                  <a:lnTo>
                    <a:pt x="10322" y="0"/>
                  </a:lnTo>
                  <a:lnTo>
                    <a:pt x="9889" y="0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5" name="曲线"/>
            <p:cNvSpPr>
              <a:spLocks/>
            </p:cNvSpPr>
            <p:nvPr/>
          </p:nvSpPr>
          <p:spPr>
            <a:xfrm>
              <a:off x="2692807" y="2695499"/>
              <a:ext cx="33227" cy="279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829" y="0"/>
                  </a:moveTo>
                  <a:lnTo>
                    <a:pt x="5688" y="0"/>
                  </a:lnTo>
                  <a:lnTo>
                    <a:pt x="4546" y="0"/>
                  </a:lnTo>
                  <a:lnTo>
                    <a:pt x="3135" y="0"/>
                  </a:lnTo>
                  <a:lnTo>
                    <a:pt x="2849" y="0"/>
                  </a:lnTo>
                  <a:lnTo>
                    <a:pt x="4546" y="0"/>
                  </a:lnTo>
                  <a:lnTo>
                    <a:pt x="4546" y="0"/>
                  </a:lnTo>
                  <a:lnTo>
                    <a:pt x="2564" y="0"/>
                  </a:lnTo>
                  <a:lnTo>
                    <a:pt x="2849" y="0"/>
                  </a:lnTo>
                  <a:lnTo>
                    <a:pt x="1710" y="0"/>
                  </a:lnTo>
                  <a:lnTo>
                    <a:pt x="13" y="0"/>
                  </a:lnTo>
                  <a:lnTo>
                    <a:pt x="297" y="0"/>
                  </a:lnTo>
                  <a:lnTo>
                    <a:pt x="1139" y="0"/>
                  </a:lnTo>
                  <a:lnTo>
                    <a:pt x="2279" y="0"/>
                  </a:lnTo>
                  <a:lnTo>
                    <a:pt x="3135" y="0"/>
                  </a:lnTo>
                  <a:lnTo>
                    <a:pt x="3991" y="0"/>
                  </a:lnTo>
                  <a:lnTo>
                    <a:pt x="5402" y="0"/>
                  </a:lnTo>
                  <a:lnTo>
                    <a:pt x="3991" y="0"/>
                  </a:lnTo>
                  <a:lnTo>
                    <a:pt x="3135" y="0"/>
                  </a:lnTo>
                  <a:lnTo>
                    <a:pt x="2279" y="0"/>
                  </a:lnTo>
                  <a:lnTo>
                    <a:pt x="2564" y="0"/>
                  </a:lnTo>
                  <a:lnTo>
                    <a:pt x="5688" y="0"/>
                  </a:lnTo>
                  <a:lnTo>
                    <a:pt x="9665" y="0"/>
                  </a:lnTo>
                  <a:lnTo>
                    <a:pt x="10806" y="0"/>
                  </a:lnTo>
                  <a:lnTo>
                    <a:pt x="12217" y="0"/>
                  </a:lnTo>
                  <a:lnTo>
                    <a:pt x="15068" y="0"/>
                  </a:lnTo>
                  <a:lnTo>
                    <a:pt x="15639" y="0"/>
                  </a:lnTo>
                  <a:lnTo>
                    <a:pt x="17337" y="0"/>
                  </a:lnTo>
                  <a:lnTo>
                    <a:pt x="18477" y="0"/>
                  </a:lnTo>
                  <a:lnTo>
                    <a:pt x="20174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174" y="0"/>
                  </a:lnTo>
                  <a:lnTo>
                    <a:pt x="18477" y="0"/>
                  </a:lnTo>
                  <a:lnTo>
                    <a:pt x="16766" y="0"/>
                  </a:lnTo>
                  <a:lnTo>
                    <a:pt x="14213" y="0"/>
                  </a:lnTo>
                  <a:lnTo>
                    <a:pt x="13928" y="0"/>
                  </a:lnTo>
                  <a:lnTo>
                    <a:pt x="12503" y="0"/>
                  </a:lnTo>
                  <a:lnTo>
                    <a:pt x="11090" y="0"/>
                  </a:lnTo>
                  <a:lnTo>
                    <a:pt x="880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6" name="曲线"/>
            <p:cNvSpPr>
              <a:spLocks/>
            </p:cNvSpPr>
            <p:nvPr/>
          </p:nvSpPr>
          <p:spPr>
            <a:xfrm>
              <a:off x="2851426" y="2760172"/>
              <a:ext cx="116702" cy="1072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849" y="0"/>
                  </a:moveTo>
                  <a:lnTo>
                    <a:pt x="7687" y="0"/>
                  </a:lnTo>
                  <a:lnTo>
                    <a:pt x="7120" y="0"/>
                  </a:lnTo>
                  <a:lnTo>
                    <a:pt x="6555" y="0"/>
                  </a:lnTo>
                  <a:lnTo>
                    <a:pt x="6636" y="0"/>
                  </a:lnTo>
                  <a:lnTo>
                    <a:pt x="6311" y="0"/>
                  </a:lnTo>
                  <a:lnTo>
                    <a:pt x="6148" y="0"/>
                  </a:lnTo>
                  <a:lnTo>
                    <a:pt x="5666" y="0"/>
                  </a:lnTo>
                  <a:lnTo>
                    <a:pt x="4695" y="0"/>
                  </a:lnTo>
                  <a:lnTo>
                    <a:pt x="4289" y="0"/>
                  </a:lnTo>
                  <a:lnTo>
                    <a:pt x="4289" y="0"/>
                  </a:lnTo>
                  <a:lnTo>
                    <a:pt x="4695" y="0"/>
                  </a:lnTo>
                  <a:lnTo>
                    <a:pt x="4695" y="0"/>
                  </a:lnTo>
                  <a:lnTo>
                    <a:pt x="4289" y="0"/>
                  </a:lnTo>
                  <a:lnTo>
                    <a:pt x="4533" y="0"/>
                  </a:lnTo>
                  <a:lnTo>
                    <a:pt x="4452" y="0"/>
                  </a:lnTo>
                  <a:lnTo>
                    <a:pt x="4127" y="0"/>
                  </a:lnTo>
                  <a:lnTo>
                    <a:pt x="3883" y="0"/>
                  </a:lnTo>
                  <a:lnTo>
                    <a:pt x="3" y="0"/>
                  </a:lnTo>
                  <a:lnTo>
                    <a:pt x="1055" y="0"/>
                  </a:lnTo>
                  <a:lnTo>
                    <a:pt x="2994" y="0"/>
                  </a:lnTo>
                  <a:lnTo>
                    <a:pt x="13427" y="0"/>
                  </a:lnTo>
                  <a:lnTo>
                    <a:pt x="17634" y="0"/>
                  </a:lnTo>
                  <a:lnTo>
                    <a:pt x="18201" y="0"/>
                  </a:lnTo>
                  <a:lnTo>
                    <a:pt x="18685" y="0"/>
                  </a:lnTo>
                  <a:lnTo>
                    <a:pt x="19655" y="0"/>
                  </a:lnTo>
                  <a:lnTo>
                    <a:pt x="20386" y="0"/>
                  </a:lnTo>
                  <a:lnTo>
                    <a:pt x="20869" y="0"/>
                  </a:lnTo>
                  <a:lnTo>
                    <a:pt x="21113" y="0"/>
                  </a:lnTo>
                  <a:lnTo>
                    <a:pt x="21436" y="0"/>
                  </a:lnTo>
                  <a:lnTo>
                    <a:pt x="21600" y="0"/>
                  </a:lnTo>
                  <a:lnTo>
                    <a:pt x="21436" y="0"/>
                  </a:lnTo>
                  <a:lnTo>
                    <a:pt x="21031" y="0"/>
                  </a:lnTo>
                  <a:lnTo>
                    <a:pt x="20628" y="0"/>
                  </a:lnTo>
                  <a:lnTo>
                    <a:pt x="20386" y="0"/>
                  </a:lnTo>
                  <a:lnTo>
                    <a:pt x="19655" y="0"/>
                  </a:lnTo>
                  <a:lnTo>
                    <a:pt x="19573" y="0"/>
                  </a:lnTo>
                  <a:lnTo>
                    <a:pt x="19573" y="0"/>
                  </a:lnTo>
                  <a:lnTo>
                    <a:pt x="20060" y="0"/>
                  </a:lnTo>
                  <a:lnTo>
                    <a:pt x="19573" y="0"/>
                  </a:lnTo>
                  <a:lnTo>
                    <a:pt x="19172" y="0"/>
                  </a:lnTo>
                  <a:lnTo>
                    <a:pt x="18765" y="0"/>
                  </a:lnTo>
                  <a:lnTo>
                    <a:pt x="18444" y="0"/>
                  </a:lnTo>
                  <a:lnTo>
                    <a:pt x="18283" y="0"/>
                  </a:lnTo>
                  <a:lnTo>
                    <a:pt x="16582" y="0"/>
                  </a:lnTo>
                  <a:lnTo>
                    <a:pt x="16180" y="0"/>
                  </a:lnTo>
                  <a:lnTo>
                    <a:pt x="15936" y="0"/>
                  </a:lnTo>
                  <a:lnTo>
                    <a:pt x="15531" y="0"/>
                  </a:lnTo>
                  <a:lnTo>
                    <a:pt x="15531" y="0"/>
                  </a:lnTo>
                  <a:lnTo>
                    <a:pt x="15449" y="0"/>
                  </a:lnTo>
                  <a:lnTo>
                    <a:pt x="15611" y="0"/>
                  </a:lnTo>
                  <a:lnTo>
                    <a:pt x="15128" y="0"/>
                  </a:lnTo>
                  <a:lnTo>
                    <a:pt x="15048" y="0"/>
                  </a:lnTo>
                  <a:lnTo>
                    <a:pt x="14641" y="0"/>
                  </a:lnTo>
                  <a:lnTo>
                    <a:pt x="14317" y="0"/>
                  </a:lnTo>
                  <a:lnTo>
                    <a:pt x="13995" y="0"/>
                  </a:lnTo>
                  <a:lnTo>
                    <a:pt x="13995" y="0"/>
                  </a:lnTo>
                  <a:lnTo>
                    <a:pt x="14239" y="0"/>
                  </a:lnTo>
                  <a:lnTo>
                    <a:pt x="14157" y="0"/>
                  </a:lnTo>
                  <a:lnTo>
                    <a:pt x="14239" y="0"/>
                  </a:lnTo>
                  <a:lnTo>
                    <a:pt x="14239" y="0"/>
                  </a:lnTo>
                  <a:lnTo>
                    <a:pt x="14397" y="0"/>
                  </a:lnTo>
                  <a:lnTo>
                    <a:pt x="14561" y="0"/>
                  </a:lnTo>
                  <a:lnTo>
                    <a:pt x="14803" y="0"/>
                  </a:lnTo>
                  <a:lnTo>
                    <a:pt x="15128" y="0"/>
                  </a:lnTo>
                  <a:lnTo>
                    <a:pt x="15128" y="0"/>
                  </a:lnTo>
                  <a:lnTo>
                    <a:pt x="14965" y="0"/>
                  </a:lnTo>
                  <a:lnTo>
                    <a:pt x="14803" y="0"/>
                  </a:lnTo>
                  <a:lnTo>
                    <a:pt x="15128" y="0"/>
                  </a:lnTo>
                  <a:lnTo>
                    <a:pt x="15531" y="0"/>
                  </a:lnTo>
                  <a:lnTo>
                    <a:pt x="15773" y="0"/>
                  </a:lnTo>
                  <a:lnTo>
                    <a:pt x="15531" y="0"/>
                  </a:lnTo>
                  <a:lnTo>
                    <a:pt x="15209" y="0"/>
                  </a:lnTo>
                  <a:lnTo>
                    <a:pt x="14722" y="0"/>
                  </a:lnTo>
                  <a:lnTo>
                    <a:pt x="14397" y="0"/>
                  </a:lnTo>
                  <a:lnTo>
                    <a:pt x="13590" y="0"/>
                  </a:lnTo>
                  <a:lnTo>
                    <a:pt x="13347" y="0"/>
                  </a:lnTo>
                  <a:lnTo>
                    <a:pt x="12945" y="0"/>
                  </a:lnTo>
                  <a:lnTo>
                    <a:pt x="12700" y="0"/>
                  </a:lnTo>
                  <a:lnTo>
                    <a:pt x="12538" y="0"/>
                  </a:lnTo>
                  <a:lnTo>
                    <a:pt x="12137" y="0"/>
                  </a:lnTo>
                  <a:lnTo>
                    <a:pt x="11893" y="0"/>
                  </a:lnTo>
                  <a:lnTo>
                    <a:pt x="11974" y="0"/>
                  </a:lnTo>
                  <a:lnTo>
                    <a:pt x="11731" y="0"/>
                  </a:lnTo>
                  <a:lnTo>
                    <a:pt x="11324" y="0"/>
                  </a:lnTo>
                  <a:lnTo>
                    <a:pt x="10760" y="0"/>
                  </a:lnTo>
                  <a:lnTo>
                    <a:pt x="10355" y="0"/>
                  </a:lnTo>
                  <a:lnTo>
                    <a:pt x="10355" y="0"/>
                  </a:lnTo>
                  <a:lnTo>
                    <a:pt x="10111" y="0"/>
                  </a:lnTo>
                  <a:lnTo>
                    <a:pt x="9546" y="0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7" name="曲线"/>
            <p:cNvSpPr>
              <a:spLocks/>
            </p:cNvSpPr>
            <p:nvPr/>
          </p:nvSpPr>
          <p:spPr>
            <a:xfrm>
              <a:off x="2946702" y="2854065"/>
              <a:ext cx="20989" cy="204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240" y="0"/>
                  </a:moveTo>
                  <a:lnTo>
                    <a:pt x="5845" y="0"/>
                  </a:lnTo>
                  <a:lnTo>
                    <a:pt x="3159" y="0"/>
                  </a:lnTo>
                  <a:lnTo>
                    <a:pt x="0" y="0"/>
                  </a:lnTo>
                  <a:lnTo>
                    <a:pt x="1804" y="0"/>
                  </a:lnTo>
                  <a:lnTo>
                    <a:pt x="13045" y="0"/>
                  </a:lnTo>
                  <a:lnTo>
                    <a:pt x="13497" y="0"/>
                  </a:lnTo>
                  <a:lnTo>
                    <a:pt x="21600" y="0"/>
                  </a:lnTo>
                  <a:lnTo>
                    <a:pt x="20244" y="0"/>
                  </a:lnTo>
                  <a:lnTo>
                    <a:pt x="20244" y="0"/>
                  </a:lnTo>
                  <a:lnTo>
                    <a:pt x="21148" y="0"/>
                  </a:lnTo>
                  <a:lnTo>
                    <a:pt x="19793" y="0"/>
                  </a:lnTo>
                  <a:lnTo>
                    <a:pt x="19793" y="0"/>
                  </a:lnTo>
                  <a:lnTo>
                    <a:pt x="18891" y="0"/>
                  </a:lnTo>
                  <a:lnTo>
                    <a:pt x="17989" y="0"/>
                  </a:lnTo>
                  <a:lnTo>
                    <a:pt x="13045" y="0"/>
                  </a:lnTo>
                  <a:lnTo>
                    <a:pt x="20244" y="0"/>
                  </a:lnTo>
                  <a:lnTo>
                    <a:pt x="19343" y="0"/>
                  </a:lnTo>
                  <a:lnTo>
                    <a:pt x="19343" y="0"/>
                  </a:lnTo>
                  <a:lnTo>
                    <a:pt x="17989" y="0"/>
                  </a:lnTo>
                  <a:lnTo>
                    <a:pt x="15301" y="0"/>
                  </a:lnTo>
                  <a:lnTo>
                    <a:pt x="1124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8" name="曲线"/>
            <p:cNvSpPr>
              <a:spLocks/>
            </p:cNvSpPr>
            <p:nvPr/>
          </p:nvSpPr>
          <p:spPr>
            <a:xfrm>
              <a:off x="2771896" y="2784782"/>
              <a:ext cx="27129" cy="1463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853" y="0"/>
                  </a:moveTo>
                  <a:lnTo>
                    <a:pt x="16710" y="0"/>
                  </a:lnTo>
                  <a:lnTo>
                    <a:pt x="12886" y="0"/>
                  </a:lnTo>
                  <a:lnTo>
                    <a:pt x="10108" y="0"/>
                  </a:lnTo>
                  <a:lnTo>
                    <a:pt x="8013" y="0"/>
                  </a:lnTo>
                  <a:lnTo>
                    <a:pt x="6285" y="0"/>
                  </a:lnTo>
                  <a:lnTo>
                    <a:pt x="6285" y="0"/>
                  </a:lnTo>
                  <a:lnTo>
                    <a:pt x="5936" y="0"/>
                  </a:lnTo>
                  <a:lnTo>
                    <a:pt x="4538" y="0"/>
                  </a:lnTo>
                  <a:lnTo>
                    <a:pt x="2443" y="0"/>
                  </a:lnTo>
                  <a:lnTo>
                    <a:pt x="14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13" y="0"/>
                  </a:lnTo>
                  <a:lnTo>
                    <a:pt x="3490" y="0"/>
                  </a:lnTo>
                  <a:lnTo>
                    <a:pt x="6285" y="0"/>
                  </a:lnTo>
                  <a:lnTo>
                    <a:pt x="7664" y="0"/>
                  </a:lnTo>
                  <a:lnTo>
                    <a:pt x="8363" y="0"/>
                  </a:lnTo>
                  <a:lnTo>
                    <a:pt x="10458" y="0"/>
                  </a:lnTo>
                  <a:lnTo>
                    <a:pt x="12886" y="0"/>
                  </a:lnTo>
                  <a:lnTo>
                    <a:pt x="13933" y="0"/>
                  </a:lnTo>
                  <a:lnTo>
                    <a:pt x="16710" y="0"/>
                  </a:lnTo>
                  <a:lnTo>
                    <a:pt x="16710" y="0"/>
                  </a:lnTo>
                  <a:lnTo>
                    <a:pt x="16361" y="0"/>
                  </a:lnTo>
                  <a:lnTo>
                    <a:pt x="18457" y="0"/>
                  </a:lnTo>
                  <a:lnTo>
                    <a:pt x="20536" y="0"/>
                  </a:lnTo>
                  <a:lnTo>
                    <a:pt x="21583" y="0"/>
                  </a:lnTo>
                  <a:lnTo>
                    <a:pt x="2088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29" name="曲线"/>
            <p:cNvSpPr>
              <a:spLocks/>
            </p:cNvSpPr>
            <p:nvPr/>
          </p:nvSpPr>
          <p:spPr>
            <a:xfrm>
              <a:off x="2812100" y="2763084"/>
              <a:ext cx="75184" cy="638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220" y="0"/>
                  </a:moveTo>
                  <a:lnTo>
                    <a:pt x="18833" y="0"/>
                  </a:lnTo>
                  <a:lnTo>
                    <a:pt x="17075" y="0"/>
                  </a:lnTo>
                  <a:lnTo>
                    <a:pt x="16324" y="0"/>
                  </a:lnTo>
                  <a:lnTo>
                    <a:pt x="15443" y="0"/>
                  </a:lnTo>
                  <a:lnTo>
                    <a:pt x="14190" y="0"/>
                  </a:lnTo>
                  <a:lnTo>
                    <a:pt x="13810" y="0"/>
                  </a:lnTo>
                  <a:lnTo>
                    <a:pt x="12808" y="0"/>
                  </a:lnTo>
                  <a:lnTo>
                    <a:pt x="12684" y="0"/>
                  </a:lnTo>
                  <a:lnTo>
                    <a:pt x="11050" y="0"/>
                  </a:lnTo>
                  <a:lnTo>
                    <a:pt x="10049" y="0"/>
                  </a:lnTo>
                  <a:lnTo>
                    <a:pt x="9671" y="0"/>
                  </a:lnTo>
                  <a:lnTo>
                    <a:pt x="9040" y="0"/>
                  </a:lnTo>
                  <a:lnTo>
                    <a:pt x="7162" y="0"/>
                  </a:lnTo>
                  <a:lnTo>
                    <a:pt x="6659" y="0"/>
                  </a:lnTo>
                  <a:lnTo>
                    <a:pt x="6407" y="0"/>
                  </a:lnTo>
                  <a:lnTo>
                    <a:pt x="4649" y="0"/>
                  </a:lnTo>
                  <a:lnTo>
                    <a:pt x="4018" y="0"/>
                  </a:lnTo>
                  <a:lnTo>
                    <a:pt x="3144" y="0"/>
                  </a:lnTo>
                  <a:lnTo>
                    <a:pt x="2765" y="0"/>
                  </a:lnTo>
                  <a:lnTo>
                    <a:pt x="2765" y="0"/>
                  </a:lnTo>
                  <a:lnTo>
                    <a:pt x="2262" y="0"/>
                  </a:lnTo>
                  <a:lnTo>
                    <a:pt x="2512" y="0"/>
                  </a:lnTo>
                  <a:lnTo>
                    <a:pt x="1888" y="0"/>
                  </a:lnTo>
                  <a:lnTo>
                    <a:pt x="1006" y="0"/>
                  </a:lnTo>
                  <a:lnTo>
                    <a:pt x="382" y="0"/>
                  </a:lnTo>
                  <a:lnTo>
                    <a:pt x="6" y="0"/>
                  </a:lnTo>
                  <a:lnTo>
                    <a:pt x="131" y="0"/>
                  </a:lnTo>
                  <a:lnTo>
                    <a:pt x="628" y="0"/>
                  </a:lnTo>
                  <a:lnTo>
                    <a:pt x="882" y="0"/>
                  </a:lnTo>
                  <a:lnTo>
                    <a:pt x="755" y="0"/>
                  </a:lnTo>
                  <a:lnTo>
                    <a:pt x="628" y="0"/>
                  </a:lnTo>
                  <a:lnTo>
                    <a:pt x="2016" y="0"/>
                  </a:lnTo>
                  <a:lnTo>
                    <a:pt x="2262" y="0"/>
                  </a:lnTo>
                  <a:lnTo>
                    <a:pt x="2891" y="0"/>
                  </a:lnTo>
                  <a:lnTo>
                    <a:pt x="2891" y="0"/>
                  </a:lnTo>
                  <a:lnTo>
                    <a:pt x="3269" y="0"/>
                  </a:lnTo>
                  <a:lnTo>
                    <a:pt x="2765" y="0"/>
                  </a:lnTo>
                  <a:lnTo>
                    <a:pt x="2512" y="0"/>
                  </a:lnTo>
                  <a:lnTo>
                    <a:pt x="1888" y="0"/>
                  </a:lnTo>
                  <a:lnTo>
                    <a:pt x="1512" y="0"/>
                  </a:lnTo>
                  <a:lnTo>
                    <a:pt x="1006" y="0"/>
                  </a:lnTo>
                  <a:lnTo>
                    <a:pt x="882" y="0"/>
                  </a:lnTo>
                  <a:lnTo>
                    <a:pt x="1006" y="0"/>
                  </a:lnTo>
                  <a:lnTo>
                    <a:pt x="1512" y="0"/>
                  </a:lnTo>
                  <a:lnTo>
                    <a:pt x="1637" y="0"/>
                  </a:lnTo>
                  <a:lnTo>
                    <a:pt x="1512" y="0"/>
                  </a:lnTo>
                  <a:lnTo>
                    <a:pt x="1888" y="0"/>
                  </a:lnTo>
                  <a:lnTo>
                    <a:pt x="2891" y="0"/>
                  </a:lnTo>
                  <a:lnTo>
                    <a:pt x="3773" y="0"/>
                  </a:lnTo>
                  <a:lnTo>
                    <a:pt x="3892" y="0"/>
                  </a:lnTo>
                  <a:lnTo>
                    <a:pt x="4397" y="0"/>
                  </a:lnTo>
                  <a:lnTo>
                    <a:pt x="11304" y="0"/>
                  </a:lnTo>
                  <a:lnTo>
                    <a:pt x="17327" y="0"/>
                  </a:lnTo>
                  <a:lnTo>
                    <a:pt x="17706" y="0"/>
                  </a:lnTo>
                  <a:lnTo>
                    <a:pt x="18210" y="0"/>
                  </a:lnTo>
                  <a:lnTo>
                    <a:pt x="18335" y="0"/>
                  </a:lnTo>
                  <a:lnTo>
                    <a:pt x="17958" y="0"/>
                  </a:lnTo>
                  <a:lnTo>
                    <a:pt x="18587" y="0"/>
                  </a:lnTo>
                  <a:lnTo>
                    <a:pt x="18587" y="0"/>
                  </a:lnTo>
                  <a:lnTo>
                    <a:pt x="17958" y="0"/>
                  </a:lnTo>
                  <a:lnTo>
                    <a:pt x="17958" y="0"/>
                  </a:lnTo>
                  <a:lnTo>
                    <a:pt x="18587" y="0"/>
                  </a:lnTo>
                  <a:lnTo>
                    <a:pt x="20093" y="0"/>
                  </a:lnTo>
                  <a:lnTo>
                    <a:pt x="20843" y="0"/>
                  </a:lnTo>
                  <a:lnTo>
                    <a:pt x="21096" y="0"/>
                  </a:lnTo>
                  <a:lnTo>
                    <a:pt x="21600" y="0"/>
                  </a:lnTo>
                  <a:lnTo>
                    <a:pt x="21473" y="0"/>
                  </a:lnTo>
                  <a:lnTo>
                    <a:pt x="2109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0" name="曲线"/>
            <p:cNvSpPr>
              <a:spLocks/>
            </p:cNvSpPr>
            <p:nvPr/>
          </p:nvSpPr>
          <p:spPr>
            <a:xfrm>
              <a:off x="2796812" y="2814417"/>
              <a:ext cx="18379" cy="5093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544" y="0"/>
                  </a:moveTo>
                  <a:lnTo>
                    <a:pt x="18507" y="0"/>
                  </a:lnTo>
                  <a:lnTo>
                    <a:pt x="13867" y="0"/>
                  </a:lnTo>
                  <a:lnTo>
                    <a:pt x="12861" y="0"/>
                  </a:lnTo>
                  <a:lnTo>
                    <a:pt x="9252" y="0"/>
                  </a:lnTo>
                  <a:lnTo>
                    <a:pt x="8221" y="0"/>
                  </a:lnTo>
                  <a:lnTo>
                    <a:pt x="4122" y="0"/>
                  </a:lnTo>
                  <a:lnTo>
                    <a:pt x="24" y="0"/>
                  </a:lnTo>
                  <a:lnTo>
                    <a:pt x="1546" y="0"/>
                  </a:lnTo>
                  <a:lnTo>
                    <a:pt x="4122" y="0"/>
                  </a:lnTo>
                  <a:lnTo>
                    <a:pt x="5669" y="0"/>
                  </a:lnTo>
                  <a:lnTo>
                    <a:pt x="9252" y="0"/>
                  </a:lnTo>
                  <a:lnTo>
                    <a:pt x="12861" y="0"/>
                  </a:lnTo>
                  <a:lnTo>
                    <a:pt x="11314" y="0"/>
                  </a:lnTo>
                  <a:lnTo>
                    <a:pt x="13376" y="0"/>
                  </a:lnTo>
                  <a:lnTo>
                    <a:pt x="15414" y="0"/>
                  </a:lnTo>
                  <a:lnTo>
                    <a:pt x="15414" y="0"/>
                  </a:lnTo>
                  <a:lnTo>
                    <a:pt x="15414" y="0"/>
                  </a:lnTo>
                  <a:lnTo>
                    <a:pt x="16445" y="0"/>
                  </a:lnTo>
                  <a:lnTo>
                    <a:pt x="16445" y="0"/>
                  </a:lnTo>
                  <a:lnTo>
                    <a:pt x="17991" y="0"/>
                  </a:lnTo>
                  <a:lnTo>
                    <a:pt x="16960" y="0"/>
                  </a:lnTo>
                  <a:lnTo>
                    <a:pt x="18507" y="0"/>
                  </a:lnTo>
                  <a:lnTo>
                    <a:pt x="18507" y="0"/>
                  </a:lnTo>
                  <a:lnTo>
                    <a:pt x="19022" y="0"/>
                  </a:lnTo>
                  <a:lnTo>
                    <a:pt x="19022" y="0"/>
                  </a:lnTo>
                  <a:lnTo>
                    <a:pt x="19022" y="0"/>
                  </a:lnTo>
                  <a:lnTo>
                    <a:pt x="18507" y="0"/>
                  </a:lnTo>
                  <a:lnTo>
                    <a:pt x="16445" y="0"/>
                  </a:lnTo>
                  <a:lnTo>
                    <a:pt x="13867" y="0"/>
                  </a:lnTo>
                  <a:lnTo>
                    <a:pt x="12861" y="0"/>
                  </a:lnTo>
                  <a:lnTo>
                    <a:pt x="13376" y="0"/>
                  </a:lnTo>
                  <a:lnTo>
                    <a:pt x="13376" y="0"/>
                  </a:lnTo>
                  <a:lnTo>
                    <a:pt x="12861" y="0"/>
                  </a:lnTo>
                  <a:lnTo>
                    <a:pt x="13376" y="0"/>
                  </a:lnTo>
                  <a:lnTo>
                    <a:pt x="16445" y="0"/>
                  </a:lnTo>
                  <a:lnTo>
                    <a:pt x="16960" y="0"/>
                  </a:lnTo>
                  <a:lnTo>
                    <a:pt x="18507" y="0"/>
                  </a:lnTo>
                  <a:lnTo>
                    <a:pt x="20544" y="0"/>
                  </a:lnTo>
                  <a:lnTo>
                    <a:pt x="20544" y="0"/>
                  </a:lnTo>
                  <a:lnTo>
                    <a:pt x="19538" y="0"/>
                  </a:lnTo>
                  <a:lnTo>
                    <a:pt x="19022" y="0"/>
                  </a:lnTo>
                  <a:lnTo>
                    <a:pt x="20544" y="0"/>
                  </a:lnTo>
                  <a:lnTo>
                    <a:pt x="21059" y="0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1" name="曲线"/>
            <p:cNvSpPr>
              <a:spLocks/>
            </p:cNvSpPr>
            <p:nvPr/>
          </p:nvSpPr>
          <p:spPr>
            <a:xfrm>
              <a:off x="2812975" y="2814417"/>
              <a:ext cx="4824" cy="1044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818" y="0"/>
                  </a:moveTo>
                  <a:lnTo>
                    <a:pt x="7852" y="0"/>
                  </a:lnTo>
                  <a:lnTo>
                    <a:pt x="5890" y="0"/>
                  </a:lnTo>
                  <a:lnTo>
                    <a:pt x="92" y="0"/>
                  </a:lnTo>
                  <a:lnTo>
                    <a:pt x="2056" y="0"/>
                  </a:lnTo>
                  <a:lnTo>
                    <a:pt x="5890" y="0"/>
                  </a:lnTo>
                  <a:lnTo>
                    <a:pt x="7852" y="0"/>
                  </a:lnTo>
                  <a:lnTo>
                    <a:pt x="11780" y="0"/>
                  </a:lnTo>
                  <a:lnTo>
                    <a:pt x="19636" y="0"/>
                  </a:lnTo>
                  <a:lnTo>
                    <a:pt x="21600" y="0"/>
                  </a:lnTo>
                  <a:lnTo>
                    <a:pt x="19636" y="0"/>
                  </a:lnTo>
                  <a:lnTo>
                    <a:pt x="11780" y="0"/>
                  </a:lnTo>
                  <a:lnTo>
                    <a:pt x="981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2" name="曲线"/>
            <p:cNvSpPr>
              <a:spLocks/>
            </p:cNvSpPr>
            <p:nvPr/>
          </p:nvSpPr>
          <p:spPr>
            <a:xfrm>
              <a:off x="2807733" y="2825685"/>
              <a:ext cx="6577" cy="1461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07" y="0"/>
                  </a:moveTo>
                  <a:lnTo>
                    <a:pt x="67" y="0"/>
                  </a:lnTo>
                  <a:lnTo>
                    <a:pt x="1507" y="0"/>
                  </a:lnTo>
                  <a:lnTo>
                    <a:pt x="1507" y="0"/>
                  </a:lnTo>
                  <a:lnTo>
                    <a:pt x="67" y="0"/>
                  </a:lnTo>
                  <a:lnTo>
                    <a:pt x="2879" y="0"/>
                  </a:lnTo>
                  <a:lnTo>
                    <a:pt x="10080" y="0"/>
                  </a:lnTo>
                  <a:lnTo>
                    <a:pt x="15839" y="0"/>
                  </a:lnTo>
                  <a:lnTo>
                    <a:pt x="17279" y="0"/>
                  </a:lnTo>
                  <a:lnTo>
                    <a:pt x="18719" y="0"/>
                  </a:lnTo>
                  <a:lnTo>
                    <a:pt x="18719" y="0"/>
                  </a:lnTo>
                  <a:lnTo>
                    <a:pt x="21531" y="0"/>
                  </a:lnTo>
                  <a:lnTo>
                    <a:pt x="21531" y="0"/>
                  </a:lnTo>
                  <a:lnTo>
                    <a:pt x="21531" y="0"/>
                  </a:lnTo>
                  <a:lnTo>
                    <a:pt x="21531" y="0"/>
                  </a:lnTo>
                  <a:lnTo>
                    <a:pt x="15839" y="0"/>
                  </a:lnTo>
                  <a:lnTo>
                    <a:pt x="11518" y="0"/>
                  </a:lnTo>
                  <a:lnTo>
                    <a:pt x="1008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3" name="曲线"/>
            <p:cNvSpPr>
              <a:spLocks/>
            </p:cNvSpPr>
            <p:nvPr/>
          </p:nvSpPr>
          <p:spPr>
            <a:xfrm>
              <a:off x="2807733" y="2798563"/>
              <a:ext cx="15745" cy="1878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994" y="0"/>
                  </a:moveTo>
                  <a:lnTo>
                    <a:pt x="8994" y="0"/>
                  </a:lnTo>
                  <a:lnTo>
                    <a:pt x="6617" y="0"/>
                  </a:lnTo>
                  <a:lnTo>
                    <a:pt x="6015" y="0"/>
                  </a:lnTo>
                  <a:lnTo>
                    <a:pt x="300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202" y="0"/>
                  </a:lnTo>
                  <a:lnTo>
                    <a:pt x="6617" y="0"/>
                  </a:lnTo>
                  <a:lnTo>
                    <a:pt x="8994" y="0"/>
                  </a:lnTo>
                  <a:lnTo>
                    <a:pt x="10800" y="0"/>
                  </a:lnTo>
                  <a:lnTo>
                    <a:pt x="13206" y="0"/>
                  </a:lnTo>
                  <a:lnTo>
                    <a:pt x="15009" y="0"/>
                  </a:lnTo>
                  <a:lnTo>
                    <a:pt x="17990" y="0"/>
                  </a:lnTo>
                  <a:lnTo>
                    <a:pt x="19192" y="0"/>
                  </a:lnTo>
                  <a:lnTo>
                    <a:pt x="21600" y="0"/>
                  </a:lnTo>
                  <a:lnTo>
                    <a:pt x="19794" y="0"/>
                  </a:lnTo>
                  <a:lnTo>
                    <a:pt x="19794" y="0"/>
                  </a:lnTo>
                  <a:lnTo>
                    <a:pt x="16787" y="0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4" name="曲线"/>
            <p:cNvSpPr>
              <a:spLocks/>
            </p:cNvSpPr>
            <p:nvPr/>
          </p:nvSpPr>
          <p:spPr>
            <a:xfrm>
              <a:off x="2808611" y="2813162"/>
              <a:ext cx="48514" cy="571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070" y="0"/>
                  </a:moveTo>
                  <a:lnTo>
                    <a:pt x="8368" y="0"/>
                  </a:lnTo>
                  <a:lnTo>
                    <a:pt x="7587" y="0"/>
                  </a:lnTo>
                  <a:lnTo>
                    <a:pt x="7401" y="0"/>
                  </a:lnTo>
                  <a:lnTo>
                    <a:pt x="6033" y="0"/>
                  </a:lnTo>
                  <a:lnTo>
                    <a:pt x="4481" y="0"/>
                  </a:lnTo>
                  <a:lnTo>
                    <a:pt x="3894" y="0"/>
                  </a:lnTo>
                  <a:lnTo>
                    <a:pt x="3113" y="0"/>
                  </a:lnTo>
                  <a:lnTo>
                    <a:pt x="2723" y="0"/>
                  </a:lnTo>
                  <a:lnTo>
                    <a:pt x="2529" y="0"/>
                  </a:lnTo>
                  <a:lnTo>
                    <a:pt x="2529" y="0"/>
                  </a:lnTo>
                  <a:lnTo>
                    <a:pt x="2529" y="0"/>
                  </a:lnTo>
                  <a:lnTo>
                    <a:pt x="2529" y="0"/>
                  </a:lnTo>
                  <a:lnTo>
                    <a:pt x="2529" y="0"/>
                  </a:lnTo>
                  <a:lnTo>
                    <a:pt x="2147" y="0"/>
                  </a:lnTo>
                  <a:lnTo>
                    <a:pt x="2147" y="0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756" y="0"/>
                  </a:lnTo>
                  <a:lnTo>
                    <a:pt x="1756" y="0"/>
                  </a:lnTo>
                  <a:lnTo>
                    <a:pt x="1170" y="0"/>
                  </a:lnTo>
                  <a:lnTo>
                    <a:pt x="1561" y="0"/>
                  </a:lnTo>
                  <a:lnTo>
                    <a:pt x="975" y="0"/>
                  </a:lnTo>
                  <a:lnTo>
                    <a:pt x="97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56" y="0"/>
                  </a:lnTo>
                  <a:lnTo>
                    <a:pt x="7010" y="0"/>
                  </a:lnTo>
                  <a:lnTo>
                    <a:pt x="10896" y="0"/>
                  </a:lnTo>
                  <a:lnTo>
                    <a:pt x="15183" y="0"/>
                  </a:lnTo>
                  <a:lnTo>
                    <a:pt x="15369" y="0"/>
                  </a:lnTo>
                  <a:lnTo>
                    <a:pt x="17518" y="0"/>
                  </a:lnTo>
                  <a:lnTo>
                    <a:pt x="11483" y="0"/>
                  </a:lnTo>
                  <a:lnTo>
                    <a:pt x="19460" y="0"/>
                  </a:lnTo>
                  <a:lnTo>
                    <a:pt x="21403" y="0"/>
                  </a:lnTo>
                  <a:lnTo>
                    <a:pt x="21600" y="0"/>
                  </a:lnTo>
                  <a:lnTo>
                    <a:pt x="1907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5" name="曲线"/>
            <p:cNvSpPr>
              <a:spLocks/>
            </p:cNvSpPr>
            <p:nvPr/>
          </p:nvSpPr>
          <p:spPr>
            <a:xfrm>
              <a:off x="2807733" y="2828178"/>
              <a:ext cx="249966" cy="2011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229" y="0"/>
                  </a:moveTo>
                  <a:lnTo>
                    <a:pt x="3851" y="0"/>
                  </a:lnTo>
                  <a:lnTo>
                    <a:pt x="2304" y="0"/>
                  </a:lnTo>
                  <a:lnTo>
                    <a:pt x="3474" y="0"/>
                  </a:lnTo>
                  <a:lnTo>
                    <a:pt x="3058" y="0"/>
                  </a:lnTo>
                  <a:lnTo>
                    <a:pt x="3022" y="0"/>
                  </a:lnTo>
                  <a:lnTo>
                    <a:pt x="2190" y="0"/>
                  </a:lnTo>
                  <a:lnTo>
                    <a:pt x="1436" y="0"/>
                  </a:lnTo>
                  <a:lnTo>
                    <a:pt x="41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3" y="0"/>
                  </a:lnTo>
                  <a:lnTo>
                    <a:pt x="189" y="0"/>
                  </a:lnTo>
                  <a:lnTo>
                    <a:pt x="302" y="0"/>
                  </a:lnTo>
                  <a:lnTo>
                    <a:pt x="566" y="0"/>
                  </a:lnTo>
                  <a:lnTo>
                    <a:pt x="492" y="0"/>
                  </a:lnTo>
                  <a:lnTo>
                    <a:pt x="945" y="0"/>
                  </a:lnTo>
                  <a:lnTo>
                    <a:pt x="983" y="0"/>
                  </a:lnTo>
                  <a:lnTo>
                    <a:pt x="1133" y="0"/>
                  </a:lnTo>
                  <a:lnTo>
                    <a:pt x="1133" y="0"/>
                  </a:lnTo>
                  <a:lnTo>
                    <a:pt x="1359" y="0"/>
                  </a:lnTo>
                  <a:lnTo>
                    <a:pt x="1512" y="0"/>
                  </a:lnTo>
                  <a:lnTo>
                    <a:pt x="1774" y="0"/>
                  </a:lnTo>
                  <a:lnTo>
                    <a:pt x="1774" y="0"/>
                  </a:lnTo>
                  <a:lnTo>
                    <a:pt x="1889" y="0"/>
                  </a:lnTo>
                  <a:lnTo>
                    <a:pt x="2002" y="0"/>
                  </a:lnTo>
                  <a:lnTo>
                    <a:pt x="2077" y="0"/>
                  </a:lnTo>
                  <a:lnTo>
                    <a:pt x="2153" y="0"/>
                  </a:lnTo>
                  <a:lnTo>
                    <a:pt x="2380" y="0"/>
                  </a:lnTo>
                  <a:lnTo>
                    <a:pt x="2568" y="0"/>
                  </a:lnTo>
                  <a:lnTo>
                    <a:pt x="2756" y="0"/>
                  </a:lnTo>
                  <a:lnTo>
                    <a:pt x="2832" y="0"/>
                  </a:lnTo>
                  <a:lnTo>
                    <a:pt x="2756" y="0"/>
                  </a:lnTo>
                  <a:lnTo>
                    <a:pt x="2756" y="0"/>
                  </a:lnTo>
                  <a:lnTo>
                    <a:pt x="2947" y="0"/>
                  </a:lnTo>
                  <a:lnTo>
                    <a:pt x="2947" y="0"/>
                  </a:lnTo>
                  <a:lnTo>
                    <a:pt x="3095" y="0"/>
                  </a:lnTo>
                  <a:lnTo>
                    <a:pt x="3286" y="0"/>
                  </a:lnTo>
                  <a:lnTo>
                    <a:pt x="3474" y="0"/>
                  </a:lnTo>
                  <a:lnTo>
                    <a:pt x="3814" y="0"/>
                  </a:lnTo>
                  <a:lnTo>
                    <a:pt x="4077" y="0"/>
                  </a:lnTo>
                  <a:lnTo>
                    <a:pt x="4191" y="0"/>
                  </a:lnTo>
                  <a:lnTo>
                    <a:pt x="4229" y="0"/>
                  </a:lnTo>
                  <a:lnTo>
                    <a:pt x="4268" y="0"/>
                  </a:lnTo>
                  <a:lnTo>
                    <a:pt x="4381" y="0"/>
                  </a:lnTo>
                  <a:lnTo>
                    <a:pt x="4456" y="0"/>
                  </a:lnTo>
                  <a:lnTo>
                    <a:pt x="4645" y="0"/>
                  </a:lnTo>
                  <a:lnTo>
                    <a:pt x="4758" y="0"/>
                  </a:lnTo>
                  <a:lnTo>
                    <a:pt x="4795" y="0"/>
                  </a:lnTo>
                  <a:lnTo>
                    <a:pt x="4720" y="0"/>
                  </a:lnTo>
                  <a:lnTo>
                    <a:pt x="4645" y="0"/>
                  </a:lnTo>
                  <a:lnTo>
                    <a:pt x="4720" y="0"/>
                  </a:lnTo>
                  <a:lnTo>
                    <a:pt x="4795" y="0"/>
                  </a:lnTo>
                  <a:lnTo>
                    <a:pt x="4833" y="0"/>
                  </a:lnTo>
                  <a:lnTo>
                    <a:pt x="5022" y="0"/>
                  </a:lnTo>
                  <a:lnTo>
                    <a:pt x="5097" y="0"/>
                  </a:lnTo>
                  <a:lnTo>
                    <a:pt x="5589" y="0"/>
                  </a:lnTo>
                  <a:lnTo>
                    <a:pt x="5777" y="0"/>
                  </a:lnTo>
                  <a:lnTo>
                    <a:pt x="5968" y="0"/>
                  </a:lnTo>
                  <a:lnTo>
                    <a:pt x="6117" y="0"/>
                  </a:lnTo>
                  <a:lnTo>
                    <a:pt x="6268" y="0"/>
                  </a:lnTo>
                  <a:lnTo>
                    <a:pt x="6531" y="0"/>
                  </a:lnTo>
                  <a:lnTo>
                    <a:pt x="6531" y="0"/>
                  </a:lnTo>
                  <a:lnTo>
                    <a:pt x="6836" y="0"/>
                  </a:lnTo>
                  <a:lnTo>
                    <a:pt x="6798" y="0"/>
                  </a:lnTo>
                  <a:lnTo>
                    <a:pt x="6910" y="0"/>
                  </a:lnTo>
                  <a:lnTo>
                    <a:pt x="7174" y="0"/>
                  </a:lnTo>
                  <a:lnTo>
                    <a:pt x="7402" y="0"/>
                  </a:lnTo>
                  <a:lnTo>
                    <a:pt x="7402" y="0"/>
                  </a:lnTo>
                  <a:lnTo>
                    <a:pt x="8194" y="0"/>
                  </a:lnTo>
                  <a:lnTo>
                    <a:pt x="8307" y="0"/>
                  </a:lnTo>
                  <a:lnTo>
                    <a:pt x="8384" y="0"/>
                  </a:lnTo>
                  <a:lnTo>
                    <a:pt x="8722" y="0"/>
                  </a:lnTo>
                  <a:lnTo>
                    <a:pt x="8912" y="0"/>
                  </a:lnTo>
                  <a:lnTo>
                    <a:pt x="9100" y="0"/>
                  </a:lnTo>
                  <a:lnTo>
                    <a:pt x="9251" y="0"/>
                  </a:lnTo>
                  <a:lnTo>
                    <a:pt x="9328" y="0"/>
                  </a:lnTo>
                  <a:lnTo>
                    <a:pt x="9628" y="0"/>
                  </a:lnTo>
                  <a:lnTo>
                    <a:pt x="9441" y="0"/>
                  </a:lnTo>
                  <a:lnTo>
                    <a:pt x="9553" y="0"/>
                  </a:lnTo>
                  <a:lnTo>
                    <a:pt x="9856" y="0"/>
                  </a:lnTo>
                  <a:lnTo>
                    <a:pt x="10195" y="0"/>
                  </a:lnTo>
                  <a:lnTo>
                    <a:pt x="10800" y="0"/>
                  </a:lnTo>
                  <a:lnTo>
                    <a:pt x="11705" y="0"/>
                  </a:lnTo>
                  <a:lnTo>
                    <a:pt x="12649" y="0"/>
                  </a:lnTo>
                  <a:lnTo>
                    <a:pt x="12687" y="0"/>
                  </a:lnTo>
                  <a:lnTo>
                    <a:pt x="14576" y="0"/>
                  </a:lnTo>
                  <a:lnTo>
                    <a:pt x="18502" y="0"/>
                  </a:lnTo>
                  <a:lnTo>
                    <a:pt x="21448" y="0"/>
                  </a:lnTo>
                  <a:lnTo>
                    <a:pt x="21600" y="0"/>
                  </a:lnTo>
                  <a:lnTo>
                    <a:pt x="21372" y="0"/>
                  </a:lnTo>
                  <a:lnTo>
                    <a:pt x="21032" y="0"/>
                  </a:lnTo>
                  <a:lnTo>
                    <a:pt x="17974" y="0"/>
                  </a:lnTo>
                  <a:lnTo>
                    <a:pt x="17748" y="0"/>
                  </a:lnTo>
                  <a:lnTo>
                    <a:pt x="17482" y="0"/>
                  </a:lnTo>
                  <a:lnTo>
                    <a:pt x="17482" y="0"/>
                  </a:lnTo>
                  <a:lnTo>
                    <a:pt x="17482" y="0"/>
                  </a:lnTo>
                  <a:lnTo>
                    <a:pt x="17444" y="0"/>
                  </a:lnTo>
                  <a:lnTo>
                    <a:pt x="17369" y="0"/>
                  </a:lnTo>
                  <a:lnTo>
                    <a:pt x="17369" y="0"/>
                  </a:lnTo>
                  <a:lnTo>
                    <a:pt x="17444" y="0"/>
                  </a:lnTo>
                  <a:lnTo>
                    <a:pt x="17257" y="0"/>
                  </a:lnTo>
                  <a:lnTo>
                    <a:pt x="17257" y="0"/>
                  </a:lnTo>
                  <a:lnTo>
                    <a:pt x="17067" y="0"/>
                  </a:lnTo>
                  <a:lnTo>
                    <a:pt x="16728" y="0"/>
                  </a:lnTo>
                  <a:lnTo>
                    <a:pt x="16691" y="0"/>
                  </a:lnTo>
                  <a:lnTo>
                    <a:pt x="16652" y="0"/>
                  </a:lnTo>
                  <a:lnTo>
                    <a:pt x="16462" y="0"/>
                  </a:lnTo>
                  <a:lnTo>
                    <a:pt x="16426" y="0"/>
                  </a:lnTo>
                  <a:lnTo>
                    <a:pt x="15897" y="0"/>
                  </a:lnTo>
                  <a:lnTo>
                    <a:pt x="15747" y="0"/>
                  </a:lnTo>
                  <a:lnTo>
                    <a:pt x="15897" y="0"/>
                  </a:lnTo>
                  <a:lnTo>
                    <a:pt x="15897" y="0"/>
                  </a:lnTo>
                  <a:lnTo>
                    <a:pt x="15709" y="0"/>
                  </a:lnTo>
                  <a:lnTo>
                    <a:pt x="15709" y="0"/>
                  </a:lnTo>
                  <a:lnTo>
                    <a:pt x="15558" y="0"/>
                  </a:lnTo>
                  <a:lnTo>
                    <a:pt x="15482" y="0"/>
                  </a:lnTo>
                  <a:lnTo>
                    <a:pt x="15141" y="0"/>
                  </a:lnTo>
                  <a:lnTo>
                    <a:pt x="14990" y="0"/>
                  </a:lnTo>
                  <a:lnTo>
                    <a:pt x="14841" y="0"/>
                  </a:lnTo>
                  <a:lnTo>
                    <a:pt x="14841" y="0"/>
                  </a:lnTo>
                  <a:lnTo>
                    <a:pt x="14953" y="0"/>
                  </a:lnTo>
                  <a:lnTo>
                    <a:pt x="14990" y="0"/>
                  </a:lnTo>
                  <a:lnTo>
                    <a:pt x="14953" y="0"/>
                  </a:lnTo>
                  <a:lnTo>
                    <a:pt x="14765" y="0"/>
                  </a:lnTo>
                  <a:lnTo>
                    <a:pt x="14387" y="0"/>
                  </a:lnTo>
                  <a:lnTo>
                    <a:pt x="14199" y="0"/>
                  </a:lnTo>
                  <a:lnTo>
                    <a:pt x="14084" y="0"/>
                  </a:lnTo>
                  <a:lnTo>
                    <a:pt x="13971" y="0"/>
                  </a:lnTo>
                  <a:lnTo>
                    <a:pt x="13971" y="0"/>
                  </a:lnTo>
                  <a:lnTo>
                    <a:pt x="13897" y="0"/>
                  </a:lnTo>
                  <a:lnTo>
                    <a:pt x="13821" y="0"/>
                  </a:lnTo>
                  <a:lnTo>
                    <a:pt x="13140" y="0"/>
                  </a:lnTo>
                  <a:lnTo>
                    <a:pt x="13102" y="0"/>
                  </a:lnTo>
                  <a:lnTo>
                    <a:pt x="12158" y="0"/>
                  </a:lnTo>
                  <a:lnTo>
                    <a:pt x="12008" y="0"/>
                  </a:lnTo>
                  <a:lnTo>
                    <a:pt x="10044" y="0"/>
                  </a:lnTo>
                  <a:lnTo>
                    <a:pt x="5172" y="0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6" name="曲线"/>
            <p:cNvSpPr>
              <a:spLocks/>
            </p:cNvSpPr>
            <p:nvPr/>
          </p:nvSpPr>
          <p:spPr>
            <a:xfrm>
              <a:off x="3000437" y="2902884"/>
              <a:ext cx="9208" cy="192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199" y="0"/>
                  </a:moveTo>
                  <a:lnTo>
                    <a:pt x="7199" y="0"/>
                  </a:lnTo>
                  <a:lnTo>
                    <a:pt x="5191" y="0"/>
                  </a:lnTo>
                  <a:lnTo>
                    <a:pt x="5191" y="0"/>
                  </a:lnTo>
                  <a:lnTo>
                    <a:pt x="2105" y="0"/>
                  </a:lnTo>
                  <a:lnTo>
                    <a:pt x="4163" y="0"/>
                  </a:lnTo>
                  <a:lnTo>
                    <a:pt x="2105" y="0"/>
                  </a:lnTo>
                  <a:lnTo>
                    <a:pt x="4163" y="0"/>
                  </a:lnTo>
                  <a:lnTo>
                    <a:pt x="2105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1077" y="0"/>
                  </a:lnTo>
                  <a:lnTo>
                    <a:pt x="2105" y="0"/>
                  </a:lnTo>
                  <a:lnTo>
                    <a:pt x="2105" y="0"/>
                  </a:lnTo>
                  <a:lnTo>
                    <a:pt x="1077" y="0"/>
                  </a:lnTo>
                  <a:lnTo>
                    <a:pt x="2105" y="0"/>
                  </a:lnTo>
                  <a:lnTo>
                    <a:pt x="11314" y="0"/>
                  </a:lnTo>
                  <a:lnTo>
                    <a:pt x="16456" y="0"/>
                  </a:lnTo>
                  <a:lnTo>
                    <a:pt x="19493" y="0"/>
                  </a:lnTo>
                  <a:lnTo>
                    <a:pt x="21550" y="0"/>
                  </a:lnTo>
                  <a:lnTo>
                    <a:pt x="19493" y="0"/>
                  </a:lnTo>
                  <a:lnTo>
                    <a:pt x="16456" y="0"/>
                  </a:lnTo>
                  <a:lnTo>
                    <a:pt x="15427" y="0"/>
                  </a:lnTo>
                  <a:lnTo>
                    <a:pt x="16456" y="0"/>
                  </a:lnTo>
                  <a:lnTo>
                    <a:pt x="19493" y="0"/>
                  </a:lnTo>
                  <a:lnTo>
                    <a:pt x="17484" y="0"/>
                  </a:lnTo>
                  <a:lnTo>
                    <a:pt x="15427" y="0"/>
                  </a:lnTo>
                  <a:lnTo>
                    <a:pt x="15427" y="0"/>
                  </a:lnTo>
                  <a:lnTo>
                    <a:pt x="1028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7" name="曲线"/>
            <p:cNvSpPr>
              <a:spLocks/>
            </p:cNvSpPr>
            <p:nvPr/>
          </p:nvSpPr>
          <p:spPr>
            <a:xfrm>
              <a:off x="3010065" y="2904141"/>
              <a:ext cx="57702" cy="434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465" y="0"/>
                  </a:moveTo>
                  <a:lnTo>
                    <a:pt x="19465" y="0"/>
                  </a:lnTo>
                  <a:lnTo>
                    <a:pt x="19300" y="0"/>
                  </a:lnTo>
                  <a:lnTo>
                    <a:pt x="16362" y="0"/>
                  </a:lnTo>
                  <a:lnTo>
                    <a:pt x="16362" y="0"/>
                  </a:lnTo>
                  <a:lnTo>
                    <a:pt x="13906" y="0"/>
                  </a:lnTo>
                  <a:lnTo>
                    <a:pt x="13579" y="0"/>
                  </a:lnTo>
                  <a:lnTo>
                    <a:pt x="13906" y="0"/>
                  </a:lnTo>
                  <a:lnTo>
                    <a:pt x="14235" y="0"/>
                  </a:lnTo>
                  <a:lnTo>
                    <a:pt x="12921" y="0"/>
                  </a:lnTo>
                  <a:lnTo>
                    <a:pt x="12593" y="0"/>
                  </a:lnTo>
                  <a:lnTo>
                    <a:pt x="12109" y="0"/>
                  </a:lnTo>
                  <a:lnTo>
                    <a:pt x="11452" y="0"/>
                  </a:lnTo>
                  <a:lnTo>
                    <a:pt x="11779" y="0"/>
                  </a:lnTo>
                  <a:lnTo>
                    <a:pt x="11288" y="0"/>
                  </a:lnTo>
                  <a:lnTo>
                    <a:pt x="11123" y="0"/>
                  </a:lnTo>
                  <a:lnTo>
                    <a:pt x="9818" y="0"/>
                  </a:lnTo>
                  <a:lnTo>
                    <a:pt x="8833" y="0"/>
                  </a:lnTo>
                  <a:lnTo>
                    <a:pt x="8504" y="0"/>
                  </a:lnTo>
                  <a:lnTo>
                    <a:pt x="6543" y="0"/>
                  </a:lnTo>
                  <a:lnTo>
                    <a:pt x="4908" y="0"/>
                  </a:lnTo>
                  <a:lnTo>
                    <a:pt x="3110" y="0"/>
                  </a:lnTo>
                  <a:lnTo>
                    <a:pt x="2453" y="0"/>
                  </a:lnTo>
                  <a:lnTo>
                    <a:pt x="1961" y="0"/>
                  </a:lnTo>
                  <a:lnTo>
                    <a:pt x="1149" y="0"/>
                  </a:lnTo>
                  <a:lnTo>
                    <a:pt x="819" y="0"/>
                  </a:lnTo>
                  <a:lnTo>
                    <a:pt x="49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49" y="0"/>
                  </a:lnTo>
                  <a:lnTo>
                    <a:pt x="2126" y="0"/>
                  </a:lnTo>
                  <a:lnTo>
                    <a:pt x="15376" y="0"/>
                  </a:lnTo>
                  <a:lnTo>
                    <a:pt x="16846" y="0"/>
                  </a:lnTo>
                  <a:lnTo>
                    <a:pt x="20779" y="0"/>
                  </a:lnTo>
                  <a:lnTo>
                    <a:pt x="21592" y="0"/>
                  </a:lnTo>
                  <a:lnTo>
                    <a:pt x="21592" y="0"/>
                  </a:lnTo>
                  <a:lnTo>
                    <a:pt x="21263" y="0"/>
                  </a:lnTo>
                  <a:lnTo>
                    <a:pt x="20934" y="0"/>
                  </a:lnTo>
                  <a:lnTo>
                    <a:pt x="20779" y="0"/>
                  </a:lnTo>
                  <a:lnTo>
                    <a:pt x="20286" y="0"/>
                  </a:lnTo>
                  <a:lnTo>
                    <a:pt x="20121" y="0"/>
                  </a:lnTo>
                  <a:lnTo>
                    <a:pt x="1946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8" name="曲线"/>
            <p:cNvSpPr>
              <a:spLocks/>
            </p:cNvSpPr>
            <p:nvPr/>
          </p:nvSpPr>
          <p:spPr>
            <a:xfrm>
              <a:off x="3020987" y="2913733"/>
              <a:ext cx="90471" cy="1064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163" y="0"/>
                  </a:moveTo>
                  <a:lnTo>
                    <a:pt x="10644" y="0"/>
                  </a:lnTo>
                  <a:lnTo>
                    <a:pt x="8136" y="0"/>
                  </a:lnTo>
                  <a:lnTo>
                    <a:pt x="8765" y="0"/>
                  </a:lnTo>
                  <a:lnTo>
                    <a:pt x="8345" y="0"/>
                  </a:lnTo>
                  <a:lnTo>
                    <a:pt x="209" y="0"/>
                  </a:lnTo>
                  <a:lnTo>
                    <a:pt x="0" y="0"/>
                  </a:lnTo>
                  <a:lnTo>
                    <a:pt x="2606" y="0"/>
                  </a:lnTo>
                  <a:lnTo>
                    <a:pt x="2298" y="0"/>
                  </a:lnTo>
                  <a:lnTo>
                    <a:pt x="3963" y="0"/>
                  </a:lnTo>
                  <a:lnTo>
                    <a:pt x="4382" y="0"/>
                  </a:lnTo>
                  <a:lnTo>
                    <a:pt x="4486" y="0"/>
                  </a:lnTo>
                  <a:lnTo>
                    <a:pt x="5011" y="0"/>
                  </a:lnTo>
                  <a:lnTo>
                    <a:pt x="5424" y="0"/>
                  </a:lnTo>
                  <a:lnTo>
                    <a:pt x="6052" y="0"/>
                  </a:lnTo>
                  <a:lnTo>
                    <a:pt x="7094" y="0"/>
                  </a:lnTo>
                  <a:lnTo>
                    <a:pt x="7617" y="0"/>
                  </a:lnTo>
                  <a:lnTo>
                    <a:pt x="8136" y="0"/>
                  </a:lnTo>
                  <a:lnTo>
                    <a:pt x="8555" y="0"/>
                  </a:lnTo>
                  <a:lnTo>
                    <a:pt x="8870" y="0"/>
                  </a:lnTo>
                  <a:lnTo>
                    <a:pt x="9598" y="0"/>
                  </a:lnTo>
                  <a:lnTo>
                    <a:pt x="9598" y="0"/>
                  </a:lnTo>
                  <a:lnTo>
                    <a:pt x="9703" y="0"/>
                  </a:lnTo>
                  <a:lnTo>
                    <a:pt x="9703" y="0"/>
                  </a:lnTo>
                  <a:lnTo>
                    <a:pt x="9388" y="0"/>
                  </a:lnTo>
                  <a:lnTo>
                    <a:pt x="9598" y="0"/>
                  </a:lnTo>
                  <a:lnTo>
                    <a:pt x="9388" y="0"/>
                  </a:lnTo>
                  <a:lnTo>
                    <a:pt x="9806" y="0"/>
                  </a:lnTo>
                  <a:lnTo>
                    <a:pt x="10121" y="0"/>
                  </a:lnTo>
                  <a:lnTo>
                    <a:pt x="11163" y="0"/>
                  </a:lnTo>
                  <a:lnTo>
                    <a:pt x="11791" y="0"/>
                  </a:lnTo>
                  <a:lnTo>
                    <a:pt x="12206" y="0"/>
                  </a:lnTo>
                  <a:lnTo>
                    <a:pt x="12729" y="0"/>
                  </a:lnTo>
                  <a:lnTo>
                    <a:pt x="12939" y="0"/>
                  </a:lnTo>
                  <a:lnTo>
                    <a:pt x="12939" y="0"/>
                  </a:lnTo>
                  <a:lnTo>
                    <a:pt x="13980" y="0"/>
                  </a:lnTo>
                  <a:lnTo>
                    <a:pt x="14609" y="0"/>
                  </a:lnTo>
                  <a:lnTo>
                    <a:pt x="15022" y="0"/>
                  </a:lnTo>
                  <a:lnTo>
                    <a:pt x="15336" y="0"/>
                  </a:lnTo>
                  <a:lnTo>
                    <a:pt x="16693" y="0"/>
                  </a:lnTo>
                  <a:lnTo>
                    <a:pt x="16903" y="0"/>
                  </a:lnTo>
                  <a:lnTo>
                    <a:pt x="16588" y="0"/>
                  </a:lnTo>
                  <a:lnTo>
                    <a:pt x="16378" y="0"/>
                  </a:lnTo>
                  <a:lnTo>
                    <a:pt x="16483" y="0"/>
                  </a:lnTo>
                  <a:lnTo>
                    <a:pt x="16175" y="0"/>
                  </a:lnTo>
                  <a:lnTo>
                    <a:pt x="16070" y="0"/>
                  </a:lnTo>
                  <a:lnTo>
                    <a:pt x="16175" y="0"/>
                  </a:lnTo>
                  <a:lnTo>
                    <a:pt x="16175" y="0"/>
                  </a:lnTo>
                  <a:lnTo>
                    <a:pt x="16693" y="0"/>
                  </a:lnTo>
                  <a:lnTo>
                    <a:pt x="17112" y="0"/>
                  </a:lnTo>
                  <a:lnTo>
                    <a:pt x="16903" y="0"/>
                  </a:lnTo>
                  <a:lnTo>
                    <a:pt x="17006" y="0"/>
                  </a:lnTo>
                  <a:lnTo>
                    <a:pt x="17426" y="0"/>
                  </a:lnTo>
                  <a:lnTo>
                    <a:pt x="17631" y="0"/>
                  </a:lnTo>
                  <a:lnTo>
                    <a:pt x="17945" y="0"/>
                  </a:lnTo>
                  <a:lnTo>
                    <a:pt x="17734" y="0"/>
                  </a:lnTo>
                  <a:lnTo>
                    <a:pt x="17631" y="0"/>
                  </a:lnTo>
                  <a:lnTo>
                    <a:pt x="18048" y="0"/>
                  </a:lnTo>
                  <a:lnTo>
                    <a:pt x="18258" y="0"/>
                  </a:lnTo>
                  <a:lnTo>
                    <a:pt x="18677" y="0"/>
                  </a:lnTo>
                  <a:lnTo>
                    <a:pt x="18986" y="0"/>
                  </a:lnTo>
                  <a:lnTo>
                    <a:pt x="19301" y="0"/>
                  </a:lnTo>
                  <a:lnTo>
                    <a:pt x="20033" y="0"/>
                  </a:lnTo>
                  <a:lnTo>
                    <a:pt x="21075" y="0"/>
                  </a:lnTo>
                  <a:lnTo>
                    <a:pt x="21180" y="0"/>
                  </a:lnTo>
                  <a:lnTo>
                    <a:pt x="21180" y="0"/>
                  </a:lnTo>
                  <a:lnTo>
                    <a:pt x="21390" y="0"/>
                  </a:lnTo>
                  <a:lnTo>
                    <a:pt x="21600" y="0"/>
                  </a:lnTo>
                  <a:lnTo>
                    <a:pt x="21284" y="0"/>
                  </a:lnTo>
                  <a:lnTo>
                    <a:pt x="20762" y="0"/>
                  </a:lnTo>
                  <a:lnTo>
                    <a:pt x="19720" y="0"/>
                  </a:lnTo>
                  <a:lnTo>
                    <a:pt x="19509" y="0"/>
                  </a:lnTo>
                  <a:lnTo>
                    <a:pt x="18986" y="0"/>
                  </a:lnTo>
                  <a:lnTo>
                    <a:pt x="18782" y="0"/>
                  </a:lnTo>
                  <a:lnTo>
                    <a:pt x="17945" y="0"/>
                  </a:lnTo>
                  <a:lnTo>
                    <a:pt x="17531" y="0"/>
                  </a:lnTo>
                  <a:lnTo>
                    <a:pt x="16903" y="0"/>
                  </a:lnTo>
                  <a:lnTo>
                    <a:pt x="15545" y="0"/>
                  </a:lnTo>
                  <a:lnTo>
                    <a:pt x="15022" y="0"/>
                  </a:lnTo>
                  <a:lnTo>
                    <a:pt x="14609" y="0"/>
                  </a:lnTo>
                  <a:lnTo>
                    <a:pt x="13980" y="0"/>
                  </a:lnTo>
                  <a:lnTo>
                    <a:pt x="12309" y="0"/>
                  </a:lnTo>
                  <a:lnTo>
                    <a:pt x="12309" y="0"/>
                  </a:lnTo>
                  <a:lnTo>
                    <a:pt x="11268" y="0"/>
                  </a:lnTo>
                  <a:lnTo>
                    <a:pt x="1116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39" name="曲线"/>
            <p:cNvSpPr>
              <a:spLocks/>
            </p:cNvSpPr>
            <p:nvPr/>
          </p:nvSpPr>
          <p:spPr>
            <a:xfrm>
              <a:off x="3062068" y="2898695"/>
              <a:ext cx="4824" cy="104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542" y="0"/>
                  </a:moveTo>
                  <a:lnTo>
                    <a:pt x="15708" y="0"/>
                  </a:lnTo>
                  <a:lnTo>
                    <a:pt x="9818" y="0"/>
                  </a:lnTo>
                  <a:lnTo>
                    <a:pt x="7852" y="0"/>
                  </a:lnTo>
                  <a:lnTo>
                    <a:pt x="5890" y="0"/>
                  </a:lnTo>
                  <a:lnTo>
                    <a:pt x="196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852" y="0"/>
                  </a:lnTo>
                  <a:lnTo>
                    <a:pt x="9818" y="0"/>
                  </a:lnTo>
                  <a:lnTo>
                    <a:pt x="15708" y="0"/>
                  </a:lnTo>
                  <a:lnTo>
                    <a:pt x="15708" y="0"/>
                  </a:lnTo>
                  <a:lnTo>
                    <a:pt x="19542" y="0"/>
                  </a:lnTo>
                  <a:lnTo>
                    <a:pt x="19542" y="0"/>
                  </a:lnTo>
                  <a:lnTo>
                    <a:pt x="17579" y="0"/>
                  </a:lnTo>
                  <a:lnTo>
                    <a:pt x="19542" y="0"/>
                  </a:lnTo>
                  <a:lnTo>
                    <a:pt x="17579" y="0"/>
                  </a:lnTo>
                  <a:lnTo>
                    <a:pt x="19542" y="0"/>
                  </a:lnTo>
                  <a:lnTo>
                    <a:pt x="21506" y="0"/>
                  </a:lnTo>
                  <a:lnTo>
                    <a:pt x="1954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0" name="曲线"/>
            <p:cNvSpPr>
              <a:spLocks/>
            </p:cNvSpPr>
            <p:nvPr/>
          </p:nvSpPr>
          <p:spPr>
            <a:xfrm>
              <a:off x="2909108" y="2988419"/>
              <a:ext cx="128502" cy="797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952" y="0"/>
                  </a:moveTo>
                  <a:lnTo>
                    <a:pt x="11314" y="0"/>
                  </a:lnTo>
                  <a:lnTo>
                    <a:pt x="7642" y="0"/>
                  </a:lnTo>
                  <a:lnTo>
                    <a:pt x="7567" y="0"/>
                  </a:lnTo>
                  <a:lnTo>
                    <a:pt x="5732" y="0"/>
                  </a:lnTo>
                  <a:lnTo>
                    <a:pt x="3970" y="0"/>
                  </a:lnTo>
                  <a:lnTo>
                    <a:pt x="2793" y="0"/>
                  </a:lnTo>
                  <a:lnTo>
                    <a:pt x="2133" y="0"/>
                  </a:lnTo>
                  <a:lnTo>
                    <a:pt x="1544" y="0"/>
                  </a:lnTo>
                  <a:lnTo>
                    <a:pt x="1325" y="0"/>
                  </a:lnTo>
                  <a:lnTo>
                    <a:pt x="1692" y="0"/>
                  </a:lnTo>
                  <a:lnTo>
                    <a:pt x="1105" y="0"/>
                  </a:lnTo>
                  <a:lnTo>
                    <a:pt x="957" y="0"/>
                  </a:lnTo>
                  <a:lnTo>
                    <a:pt x="662" y="0"/>
                  </a:lnTo>
                  <a:lnTo>
                    <a:pt x="297" y="0"/>
                  </a:lnTo>
                  <a:lnTo>
                    <a:pt x="371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7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809" y="0"/>
                  </a:lnTo>
                  <a:lnTo>
                    <a:pt x="1105" y="0"/>
                  </a:lnTo>
                  <a:lnTo>
                    <a:pt x="1692" y="0"/>
                  </a:lnTo>
                  <a:lnTo>
                    <a:pt x="1692" y="0"/>
                  </a:lnTo>
                  <a:lnTo>
                    <a:pt x="1469" y="0"/>
                  </a:lnTo>
                  <a:lnTo>
                    <a:pt x="1692" y="0"/>
                  </a:lnTo>
                  <a:lnTo>
                    <a:pt x="2133" y="0"/>
                  </a:lnTo>
                  <a:lnTo>
                    <a:pt x="2133" y="0"/>
                  </a:lnTo>
                  <a:lnTo>
                    <a:pt x="2281" y="0"/>
                  </a:lnTo>
                  <a:lnTo>
                    <a:pt x="2793" y="0"/>
                  </a:lnTo>
                  <a:lnTo>
                    <a:pt x="2868" y="0"/>
                  </a:lnTo>
                  <a:lnTo>
                    <a:pt x="3380" y="0"/>
                  </a:lnTo>
                  <a:lnTo>
                    <a:pt x="3748" y="0"/>
                  </a:lnTo>
                  <a:lnTo>
                    <a:pt x="4116" y="0"/>
                  </a:lnTo>
                  <a:lnTo>
                    <a:pt x="4629" y="0"/>
                  </a:lnTo>
                  <a:lnTo>
                    <a:pt x="4777" y="0"/>
                  </a:lnTo>
                  <a:lnTo>
                    <a:pt x="5146" y="0"/>
                  </a:lnTo>
                  <a:lnTo>
                    <a:pt x="5510" y="0"/>
                  </a:lnTo>
                  <a:lnTo>
                    <a:pt x="5732" y="0"/>
                  </a:lnTo>
                  <a:lnTo>
                    <a:pt x="5952" y="0"/>
                  </a:lnTo>
                  <a:lnTo>
                    <a:pt x="6465" y="0"/>
                  </a:lnTo>
                  <a:lnTo>
                    <a:pt x="6687" y="0"/>
                  </a:lnTo>
                  <a:lnTo>
                    <a:pt x="7055" y="0"/>
                  </a:lnTo>
                  <a:lnTo>
                    <a:pt x="7199" y="0"/>
                  </a:lnTo>
                  <a:lnTo>
                    <a:pt x="7716" y="0"/>
                  </a:lnTo>
                  <a:lnTo>
                    <a:pt x="7789" y="0"/>
                  </a:lnTo>
                  <a:lnTo>
                    <a:pt x="8301" y="0"/>
                  </a:lnTo>
                  <a:lnTo>
                    <a:pt x="9182" y="0"/>
                  </a:lnTo>
                  <a:lnTo>
                    <a:pt x="9919" y="0"/>
                  </a:lnTo>
                  <a:lnTo>
                    <a:pt x="10210" y="0"/>
                  </a:lnTo>
                  <a:lnTo>
                    <a:pt x="10285" y="0"/>
                  </a:lnTo>
                  <a:lnTo>
                    <a:pt x="10949" y="0"/>
                  </a:lnTo>
                  <a:lnTo>
                    <a:pt x="11314" y="0"/>
                  </a:lnTo>
                  <a:lnTo>
                    <a:pt x="11609" y="0"/>
                  </a:lnTo>
                  <a:lnTo>
                    <a:pt x="11830" y="0"/>
                  </a:lnTo>
                  <a:lnTo>
                    <a:pt x="12047" y="0"/>
                  </a:lnTo>
                  <a:lnTo>
                    <a:pt x="12121" y="0"/>
                  </a:lnTo>
                  <a:lnTo>
                    <a:pt x="12416" y="0"/>
                  </a:lnTo>
                  <a:lnTo>
                    <a:pt x="13076" y="0"/>
                  </a:lnTo>
                  <a:lnTo>
                    <a:pt x="13445" y="0"/>
                  </a:lnTo>
                  <a:lnTo>
                    <a:pt x="13813" y="0"/>
                  </a:lnTo>
                  <a:lnTo>
                    <a:pt x="14031" y="0"/>
                  </a:lnTo>
                  <a:lnTo>
                    <a:pt x="16234" y="0"/>
                  </a:lnTo>
                  <a:lnTo>
                    <a:pt x="16457" y="0"/>
                  </a:lnTo>
                  <a:lnTo>
                    <a:pt x="17703" y="0"/>
                  </a:lnTo>
                  <a:lnTo>
                    <a:pt x="18440" y="0"/>
                  </a:lnTo>
                  <a:lnTo>
                    <a:pt x="18952" y="0"/>
                  </a:lnTo>
                  <a:lnTo>
                    <a:pt x="19760" y="0"/>
                  </a:lnTo>
                  <a:lnTo>
                    <a:pt x="19686" y="0"/>
                  </a:lnTo>
                  <a:lnTo>
                    <a:pt x="19760" y="0"/>
                  </a:lnTo>
                  <a:lnTo>
                    <a:pt x="19541" y="0"/>
                  </a:lnTo>
                  <a:lnTo>
                    <a:pt x="19686" y="0"/>
                  </a:lnTo>
                  <a:lnTo>
                    <a:pt x="20276" y="0"/>
                  </a:lnTo>
                  <a:lnTo>
                    <a:pt x="21156" y="0"/>
                  </a:lnTo>
                  <a:lnTo>
                    <a:pt x="21595" y="0"/>
                  </a:lnTo>
                  <a:lnTo>
                    <a:pt x="20424" y="0"/>
                  </a:lnTo>
                  <a:lnTo>
                    <a:pt x="20640" y="0"/>
                  </a:lnTo>
                  <a:lnTo>
                    <a:pt x="18804" y="0"/>
                  </a:lnTo>
                  <a:lnTo>
                    <a:pt x="1895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1" name="曲线"/>
            <p:cNvSpPr>
              <a:spLocks/>
            </p:cNvSpPr>
            <p:nvPr/>
          </p:nvSpPr>
          <p:spPr>
            <a:xfrm>
              <a:off x="2688002" y="2836533"/>
              <a:ext cx="150785" cy="12103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04" y="0"/>
                  </a:moveTo>
                  <a:lnTo>
                    <a:pt x="628" y="0"/>
                  </a:lnTo>
                  <a:lnTo>
                    <a:pt x="439" y="0"/>
                  </a:lnTo>
                  <a:lnTo>
                    <a:pt x="376" y="0"/>
                  </a:lnTo>
                  <a:lnTo>
                    <a:pt x="251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125" y="0"/>
                  </a:lnTo>
                  <a:lnTo>
                    <a:pt x="1" y="0"/>
                  </a:lnTo>
                  <a:lnTo>
                    <a:pt x="125" y="0"/>
                  </a:lnTo>
                  <a:lnTo>
                    <a:pt x="376" y="0"/>
                  </a:lnTo>
                  <a:lnTo>
                    <a:pt x="939" y="0"/>
                  </a:lnTo>
                  <a:lnTo>
                    <a:pt x="21597" y="0"/>
                  </a:lnTo>
                  <a:lnTo>
                    <a:pt x="21597" y="0"/>
                  </a:lnTo>
                  <a:lnTo>
                    <a:pt x="21285" y="0"/>
                  </a:lnTo>
                  <a:lnTo>
                    <a:pt x="20908" y="0"/>
                  </a:lnTo>
                  <a:lnTo>
                    <a:pt x="20783" y="0"/>
                  </a:lnTo>
                  <a:lnTo>
                    <a:pt x="20408" y="0"/>
                  </a:lnTo>
                  <a:lnTo>
                    <a:pt x="20157" y="0"/>
                  </a:lnTo>
                  <a:lnTo>
                    <a:pt x="19968" y="0"/>
                  </a:lnTo>
                  <a:lnTo>
                    <a:pt x="19657" y="0"/>
                  </a:lnTo>
                  <a:lnTo>
                    <a:pt x="19154" y="0"/>
                  </a:lnTo>
                  <a:lnTo>
                    <a:pt x="18843" y="0"/>
                  </a:lnTo>
                  <a:lnTo>
                    <a:pt x="18903" y="0"/>
                  </a:lnTo>
                  <a:lnTo>
                    <a:pt x="18903" y="0"/>
                  </a:lnTo>
                  <a:lnTo>
                    <a:pt x="18780" y="0"/>
                  </a:lnTo>
                  <a:lnTo>
                    <a:pt x="18843" y="0"/>
                  </a:lnTo>
                  <a:lnTo>
                    <a:pt x="18903" y="0"/>
                  </a:lnTo>
                  <a:lnTo>
                    <a:pt x="19468" y="0"/>
                  </a:lnTo>
                  <a:lnTo>
                    <a:pt x="19218" y="0"/>
                  </a:lnTo>
                  <a:lnTo>
                    <a:pt x="19091" y="0"/>
                  </a:lnTo>
                  <a:lnTo>
                    <a:pt x="18843" y="0"/>
                  </a:lnTo>
                  <a:lnTo>
                    <a:pt x="18717" y="0"/>
                  </a:lnTo>
                  <a:lnTo>
                    <a:pt x="18717" y="0"/>
                  </a:lnTo>
                  <a:lnTo>
                    <a:pt x="18466" y="0"/>
                  </a:lnTo>
                  <a:lnTo>
                    <a:pt x="18279" y="0"/>
                  </a:lnTo>
                  <a:lnTo>
                    <a:pt x="17653" y="0"/>
                  </a:lnTo>
                  <a:lnTo>
                    <a:pt x="17339" y="0"/>
                  </a:lnTo>
                  <a:lnTo>
                    <a:pt x="17276" y="0"/>
                  </a:lnTo>
                  <a:lnTo>
                    <a:pt x="16214" y="0"/>
                  </a:lnTo>
                  <a:lnTo>
                    <a:pt x="16214" y="0"/>
                  </a:lnTo>
                  <a:lnTo>
                    <a:pt x="16025" y="0"/>
                  </a:lnTo>
                  <a:lnTo>
                    <a:pt x="15962" y="0"/>
                  </a:lnTo>
                  <a:lnTo>
                    <a:pt x="15775" y="0"/>
                  </a:lnTo>
                  <a:lnTo>
                    <a:pt x="15775" y="0"/>
                  </a:lnTo>
                  <a:lnTo>
                    <a:pt x="15149" y="0"/>
                  </a:lnTo>
                  <a:lnTo>
                    <a:pt x="15149" y="0"/>
                  </a:lnTo>
                  <a:lnTo>
                    <a:pt x="15275" y="0"/>
                  </a:lnTo>
                  <a:lnTo>
                    <a:pt x="15086" y="0"/>
                  </a:lnTo>
                  <a:lnTo>
                    <a:pt x="14083" y="0"/>
                  </a:lnTo>
                  <a:lnTo>
                    <a:pt x="14022" y="0"/>
                  </a:lnTo>
                  <a:lnTo>
                    <a:pt x="13396" y="0"/>
                  </a:lnTo>
                  <a:lnTo>
                    <a:pt x="13396" y="0"/>
                  </a:lnTo>
                  <a:lnTo>
                    <a:pt x="12959" y="0"/>
                  </a:lnTo>
                  <a:lnTo>
                    <a:pt x="13085" y="0"/>
                  </a:lnTo>
                  <a:lnTo>
                    <a:pt x="13085" y="0"/>
                  </a:lnTo>
                  <a:lnTo>
                    <a:pt x="13148" y="0"/>
                  </a:lnTo>
                  <a:lnTo>
                    <a:pt x="13148" y="0"/>
                  </a:lnTo>
                  <a:lnTo>
                    <a:pt x="13396" y="0"/>
                  </a:lnTo>
                  <a:lnTo>
                    <a:pt x="13459" y="0"/>
                  </a:lnTo>
                  <a:lnTo>
                    <a:pt x="13584" y="0"/>
                  </a:lnTo>
                  <a:lnTo>
                    <a:pt x="13710" y="0"/>
                  </a:lnTo>
                  <a:lnTo>
                    <a:pt x="14336" y="0"/>
                  </a:lnTo>
                  <a:lnTo>
                    <a:pt x="14336" y="0"/>
                  </a:lnTo>
                  <a:lnTo>
                    <a:pt x="14460" y="0"/>
                  </a:lnTo>
                  <a:lnTo>
                    <a:pt x="14961" y="0"/>
                  </a:lnTo>
                  <a:lnTo>
                    <a:pt x="15023" y="0"/>
                  </a:lnTo>
                  <a:lnTo>
                    <a:pt x="15899" y="0"/>
                  </a:lnTo>
                  <a:lnTo>
                    <a:pt x="16339" y="0"/>
                  </a:lnTo>
                  <a:lnTo>
                    <a:pt x="16339" y="0"/>
                  </a:lnTo>
                  <a:lnTo>
                    <a:pt x="16402" y="0"/>
                  </a:lnTo>
                  <a:lnTo>
                    <a:pt x="16650" y="0"/>
                  </a:lnTo>
                  <a:lnTo>
                    <a:pt x="16839" y="0"/>
                  </a:lnTo>
                  <a:lnTo>
                    <a:pt x="16650" y="0"/>
                  </a:lnTo>
                  <a:lnTo>
                    <a:pt x="16902" y="0"/>
                  </a:lnTo>
                  <a:lnTo>
                    <a:pt x="16902" y="0"/>
                  </a:lnTo>
                  <a:lnTo>
                    <a:pt x="17154" y="0"/>
                  </a:lnTo>
                  <a:lnTo>
                    <a:pt x="17216" y="0"/>
                  </a:lnTo>
                  <a:lnTo>
                    <a:pt x="16964" y="0"/>
                  </a:lnTo>
                  <a:lnTo>
                    <a:pt x="17154" y="0"/>
                  </a:lnTo>
                  <a:lnTo>
                    <a:pt x="16714" y="0"/>
                  </a:lnTo>
                  <a:lnTo>
                    <a:pt x="16276" y="0"/>
                  </a:lnTo>
                  <a:lnTo>
                    <a:pt x="16089" y="0"/>
                  </a:lnTo>
                  <a:lnTo>
                    <a:pt x="15775" y="0"/>
                  </a:lnTo>
                  <a:lnTo>
                    <a:pt x="15589" y="0"/>
                  </a:lnTo>
                  <a:lnTo>
                    <a:pt x="15337" y="0"/>
                  </a:lnTo>
                  <a:lnTo>
                    <a:pt x="14835" y="0"/>
                  </a:lnTo>
                  <a:lnTo>
                    <a:pt x="13773" y="0"/>
                  </a:lnTo>
                  <a:lnTo>
                    <a:pt x="12897" y="0"/>
                  </a:lnTo>
                  <a:lnTo>
                    <a:pt x="12271" y="0"/>
                  </a:lnTo>
                  <a:lnTo>
                    <a:pt x="12209" y="0"/>
                  </a:lnTo>
                  <a:lnTo>
                    <a:pt x="12457" y="0"/>
                  </a:lnTo>
                  <a:lnTo>
                    <a:pt x="12457" y="0"/>
                  </a:lnTo>
                  <a:lnTo>
                    <a:pt x="12209" y="0"/>
                  </a:lnTo>
                  <a:lnTo>
                    <a:pt x="11895" y="0"/>
                  </a:lnTo>
                  <a:lnTo>
                    <a:pt x="11832" y="0"/>
                  </a:lnTo>
                  <a:lnTo>
                    <a:pt x="11957" y="0"/>
                  </a:lnTo>
                  <a:lnTo>
                    <a:pt x="11832" y="0"/>
                  </a:lnTo>
                  <a:lnTo>
                    <a:pt x="11517" y="0"/>
                  </a:lnTo>
                  <a:lnTo>
                    <a:pt x="11206" y="0"/>
                  </a:lnTo>
                  <a:lnTo>
                    <a:pt x="10580" y="0"/>
                  </a:lnTo>
                  <a:lnTo>
                    <a:pt x="10454" y="0"/>
                  </a:lnTo>
                  <a:lnTo>
                    <a:pt x="10704" y="0"/>
                  </a:lnTo>
                  <a:lnTo>
                    <a:pt x="10767" y="0"/>
                  </a:lnTo>
                  <a:lnTo>
                    <a:pt x="10454" y="0"/>
                  </a:lnTo>
                  <a:lnTo>
                    <a:pt x="10140" y="0"/>
                  </a:lnTo>
                  <a:lnTo>
                    <a:pt x="9766" y="0"/>
                  </a:lnTo>
                  <a:lnTo>
                    <a:pt x="9641" y="0"/>
                  </a:lnTo>
                  <a:lnTo>
                    <a:pt x="9641" y="0"/>
                  </a:lnTo>
                  <a:lnTo>
                    <a:pt x="10015" y="0"/>
                  </a:lnTo>
                  <a:lnTo>
                    <a:pt x="10266" y="0"/>
                  </a:lnTo>
                  <a:lnTo>
                    <a:pt x="9952" y="0"/>
                  </a:lnTo>
                  <a:lnTo>
                    <a:pt x="9389" y="0"/>
                  </a:lnTo>
                  <a:lnTo>
                    <a:pt x="9202" y="0"/>
                  </a:lnTo>
                  <a:lnTo>
                    <a:pt x="8764" y="0"/>
                  </a:lnTo>
                  <a:lnTo>
                    <a:pt x="8513" y="0"/>
                  </a:lnTo>
                  <a:lnTo>
                    <a:pt x="8076" y="0"/>
                  </a:lnTo>
                  <a:lnTo>
                    <a:pt x="7762" y="0"/>
                  </a:lnTo>
                  <a:lnTo>
                    <a:pt x="7637" y="0"/>
                  </a:lnTo>
                  <a:lnTo>
                    <a:pt x="7138" y="0"/>
                  </a:lnTo>
                  <a:lnTo>
                    <a:pt x="6512" y="0"/>
                  </a:lnTo>
                  <a:lnTo>
                    <a:pt x="6009" y="0"/>
                  </a:lnTo>
                  <a:lnTo>
                    <a:pt x="5446" y="0"/>
                  </a:lnTo>
                  <a:lnTo>
                    <a:pt x="5007" y="0"/>
                  </a:lnTo>
                  <a:lnTo>
                    <a:pt x="4758" y="0"/>
                  </a:lnTo>
                  <a:lnTo>
                    <a:pt x="4507" y="0"/>
                  </a:lnTo>
                  <a:lnTo>
                    <a:pt x="4071" y="0"/>
                  </a:lnTo>
                  <a:lnTo>
                    <a:pt x="3505" y="0"/>
                  </a:lnTo>
                  <a:lnTo>
                    <a:pt x="2192" y="0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2" name="曲线"/>
            <p:cNvSpPr>
              <a:spLocks/>
            </p:cNvSpPr>
            <p:nvPr/>
          </p:nvSpPr>
          <p:spPr>
            <a:xfrm>
              <a:off x="2661354" y="2956290"/>
              <a:ext cx="199279" cy="2182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29" y="0"/>
                  </a:moveTo>
                  <a:lnTo>
                    <a:pt x="3598" y="0"/>
                  </a:lnTo>
                  <a:lnTo>
                    <a:pt x="3694" y="0"/>
                  </a:lnTo>
                  <a:lnTo>
                    <a:pt x="2461" y="0"/>
                  </a:lnTo>
                  <a:lnTo>
                    <a:pt x="2461" y="0"/>
                  </a:lnTo>
                  <a:lnTo>
                    <a:pt x="2605" y="0"/>
                  </a:lnTo>
                  <a:lnTo>
                    <a:pt x="2367" y="0"/>
                  </a:lnTo>
                  <a:lnTo>
                    <a:pt x="2131" y="0"/>
                  </a:lnTo>
                  <a:lnTo>
                    <a:pt x="1893" y="0"/>
                  </a:lnTo>
                  <a:lnTo>
                    <a:pt x="1563" y="0"/>
                  </a:lnTo>
                  <a:lnTo>
                    <a:pt x="1325" y="0"/>
                  </a:lnTo>
                  <a:lnTo>
                    <a:pt x="1325" y="0"/>
                  </a:lnTo>
                  <a:lnTo>
                    <a:pt x="1468" y="0"/>
                  </a:lnTo>
                  <a:lnTo>
                    <a:pt x="1325" y="0"/>
                  </a:lnTo>
                  <a:lnTo>
                    <a:pt x="853" y="0"/>
                  </a:lnTo>
                  <a:lnTo>
                    <a:pt x="758" y="0"/>
                  </a:lnTo>
                  <a:lnTo>
                    <a:pt x="520" y="0"/>
                  </a:lnTo>
                  <a:lnTo>
                    <a:pt x="567" y="0"/>
                  </a:lnTo>
                  <a:lnTo>
                    <a:pt x="709" y="0"/>
                  </a:lnTo>
                  <a:lnTo>
                    <a:pt x="567" y="0"/>
                  </a:lnTo>
                  <a:lnTo>
                    <a:pt x="285" y="0"/>
                  </a:lnTo>
                  <a:lnTo>
                    <a:pt x="236" y="0"/>
                  </a:lnTo>
                  <a:lnTo>
                    <a:pt x="472" y="0"/>
                  </a:lnTo>
                  <a:lnTo>
                    <a:pt x="520" y="0"/>
                  </a:lnTo>
                  <a:lnTo>
                    <a:pt x="38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472" y="0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472" y="0"/>
                  </a:lnTo>
                  <a:lnTo>
                    <a:pt x="615" y="0"/>
                  </a:lnTo>
                  <a:lnTo>
                    <a:pt x="520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709" y="0"/>
                  </a:lnTo>
                  <a:lnTo>
                    <a:pt x="1230" y="0"/>
                  </a:lnTo>
                  <a:lnTo>
                    <a:pt x="1325" y="0"/>
                  </a:lnTo>
                  <a:lnTo>
                    <a:pt x="1230" y="0"/>
                  </a:lnTo>
                  <a:lnTo>
                    <a:pt x="1230" y="0"/>
                  </a:lnTo>
                  <a:lnTo>
                    <a:pt x="1183" y="0"/>
                  </a:lnTo>
                  <a:lnTo>
                    <a:pt x="1325" y="0"/>
                  </a:lnTo>
                  <a:lnTo>
                    <a:pt x="1325" y="0"/>
                  </a:lnTo>
                  <a:lnTo>
                    <a:pt x="1230" y="0"/>
                  </a:lnTo>
                  <a:lnTo>
                    <a:pt x="1516" y="0"/>
                  </a:lnTo>
                  <a:lnTo>
                    <a:pt x="1563" y="0"/>
                  </a:lnTo>
                  <a:lnTo>
                    <a:pt x="1941" y="0"/>
                  </a:lnTo>
                  <a:lnTo>
                    <a:pt x="2178" y="0"/>
                  </a:lnTo>
                  <a:lnTo>
                    <a:pt x="2227" y="0"/>
                  </a:lnTo>
                  <a:lnTo>
                    <a:pt x="2178" y="0"/>
                  </a:lnTo>
                  <a:lnTo>
                    <a:pt x="2131" y="0"/>
                  </a:lnTo>
                  <a:lnTo>
                    <a:pt x="1989" y="0"/>
                  </a:lnTo>
                  <a:lnTo>
                    <a:pt x="1989" y="0"/>
                  </a:lnTo>
                  <a:lnTo>
                    <a:pt x="2227" y="0"/>
                  </a:lnTo>
                  <a:lnTo>
                    <a:pt x="2510" y="0"/>
                  </a:lnTo>
                  <a:lnTo>
                    <a:pt x="2653" y="0"/>
                  </a:lnTo>
                  <a:lnTo>
                    <a:pt x="2983" y="0"/>
                  </a:lnTo>
                  <a:lnTo>
                    <a:pt x="3172" y="0"/>
                  </a:lnTo>
                  <a:lnTo>
                    <a:pt x="3077" y="0"/>
                  </a:lnTo>
                  <a:lnTo>
                    <a:pt x="3125" y="0"/>
                  </a:lnTo>
                  <a:lnTo>
                    <a:pt x="3316" y="0"/>
                  </a:lnTo>
                  <a:lnTo>
                    <a:pt x="3598" y="0"/>
                  </a:lnTo>
                  <a:lnTo>
                    <a:pt x="3836" y="0"/>
                  </a:lnTo>
                  <a:lnTo>
                    <a:pt x="4026" y="0"/>
                  </a:lnTo>
                  <a:lnTo>
                    <a:pt x="4122" y="0"/>
                  </a:lnTo>
                  <a:lnTo>
                    <a:pt x="4357" y="0"/>
                  </a:lnTo>
                  <a:lnTo>
                    <a:pt x="4595" y="0"/>
                  </a:lnTo>
                  <a:lnTo>
                    <a:pt x="4737" y="0"/>
                  </a:lnTo>
                  <a:lnTo>
                    <a:pt x="4641" y="0"/>
                  </a:lnTo>
                  <a:lnTo>
                    <a:pt x="4500" y="0"/>
                  </a:lnTo>
                  <a:lnTo>
                    <a:pt x="4404" y="0"/>
                  </a:lnTo>
                  <a:lnTo>
                    <a:pt x="4310" y="0"/>
                  </a:lnTo>
                  <a:lnTo>
                    <a:pt x="4595" y="0"/>
                  </a:lnTo>
                  <a:lnTo>
                    <a:pt x="4830" y="0"/>
                  </a:lnTo>
                  <a:lnTo>
                    <a:pt x="4877" y="0"/>
                  </a:lnTo>
                  <a:lnTo>
                    <a:pt x="5114" y="0"/>
                  </a:lnTo>
                  <a:lnTo>
                    <a:pt x="5258" y="0"/>
                  </a:lnTo>
                  <a:lnTo>
                    <a:pt x="5684" y="0"/>
                  </a:lnTo>
                  <a:lnTo>
                    <a:pt x="5731" y="0"/>
                  </a:lnTo>
                  <a:lnTo>
                    <a:pt x="5778" y="0"/>
                  </a:lnTo>
                  <a:lnTo>
                    <a:pt x="5920" y="0"/>
                  </a:lnTo>
                  <a:lnTo>
                    <a:pt x="6157" y="0"/>
                  </a:lnTo>
                  <a:lnTo>
                    <a:pt x="6251" y="0"/>
                  </a:lnTo>
                  <a:lnTo>
                    <a:pt x="6203" y="0"/>
                  </a:lnTo>
                  <a:lnTo>
                    <a:pt x="6299" y="0"/>
                  </a:lnTo>
                  <a:lnTo>
                    <a:pt x="6772" y="0"/>
                  </a:lnTo>
                  <a:lnTo>
                    <a:pt x="6963" y="0"/>
                  </a:lnTo>
                  <a:lnTo>
                    <a:pt x="6963" y="0"/>
                  </a:lnTo>
                  <a:lnTo>
                    <a:pt x="6963" y="0"/>
                  </a:lnTo>
                  <a:lnTo>
                    <a:pt x="7152" y="0"/>
                  </a:lnTo>
                  <a:lnTo>
                    <a:pt x="7387" y="0"/>
                  </a:lnTo>
                  <a:lnTo>
                    <a:pt x="7482" y="0"/>
                  </a:lnTo>
                  <a:lnTo>
                    <a:pt x="7482" y="0"/>
                  </a:lnTo>
                  <a:lnTo>
                    <a:pt x="7578" y="0"/>
                  </a:lnTo>
                  <a:lnTo>
                    <a:pt x="7673" y="0"/>
                  </a:lnTo>
                  <a:lnTo>
                    <a:pt x="7864" y="0"/>
                  </a:lnTo>
                  <a:lnTo>
                    <a:pt x="7955" y="0"/>
                  </a:lnTo>
                  <a:lnTo>
                    <a:pt x="8288" y="0"/>
                  </a:lnTo>
                  <a:lnTo>
                    <a:pt x="8524" y="0"/>
                  </a:lnTo>
                  <a:lnTo>
                    <a:pt x="8667" y="0"/>
                  </a:lnTo>
                  <a:lnTo>
                    <a:pt x="8762" y="0"/>
                  </a:lnTo>
                  <a:lnTo>
                    <a:pt x="8905" y="0"/>
                  </a:lnTo>
                  <a:lnTo>
                    <a:pt x="9377" y="0"/>
                  </a:lnTo>
                  <a:lnTo>
                    <a:pt x="9473" y="0"/>
                  </a:lnTo>
                  <a:lnTo>
                    <a:pt x="9568" y="0"/>
                  </a:lnTo>
                  <a:lnTo>
                    <a:pt x="9803" y="0"/>
                  </a:lnTo>
                  <a:lnTo>
                    <a:pt x="9945" y="0"/>
                  </a:lnTo>
                  <a:lnTo>
                    <a:pt x="10041" y="0"/>
                  </a:lnTo>
                  <a:lnTo>
                    <a:pt x="10326" y="0"/>
                  </a:lnTo>
                  <a:lnTo>
                    <a:pt x="10467" y="0"/>
                  </a:lnTo>
                  <a:lnTo>
                    <a:pt x="10656" y="0"/>
                  </a:lnTo>
                  <a:lnTo>
                    <a:pt x="10752" y="0"/>
                  </a:lnTo>
                  <a:lnTo>
                    <a:pt x="10894" y="0"/>
                  </a:lnTo>
                  <a:lnTo>
                    <a:pt x="11178" y="0"/>
                  </a:lnTo>
                  <a:lnTo>
                    <a:pt x="11368" y="0"/>
                  </a:lnTo>
                  <a:lnTo>
                    <a:pt x="11415" y="0"/>
                  </a:lnTo>
                  <a:lnTo>
                    <a:pt x="11510" y="0"/>
                  </a:lnTo>
                  <a:lnTo>
                    <a:pt x="11603" y="0"/>
                  </a:lnTo>
                  <a:lnTo>
                    <a:pt x="11603" y="0"/>
                  </a:lnTo>
                  <a:lnTo>
                    <a:pt x="11983" y="0"/>
                  </a:lnTo>
                  <a:lnTo>
                    <a:pt x="12078" y="0"/>
                  </a:lnTo>
                  <a:lnTo>
                    <a:pt x="12125" y="0"/>
                  </a:lnTo>
                  <a:lnTo>
                    <a:pt x="12078" y="0"/>
                  </a:lnTo>
                  <a:lnTo>
                    <a:pt x="12078" y="0"/>
                  </a:lnTo>
                  <a:lnTo>
                    <a:pt x="12218" y="0"/>
                  </a:lnTo>
                  <a:lnTo>
                    <a:pt x="12456" y="0"/>
                  </a:lnTo>
                  <a:lnTo>
                    <a:pt x="12836" y="0"/>
                  </a:lnTo>
                  <a:lnTo>
                    <a:pt x="13024" y="0"/>
                  </a:lnTo>
                  <a:lnTo>
                    <a:pt x="13261" y="0"/>
                  </a:lnTo>
                  <a:lnTo>
                    <a:pt x="13261" y="0"/>
                  </a:lnTo>
                  <a:lnTo>
                    <a:pt x="13593" y="0"/>
                  </a:lnTo>
                  <a:lnTo>
                    <a:pt x="13734" y="0"/>
                  </a:lnTo>
                  <a:lnTo>
                    <a:pt x="13734" y="0"/>
                  </a:lnTo>
                  <a:lnTo>
                    <a:pt x="13878" y="0"/>
                  </a:lnTo>
                  <a:lnTo>
                    <a:pt x="14068" y="0"/>
                  </a:lnTo>
                  <a:lnTo>
                    <a:pt x="14112" y="0"/>
                  </a:lnTo>
                  <a:lnTo>
                    <a:pt x="14350" y="0"/>
                  </a:lnTo>
                  <a:lnTo>
                    <a:pt x="14683" y="0"/>
                  </a:lnTo>
                  <a:lnTo>
                    <a:pt x="15157" y="0"/>
                  </a:lnTo>
                  <a:lnTo>
                    <a:pt x="15440" y="0"/>
                  </a:lnTo>
                  <a:lnTo>
                    <a:pt x="15725" y="0"/>
                  </a:lnTo>
                  <a:lnTo>
                    <a:pt x="15867" y="0"/>
                  </a:lnTo>
                  <a:lnTo>
                    <a:pt x="16151" y="0"/>
                  </a:lnTo>
                  <a:lnTo>
                    <a:pt x="16340" y="0"/>
                  </a:lnTo>
                  <a:lnTo>
                    <a:pt x="16435" y="0"/>
                  </a:lnTo>
                  <a:lnTo>
                    <a:pt x="16575" y="0"/>
                  </a:lnTo>
                  <a:lnTo>
                    <a:pt x="16813" y="0"/>
                  </a:lnTo>
                  <a:lnTo>
                    <a:pt x="16909" y="0"/>
                  </a:lnTo>
                  <a:lnTo>
                    <a:pt x="17191" y="0"/>
                  </a:lnTo>
                  <a:lnTo>
                    <a:pt x="17667" y="0"/>
                  </a:lnTo>
                  <a:lnTo>
                    <a:pt x="17572" y="0"/>
                  </a:lnTo>
                  <a:lnTo>
                    <a:pt x="17429" y="0"/>
                  </a:lnTo>
                  <a:lnTo>
                    <a:pt x="17381" y="0"/>
                  </a:lnTo>
                  <a:lnTo>
                    <a:pt x="17191" y="0"/>
                  </a:lnTo>
                  <a:lnTo>
                    <a:pt x="17099" y="0"/>
                  </a:lnTo>
                  <a:lnTo>
                    <a:pt x="16909" y="0"/>
                  </a:lnTo>
                  <a:lnTo>
                    <a:pt x="16671" y="0"/>
                  </a:lnTo>
                  <a:lnTo>
                    <a:pt x="16575" y="0"/>
                  </a:lnTo>
                  <a:lnTo>
                    <a:pt x="16575" y="0"/>
                  </a:lnTo>
                  <a:lnTo>
                    <a:pt x="16340" y="0"/>
                  </a:lnTo>
                  <a:lnTo>
                    <a:pt x="16102" y="0"/>
                  </a:lnTo>
                  <a:lnTo>
                    <a:pt x="16007" y="0"/>
                  </a:lnTo>
                  <a:lnTo>
                    <a:pt x="15960" y="0"/>
                  </a:lnTo>
                  <a:lnTo>
                    <a:pt x="15725" y="0"/>
                  </a:lnTo>
                  <a:lnTo>
                    <a:pt x="15630" y="0"/>
                  </a:lnTo>
                  <a:lnTo>
                    <a:pt x="15014" y="0"/>
                  </a:lnTo>
                  <a:lnTo>
                    <a:pt x="14824" y="0"/>
                  </a:lnTo>
                  <a:lnTo>
                    <a:pt x="14728" y="0"/>
                  </a:lnTo>
                  <a:lnTo>
                    <a:pt x="14919" y="0"/>
                  </a:lnTo>
                  <a:lnTo>
                    <a:pt x="15062" y="0"/>
                  </a:lnTo>
                  <a:lnTo>
                    <a:pt x="15062" y="0"/>
                  </a:lnTo>
                  <a:lnTo>
                    <a:pt x="15392" y="0"/>
                  </a:lnTo>
                  <a:lnTo>
                    <a:pt x="15630" y="0"/>
                  </a:lnTo>
                  <a:lnTo>
                    <a:pt x="15725" y="0"/>
                  </a:lnTo>
                  <a:lnTo>
                    <a:pt x="15914" y="0"/>
                  </a:lnTo>
                  <a:lnTo>
                    <a:pt x="15960" y="0"/>
                  </a:lnTo>
                  <a:lnTo>
                    <a:pt x="16151" y="0"/>
                  </a:lnTo>
                  <a:lnTo>
                    <a:pt x="16197" y="0"/>
                  </a:lnTo>
                  <a:lnTo>
                    <a:pt x="16151" y="0"/>
                  </a:lnTo>
                  <a:lnTo>
                    <a:pt x="16245" y="0"/>
                  </a:lnTo>
                  <a:lnTo>
                    <a:pt x="16484" y="0"/>
                  </a:lnTo>
                  <a:lnTo>
                    <a:pt x="16484" y="0"/>
                  </a:lnTo>
                  <a:lnTo>
                    <a:pt x="16389" y="0"/>
                  </a:lnTo>
                  <a:lnTo>
                    <a:pt x="16484" y="0"/>
                  </a:lnTo>
                  <a:lnTo>
                    <a:pt x="16719" y="0"/>
                  </a:lnTo>
                  <a:lnTo>
                    <a:pt x="16813" y="0"/>
                  </a:lnTo>
                  <a:lnTo>
                    <a:pt x="16909" y="0"/>
                  </a:lnTo>
                  <a:lnTo>
                    <a:pt x="17052" y="0"/>
                  </a:lnTo>
                  <a:lnTo>
                    <a:pt x="17334" y="0"/>
                  </a:lnTo>
                  <a:lnTo>
                    <a:pt x="17429" y="0"/>
                  </a:lnTo>
                  <a:lnTo>
                    <a:pt x="17854" y="0"/>
                  </a:lnTo>
                  <a:lnTo>
                    <a:pt x="17854" y="0"/>
                  </a:lnTo>
                  <a:lnTo>
                    <a:pt x="18140" y="0"/>
                  </a:lnTo>
                  <a:lnTo>
                    <a:pt x="18236" y="0"/>
                  </a:lnTo>
                  <a:lnTo>
                    <a:pt x="18470" y="0"/>
                  </a:lnTo>
                  <a:lnTo>
                    <a:pt x="18566" y="0"/>
                  </a:lnTo>
                  <a:lnTo>
                    <a:pt x="18708" y="0"/>
                  </a:lnTo>
                  <a:lnTo>
                    <a:pt x="19042" y="0"/>
                  </a:lnTo>
                  <a:lnTo>
                    <a:pt x="19042" y="0"/>
                  </a:lnTo>
                  <a:lnTo>
                    <a:pt x="19229" y="0"/>
                  </a:lnTo>
                  <a:lnTo>
                    <a:pt x="19276" y="0"/>
                  </a:lnTo>
                  <a:lnTo>
                    <a:pt x="19229" y="0"/>
                  </a:lnTo>
                  <a:lnTo>
                    <a:pt x="19181" y="0"/>
                  </a:lnTo>
                  <a:lnTo>
                    <a:pt x="18994" y="0"/>
                  </a:lnTo>
                  <a:lnTo>
                    <a:pt x="19042" y="0"/>
                  </a:lnTo>
                  <a:lnTo>
                    <a:pt x="19181" y="0"/>
                  </a:lnTo>
                  <a:lnTo>
                    <a:pt x="19181" y="0"/>
                  </a:lnTo>
                  <a:lnTo>
                    <a:pt x="19420" y="0"/>
                  </a:lnTo>
                  <a:lnTo>
                    <a:pt x="19514" y="0"/>
                  </a:lnTo>
                  <a:lnTo>
                    <a:pt x="19656" y="0"/>
                  </a:lnTo>
                  <a:lnTo>
                    <a:pt x="19750" y="0"/>
                  </a:lnTo>
                  <a:lnTo>
                    <a:pt x="19656" y="0"/>
                  </a:lnTo>
                  <a:lnTo>
                    <a:pt x="19514" y="0"/>
                  </a:lnTo>
                  <a:lnTo>
                    <a:pt x="19702" y="0"/>
                  </a:lnTo>
                  <a:lnTo>
                    <a:pt x="19702" y="0"/>
                  </a:lnTo>
                  <a:lnTo>
                    <a:pt x="19798" y="0"/>
                  </a:lnTo>
                  <a:lnTo>
                    <a:pt x="20177" y="0"/>
                  </a:lnTo>
                  <a:lnTo>
                    <a:pt x="20177" y="0"/>
                  </a:lnTo>
                  <a:lnTo>
                    <a:pt x="20177" y="0"/>
                  </a:lnTo>
                  <a:lnTo>
                    <a:pt x="20177" y="0"/>
                  </a:lnTo>
                  <a:lnTo>
                    <a:pt x="20413" y="0"/>
                  </a:lnTo>
                  <a:lnTo>
                    <a:pt x="20603" y="0"/>
                  </a:lnTo>
                  <a:lnTo>
                    <a:pt x="20889" y="0"/>
                  </a:lnTo>
                  <a:lnTo>
                    <a:pt x="20933" y="0"/>
                  </a:lnTo>
                  <a:lnTo>
                    <a:pt x="21171" y="0"/>
                  </a:lnTo>
                  <a:lnTo>
                    <a:pt x="21408" y="0"/>
                  </a:lnTo>
                  <a:lnTo>
                    <a:pt x="21597" y="0"/>
                  </a:lnTo>
                  <a:lnTo>
                    <a:pt x="21456" y="0"/>
                  </a:lnTo>
                  <a:lnTo>
                    <a:pt x="21456" y="0"/>
                  </a:lnTo>
                  <a:lnTo>
                    <a:pt x="21171" y="0"/>
                  </a:lnTo>
                  <a:lnTo>
                    <a:pt x="20933" y="0"/>
                  </a:lnTo>
                  <a:lnTo>
                    <a:pt x="20933" y="0"/>
                  </a:lnTo>
                  <a:lnTo>
                    <a:pt x="20365" y="0"/>
                  </a:lnTo>
                  <a:lnTo>
                    <a:pt x="20177" y="0"/>
                  </a:lnTo>
                  <a:lnTo>
                    <a:pt x="19939" y="0"/>
                  </a:lnTo>
                  <a:lnTo>
                    <a:pt x="19750" y="0"/>
                  </a:lnTo>
                  <a:lnTo>
                    <a:pt x="19798" y="0"/>
                  </a:lnTo>
                  <a:lnTo>
                    <a:pt x="19750" y="0"/>
                  </a:lnTo>
                  <a:lnTo>
                    <a:pt x="19420" y="0"/>
                  </a:lnTo>
                  <a:lnTo>
                    <a:pt x="19420" y="0"/>
                  </a:lnTo>
                  <a:lnTo>
                    <a:pt x="19467" y="0"/>
                  </a:lnTo>
                  <a:lnTo>
                    <a:pt x="19514" y="0"/>
                  </a:lnTo>
                  <a:lnTo>
                    <a:pt x="19562" y="0"/>
                  </a:lnTo>
                  <a:lnTo>
                    <a:pt x="19656" y="0"/>
                  </a:lnTo>
                  <a:lnTo>
                    <a:pt x="19656" y="0"/>
                  </a:lnTo>
                  <a:lnTo>
                    <a:pt x="19420" y="0"/>
                  </a:lnTo>
                  <a:lnTo>
                    <a:pt x="19276" y="0"/>
                  </a:lnTo>
                  <a:lnTo>
                    <a:pt x="19229" y="0"/>
                  </a:lnTo>
                  <a:lnTo>
                    <a:pt x="19229" y="0"/>
                  </a:lnTo>
                  <a:lnTo>
                    <a:pt x="19229" y="0"/>
                  </a:lnTo>
                  <a:lnTo>
                    <a:pt x="19229" y="0"/>
                  </a:lnTo>
                  <a:lnTo>
                    <a:pt x="19181" y="0"/>
                  </a:lnTo>
                  <a:lnTo>
                    <a:pt x="19229" y="0"/>
                  </a:lnTo>
                  <a:lnTo>
                    <a:pt x="1922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3" name="曲线"/>
            <p:cNvSpPr>
              <a:spLocks/>
            </p:cNvSpPr>
            <p:nvPr/>
          </p:nvSpPr>
          <p:spPr>
            <a:xfrm>
              <a:off x="2797251" y="3040989"/>
              <a:ext cx="183554" cy="1331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170" y="0"/>
                  </a:moveTo>
                  <a:lnTo>
                    <a:pt x="5759" y="0"/>
                  </a:lnTo>
                  <a:lnTo>
                    <a:pt x="5501" y="0"/>
                  </a:lnTo>
                  <a:lnTo>
                    <a:pt x="5450" y="0"/>
                  </a:lnTo>
                  <a:lnTo>
                    <a:pt x="5142" y="0"/>
                  </a:lnTo>
                  <a:lnTo>
                    <a:pt x="4937" y="0"/>
                  </a:lnTo>
                  <a:lnTo>
                    <a:pt x="4884" y="0"/>
                  </a:lnTo>
                  <a:lnTo>
                    <a:pt x="4680" y="0"/>
                  </a:lnTo>
                  <a:lnTo>
                    <a:pt x="4680" y="0"/>
                  </a:lnTo>
                  <a:lnTo>
                    <a:pt x="4320" y="0"/>
                  </a:lnTo>
                  <a:lnTo>
                    <a:pt x="4165" y="0"/>
                  </a:lnTo>
                  <a:lnTo>
                    <a:pt x="4061" y="0"/>
                  </a:lnTo>
                  <a:lnTo>
                    <a:pt x="3805" y="0"/>
                  </a:lnTo>
                  <a:lnTo>
                    <a:pt x="3702" y="0"/>
                  </a:lnTo>
                  <a:lnTo>
                    <a:pt x="3392" y="0"/>
                  </a:lnTo>
                  <a:lnTo>
                    <a:pt x="3392" y="0"/>
                  </a:lnTo>
                  <a:lnTo>
                    <a:pt x="2930" y="0"/>
                  </a:lnTo>
                  <a:lnTo>
                    <a:pt x="2827" y="0"/>
                  </a:lnTo>
                  <a:lnTo>
                    <a:pt x="2521" y="0"/>
                  </a:lnTo>
                  <a:lnTo>
                    <a:pt x="2366" y="0"/>
                  </a:lnTo>
                  <a:lnTo>
                    <a:pt x="2263" y="0"/>
                  </a:lnTo>
                  <a:lnTo>
                    <a:pt x="2160" y="0"/>
                  </a:lnTo>
                  <a:lnTo>
                    <a:pt x="1903" y="0"/>
                  </a:lnTo>
                  <a:lnTo>
                    <a:pt x="1800" y="0"/>
                  </a:lnTo>
                  <a:lnTo>
                    <a:pt x="1903" y="0"/>
                  </a:lnTo>
                  <a:lnTo>
                    <a:pt x="1903" y="0"/>
                  </a:lnTo>
                  <a:lnTo>
                    <a:pt x="1646" y="0"/>
                  </a:lnTo>
                  <a:lnTo>
                    <a:pt x="1543" y="0"/>
                  </a:lnTo>
                  <a:lnTo>
                    <a:pt x="1593" y="0"/>
                  </a:lnTo>
                  <a:lnTo>
                    <a:pt x="1543" y="0"/>
                  </a:lnTo>
                  <a:lnTo>
                    <a:pt x="1336" y="0"/>
                  </a:lnTo>
                  <a:lnTo>
                    <a:pt x="1286" y="0"/>
                  </a:lnTo>
                  <a:lnTo>
                    <a:pt x="1081" y="0"/>
                  </a:lnTo>
                  <a:lnTo>
                    <a:pt x="978" y="0"/>
                  </a:lnTo>
                  <a:lnTo>
                    <a:pt x="719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308" y="0"/>
                  </a:lnTo>
                  <a:lnTo>
                    <a:pt x="978" y="0"/>
                  </a:lnTo>
                  <a:lnTo>
                    <a:pt x="1081" y="0"/>
                  </a:lnTo>
                  <a:lnTo>
                    <a:pt x="1336" y="0"/>
                  </a:lnTo>
                  <a:lnTo>
                    <a:pt x="1387" y="0"/>
                  </a:lnTo>
                  <a:lnTo>
                    <a:pt x="1490" y="0"/>
                  </a:lnTo>
                  <a:lnTo>
                    <a:pt x="1749" y="0"/>
                  </a:lnTo>
                  <a:lnTo>
                    <a:pt x="2005" y="0"/>
                  </a:lnTo>
                  <a:lnTo>
                    <a:pt x="2005" y="0"/>
                  </a:lnTo>
                  <a:lnTo>
                    <a:pt x="2107" y="0"/>
                  </a:lnTo>
                  <a:lnTo>
                    <a:pt x="2366" y="0"/>
                  </a:lnTo>
                  <a:lnTo>
                    <a:pt x="2572" y="0"/>
                  </a:lnTo>
                  <a:lnTo>
                    <a:pt x="2673" y="0"/>
                  </a:lnTo>
                  <a:lnTo>
                    <a:pt x="2879" y="0"/>
                  </a:lnTo>
                  <a:lnTo>
                    <a:pt x="2930" y="0"/>
                  </a:lnTo>
                  <a:lnTo>
                    <a:pt x="3086" y="0"/>
                  </a:lnTo>
                  <a:lnTo>
                    <a:pt x="3190" y="0"/>
                  </a:lnTo>
                  <a:lnTo>
                    <a:pt x="3293" y="0"/>
                  </a:lnTo>
                  <a:lnTo>
                    <a:pt x="3445" y="0"/>
                  </a:lnTo>
                  <a:lnTo>
                    <a:pt x="3702" y="0"/>
                  </a:lnTo>
                  <a:lnTo>
                    <a:pt x="3960" y="0"/>
                  </a:lnTo>
                  <a:lnTo>
                    <a:pt x="3960" y="0"/>
                  </a:lnTo>
                  <a:lnTo>
                    <a:pt x="4165" y="0"/>
                  </a:lnTo>
                  <a:lnTo>
                    <a:pt x="4474" y="0"/>
                  </a:lnTo>
                  <a:lnTo>
                    <a:pt x="4834" y="0"/>
                  </a:lnTo>
                  <a:lnTo>
                    <a:pt x="5142" y="0"/>
                  </a:lnTo>
                  <a:lnTo>
                    <a:pt x="5862" y="0"/>
                  </a:lnTo>
                  <a:lnTo>
                    <a:pt x="6119" y="0"/>
                  </a:lnTo>
                  <a:lnTo>
                    <a:pt x="6687" y="0"/>
                  </a:lnTo>
                  <a:lnTo>
                    <a:pt x="7045" y="0"/>
                  </a:lnTo>
                  <a:lnTo>
                    <a:pt x="7251" y="0"/>
                  </a:lnTo>
                  <a:lnTo>
                    <a:pt x="7508" y="0"/>
                  </a:lnTo>
                  <a:lnTo>
                    <a:pt x="7972" y="0"/>
                  </a:lnTo>
                  <a:lnTo>
                    <a:pt x="8278" y="0"/>
                  </a:lnTo>
                  <a:lnTo>
                    <a:pt x="8692" y="0"/>
                  </a:lnTo>
                  <a:lnTo>
                    <a:pt x="8948" y="0"/>
                  </a:lnTo>
                  <a:lnTo>
                    <a:pt x="9460" y="0"/>
                  </a:lnTo>
                  <a:lnTo>
                    <a:pt x="9822" y="0"/>
                  </a:lnTo>
                  <a:lnTo>
                    <a:pt x="9977" y="0"/>
                  </a:lnTo>
                  <a:lnTo>
                    <a:pt x="10233" y="0"/>
                  </a:lnTo>
                  <a:lnTo>
                    <a:pt x="10491" y="0"/>
                  </a:lnTo>
                  <a:lnTo>
                    <a:pt x="10594" y="0"/>
                  </a:lnTo>
                  <a:lnTo>
                    <a:pt x="11263" y="0"/>
                  </a:lnTo>
                  <a:lnTo>
                    <a:pt x="11415" y="0"/>
                  </a:lnTo>
                  <a:lnTo>
                    <a:pt x="11621" y="0"/>
                  </a:lnTo>
                  <a:lnTo>
                    <a:pt x="11880" y="0"/>
                  </a:lnTo>
                  <a:lnTo>
                    <a:pt x="12392" y="0"/>
                  </a:lnTo>
                  <a:lnTo>
                    <a:pt x="12804" y="0"/>
                  </a:lnTo>
                  <a:lnTo>
                    <a:pt x="12907" y="0"/>
                  </a:lnTo>
                  <a:lnTo>
                    <a:pt x="13371" y="0"/>
                  </a:lnTo>
                  <a:lnTo>
                    <a:pt x="13832" y="0"/>
                  </a:lnTo>
                  <a:lnTo>
                    <a:pt x="14192" y="0"/>
                  </a:lnTo>
                  <a:lnTo>
                    <a:pt x="14449" y="0"/>
                  </a:lnTo>
                  <a:lnTo>
                    <a:pt x="14605" y="0"/>
                  </a:lnTo>
                  <a:lnTo>
                    <a:pt x="14912" y="0"/>
                  </a:lnTo>
                  <a:lnTo>
                    <a:pt x="15170" y="0"/>
                  </a:lnTo>
                  <a:lnTo>
                    <a:pt x="15428" y="0"/>
                  </a:lnTo>
                  <a:lnTo>
                    <a:pt x="17227" y="0"/>
                  </a:lnTo>
                  <a:lnTo>
                    <a:pt x="21596" y="0"/>
                  </a:lnTo>
                  <a:lnTo>
                    <a:pt x="19797" y="0"/>
                  </a:lnTo>
                  <a:lnTo>
                    <a:pt x="15631" y="0"/>
                  </a:lnTo>
                  <a:lnTo>
                    <a:pt x="15274" y="0"/>
                  </a:lnTo>
                  <a:lnTo>
                    <a:pt x="14759" y="0"/>
                  </a:lnTo>
                  <a:lnTo>
                    <a:pt x="14605" y="0"/>
                  </a:lnTo>
                  <a:lnTo>
                    <a:pt x="14657" y="0"/>
                  </a:lnTo>
                  <a:lnTo>
                    <a:pt x="14244" y="0"/>
                  </a:lnTo>
                  <a:lnTo>
                    <a:pt x="13988" y="0"/>
                  </a:lnTo>
                  <a:lnTo>
                    <a:pt x="13885" y="0"/>
                  </a:lnTo>
                  <a:lnTo>
                    <a:pt x="13988" y="0"/>
                  </a:lnTo>
                  <a:lnTo>
                    <a:pt x="13729" y="0"/>
                  </a:lnTo>
                  <a:lnTo>
                    <a:pt x="13371" y="0"/>
                  </a:lnTo>
                  <a:lnTo>
                    <a:pt x="13062" y="0"/>
                  </a:lnTo>
                  <a:lnTo>
                    <a:pt x="12548" y="0"/>
                  </a:lnTo>
                  <a:lnTo>
                    <a:pt x="12341" y="0"/>
                  </a:lnTo>
                  <a:lnTo>
                    <a:pt x="12600" y="0"/>
                  </a:lnTo>
                  <a:lnTo>
                    <a:pt x="12600" y="0"/>
                  </a:lnTo>
                  <a:lnTo>
                    <a:pt x="12702" y="0"/>
                  </a:lnTo>
                  <a:lnTo>
                    <a:pt x="12702" y="0"/>
                  </a:lnTo>
                  <a:lnTo>
                    <a:pt x="12804" y="0"/>
                  </a:lnTo>
                  <a:lnTo>
                    <a:pt x="12907" y="0"/>
                  </a:lnTo>
                  <a:lnTo>
                    <a:pt x="13165" y="0"/>
                  </a:lnTo>
                  <a:lnTo>
                    <a:pt x="12804" y="0"/>
                  </a:lnTo>
                  <a:lnTo>
                    <a:pt x="12600" y="0"/>
                  </a:lnTo>
                  <a:lnTo>
                    <a:pt x="12548" y="0"/>
                  </a:lnTo>
                  <a:lnTo>
                    <a:pt x="12444" y="0"/>
                  </a:lnTo>
                  <a:lnTo>
                    <a:pt x="12187" y="0"/>
                  </a:lnTo>
                  <a:lnTo>
                    <a:pt x="11930" y="0"/>
                  </a:lnTo>
                  <a:lnTo>
                    <a:pt x="11518" y="0"/>
                  </a:lnTo>
                  <a:lnTo>
                    <a:pt x="11160" y="0"/>
                  </a:lnTo>
                  <a:lnTo>
                    <a:pt x="11107" y="0"/>
                  </a:lnTo>
                  <a:lnTo>
                    <a:pt x="10850" y="0"/>
                  </a:lnTo>
                  <a:lnTo>
                    <a:pt x="10798" y="0"/>
                  </a:lnTo>
                  <a:lnTo>
                    <a:pt x="10388" y="0"/>
                  </a:lnTo>
                  <a:lnTo>
                    <a:pt x="10284" y="0"/>
                  </a:lnTo>
                  <a:lnTo>
                    <a:pt x="9770" y="0"/>
                  </a:lnTo>
                  <a:lnTo>
                    <a:pt x="9513" y="0"/>
                  </a:lnTo>
                  <a:lnTo>
                    <a:pt x="9309" y="0"/>
                  </a:lnTo>
                  <a:lnTo>
                    <a:pt x="8999" y="0"/>
                  </a:lnTo>
                  <a:lnTo>
                    <a:pt x="8792" y="0"/>
                  </a:lnTo>
                  <a:lnTo>
                    <a:pt x="8741" y="0"/>
                  </a:lnTo>
                  <a:lnTo>
                    <a:pt x="8278" y="0"/>
                  </a:lnTo>
                  <a:lnTo>
                    <a:pt x="8024" y="0"/>
                  </a:lnTo>
                  <a:lnTo>
                    <a:pt x="7920" y="0"/>
                  </a:lnTo>
                  <a:lnTo>
                    <a:pt x="7713" y="0"/>
                  </a:lnTo>
                  <a:lnTo>
                    <a:pt x="7455" y="0"/>
                  </a:lnTo>
                  <a:lnTo>
                    <a:pt x="7200" y="0"/>
                  </a:lnTo>
                  <a:lnTo>
                    <a:pt x="6942" y="0"/>
                  </a:lnTo>
                  <a:lnTo>
                    <a:pt x="6377" y="0"/>
                  </a:lnTo>
                  <a:lnTo>
                    <a:pt x="6274" y="0"/>
                  </a:lnTo>
                  <a:lnTo>
                    <a:pt x="617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4" name="曲线"/>
            <p:cNvSpPr>
              <a:spLocks/>
            </p:cNvSpPr>
            <p:nvPr/>
          </p:nvSpPr>
          <p:spPr>
            <a:xfrm>
              <a:off x="2836576" y="3003854"/>
              <a:ext cx="80865" cy="684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420" y="0"/>
                  </a:moveTo>
                  <a:lnTo>
                    <a:pt x="5956" y="0"/>
                  </a:lnTo>
                  <a:lnTo>
                    <a:pt x="5372" y="0"/>
                  </a:lnTo>
                  <a:lnTo>
                    <a:pt x="4785" y="0"/>
                  </a:lnTo>
                  <a:lnTo>
                    <a:pt x="4674" y="0"/>
                  </a:lnTo>
                  <a:lnTo>
                    <a:pt x="3971" y="0"/>
                  </a:lnTo>
                  <a:lnTo>
                    <a:pt x="3502" y="0"/>
                  </a:lnTo>
                  <a:lnTo>
                    <a:pt x="2923" y="0"/>
                  </a:lnTo>
                  <a:lnTo>
                    <a:pt x="2923" y="0"/>
                  </a:lnTo>
                  <a:lnTo>
                    <a:pt x="2923" y="0"/>
                  </a:lnTo>
                  <a:lnTo>
                    <a:pt x="2923" y="0"/>
                  </a:lnTo>
                  <a:lnTo>
                    <a:pt x="1984" y="0"/>
                  </a:lnTo>
                  <a:lnTo>
                    <a:pt x="1751" y="0"/>
                  </a:lnTo>
                  <a:lnTo>
                    <a:pt x="1751" y="0"/>
                  </a:lnTo>
                  <a:lnTo>
                    <a:pt x="1288" y="0"/>
                  </a:lnTo>
                  <a:lnTo>
                    <a:pt x="1639" y="0"/>
                  </a:lnTo>
                  <a:lnTo>
                    <a:pt x="1868" y="0"/>
                  </a:lnTo>
                  <a:lnTo>
                    <a:pt x="1639" y="0"/>
                  </a:lnTo>
                  <a:lnTo>
                    <a:pt x="1288" y="0"/>
                  </a:lnTo>
                  <a:lnTo>
                    <a:pt x="1054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121" y="0"/>
                  </a:lnTo>
                  <a:lnTo>
                    <a:pt x="5" y="0"/>
                  </a:lnTo>
                  <a:lnTo>
                    <a:pt x="467" y="0"/>
                  </a:lnTo>
                  <a:lnTo>
                    <a:pt x="584" y="0"/>
                  </a:lnTo>
                  <a:lnTo>
                    <a:pt x="701" y="0"/>
                  </a:lnTo>
                  <a:lnTo>
                    <a:pt x="1171" y="0"/>
                  </a:lnTo>
                  <a:lnTo>
                    <a:pt x="1868" y="0"/>
                  </a:lnTo>
                  <a:lnTo>
                    <a:pt x="1984" y="0"/>
                  </a:lnTo>
                  <a:lnTo>
                    <a:pt x="2570" y="0"/>
                  </a:lnTo>
                  <a:lnTo>
                    <a:pt x="3502" y="0"/>
                  </a:lnTo>
                  <a:lnTo>
                    <a:pt x="3737" y="0"/>
                  </a:lnTo>
                  <a:lnTo>
                    <a:pt x="3971" y="0"/>
                  </a:lnTo>
                  <a:lnTo>
                    <a:pt x="5254" y="0"/>
                  </a:lnTo>
                  <a:lnTo>
                    <a:pt x="5839" y="0"/>
                  </a:lnTo>
                  <a:lnTo>
                    <a:pt x="6420" y="0"/>
                  </a:lnTo>
                  <a:lnTo>
                    <a:pt x="7006" y="0"/>
                  </a:lnTo>
                  <a:lnTo>
                    <a:pt x="7474" y="0"/>
                  </a:lnTo>
                  <a:lnTo>
                    <a:pt x="7709" y="0"/>
                  </a:lnTo>
                  <a:lnTo>
                    <a:pt x="8288" y="0"/>
                  </a:lnTo>
                  <a:lnTo>
                    <a:pt x="9338" y="0"/>
                  </a:lnTo>
                  <a:lnTo>
                    <a:pt x="9455" y="0"/>
                  </a:lnTo>
                  <a:lnTo>
                    <a:pt x="9923" y="0"/>
                  </a:lnTo>
                  <a:lnTo>
                    <a:pt x="10626" y="0"/>
                  </a:lnTo>
                  <a:lnTo>
                    <a:pt x="11090" y="0"/>
                  </a:lnTo>
                  <a:lnTo>
                    <a:pt x="11674" y="0"/>
                  </a:lnTo>
                  <a:lnTo>
                    <a:pt x="12841" y="0"/>
                  </a:lnTo>
                  <a:lnTo>
                    <a:pt x="13075" y="0"/>
                  </a:lnTo>
                  <a:lnTo>
                    <a:pt x="14006" y="0"/>
                  </a:lnTo>
                  <a:lnTo>
                    <a:pt x="14124" y="0"/>
                  </a:lnTo>
                  <a:lnTo>
                    <a:pt x="14709" y="0"/>
                  </a:lnTo>
                  <a:lnTo>
                    <a:pt x="14826" y="0"/>
                  </a:lnTo>
                  <a:lnTo>
                    <a:pt x="15642" y="0"/>
                  </a:lnTo>
                  <a:lnTo>
                    <a:pt x="16578" y="0"/>
                  </a:lnTo>
                  <a:lnTo>
                    <a:pt x="17158" y="0"/>
                  </a:lnTo>
                  <a:lnTo>
                    <a:pt x="17744" y="0"/>
                  </a:lnTo>
                  <a:lnTo>
                    <a:pt x="17979" y="0"/>
                  </a:lnTo>
                  <a:lnTo>
                    <a:pt x="18096" y="0"/>
                  </a:lnTo>
                  <a:lnTo>
                    <a:pt x="18558" y="0"/>
                  </a:lnTo>
                  <a:lnTo>
                    <a:pt x="19379" y="0"/>
                  </a:lnTo>
                  <a:lnTo>
                    <a:pt x="20076" y="0"/>
                  </a:lnTo>
                  <a:lnTo>
                    <a:pt x="20427" y="0"/>
                  </a:lnTo>
                  <a:lnTo>
                    <a:pt x="20897" y="0"/>
                  </a:lnTo>
                  <a:lnTo>
                    <a:pt x="21594" y="0"/>
                  </a:lnTo>
                  <a:lnTo>
                    <a:pt x="21248" y="0"/>
                  </a:lnTo>
                  <a:lnTo>
                    <a:pt x="21248" y="0"/>
                  </a:lnTo>
                  <a:lnTo>
                    <a:pt x="21014" y="0"/>
                  </a:lnTo>
                  <a:lnTo>
                    <a:pt x="20544" y="0"/>
                  </a:lnTo>
                  <a:lnTo>
                    <a:pt x="20310" y="0"/>
                  </a:lnTo>
                  <a:lnTo>
                    <a:pt x="19964" y="0"/>
                  </a:lnTo>
                  <a:lnTo>
                    <a:pt x="20076" y="0"/>
                  </a:lnTo>
                  <a:lnTo>
                    <a:pt x="19730" y="0"/>
                  </a:lnTo>
                  <a:lnTo>
                    <a:pt x="19261" y="0"/>
                  </a:lnTo>
                  <a:lnTo>
                    <a:pt x="18675" y="0"/>
                  </a:lnTo>
                  <a:lnTo>
                    <a:pt x="18558" y="0"/>
                  </a:lnTo>
                  <a:lnTo>
                    <a:pt x="18558" y="0"/>
                  </a:lnTo>
                  <a:lnTo>
                    <a:pt x="18212" y="0"/>
                  </a:lnTo>
                  <a:lnTo>
                    <a:pt x="17744" y="0"/>
                  </a:lnTo>
                  <a:lnTo>
                    <a:pt x="17041" y="0"/>
                  </a:lnTo>
                  <a:lnTo>
                    <a:pt x="16578" y="0"/>
                  </a:lnTo>
                  <a:lnTo>
                    <a:pt x="15642" y="0"/>
                  </a:lnTo>
                  <a:lnTo>
                    <a:pt x="15296" y="0"/>
                  </a:lnTo>
                  <a:lnTo>
                    <a:pt x="14475" y="0"/>
                  </a:lnTo>
                  <a:lnTo>
                    <a:pt x="14124" y="0"/>
                  </a:lnTo>
                  <a:lnTo>
                    <a:pt x="13543" y="0"/>
                  </a:lnTo>
                  <a:lnTo>
                    <a:pt x="13075" y="0"/>
                  </a:lnTo>
                  <a:lnTo>
                    <a:pt x="12373" y="0"/>
                  </a:lnTo>
                  <a:lnTo>
                    <a:pt x="12143" y="0"/>
                  </a:lnTo>
                  <a:lnTo>
                    <a:pt x="11792" y="0"/>
                  </a:lnTo>
                  <a:lnTo>
                    <a:pt x="11207" y="0"/>
                  </a:lnTo>
                  <a:lnTo>
                    <a:pt x="11557" y="0"/>
                  </a:lnTo>
                  <a:lnTo>
                    <a:pt x="10972" y="0"/>
                  </a:lnTo>
                  <a:lnTo>
                    <a:pt x="10626" y="0"/>
                  </a:lnTo>
                  <a:lnTo>
                    <a:pt x="10626" y="0"/>
                  </a:lnTo>
                  <a:lnTo>
                    <a:pt x="10743" y="0"/>
                  </a:lnTo>
                  <a:lnTo>
                    <a:pt x="10743" y="0"/>
                  </a:lnTo>
                  <a:lnTo>
                    <a:pt x="10158" y="0"/>
                  </a:lnTo>
                  <a:lnTo>
                    <a:pt x="10041" y="0"/>
                  </a:lnTo>
                  <a:lnTo>
                    <a:pt x="9806" y="0"/>
                  </a:lnTo>
                  <a:lnTo>
                    <a:pt x="9338" y="0"/>
                  </a:lnTo>
                  <a:lnTo>
                    <a:pt x="9338" y="0"/>
                  </a:lnTo>
                  <a:lnTo>
                    <a:pt x="9225" y="0"/>
                  </a:lnTo>
                  <a:lnTo>
                    <a:pt x="8874" y="0"/>
                  </a:lnTo>
                  <a:lnTo>
                    <a:pt x="8406" y="0"/>
                  </a:lnTo>
                  <a:lnTo>
                    <a:pt x="7123" y="0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5" name="曲线"/>
            <p:cNvSpPr>
              <a:spLocks/>
            </p:cNvSpPr>
            <p:nvPr/>
          </p:nvSpPr>
          <p:spPr>
            <a:xfrm>
              <a:off x="2902133" y="3067712"/>
              <a:ext cx="18357" cy="20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987" y="0"/>
                  </a:moveTo>
                  <a:lnTo>
                    <a:pt x="14915" y="0"/>
                  </a:lnTo>
                  <a:lnTo>
                    <a:pt x="12850" y="0"/>
                  </a:lnTo>
                  <a:lnTo>
                    <a:pt x="11302" y="0"/>
                  </a:lnTo>
                  <a:lnTo>
                    <a:pt x="5650" y="0"/>
                  </a:lnTo>
                  <a:lnTo>
                    <a:pt x="4619" y="0"/>
                  </a:lnTo>
                  <a:lnTo>
                    <a:pt x="3612" y="0"/>
                  </a:lnTo>
                  <a:lnTo>
                    <a:pt x="3612" y="0"/>
                  </a:lnTo>
                  <a:lnTo>
                    <a:pt x="2580" y="0"/>
                  </a:lnTo>
                  <a:lnTo>
                    <a:pt x="2580" y="0"/>
                  </a:lnTo>
                  <a:lnTo>
                    <a:pt x="0" y="0"/>
                  </a:lnTo>
                  <a:lnTo>
                    <a:pt x="2063" y="0"/>
                  </a:lnTo>
                  <a:lnTo>
                    <a:pt x="7200" y="0"/>
                  </a:lnTo>
                  <a:lnTo>
                    <a:pt x="10296" y="0"/>
                  </a:lnTo>
                  <a:lnTo>
                    <a:pt x="13883" y="0"/>
                  </a:lnTo>
                  <a:lnTo>
                    <a:pt x="16463" y="0"/>
                  </a:lnTo>
                  <a:lnTo>
                    <a:pt x="16463" y="0"/>
                  </a:lnTo>
                  <a:lnTo>
                    <a:pt x="20566" y="0"/>
                  </a:lnTo>
                  <a:lnTo>
                    <a:pt x="20050" y="0"/>
                  </a:lnTo>
                  <a:lnTo>
                    <a:pt x="15948" y="0"/>
                  </a:lnTo>
                  <a:lnTo>
                    <a:pt x="13883" y="0"/>
                  </a:lnTo>
                  <a:lnTo>
                    <a:pt x="12850" y="0"/>
                  </a:lnTo>
                  <a:lnTo>
                    <a:pt x="11302" y="0"/>
                  </a:lnTo>
                  <a:lnTo>
                    <a:pt x="13883" y="0"/>
                  </a:lnTo>
                  <a:lnTo>
                    <a:pt x="15948" y="0"/>
                  </a:lnTo>
                  <a:lnTo>
                    <a:pt x="17987" y="0"/>
                  </a:lnTo>
                  <a:lnTo>
                    <a:pt x="20566" y="0"/>
                  </a:lnTo>
                  <a:lnTo>
                    <a:pt x="21600" y="0"/>
                  </a:lnTo>
                  <a:lnTo>
                    <a:pt x="21083" y="0"/>
                  </a:lnTo>
                  <a:lnTo>
                    <a:pt x="21600" y="0"/>
                  </a:lnTo>
                  <a:lnTo>
                    <a:pt x="21083" y="0"/>
                  </a:lnTo>
                  <a:lnTo>
                    <a:pt x="17987" y="0"/>
                  </a:lnTo>
                  <a:lnTo>
                    <a:pt x="1798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6" name="曲线"/>
            <p:cNvSpPr>
              <a:spLocks/>
            </p:cNvSpPr>
            <p:nvPr/>
          </p:nvSpPr>
          <p:spPr>
            <a:xfrm>
              <a:off x="2894259" y="3076048"/>
              <a:ext cx="123678" cy="1564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0377" y="0"/>
                  </a:moveTo>
                  <a:lnTo>
                    <a:pt x="20377" y="0"/>
                  </a:lnTo>
                  <a:lnTo>
                    <a:pt x="20225" y="0"/>
                  </a:lnTo>
                  <a:lnTo>
                    <a:pt x="19994" y="0"/>
                  </a:lnTo>
                  <a:lnTo>
                    <a:pt x="19845" y="0"/>
                  </a:lnTo>
                  <a:lnTo>
                    <a:pt x="19768" y="0"/>
                  </a:lnTo>
                  <a:lnTo>
                    <a:pt x="19386" y="0"/>
                  </a:lnTo>
                  <a:lnTo>
                    <a:pt x="18699" y="0"/>
                  </a:lnTo>
                  <a:lnTo>
                    <a:pt x="18699" y="0"/>
                  </a:lnTo>
                  <a:lnTo>
                    <a:pt x="18547" y="0"/>
                  </a:lnTo>
                  <a:lnTo>
                    <a:pt x="17860" y="0"/>
                  </a:lnTo>
                  <a:lnTo>
                    <a:pt x="17477" y="0"/>
                  </a:lnTo>
                  <a:lnTo>
                    <a:pt x="16409" y="0"/>
                  </a:lnTo>
                  <a:lnTo>
                    <a:pt x="16256" y="0"/>
                  </a:lnTo>
                  <a:lnTo>
                    <a:pt x="16025" y="0"/>
                  </a:lnTo>
                  <a:lnTo>
                    <a:pt x="15417" y="0"/>
                  </a:lnTo>
                  <a:lnTo>
                    <a:pt x="14808" y="0"/>
                  </a:lnTo>
                  <a:lnTo>
                    <a:pt x="14271" y="0"/>
                  </a:lnTo>
                  <a:lnTo>
                    <a:pt x="13969" y="0"/>
                  </a:lnTo>
                  <a:lnTo>
                    <a:pt x="13509" y="0"/>
                  </a:lnTo>
                  <a:lnTo>
                    <a:pt x="13127" y="0"/>
                  </a:lnTo>
                  <a:lnTo>
                    <a:pt x="11831" y="0"/>
                  </a:lnTo>
                  <a:lnTo>
                    <a:pt x="11219" y="0"/>
                  </a:lnTo>
                  <a:lnTo>
                    <a:pt x="10839" y="0"/>
                  </a:lnTo>
                  <a:lnTo>
                    <a:pt x="10609" y="0"/>
                  </a:lnTo>
                  <a:lnTo>
                    <a:pt x="10073" y="0"/>
                  </a:lnTo>
                  <a:lnTo>
                    <a:pt x="9848" y="0"/>
                  </a:lnTo>
                  <a:lnTo>
                    <a:pt x="9693" y="0"/>
                  </a:lnTo>
                  <a:lnTo>
                    <a:pt x="9005" y="0"/>
                  </a:lnTo>
                  <a:lnTo>
                    <a:pt x="8625" y="0"/>
                  </a:lnTo>
                  <a:lnTo>
                    <a:pt x="8166" y="0"/>
                  </a:lnTo>
                  <a:lnTo>
                    <a:pt x="7939" y="0"/>
                  </a:lnTo>
                  <a:lnTo>
                    <a:pt x="7251" y="0"/>
                  </a:lnTo>
                  <a:lnTo>
                    <a:pt x="6794" y="0"/>
                  </a:lnTo>
                  <a:lnTo>
                    <a:pt x="6257" y="0"/>
                  </a:lnTo>
                  <a:lnTo>
                    <a:pt x="6028" y="0"/>
                  </a:lnTo>
                  <a:lnTo>
                    <a:pt x="5955" y="0"/>
                  </a:lnTo>
                  <a:lnTo>
                    <a:pt x="4580" y="0"/>
                  </a:lnTo>
                  <a:lnTo>
                    <a:pt x="4504" y="0"/>
                  </a:lnTo>
                  <a:lnTo>
                    <a:pt x="4427" y="0"/>
                  </a:lnTo>
                  <a:lnTo>
                    <a:pt x="3817" y="0"/>
                  </a:lnTo>
                  <a:lnTo>
                    <a:pt x="3665" y="0"/>
                  </a:lnTo>
                  <a:lnTo>
                    <a:pt x="3817" y="0"/>
                  </a:lnTo>
                  <a:lnTo>
                    <a:pt x="4198" y="0"/>
                  </a:lnTo>
                  <a:lnTo>
                    <a:pt x="4809" y="0"/>
                  </a:lnTo>
                  <a:lnTo>
                    <a:pt x="4733" y="0"/>
                  </a:lnTo>
                  <a:lnTo>
                    <a:pt x="4964" y="0"/>
                  </a:lnTo>
                  <a:lnTo>
                    <a:pt x="5726" y="0"/>
                  </a:lnTo>
                  <a:lnTo>
                    <a:pt x="6257" y="0"/>
                  </a:lnTo>
                  <a:lnTo>
                    <a:pt x="12440" y="0"/>
                  </a:lnTo>
                  <a:lnTo>
                    <a:pt x="15110" y="0"/>
                  </a:lnTo>
                  <a:lnTo>
                    <a:pt x="8625" y="0"/>
                  </a:lnTo>
                  <a:lnTo>
                    <a:pt x="5955" y="0"/>
                  </a:lnTo>
                  <a:lnTo>
                    <a:pt x="5572" y="0"/>
                  </a:lnTo>
                  <a:lnTo>
                    <a:pt x="5189" y="0"/>
                  </a:lnTo>
                  <a:lnTo>
                    <a:pt x="4733" y="0"/>
                  </a:lnTo>
                  <a:lnTo>
                    <a:pt x="4504" y="0"/>
                  </a:lnTo>
                  <a:lnTo>
                    <a:pt x="4120" y="0"/>
                  </a:lnTo>
                  <a:lnTo>
                    <a:pt x="3588" y="0"/>
                  </a:lnTo>
                  <a:lnTo>
                    <a:pt x="2902" y="0"/>
                  </a:lnTo>
                  <a:lnTo>
                    <a:pt x="2212" y="0"/>
                  </a:lnTo>
                  <a:lnTo>
                    <a:pt x="20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27" y="0"/>
                  </a:lnTo>
                  <a:lnTo>
                    <a:pt x="1527" y="0"/>
                  </a:lnTo>
                  <a:lnTo>
                    <a:pt x="3281" y="0"/>
                  </a:lnTo>
                  <a:lnTo>
                    <a:pt x="3435" y="0"/>
                  </a:lnTo>
                  <a:lnTo>
                    <a:pt x="3972" y="0"/>
                  </a:lnTo>
                  <a:lnTo>
                    <a:pt x="4350" y="0"/>
                  </a:lnTo>
                  <a:lnTo>
                    <a:pt x="4504" y="0"/>
                  </a:lnTo>
                  <a:lnTo>
                    <a:pt x="4733" y="0"/>
                  </a:lnTo>
                  <a:lnTo>
                    <a:pt x="5955" y="0"/>
                  </a:lnTo>
                  <a:lnTo>
                    <a:pt x="6257" y="0"/>
                  </a:lnTo>
                  <a:lnTo>
                    <a:pt x="7633" y="0"/>
                  </a:lnTo>
                  <a:lnTo>
                    <a:pt x="8395" y="0"/>
                  </a:lnTo>
                  <a:lnTo>
                    <a:pt x="9005" y="0"/>
                  </a:lnTo>
                  <a:lnTo>
                    <a:pt x="9693" y="0"/>
                  </a:lnTo>
                  <a:lnTo>
                    <a:pt x="10686" y="0"/>
                  </a:lnTo>
                  <a:lnTo>
                    <a:pt x="12977" y="0"/>
                  </a:lnTo>
                  <a:lnTo>
                    <a:pt x="14118" y="0"/>
                  </a:lnTo>
                  <a:lnTo>
                    <a:pt x="14808" y="0"/>
                  </a:lnTo>
                  <a:lnTo>
                    <a:pt x="14884" y="0"/>
                  </a:lnTo>
                  <a:lnTo>
                    <a:pt x="16333" y="0"/>
                  </a:lnTo>
                  <a:lnTo>
                    <a:pt x="16333" y="0"/>
                  </a:lnTo>
                  <a:lnTo>
                    <a:pt x="17094" y="0"/>
                  </a:lnTo>
                  <a:lnTo>
                    <a:pt x="17171" y="0"/>
                  </a:lnTo>
                  <a:lnTo>
                    <a:pt x="18316" y="0"/>
                  </a:lnTo>
                  <a:lnTo>
                    <a:pt x="18623" y="0"/>
                  </a:lnTo>
                  <a:lnTo>
                    <a:pt x="18469" y="0"/>
                  </a:lnTo>
                  <a:lnTo>
                    <a:pt x="18469" y="0"/>
                  </a:lnTo>
                  <a:lnTo>
                    <a:pt x="18929" y="0"/>
                  </a:lnTo>
                  <a:lnTo>
                    <a:pt x="19079" y="0"/>
                  </a:lnTo>
                  <a:lnTo>
                    <a:pt x="19386" y="0"/>
                  </a:lnTo>
                  <a:lnTo>
                    <a:pt x="19845" y="0"/>
                  </a:lnTo>
                  <a:lnTo>
                    <a:pt x="20607" y="0"/>
                  </a:lnTo>
                  <a:lnTo>
                    <a:pt x="20607" y="0"/>
                  </a:lnTo>
                  <a:lnTo>
                    <a:pt x="20760" y="0"/>
                  </a:lnTo>
                  <a:lnTo>
                    <a:pt x="20836" y="0"/>
                  </a:lnTo>
                  <a:lnTo>
                    <a:pt x="20607" y="0"/>
                  </a:lnTo>
                  <a:lnTo>
                    <a:pt x="20914" y="0"/>
                  </a:lnTo>
                  <a:lnTo>
                    <a:pt x="21139" y="0"/>
                  </a:lnTo>
                  <a:lnTo>
                    <a:pt x="21369" y="0"/>
                  </a:lnTo>
                  <a:lnTo>
                    <a:pt x="21522" y="0"/>
                  </a:lnTo>
                  <a:lnTo>
                    <a:pt x="21600" y="0"/>
                  </a:lnTo>
                  <a:lnTo>
                    <a:pt x="21522" y="0"/>
                  </a:lnTo>
                  <a:lnTo>
                    <a:pt x="21293" y="0"/>
                  </a:lnTo>
                  <a:lnTo>
                    <a:pt x="21369" y="0"/>
                  </a:lnTo>
                  <a:lnTo>
                    <a:pt x="21139" y="0"/>
                  </a:lnTo>
                  <a:lnTo>
                    <a:pt x="21216" y="0"/>
                  </a:lnTo>
                  <a:lnTo>
                    <a:pt x="21216" y="0"/>
                  </a:lnTo>
                  <a:lnTo>
                    <a:pt x="20987" y="0"/>
                  </a:lnTo>
                  <a:lnTo>
                    <a:pt x="21216" y="0"/>
                  </a:lnTo>
                  <a:lnTo>
                    <a:pt x="21369" y="0"/>
                  </a:lnTo>
                  <a:lnTo>
                    <a:pt x="21369" y="0"/>
                  </a:lnTo>
                  <a:lnTo>
                    <a:pt x="21139" y="0"/>
                  </a:lnTo>
                  <a:lnTo>
                    <a:pt x="20987" y="0"/>
                  </a:lnTo>
                  <a:lnTo>
                    <a:pt x="21139" y="0"/>
                  </a:lnTo>
                  <a:lnTo>
                    <a:pt x="21139" y="0"/>
                  </a:lnTo>
                  <a:lnTo>
                    <a:pt x="21293" y="0"/>
                  </a:lnTo>
                  <a:lnTo>
                    <a:pt x="21522" y="0"/>
                  </a:lnTo>
                  <a:lnTo>
                    <a:pt x="21369" y="0"/>
                  </a:lnTo>
                  <a:lnTo>
                    <a:pt x="21139" y="0"/>
                  </a:lnTo>
                  <a:lnTo>
                    <a:pt x="20607" y="0"/>
                  </a:lnTo>
                  <a:lnTo>
                    <a:pt x="2037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7" name="曲线"/>
            <p:cNvSpPr>
              <a:spLocks/>
            </p:cNvSpPr>
            <p:nvPr/>
          </p:nvSpPr>
          <p:spPr>
            <a:xfrm>
              <a:off x="2804686" y="3151153"/>
              <a:ext cx="101394" cy="1172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376" y="0"/>
                  </a:moveTo>
                  <a:lnTo>
                    <a:pt x="4189" y="0"/>
                  </a:lnTo>
                  <a:lnTo>
                    <a:pt x="3256" y="0"/>
                  </a:lnTo>
                  <a:lnTo>
                    <a:pt x="2700" y="0"/>
                  </a:lnTo>
                  <a:lnTo>
                    <a:pt x="2513" y="0"/>
                  </a:lnTo>
                  <a:lnTo>
                    <a:pt x="2045" y="0"/>
                  </a:lnTo>
                  <a:lnTo>
                    <a:pt x="1769" y="0"/>
                  </a:lnTo>
                  <a:lnTo>
                    <a:pt x="1582" y="0"/>
                  </a:lnTo>
                  <a:lnTo>
                    <a:pt x="1210" y="0"/>
                  </a:lnTo>
                  <a:lnTo>
                    <a:pt x="1302" y="0"/>
                  </a:lnTo>
                  <a:lnTo>
                    <a:pt x="1582" y="0"/>
                  </a:lnTo>
                  <a:lnTo>
                    <a:pt x="1676" y="0"/>
                  </a:lnTo>
                  <a:lnTo>
                    <a:pt x="1863" y="0"/>
                  </a:lnTo>
                  <a:lnTo>
                    <a:pt x="1863" y="0"/>
                  </a:lnTo>
                  <a:lnTo>
                    <a:pt x="2232" y="0"/>
                  </a:lnTo>
                  <a:lnTo>
                    <a:pt x="2326" y="0"/>
                  </a:lnTo>
                  <a:lnTo>
                    <a:pt x="2326" y="0"/>
                  </a:lnTo>
                  <a:lnTo>
                    <a:pt x="2979" y="0"/>
                  </a:lnTo>
                  <a:lnTo>
                    <a:pt x="3256" y="0"/>
                  </a:lnTo>
                  <a:lnTo>
                    <a:pt x="3629" y="0"/>
                  </a:lnTo>
                  <a:lnTo>
                    <a:pt x="4003" y="0"/>
                  </a:lnTo>
                  <a:lnTo>
                    <a:pt x="3723" y="0"/>
                  </a:lnTo>
                  <a:lnTo>
                    <a:pt x="4096" y="0"/>
                  </a:lnTo>
                  <a:lnTo>
                    <a:pt x="4189" y="0"/>
                  </a:lnTo>
                  <a:lnTo>
                    <a:pt x="4189" y="0"/>
                  </a:lnTo>
                  <a:lnTo>
                    <a:pt x="3629" y="0"/>
                  </a:lnTo>
                  <a:lnTo>
                    <a:pt x="3629" y="0"/>
                  </a:lnTo>
                  <a:lnTo>
                    <a:pt x="3443" y="0"/>
                  </a:lnTo>
                  <a:lnTo>
                    <a:pt x="2513" y="0"/>
                  </a:lnTo>
                  <a:lnTo>
                    <a:pt x="2513" y="0"/>
                  </a:lnTo>
                  <a:lnTo>
                    <a:pt x="2232" y="0"/>
                  </a:lnTo>
                  <a:lnTo>
                    <a:pt x="2045" y="0"/>
                  </a:lnTo>
                  <a:lnTo>
                    <a:pt x="1676" y="0"/>
                  </a:lnTo>
                  <a:lnTo>
                    <a:pt x="1302" y="0"/>
                  </a:lnTo>
                  <a:lnTo>
                    <a:pt x="835" y="0"/>
                  </a:lnTo>
                  <a:lnTo>
                    <a:pt x="746" y="0"/>
                  </a:lnTo>
                  <a:lnTo>
                    <a:pt x="0" y="0"/>
                  </a:lnTo>
                  <a:lnTo>
                    <a:pt x="835" y="0"/>
                  </a:lnTo>
                  <a:lnTo>
                    <a:pt x="10148" y="0"/>
                  </a:lnTo>
                  <a:lnTo>
                    <a:pt x="10703" y="0"/>
                  </a:lnTo>
                  <a:lnTo>
                    <a:pt x="10609" y="0"/>
                  </a:lnTo>
                  <a:lnTo>
                    <a:pt x="10703" y="0"/>
                  </a:lnTo>
                  <a:lnTo>
                    <a:pt x="10984" y="0"/>
                  </a:lnTo>
                  <a:lnTo>
                    <a:pt x="14152" y="0"/>
                  </a:lnTo>
                  <a:lnTo>
                    <a:pt x="14333" y="0"/>
                  </a:lnTo>
                  <a:lnTo>
                    <a:pt x="14800" y="0"/>
                  </a:lnTo>
                  <a:lnTo>
                    <a:pt x="15731" y="0"/>
                  </a:lnTo>
                  <a:lnTo>
                    <a:pt x="16197" y="0"/>
                  </a:lnTo>
                  <a:lnTo>
                    <a:pt x="16197" y="0"/>
                  </a:lnTo>
                  <a:lnTo>
                    <a:pt x="16572" y="0"/>
                  </a:lnTo>
                  <a:lnTo>
                    <a:pt x="17034" y="0"/>
                  </a:lnTo>
                  <a:lnTo>
                    <a:pt x="16940" y="0"/>
                  </a:lnTo>
                  <a:lnTo>
                    <a:pt x="16940" y="0"/>
                  </a:lnTo>
                  <a:lnTo>
                    <a:pt x="17222" y="0"/>
                  </a:lnTo>
                  <a:lnTo>
                    <a:pt x="17222" y="0"/>
                  </a:lnTo>
                  <a:lnTo>
                    <a:pt x="17594" y="0"/>
                  </a:lnTo>
                  <a:lnTo>
                    <a:pt x="18338" y="0"/>
                  </a:lnTo>
                  <a:lnTo>
                    <a:pt x="18805" y="0"/>
                  </a:lnTo>
                  <a:lnTo>
                    <a:pt x="19735" y="0"/>
                  </a:lnTo>
                  <a:lnTo>
                    <a:pt x="19548" y="0"/>
                  </a:lnTo>
                  <a:lnTo>
                    <a:pt x="19829" y="0"/>
                  </a:lnTo>
                  <a:lnTo>
                    <a:pt x="20016" y="0"/>
                  </a:lnTo>
                  <a:lnTo>
                    <a:pt x="20851" y="0"/>
                  </a:lnTo>
                  <a:lnTo>
                    <a:pt x="20944" y="0"/>
                  </a:lnTo>
                  <a:lnTo>
                    <a:pt x="19081" y="0"/>
                  </a:lnTo>
                  <a:lnTo>
                    <a:pt x="19081" y="0"/>
                  </a:lnTo>
                  <a:lnTo>
                    <a:pt x="21594" y="0"/>
                  </a:lnTo>
                  <a:lnTo>
                    <a:pt x="20851" y="0"/>
                  </a:lnTo>
                  <a:lnTo>
                    <a:pt x="19922" y="0"/>
                  </a:lnTo>
                  <a:lnTo>
                    <a:pt x="19454" y="0"/>
                  </a:lnTo>
                  <a:lnTo>
                    <a:pt x="19081" y="0"/>
                  </a:lnTo>
                  <a:lnTo>
                    <a:pt x="18805" y="0"/>
                  </a:lnTo>
                  <a:lnTo>
                    <a:pt x="17594" y="0"/>
                  </a:lnTo>
                  <a:lnTo>
                    <a:pt x="17409" y="0"/>
                  </a:lnTo>
                  <a:lnTo>
                    <a:pt x="16940" y="0"/>
                  </a:lnTo>
                  <a:lnTo>
                    <a:pt x="16478" y="0"/>
                  </a:lnTo>
                  <a:lnTo>
                    <a:pt x="16197" y="0"/>
                  </a:lnTo>
                  <a:lnTo>
                    <a:pt x="15544" y="0"/>
                  </a:lnTo>
                  <a:lnTo>
                    <a:pt x="14614" y="0"/>
                  </a:lnTo>
                  <a:lnTo>
                    <a:pt x="14152" y="0"/>
                  </a:lnTo>
                  <a:lnTo>
                    <a:pt x="13403" y="0"/>
                  </a:lnTo>
                  <a:lnTo>
                    <a:pt x="12848" y="0"/>
                  </a:lnTo>
                  <a:lnTo>
                    <a:pt x="12006" y="0"/>
                  </a:lnTo>
                  <a:lnTo>
                    <a:pt x="11544" y="0"/>
                  </a:lnTo>
                  <a:lnTo>
                    <a:pt x="11170" y="0"/>
                  </a:lnTo>
                  <a:lnTo>
                    <a:pt x="10520" y="0"/>
                  </a:lnTo>
                  <a:lnTo>
                    <a:pt x="9493" y="0"/>
                  </a:lnTo>
                  <a:lnTo>
                    <a:pt x="9030" y="0"/>
                  </a:lnTo>
                  <a:lnTo>
                    <a:pt x="7726" y="0"/>
                  </a:lnTo>
                  <a:lnTo>
                    <a:pt x="7166" y="0"/>
                  </a:lnTo>
                  <a:lnTo>
                    <a:pt x="6517" y="0"/>
                  </a:lnTo>
                  <a:lnTo>
                    <a:pt x="5957" y="0"/>
                  </a:lnTo>
                  <a:lnTo>
                    <a:pt x="5586" y="0"/>
                  </a:lnTo>
                  <a:lnTo>
                    <a:pt x="5586" y="0"/>
                  </a:lnTo>
                  <a:lnTo>
                    <a:pt x="5120" y="0"/>
                  </a:lnTo>
                  <a:lnTo>
                    <a:pt x="4652" y="0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8" name="曲线"/>
            <p:cNvSpPr>
              <a:spLocks/>
            </p:cNvSpPr>
            <p:nvPr/>
          </p:nvSpPr>
          <p:spPr>
            <a:xfrm>
              <a:off x="2779331" y="3227095"/>
              <a:ext cx="9187" cy="1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8" y="0"/>
                  </a:moveTo>
                  <a:lnTo>
                    <a:pt x="10309" y="0"/>
                  </a:lnTo>
                  <a:lnTo>
                    <a:pt x="21600" y="0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49" name="曲线"/>
            <p:cNvSpPr>
              <a:spLocks/>
            </p:cNvSpPr>
            <p:nvPr/>
          </p:nvSpPr>
          <p:spPr>
            <a:xfrm>
              <a:off x="2754415" y="3165771"/>
              <a:ext cx="69942" cy="659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414" y="0"/>
                  </a:moveTo>
                  <a:lnTo>
                    <a:pt x="17277" y="0"/>
                  </a:lnTo>
                  <a:lnTo>
                    <a:pt x="16471" y="0"/>
                  </a:lnTo>
                  <a:lnTo>
                    <a:pt x="16065" y="0"/>
                  </a:lnTo>
                  <a:lnTo>
                    <a:pt x="15253" y="0"/>
                  </a:lnTo>
                  <a:lnTo>
                    <a:pt x="14446" y="0"/>
                  </a:lnTo>
                  <a:lnTo>
                    <a:pt x="13099" y="0"/>
                  </a:lnTo>
                  <a:lnTo>
                    <a:pt x="12150" y="0"/>
                  </a:lnTo>
                  <a:lnTo>
                    <a:pt x="11473" y="0"/>
                  </a:lnTo>
                  <a:lnTo>
                    <a:pt x="11345" y="0"/>
                  </a:lnTo>
                  <a:lnTo>
                    <a:pt x="10803" y="0"/>
                  </a:lnTo>
                  <a:lnTo>
                    <a:pt x="10395" y="0"/>
                  </a:lnTo>
                  <a:lnTo>
                    <a:pt x="10395" y="0"/>
                  </a:lnTo>
                  <a:lnTo>
                    <a:pt x="9990" y="0"/>
                  </a:lnTo>
                  <a:lnTo>
                    <a:pt x="9049" y="0"/>
                  </a:lnTo>
                  <a:lnTo>
                    <a:pt x="9049" y="0"/>
                  </a:lnTo>
                  <a:lnTo>
                    <a:pt x="8371" y="0"/>
                  </a:lnTo>
                  <a:lnTo>
                    <a:pt x="7836" y="0"/>
                  </a:lnTo>
                  <a:lnTo>
                    <a:pt x="6751" y="0"/>
                  </a:lnTo>
                  <a:lnTo>
                    <a:pt x="6074" y="0"/>
                  </a:lnTo>
                  <a:lnTo>
                    <a:pt x="5674" y="0"/>
                  </a:lnTo>
                  <a:lnTo>
                    <a:pt x="5674" y="0"/>
                  </a:lnTo>
                  <a:lnTo>
                    <a:pt x="5810" y="0"/>
                  </a:lnTo>
                  <a:lnTo>
                    <a:pt x="5674" y="0"/>
                  </a:lnTo>
                  <a:lnTo>
                    <a:pt x="5403" y="0"/>
                  </a:lnTo>
                  <a:lnTo>
                    <a:pt x="5133" y="0"/>
                  </a:lnTo>
                  <a:lnTo>
                    <a:pt x="5133" y="0"/>
                  </a:lnTo>
                  <a:lnTo>
                    <a:pt x="4997" y="0"/>
                  </a:lnTo>
                  <a:lnTo>
                    <a:pt x="4727" y="0"/>
                  </a:lnTo>
                  <a:lnTo>
                    <a:pt x="5268" y="0"/>
                  </a:lnTo>
                  <a:lnTo>
                    <a:pt x="5674" y="0"/>
                  </a:lnTo>
                  <a:lnTo>
                    <a:pt x="5945" y="0"/>
                  </a:lnTo>
                  <a:lnTo>
                    <a:pt x="5810" y="0"/>
                  </a:lnTo>
                  <a:lnTo>
                    <a:pt x="3920" y="0"/>
                  </a:lnTo>
                  <a:lnTo>
                    <a:pt x="2702" y="0"/>
                  </a:lnTo>
                  <a:lnTo>
                    <a:pt x="2438" y="0"/>
                  </a:lnTo>
                  <a:lnTo>
                    <a:pt x="948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548" y="0"/>
                  </a:lnTo>
                  <a:lnTo>
                    <a:pt x="6" y="0"/>
                  </a:lnTo>
                  <a:lnTo>
                    <a:pt x="277" y="0"/>
                  </a:lnTo>
                  <a:lnTo>
                    <a:pt x="6" y="0"/>
                  </a:lnTo>
                  <a:lnTo>
                    <a:pt x="277" y="0"/>
                  </a:lnTo>
                  <a:lnTo>
                    <a:pt x="682" y="0"/>
                  </a:lnTo>
                  <a:lnTo>
                    <a:pt x="1353" y="0"/>
                  </a:lnTo>
                  <a:lnTo>
                    <a:pt x="1760" y="0"/>
                  </a:lnTo>
                  <a:lnTo>
                    <a:pt x="2031" y="0"/>
                  </a:lnTo>
                  <a:lnTo>
                    <a:pt x="2566" y="0"/>
                  </a:lnTo>
                  <a:lnTo>
                    <a:pt x="2973" y="0"/>
                  </a:lnTo>
                  <a:lnTo>
                    <a:pt x="2973" y="0"/>
                  </a:lnTo>
                  <a:lnTo>
                    <a:pt x="3649" y="0"/>
                  </a:lnTo>
                  <a:lnTo>
                    <a:pt x="3649" y="0"/>
                  </a:lnTo>
                  <a:lnTo>
                    <a:pt x="3920" y="0"/>
                  </a:lnTo>
                  <a:lnTo>
                    <a:pt x="4321" y="0"/>
                  </a:lnTo>
                  <a:lnTo>
                    <a:pt x="4592" y="0"/>
                  </a:lnTo>
                  <a:lnTo>
                    <a:pt x="10531" y="0"/>
                  </a:lnTo>
                  <a:lnTo>
                    <a:pt x="15524" y="0"/>
                  </a:lnTo>
                  <a:lnTo>
                    <a:pt x="16608" y="0"/>
                  </a:lnTo>
                  <a:lnTo>
                    <a:pt x="16735" y="0"/>
                  </a:lnTo>
                  <a:lnTo>
                    <a:pt x="17414" y="0"/>
                  </a:lnTo>
                  <a:lnTo>
                    <a:pt x="17954" y="0"/>
                  </a:lnTo>
                  <a:lnTo>
                    <a:pt x="18491" y="0"/>
                  </a:lnTo>
                  <a:lnTo>
                    <a:pt x="18762" y="0"/>
                  </a:lnTo>
                  <a:lnTo>
                    <a:pt x="19167" y="0"/>
                  </a:lnTo>
                  <a:lnTo>
                    <a:pt x="19167" y="0"/>
                  </a:lnTo>
                  <a:lnTo>
                    <a:pt x="20516" y="0"/>
                  </a:lnTo>
                  <a:lnTo>
                    <a:pt x="20786" y="0"/>
                  </a:lnTo>
                  <a:lnTo>
                    <a:pt x="2078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464" y="0"/>
                  </a:lnTo>
                  <a:lnTo>
                    <a:pt x="20921" y="0"/>
                  </a:lnTo>
                  <a:lnTo>
                    <a:pt x="21328" y="0"/>
                  </a:lnTo>
                  <a:lnTo>
                    <a:pt x="20786" y="0"/>
                  </a:lnTo>
                  <a:lnTo>
                    <a:pt x="20245" y="0"/>
                  </a:lnTo>
                  <a:lnTo>
                    <a:pt x="19845" y="0"/>
                  </a:lnTo>
                  <a:lnTo>
                    <a:pt x="18896" y="0"/>
                  </a:lnTo>
                  <a:lnTo>
                    <a:pt x="18896" y="0"/>
                  </a:lnTo>
                  <a:lnTo>
                    <a:pt x="18762" y="0"/>
                  </a:lnTo>
                  <a:lnTo>
                    <a:pt x="18225" y="0"/>
                  </a:lnTo>
                  <a:lnTo>
                    <a:pt x="18225" y="0"/>
                  </a:lnTo>
                  <a:lnTo>
                    <a:pt x="17954" y="0"/>
                  </a:lnTo>
                  <a:lnTo>
                    <a:pt x="17820" y="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0" name="曲线"/>
            <p:cNvSpPr>
              <a:spLocks/>
            </p:cNvSpPr>
            <p:nvPr/>
          </p:nvSpPr>
          <p:spPr>
            <a:xfrm>
              <a:off x="2573075" y="3085640"/>
              <a:ext cx="157342" cy="10142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617" y="0"/>
                  </a:moveTo>
                  <a:lnTo>
                    <a:pt x="13497" y="0"/>
                  </a:lnTo>
                  <a:lnTo>
                    <a:pt x="13139" y="0"/>
                  </a:lnTo>
                  <a:lnTo>
                    <a:pt x="12898" y="0"/>
                  </a:lnTo>
                  <a:lnTo>
                    <a:pt x="12539" y="0"/>
                  </a:lnTo>
                  <a:lnTo>
                    <a:pt x="12238" y="0"/>
                  </a:lnTo>
                  <a:lnTo>
                    <a:pt x="11820" y="0"/>
                  </a:lnTo>
                  <a:lnTo>
                    <a:pt x="11700" y="0"/>
                  </a:lnTo>
                  <a:lnTo>
                    <a:pt x="11820" y="0"/>
                  </a:lnTo>
                  <a:lnTo>
                    <a:pt x="11578" y="0"/>
                  </a:lnTo>
                  <a:lnTo>
                    <a:pt x="11277" y="0"/>
                  </a:lnTo>
                  <a:lnTo>
                    <a:pt x="11100" y="0"/>
                  </a:lnTo>
                  <a:lnTo>
                    <a:pt x="10980" y="0"/>
                  </a:lnTo>
                  <a:lnTo>
                    <a:pt x="10739" y="0"/>
                  </a:lnTo>
                  <a:lnTo>
                    <a:pt x="10739" y="0"/>
                  </a:lnTo>
                  <a:lnTo>
                    <a:pt x="10497" y="0"/>
                  </a:lnTo>
                  <a:lnTo>
                    <a:pt x="10438" y="0"/>
                  </a:lnTo>
                  <a:lnTo>
                    <a:pt x="10497" y="0"/>
                  </a:lnTo>
                  <a:lnTo>
                    <a:pt x="10438" y="0"/>
                  </a:lnTo>
                  <a:lnTo>
                    <a:pt x="10140" y="0"/>
                  </a:lnTo>
                  <a:lnTo>
                    <a:pt x="9839" y="0"/>
                  </a:lnTo>
                  <a:lnTo>
                    <a:pt x="9180" y="0"/>
                  </a:lnTo>
                  <a:lnTo>
                    <a:pt x="8700" y="0"/>
                  </a:lnTo>
                  <a:lnTo>
                    <a:pt x="8340" y="0"/>
                  </a:lnTo>
                  <a:lnTo>
                    <a:pt x="8038" y="0"/>
                  </a:lnTo>
                  <a:lnTo>
                    <a:pt x="7680" y="0"/>
                  </a:lnTo>
                  <a:lnTo>
                    <a:pt x="7438" y="0"/>
                  </a:lnTo>
                  <a:lnTo>
                    <a:pt x="7199" y="0"/>
                  </a:lnTo>
                  <a:lnTo>
                    <a:pt x="7141" y="0"/>
                  </a:lnTo>
                  <a:lnTo>
                    <a:pt x="7438" y="0"/>
                  </a:lnTo>
                  <a:lnTo>
                    <a:pt x="7620" y="0"/>
                  </a:lnTo>
                  <a:lnTo>
                    <a:pt x="7680" y="0"/>
                  </a:lnTo>
                  <a:lnTo>
                    <a:pt x="7199" y="0"/>
                  </a:lnTo>
                  <a:lnTo>
                    <a:pt x="7021" y="0"/>
                  </a:lnTo>
                  <a:lnTo>
                    <a:pt x="6539" y="0"/>
                  </a:lnTo>
                  <a:lnTo>
                    <a:pt x="5581" y="0"/>
                  </a:lnTo>
                  <a:lnTo>
                    <a:pt x="5219" y="0"/>
                  </a:lnTo>
                  <a:lnTo>
                    <a:pt x="4681" y="0"/>
                  </a:lnTo>
                  <a:lnTo>
                    <a:pt x="4319" y="0"/>
                  </a:lnTo>
                  <a:lnTo>
                    <a:pt x="4021" y="0"/>
                  </a:lnTo>
                  <a:lnTo>
                    <a:pt x="3840" y="0"/>
                  </a:lnTo>
                  <a:lnTo>
                    <a:pt x="3720" y="0"/>
                  </a:lnTo>
                  <a:lnTo>
                    <a:pt x="3539" y="0"/>
                  </a:lnTo>
                  <a:lnTo>
                    <a:pt x="3299" y="0"/>
                  </a:lnTo>
                  <a:lnTo>
                    <a:pt x="3299" y="0"/>
                  </a:lnTo>
                  <a:lnTo>
                    <a:pt x="3182" y="0"/>
                  </a:lnTo>
                  <a:lnTo>
                    <a:pt x="2699" y="0"/>
                  </a:lnTo>
                  <a:lnTo>
                    <a:pt x="2401" y="0"/>
                  </a:lnTo>
                  <a:lnTo>
                    <a:pt x="2100" y="0"/>
                  </a:lnTo>
                  <a:lnTo>
                    <a:pt x="2041" y="0"/>
                  </a:lnTo>
                  <a:lnTo>
                    <a:pt x="1919" y="0"/>
                  </a:lnTo>
                  <a:lnTo>
                    <a:pt x="1919" y="0"/>
                  </a:lnTo>
                  <a:lnTo>
                    <a:pt x="1622" y="0"/>
                  </a:lnTo>
                  <a:lnTo>
                    <a:pt x="1321" y="0"/>
                  </a:lnTo>
                  <a:lnTo>
                    <a:pt x="1141" y="0"/>
                  </a:lnTo>
                  <a:lnTo>
                    <a:pt x="842" y="0"/>
                  </a:lnTo>
                  <a:lnTo>
                    <a:pt x="721" y="0"/>
                  </a:lnTo>
                  <a:lnTo>
                    <a:pt x="420" y="0"/>
                  </a:lnTo>
                  <a:lnTo>
                    <a:pt x="180" y="0"/>
                  </a:lnTo>
                  <a:lnTo>
                    <a:pt x="1" y="0"/>
                  </a:lnTo>
                  <a:lnTo>
                    <a:pt x="120" y="0"/>
                  </a:lnTo>
                  <a:lnTo>
                    <a:pt x="239" y="0"/>
                  </a:lnTo>
                  <a:lnTo>
                    <a:pt x="180" y="0"/>
                  </a:lnTo>
                  <a:lnTo>
                    <a:pt x="239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481" y="0"/>
                  </a:lnTo>
                  <a:lnTo>
                    <a:pt x="899" y="0"/>
                  </a:lnTo>
                  <a:lnTo>
                    <a:pt x="1200" y="0"/>
                  </a:lnTo>
                  <a:lnTo>
                    <a:pt x="1321" y="0"/>
                  </a:lnTo>
                  <a:lnTo>
                    <a:pt x="1739" y="0"/>
                  </a:lnTo>
                  <a:lnTo>
                    <a:pt x="1981" y="0"/>
                  </a:lnTo>
                  <a:lnTo>
                    <a:pt x="2221" y="0"/>
                  </a:lnTo>
                  <a:lnTo>
                    <a:pt x="2699" y="0"/>
                  </a:lnTo>
                  <a:lnTo>
                    <a:pt x="2699" y="0"/>
                  </a:lnTo>
                  <a:lnTo>
                    <a:pt x="2699" y="0"/>
                  </a:lnTo>
                  <a:lnTo>
                    <a:pt x="2821" y="0"/>
                  </a:lnTo>
                  <a:lnTo>
                    <a:pt x="2880" y="0"/>
                  </a:lnTo>
                  <a:lnTo>
                    <a:pt x="3600" y="0"/>
                  </a:lnTo>
                  <a:lnTo>
                    <a:pt x="4021" y="0"/>
                  </a:lnTo>
                  <a:lnTo>
                    <a:pt x="4319" y="0"/>
                  </a:lnTo>
                  <a:lnTo>
                    <a:pt x="4440" y="0"/>
                  </a:lnTo>
                  <a:lnTo>
                    <a:pt x="5099" y="0"/>
                  </a:lnTo>
                  <a:lnTo>
                    <a:pt x="5400" y="0"/>
                  </a:lnTo>
                  <a:lnTo>
                    <a:pt x="5581" y="0"/>
                  </a:lnTo>
                  <a:lnTo>
                    <a:pt x="6121" y="0"/>
                  </a:lnTo>
                  <a:lnTo>
                    <a:pt x="6180" y="0"/>
                  </a:lnTo>
                  <a:lnTo>
                    <a:pt x="6478" y="0"/>
                  </a:lnTo>
                  <a:lnTo>
                    <a:pt x="6598" y="0"/>
                  </a:lnTo>
                  <a:lnTo>
                    <a:pt x="6840" y="0"/>
                  </a:lnTo>
                  <a:lnTo>
                    <a:pt x="6840" y="0"/>
                  </a:lnTo>
                  <a:lnTo>
                    <a:pt x="6899" y="0"/>
                  </a:lnTo>
                  <a:lnTo>
                    <a:pt x="7080" y="0"/>
                  </a:lnTo>
                  <a:lnTo>
                    <a:pt x="6779" y="0"/>
                  </a:lnTo>
                  <a:lnTo>
                    <a:pt x="6779" y="0"/>
                  </a:lnTo>
                  <a:lnTo>
                    <a:pt x="7021" y="0"/>
                  </a:lnTo>
                  <a:lnTo>
                    <a:pt x="7141" y="0"/>
                  </a:lnTo>
                  <a:lnTo>
                    <a:pt x="7141" y="0"/>
                  </a:lnTo>
                  <a:lnTo>
                    <a:pt x="7319" y="0"/>
                  </a:lnTo>
                  <a:lnTo>
                    <a:pt x="7319" y="0"/>
                  </a:lnTo>
                  <a:lnTo>
                    <a:pt x="7438" y="0"/>
                  </a:lnTo>
                  <a:lnTo>
                    <a:pt x="7680" y="0"/>
                  </a:lnTo>
                  <a:lnTo>
                    <a:pt x="7920" y="0"/>
                  </a:lnTo>
                  <a:lnTo>
                    <a:pt x="8218" y="0"/>
                  </a:lnTo>
                  <a:lnTo>
                    <a:pt x="8218" y="0"/>
                  </a:lnTo>
                  <a:lnTo>
                    <a:pt x="8400" y="0"/>
                  </a:lnTo>
                  <a:lnTo>
                    <a:pt x="8641" y="0"/>
                  </a:lnTo>
                  <a:lnTo>
                    <a:pt x="8817" y="0"/>
                  </a:lnTo>
                  <a:lnTo>
                    <a:pt x="9299" y="0"/>
                  </a:lnTo>
                  <a:lnTo>
                    <a:pt x="9537" y="0"/>
                  </a:lnTo>
                  <a:lnTo>
                    <a:pt x="10020" y="0"/>
                  </a:lnTo>
                  <a:lnTo>
                    <a:pt x="10079" y="0"/>
                  </a:lnTo>
                  <a:lnTo>
                    <a:pt x="10438" y="0"/>
                  </a:lnTo>
                  <a:lnTo>
                    <a:pt x="10800" y="0"/>
                  </a:lnTo>
                  <a:lnTo>
                    <a:pt x="11218" y="0"/>
                  </a:lnTo>
                  <a:lnTo>
                    <a:pt x="11398" y="0"/>
                  </a:lnTo>
                  <a:lnTo>
                    <a:pt x="11639" y="0"/>
                  </a:lnTo>
                  <a:lnTo>
                    <a:pt x="11880" y="0"/>
                  </a:lnTo>
                  <a:lnTo>
                    <a:pt x="12179" y="0"/>
                  </a:lnTo>
                  <a:lnTo>
                    <a:pt x="12539" y="0"/>
                  </a:lnTo>
                  <a:lnTo>
                    <a:pt x="12717" y="0"/>
                  </a:lnTo>
                  <a:lnTo>
                    <a:pt x="13079" y="0"/>
                  </a:lnTo>
                  <a:lnTo>
                    <a:pt x="13139" y="0"/>
                  </a:lnTo>
                  <a:lnTo>
                    <a:pt x="13018" y="0"/>
                  </a:lnTo>
                  <a:lnTo>
                    <a:pt x="12898" y="0"/>
                  </a:lnTo>
                  <a:lnTo>
                    <a:pt x="13199" y="0"/>
                  </a:lnTo>
                  <a:lnTo>
                    <a:pt x="13439" y="0"/>
                  </a:lnTo>
                  <a:lnTo>
                    <a:pt x="13737" y="0"/>
                  </a:lnTo>
                  <a:lnTo>
                    <a:pt x="14039" y="0"/>
                  </a:lnTo>
                  <a:lnTo>
                    <a:pt x="14277" y="0"/>
                  </a:lnTo>
                  <a:lnTo>
                    <a:pt x="14518" y="0"/>
                  </a:lnTo>
                  <a:lnTo>
                    <a:pt x="15176" y="0"/>
                  </a:lnTo>
                  <a:lnTo>
                    <a:pt x="15298" y="0"/>
                  </a:lnTo>
                  <a:lnTo>
                    <a:pt x="15539" y="0"/>
                  </a:lnTo>
                  <a:lnTo>
                    <a:pt x="16198" y="0"/>
                  </a:lnTo>
                  <a:lnTo>
                    <a:pt x="16438" y="0"/>
                  </a:lnTo>
                  <a:lnTo>
                    <a:pt x="16499" y="0"/>
                  </a:lnTo>
                  <a:lnTo>
                    <a:pt x="16617" y="0"/>
                  </a:lnTo>
                  <a:lnTo>
                    <a:pt x="16677" y="0"/>
                  </a:lnTo>
                  <a:lnTo>
                    <a:pt x="16797" y="0"/>
                  </a:lnTo>
                  <a:lnTo>
                    <a:pt x="17037" y="0"/>
                  </a:lnTo>
                  <a:lnTo>
                    <a:pt x="17396" y="0"/>
                  </a:lnTo>
                  <a:lnTo>
                    <a:pt x="17637" y="0"/>
                  </a:lnTo>
                  <a:lnTo>
                    <a:pt x="17878" y="0"/>
                  </a:lnTo>
                  <a:lnTo>
                    <a:pt x="18118" y="0"/>
                  </a:lnTo>
                  <a:lnTo>
                    <a:pt x="17999" y="0"/>
                  </a:lnTo>
                  <a:lnTo>
                    <a:pt x="17999" y="0"/>
                  </a:lnTo>
                  <a:lnTo>
                    <a:pt x="18236" y="0"/>
                  </a:lnTo>
                  <a:lnTo>
                    <a:pt x="18477" y="0"/>
                  </a:lnTo>
                  <a:lnTo>
                    <a:pt x="19015" y="0"/>
                  </a:lnTo>
                  <a:lnTo>
                    <a:pt x="19137" y="0"/>
                  </a:lnTo>
                  <a:lnTo>
                    <a:pt x="19377" y="0"/>
                  </a:lnTo>
                  <a:lnTo>
                    <a:pt x="19617" y="0"/>
                  </a:lnTo>
                  <a:lnTo>
                    <a:pt x="20277" y="0"/>
                  </a:lnTo>
                  <a:lnTo>
                    <a:pt x="20338" y="0"/>
                  </a:lnTo>
                  <a:lnTo>
                    <a:pt x="20877" y="0"/>
                  </a:lnTo>
                  <a:lnTo>
                    <a:pt x="21237" y="0"/>
                  </a:lnTo>
                  <a:lnTo>
                    <a:pt x="21535" y="0"/>
                  </a:lnTo>
                  <a:lnTo>
                    <a:pt x="21597" y="0"/>
                  </a:lnTo>
                  <a:lnTo>
                    <a:pt x="21597" y="0"/>
                  </a:lnTo>
                  <a:lnTo>
                    <a:pt x="21476" y="0"/>
                  </a:lnTo>
                  <a:lnTo>
                    <a:pt x="21178" y="0"/>
                  </a:lnTo>
                  <a:lnTo>
                    <a:pt x="20936" y="0"/>
                  </a:lnTo>
                  <a:lnTo>
                    <a:pt x="20936" y="0"/>
                  </a:lnTo>
                  <a:lnTo>
                    <a:pt x="20936" y="0"/>
                  </a:lnTo>
                  <a:lnTo>
                    <a:pt x="20696" y="0"/>
                  </a:lnTo>
                  <a:lnTo>
                    <a:pt x="20096" y="0"/>
                  </a:lnTo>
                  <a:lnTo>
                    <a:pt x="19977" y="0"/>
                  </a:lnTo>
                  <a:lnTo>
                    <a:pt x="20037" y="0"/>
                  </a:lnTo>
                  <a:lnTo>
                    <a:pt x="19916" y="0"/>
                  </a:lnTo>
                  <a:lnTo>
                    <a:pt x="19617" y="0"/>
                  </a:lnTo>
                  <a:lnTo>
                    <a:pt x="19438" y="0"/>
                  </a:lnTo>
                  <a:lnTo>
                    <a:pt x="19377" y="0"/>
                  </a:lnTo>
                  <a:lnTo>
                    <a:pt x="19317" y="0"/>
                  </a:lnTo>
                  <a:lnTo>
                    <a:pt x="18777" y="0"/>
                  </a:lnTo>
                  <a:lnTo>
                    <a:pt x="18597" y="0"/>
                  </a:lnTo>
                  <a:lnTo>
                    <a:pt x="18296" y="0"/>
                  </a:lnTo>
                  <a:lnTo>
                    <a:pt x="18236" y="0"/>
                  </a:lnTo>
                  <a:lnTo>
                    <a:pt x="17937" y="0"/>
                  </a:lnTo>
                  <a:lnTo>
                    <a:pt x="17576" y="0"/>
                  </a:lnTo>
                  <a:lnTo>
                    <a:pt x="17698" y="0"/>
                  </a:lnTo>
                  <a:lnTo>
                    <a:pt x="17818" y="0"/>
                  </a:lnTo>
                  <a:lnTo>
                    <a:pt x="17999" y="0"/>
                  </a:lnTo>
                  <a:lnTo>
                    <a:pt x="18118" y="0"/>
                  </a:lnTo>
                  <a:lnTo>
                    <a:pt x="17937" y="0"/>
                  </a:lnTo>
                  <a:lnTo>
                    <a:pt x="17637" y="0"/>
                  </a:lnTo>
                  <a:lnTo>
                    <a:pt x="17339" y="0"/>
                  </a:lnTo>
                  <a:lnTo>
                    <a:pt x="17218" y="0"/>
                  </a:lnTo>
                  <a:lnTo>
                    <a:pt x="16978" y="0"/>
                  </a:lnTo>
                  <a:lnTo>
                    <a:pt x="16677" y="0"/>
                  </a:lnTo>
                  <a:lnTo>
                    <a:pt x="16318" y="0"/>
                  </a:lnTo>
                  <a:lnTo>
                    <a:pt x="16077" y="0"/>
                  </a:lnTo>
                  <a:lnTo>
                    <a:pt x="16017" y="0"/>
                  </a:lnTo>
                  <a:lnTo>
                    <a:pt x="16138" y="0"/>
                  </a:lnTo>
                  <a:lnTo>
                    <a:pt x="15896" y="0"/>
                  </a:lnTo>
                  <a:lnTo>
                    <a:pt x="15478" y="0"/>
                  </a:lnTo>
                  <a:lnTo>
                    <a:pt x="15298" y="0"/>
                  </a:lnTo>
                  <a:lnTo>
                    <a:pt x="14938" y="0"/>
                  </a:lnTo>
                  <a:lnTo>
                    <a:pt x="14638" y="0"/>
                  </a:lnTo>
                  <a:lnTo>
                    <a:pt x="14638" y="0"/>
                  </a:lnTo>
                  <a:lnTo>
                    <a:pt x="14819" y="0"/>
                  </a:lnTo>
                  <a:lnTo>
                    <a:pt x="14878" y="0"/>
                  </a:lnTo>
                  <a:lnTo>
                    <a:pt x="14938" y="0"/>
                  </a:lnTo>
                  <a:lnTo>
                    <a:pt x="14878" y="0"/>
                  </a:lnTo>
                  <a:lnTo>
                    <a:pt x="14577" y="0"/>
                  </a:lnTo>
                  <a:lnTo>
                    <a:pt x="14098" y="0"/>
                  </a:lnTo>
                  <a:lnTo>
                    <a:pt x="14039" y="0"/>
                  </a:lnTo>
                  <a:lnTo>
                    <a:pt x="13678" y="0"/>
                  </a:lnTo>
                  <a:lnTo>
                    <a:pt x="13797" y="0"/>
                  </a:lnTo>
                  <a:lnTo>
                    <a:pt x="13797" y="0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1" name="曲线"/>
            <p:cNvSpPr>
              <a:spLocks/>
            </p:cNvSpPr>
            <p:nvPr/>
          </p:nvSpPr>
          <p:spPr>
            <a:xfrm>
              <a:off x="2508833" y="2819424"/>
              <a:ext cx="186622" cy="16568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581" y="0"/>
                  </a:moveTo>
                  <a:lnTo>
                    <a:pt x="2530" y="0"/>
                  </a:lnTo>
                  <a:lnTo>
                    <a:pt x="2631" y="0"/>
                  </a:lnTo>
                  <a:lnTo>
                    <a:pt x="2784" y="0"/>
                  </a:lnTo>
                  <a:lnTo>
                    <a:pt x="2479" y="0"/>
                  </a:lnTo>
                  <a:lnTo>
                    <a:pt x="1618" y="0"/>
                  </a:lnTo>
                  <a:lnTo>
                    <a:pt x="1618" y="0"/>
                  </a:lnTo>
                  <a:lnTo>
                    <a:pt x="1367" y="0"/>
                  </a:lnTo>
                  <a:lnTo>
                    <a:pt x="10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12" y="0"/>
                  </a:lnTo>
                  <a:lnTo>
                    <a:pt x="962" y="0"/>
                  </a:lnTo>
                  <a:lnTo>
                    <a:pt x="9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12" y="0"/>
                  </a:lnTo>
                  <a:lnTo>
                    <a:pt x="709" y="0"/>
                  </a:lnTo>
                  <a:lnTo>
                    <a:pt x="455" y="0"/>
                  </a:lnTo>
                  <a:lnTo>
                    <a:pt x="355" y="0"/>
                  </a:lnTo>
                  <a:lnTo>
                    <a:pt x="205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205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609" y="0"/>
                  </a:lnTo>
                  <a:lnTo>
                    <a:pt x="507" y="0"/>
                  </a:lnTo>
                  <a:lnTo>
                    <a:pt x="455" y="0"/>
                  </a:lnTo>
                  <a:lnTo>
                    <a:pt x="558" y="0"/>
                  </a:lnTo>
                  <a:lnTo>
                    <a:pt x="609" y="0"/>
                  </a:lnTo>
                  <a:lnTo>
                    <a:pt x="507" y="0"/>
                  </a:lnTo>
                  <a:lnTo>
                    <a:pt x="205" y="0"/>
                  </a:lnTo>
                  <a:lnTo>
                    <a:pt x="103" y="0"/>
                  </a:lnTo>
                  <a:lnTo>
                    <a:pt x="1" y="0"/>
                  </a:lnTo>
                  <a:lnTo>
                    <a:pt x="205" y="0"/>
                  </a:lnTo>
                  <a:lnTo>
                    <a:pt x="507" y="0"/>
                  </a:lnTo>
                  <a:lnTo>
                    <a:pt x="761" y="0"/>
                  </a:lnTo>
                  <a:lnTo>
                    <a:pt x="862" y="0"/>
                  </a:lnTo>
                  <a:lnTo>
                    <a:pt x="962" y="0"/>
                  </a:lnTo>
                  <a:lnTo>
                    <a:pt x="862" y="0"/>
                  </a:lnTo>
                  <a:lnTo>
                    <a:pt x="962" y="0"/>
                  </a:lnTo>
                  <a:lnTo>
                    <a:pt x="1062" y="0"/>
                  </a:lnTo>
                  <a:lnTo>
                    <a:pt x="1114" y="0"/>
                  </a:lnTo>
                  <a:lnTo>
                    <a:pt x="1316" y="0"/>
                  </a:lnTo>
                  <a:lnTo>
                    <a:pt x="2378" y="0"/>
                  </a:lnTo>
                  <a:lnTo>
                    <a:pt x="2631" y="0"/>
                  </a:lnTo>
                  <a:lnTo>
                    <a:pt x="2835" y="0"/>
                  </a:lnTo>
                  <a:lnTo>
                    <a:pt x="3086" y="0"/>
                  </a:lnTo>
                  <a:lnTo>
                    <a:pt x="3238" y="0"/>
                  </a:lnTo>
                  <a:lnTo>
                    <a:pt x="3390" y="0"/>
                  </a:lnTo>
                  <a:lnTo>
                    <a:pt x="3591" y="0"/>
                  </a:lnTo>
                  <a:lnTo>
                    <a:pt x="6021" y="0"/>
                  </a:lnTo>
                  <a:lnTo>
                    <a:pt x="6271" y="0"/>
                  </a:lnTo>
                  <a:lnTo>
                    <a:pt x="7536" y="0"/>
                  </a:lnTo>
                  <a:lnTo>
                    <a:pt x="9054" y="0"/>
                  </a:lnTo>
                  <a:lnTo>
                    <a:pt x="20281" y="0"/>
                  </a:lnTo>
                  <a:lnTo>
                    <a:pt x="20281" y="0"/>
                  </a:lnTo>
                  <a:lnTo>
                    <a:pt x="21597" y="0"/>
                  </a:lnTo>
                  <a:lnTo>
                    <a:pt x="21040" y="0"/>
                  </a:lnTo>
                  <a:lnTo>
                    <a:pt x="20837" y="0"/>
                  </a:lnTo>
                  <a:lnTo>
                    <a:pt x="20739" y="0"/>
                  </a:lnTo>
                  <a:lnTo>
                    <a:pt x="20837" y="0"/>
                  </a:lnTo>
                  <a:lnTo>
                    <a:pt x="21040" y="0"/>
                  </a:lnTo>
                  <a:lnTo>
                    <a:pt x="21040" y="0"/>
                  </a:lnTo>
                  <a:lnTo>
                    <a:pt x="20940" y="0"/>
                  </a:lnTo>
                  <a:lnTo>
                    <a:pt x="21040" y="0"/>
                  </a:lnTo>
                  <a:lnTo>
                    <a:pt x="21092" y="0"/>
                  </a:lnTo>
                  <a:lnTo>
                    <a:pt x="20990" y="0"/>
                  </a:lnTo>
                  <a:lnTo>
                    <a:pt x="20787" y="0"/>
                  </a:lnTo>
                  <a:lnTo>
                    <a:pt x="20536" y="0"/>
                  </a:lnTo>
                  <a:lnTo>
                    <a:pt x="20281" y="0"/>
                  </a:lnTo>
                  <a:lnTo>
                    <a:pt x="19322" y="0"/>
                  </a:lnTo>
                  <a:lnTo>
                    <a:pt x="19170" y="0"/>
                  </a:lnTo>
                  <a:lnTo>
                    <a:pt x="18767" y="0"/>
                  </a:lnTo>
                  <a:lnTo>
                    <a:pt x="18310" y="0"/>
                  </a:lnTo>
                  <a:lnTo>
                    <a:pt x="18207" y="0"/>
                  </a:lnTo>
                  <a:lnTo>
                    <a:pt x="18310" y="0"/>
                  </a:lnTo>
                  <a:lnTo>
                    <a:pt x="18258" y="0"/>
                  </a:lnTo>
                  <a:lnTo>
                    <a:pt x="17702" y="0"/>
                  </a:lnTo>
                  <a:lnTo>
                    <a:pt x="17400" y="0"/>
                  </a:lnTo>
                  <a:lnTo>
                    <a:pt x="16943" y="0"/>
                  </a:lnTo>
                  <a:lnTo>
                    <a:pt x="16794" y="0"/>
                  </a:lnTo>
                  <a:lnTo>
                    <a:pt x="16641" y="0"/>
                  </a:lnTo>
                  <a:lnTo>
                    <a:pt x="16387" y="0"/>
                  </a:lnTo>
                  <a:lnTo>
                    <a:pt x="16235" y="0"/>
                  </a:lnTo>
                  <a:lnTo>
                    <a:pt x="15780" y="0"/>
                  </a:lnTo>
                  <a:lnTo>
                    <a:pt x="15124" y="0"/>
                  </a:lnTo>
                  <a:lnTo>
                    <a:pt x="14517" y="0"/>
                  </a:lnTo>
                  <a:lnTo>
                    <a:pt x="14213" y="0"/>
                  </a:lnTo>
                  <a:lnTo>
                    <a:pt x="14113" y="0"/>
                  </a:lnTo>
                  <a:lnTo>
                    <a:pt x="13961" y="0"/>
                  </a:lnTo>
                  <a:lnTo>
                    <a:pt x="13910" y="0"/>
                  </a:lnTo>
                  <a:lnTo>
                    <a:pt x="14161" y="0"/>
                  </a:lnTo>
                  <a:lnTo>
                    <a:pt x="14364" y="0"/>
                  </a:lnTo>
                  <a:lnTo>
                    <a:pt x="14213" y="0"/>
                  </a:lnTo>
                  <a:lnTo>
                    <a:pt x="13859" y="0"/>
                  </a:lnTo>
                  <a:lnTo>
                    <a:pt x="13758" y="0"/>
                  </a:lnTo>
                  <a:lnTo>
                    <a:pt x="13354" y="0"/>
                  </a:lnTo>
                  <a:lnTo>
                    <a:pt x="12998" y="0"/>
                  </a:lnTo>
                  <a:lnTo>
                    <a:pt x="12442" y="0"/>
                  </a:lnTo>
                  <a:lnTo>
                    <a:pt x="11887" y="0"/>
                  </a:lnTo>
                  <a:lnTo>
                    <a:pt x="11432" y="0"/>
                  </a:lnTo>
                  <a:lnTo>
                    <a:pt x="10826" y="0"/>
                  </a:lnTo>
                  <a:lnTo>
                    <a:pt x="9812" y="0"/>
                  </a:lnTo>
                  <a:lnTo>
                    <a:pt x="9358" y="0"/>
                  </a:lnTo>
                  <a:lnTo>
                    <a:pt x="9156" y="0"/>
                  </a:lnTo>
                  <a:lnTo>
                    <a:pt x="8651" y="0"/>
                  </a:lnTo>
                  <a:lnTo>
                    <a:pt x="8193" y="0"/>
                  </a:lnTo>
                  <a:lnTo>
                    <a:pt x="7790" y="0"/>
                  </a:lnTo>
                  <a:lnTo>
                    <a:pt x="7790" y="0"/>
                  </a:lnTo>
                  <a:lnTo>
                    <a:pt x="7385" y="0"/>
                  </a:lnTo>
                  <a:lnTo>
                    <a:pt x="6526" y="0"/>
                  </a:lnTo>
                  <a:lnTo>
                    <a:pt x="6071" y="0"/>
                  </a:lnTo>
                  <a:lnTo>
                    <a:pt x="5312" y="0"/>
                  </a:lnTo>
                  <a:lnTo>
                    <a:pt x="4858" y="0"/>
                  </a:lnTo>
                  <a:lnTo>
                    <a:pt x="3844" y="0"/>
                  </a:lnTo>
                  <a:lnTo>
                    <a:pt x="3136" y="0"/>
                  </a:lnTo>
                  <a:lnTo>
                    <a:pt x="2886" y="0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2" name="曲线"/>
            <p:cNvSpPr>
              <a:spLocks/>
            </p:cNvSpPr>
            <p:nvPr/>
          </p:nvSpPr>
          <p:spPr>
            <a:xfrm>
              <a:off x="2485236" y="2765179"/>
              <a:ext cx="47657" cy="889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688" y="0"/>
                  </a:moveTo>
                  <a:lnTo>
                    <a:pt x="10505" y="0"/>
                  </a:lnTo>
                  <a:lnTo>
                    <a:pt x="10505" y="0"/>
                  </a:lnTo>
                  <a:lnTo>
                    <a:pt x="9711" y="0"/>
                  </a:lnTo>
                  <a:lnTo>
                    <a:pt x="8129" y="0"/>
                  </a:lnTo>
                  <a:lnTo>
                    <a:pt x="6151" y="0"/>
                  </a:lnTo>
                  <a:lnTo>
                    <a:pt x="4959" y="0"/>
                  </a:lnTo>
                  <a:lnTo>
                    <a:pt x="4759" y="0"/>
                  </a:lnTo>
                  <a:lnTo>
                    <a:pt x="4959" y="0"/>
                  </a:lnTo>
                  <a:lnTo>
                    <a:pt x="4759" y="0"/>
                  </a:lnTo>
                  <a:lnTo>
                    <a:pt x="4759" y="0"/>
                  </a:lnTo>
                  <a:lnTo>
                    <a:pt x="3776" y="0"/>
                  </a:lnTo>
                  <a:lnTo>
                    <a:pt x="4163" y="0"/>
                  </a:lnTo>
                  <a:lnTo>
                    <a:pt x="4759" y="0"/>
                  </a:lnTo>
                  <a:lnTo>
                    <a:pt x="4959" y="0"/>
                  </a:lnTo>
                  <a:lnTo>
                    <a:pt x="4561" y="0"/>
                  </a:lnTo>
                  <a:lnTo>
                    <a:pt x="3964" y="0"/>
                  </a:lnTo>
                  <a:lnTo>
                    <a:pt x="4759" y="0"/>
                  </a:lnTo>
                  <a:lnTo>
                    <a:pt x="4163" y="0"/>
                  </a:lnTo>
                  <a:lnTo>
                    <a:pt x="3964" y="0"/>
                  </a:lnTo>
                  <a:lnTo>
                    <a:pt x="3180" y="0"/>
                  </a:lnTo>
                  <a:lnTo>
                    <a:pt x="2782" y="0"/>
                  </a:lnTo>
                  <a:lnTo>
                    <a:pt x="1986" y="0"/>
                  </a:lnTo>
                  <a:lnTo>
                    <a:pt x="804" y="0"/>
                  </a:lnTo>
                  <a:lnTo>
                    <a:pt x="8" y="0"/>
                  </a:lnTo>
                  <a:lnTo>
                    <a:pt x="604" y="0"/>
                  </a:lnTo>
                  <a:lnTo>
                    <a:pt x="1002" y="0"/>
                  </a:lnTo>
                  <a:lnTo>
                    <a:pt x="804" y="0"/>
                  </a:lnTo>
                  <a:lnTo>
                    <a:pt x="1590" y="0"/>
                  </a:lnTo>
                  <a:lnTo>
                    <a:pt x="1986" y="0"/>
                  </a:lnTo>
                  <a:lnTo>
                    <a:pt x="3776" y="0"/>
                  </a:lnTo>
                  <a:lnTo>
                    <a:pt x="3964" y="0"/>
                  </a:lnTo>
                  <a:lnTo>
                    <a:pt x="5157" y="0"/>
                  </a:lnTo>
                  <a:lnTo>
                    <a:pt x="5753" y="0"/>
                  </a:lnTo>
                  <a:lnTo>
                    <a:pt x="6738" y="0"/>
                  </a:lnTo>
                  <a:lnTo>
                    <a:pt x="7931" y="0"/>
                  </a:lnTo>
                  <a:lnTo>
                    <a:pt x="11499" y="0"/>
                  </a:lnTo>
                  <a:lnTo>
                    <a:pt x="12086" y="0"/>
                  </a:lnTo>
                  <a:lnTo>
                    <a:pt x="12483" y="0"/>
                  </a:lnTo>
                  <a:lnTo>
                    <a:pt x="13478" y="0"/>
                  </a:lnTo>
                  <a:lnTo>
                    <a:pt x="13875" y="0"/>
                  </a:lnTo>
                  <a:lnTo>
                    <a:pt x="14074" y="0"/>
                  </a:lnTo>
                  <a:lnTo>
                    <a:pt x="14074" y="0"/>
                  </a:lnTo>
                  <a:lnTo>
                    <a:pt x="14462" y="0"/>
                  </a:lnTo>
                  <a:lnTo>
                    <a:pt x="14462" y="0"/>
                  </a:lnTo>
                  <a:lnTo>
                    <a:pt x="13875" y="0"/>
                  </a:lnTo>
                  <a:lnTo>
                    <a:pt x="14074" y="0"/>
                  </a:lnTo>
                  <a:lnTo>
                    <a:pt x="14074" y="0"/>
                  </a:lnTo>
                  <a:lnTo>
                    <a:pt x="14860" y="0"/>
                  </a:lnTo>
                  <a:lnTo>
                    <a:pt x="16052" y="0"/>
                  </a:lnTo>
                  <a:lnTo>
                    <a:pt x="17036" y="0"/>
                  </a:lnTo>
                  <a:lnTo>
                    <a:pt x="17036" y="0"/>
                  </a:lnTo>
                  <a:lnTo>
                    <a:pt x="20406" y="0"/>
                  </a:lnTo>
                  <a:lnTo>
                    <a:pt x="21600" y="0"/>
                  </a:lnTo>
                  <a:lnTo>
                    <a:pt x="21002" y="0"/>
                  </a:lnTo>
                  <a:lnTo>
                    <a:pt x="20606" y="0"/>
                  </a:lnTo>
                  <a:lnTo>
                    <a:pt x="20804" y="0"/>
                  </a:lnTo>
                  <a:lnTo>
                    <a:pt x="20406" y="0"/>
                  </a:lnTo>
                  <a:lnTo>
                    <a:pt x="18627" y="0"/>
                  </a:lnTo>
                  <a:lnTo>
                    <a:pt x="18428" y="0"/>
                  </a:lnTo>
                  <a:lnTo>
                    <a:pt x="18428" y="0"/>
                  </a:lnTo>
                  <a:lnTo>
                    <a:pt x="17634" y="0"/>
                  </a:lnTo>
                  <a:lnTo>
                    <a:pt x="17435" y="0"/>
                  </a:lnTo>
                  <a:lnTo>
                    <a:pt x="17435" y="0"/>
                  </a:lnTo>
                  <a:lnTo>
                    <a:pt x="16839" y="0"/>
                  </a:lnTo>
                  <a:lnTo>
                    <a:pt x="16052" y="0"/>
                  </a:lnTo>
                  <a:lnTo>
                    <a:pt x="15853" y="0"/>
                  </a:lnTo>
                  <a:lnTo>
                    <a:pt x="15058" y="0"/>
                  </a:lnTo>
                  <a:lnTo>
                    <a:pt x="13478" y="0"/>
                  </a:lnTo>
                  <a:lnTo>
                    <a:pt x="12682" y="0"/>
                  </a:lnTo>
                  <a:lnTo>
                    <a:pt x="13080" y="0"/>
                  </a:lnTo>
                  <a:lnTo>
                    <a:pt x="15853" y="0"/>
                  </a:lnTo>
                  <a:lnTo>
                    <a:pt x="17435" y="0"/>
                  </a:lnTo>
                  <a:lnTo>
                    <a:pt x="17832" y="0"/>
                  </a:lnTo>
                  <a:lnTo>
                    <a:pt x="17435" y="0"/>
                  </a:lnTo>
                  <a:lnTo>
                    <a:pt x="17832" y="0"/>
                  </a:lnTo>
                  <a:lnTo>
                    <a:pt x="17634" y="0"/>
                  </a:lnTo>
                  <a:lnTo>
                    <a:pt x="17435" y="0"/>
                  </a:lnTo>
                  <a:lnTo>
                    <a:pt x="17435" y="0"/>
                  </a:lnTo>
                  <a:lnTo>
                    <a:pt x="15654" y="0"/>
                  </a:lnTo>
                  <a:lnTo>
                    <a:pt x="14462" y="0"/>
                  </a:lnTo>
                  <a:lnTo>
                    <a:pt x="14660" y="0"/>
                  </a:lnTo>
                  <a:lnTo>
                    <a:pt x="15853" y="0"/>
                  </a:lnTo>
                  <a:lnTo>
                    <a:pt x="16052" y="0"/>
                  </a:lnTo>
                  <a:lnTo>
                    <a:pt x="17036" y="0"/>
                  </a:lnTo>
                  <a:lnTo>
                    <a:pt x="17036" y="0"/>
                  </a:lnTo>
                  <a:lnTo>
                    <a:pt x="16648" y="0"/>
                  </a:lnTo>
                  <a:lnTo>
                    <a:pt x="14660" y="0"/>
                  </a:lnTo>
                  <a:lnTo>
                    <a:pt x="14074" y="0"/>
                  </a:lnTo>
                  <a:lnTo>
                    <a:pt x="13478" y="0"/>
                  </a:lnTo>
                  <a:lnTo>
                    <a:pt x="12682" y="0"/>
                  </a:lnTo>
                  <a:lnTo>
                    <a:pt x="12086" y="0"/>
                  </a:lnTo>
                  <a:lnTo>
                    <a:pt x="12086" y="0"/>
                  </a:lnTo>
                  <a:lnTo>
                    <a:pt x="1168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3" name="曲线"/>
            <p:cNvSpPr>
              <a:spLocks/>
            </p:cNvSpPr>
            <p:nvPr/>
          </p:nvSpPr>
          <p:spPr>
            <a:xfrm>
              <a:off x="2297775" y="2768090"/>
              <a:ext cx="242114" cy="22367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477" y="0"/>
                  </a:moveTo>
                  <a:lnTo>
                    <a:pt x="15204" y="0"/>
                  </a:lnTo>
                  <a:lnTo>
                    <a:pt x="15165" y="0"/>
                  </a:lnTo>
                  <a:lnTo>
                    <a:pt x="14970" y="0"/>
                  </a:lnTo>
                  <a:lnTo>
                    <a:pt x="14893" y="0"/>
                  </a:lnTo>
                  <a:lnTo>
                    <a:pt x="14736" y="0"/>
                  </a:lnTo>
                  <a:lnTo>
                    <a:pt x="14542" y="0"/>
                  </a:lnTo>
                  <a:lnTo>
                    <a:pt x="14348" y="0"/>
                  </a:lnTo>
                  <a:lnTo>
                    <a:pt x="14112" y="0"/>
                  </a:lnTo>
                  <a:lnTo>
                    <a:pt x="13957" y="0"/>
                  </a:lnTo>
                  <a:lnTo>
                    <a:pt x="13646" y="0"/>
                  </a:lnTo>
                  <a:lnTo>
                    <a:pt x="13528" y="0"/>
                  </a:lnTo>
                  <a:lnTo>
                    <a:pt x="13256" y="0"/>
                  </a:lnTo>
                  <a:lnTo>
                    <a:pt x="13021" y="0"/>
                  </a:lnTo>
                  <a:lnTo>
                    <a:pt x="12943" y="0"/>
                  </a:lnTo>
                  <a:lnTo>
                    <a:pt x="12749" y="0"/>
                  </a:lnTo>
                  <a:lnTo>
                    <a:pt x="12592" y="0"/>
                  </a:lnTo>
                  <a:lnTo>
                    <a:pt x="12475" y="0"/>
                  </a:lnTo>
                  <a:lnTo>
                    <a:pt x="12243" y="0"/>
                  </a:lnTo>
                  <a:lnTo>
                    <a:pt x="12047" y="0"/>
                  </a:lnTo>
                  <a:lnTo>
                    <a:pt x="11775" y="0"/>
                  </a:lnTo>
                  <a:lnTo>
                    <a:pt x="11618" y="0"/>
                  </a:lnTo>
                  <a:lnTo>
                    <a:pt x="11383" y="0"/>
                  </a:lnTo>
                  <a:lnTo>
                    <a:pt x="11112" y="0"/>
                  </a:lnTo>
                  <a:lnTo>
                    <a:pt x="10486" y="0"/>
                  </a:lnTo>
                  <a:lnTo>
                    <a:pt x="9941" y="0"/>
                  </a:lnTo>
                  <a:lnTo>
                    <a:pt x="9668" y="0"/>
                  </a:lnTo>
                  <a:lnTo>
                    <a:pt x="9513" y="0"/>
                  </a:lnTo>
                  <a:lnTo>
                    <a:pt x="9279" y="0"/>
                  </a:lnTo>
                  <a:lnTo>
                    <a:pt x="9241" y="0"/>
                  </a:lnTo>
                  <a:lnTo>
                    <a:pt x="9124" y="0"/>
                  </a:lnTo>
                  <a:lnTo>
                    <a:pt x="8966" y="0"/>
                  </a:lnTo>
                  <a:lnTo>
                    <a:pt x="8928" y="0"/>
                  </a:lnTo>
                  <a:lnTo>
                    <a:pt x="8772" y="0"/>
                  </a:lnTo>
                  <a:lnTo>
                    <a:pt x="8655" y="0"/>
                  </a:lnTo>
                  <a:lnTo>
                    <a:pt x="8577" y="0"/>
                  </a:lnTo>
                  <a:lnTo>
                    <a:pt x="8303" y="0"/>
                  </a:lnTo>
                  <a:lnTo>
                    <a:pt x="8070" y="0"/>
                  </a:lnTo>
                  <a:lnTo>
                    <a:pt x="7913" y="0"/>
                  </a:lnTo>
                  <a:lnTo>
                    <a:pt x="7874" y="0"/>
                  </a:lnTo>
                  <a:lnTo>
                    <a:pt x="7680" y="0"/>
                  </a:lnTo>
                  <a:lnTo>
                    <a:pt x="7329" y="0"/>
                  </a:lnTo>
                  <a:lnTo>
                    <a:pt x="7017" y="0"/>
                  </a:lnTo>
                  <a:lnTo>
                    <a:pt x="7136" y="0"/>
                  </a:lnTo>
                  <a:lnTo>
                    <a:pt x="7174" y="0"/>
                  </a:lnTo>
                  <a:lnTo>
                    <a:pt x="7289" y="0"/>
                  </a:lnTo>
                  <a:lnTo>
                    <a:pt x="7329" y="0"/>
                  </a:lnTo>
                  <a:lnTo>
                    <a:pt x="7367" y="0"/>
                  </a:lnTo>
                  <a:lnTo>
                    <a:pt x="7367" y="0"/>
                  </a:lnTo>
                  <a:lnTo>
                    <a:pt x="7367" y="0"/>
                  </a:lnTo>
                  <a:lnTo>
                    <a:pt x="7408" y="0"/>
                  </a:lnTo>
                  <a:lnTo>
                    <a:pt x="7525" y="0"/>
                  </a:lnTo>
                  <a:lnTo>
                    <a:pt x="7680" y="0"/>
                  </a:lnTo>
                  <a:lnTo>
                    <a:pt x="7721" y="0"/>
                  </a:lnTo>
                  <a:lnTo>
                    <a:pt x="7874" y="0"/>
                  </a:lnTo>
                  <a:lnTo>
                    <a:pt x="7953" y="0"/>
                  </a:lnTo>
                  <a:lnTo>
                    <a:pt x="8110" y="0"/>
                  </a:lnTo>
                  <a:lnTo>
                    <a:pt x="8187" y="0"/>
                  </a:lnTo>
                  <a:lnTo>
                    <a:pt x="8070" y="0"/>
                  </a:lnTo>
                  <a:lnTo>
                    <a:pt x="8110" y="0"/>
                  </a:lnTo>
                  <a:lnTo>
                    <a:pt x="7953" y="0"/>
                  </a:lnTo>
                  <a:lnTo>
                    <a:pt x="6707" y="0"/>
                  </a:lnTo>
                  <a:lnTo>
                    <a:pt x="6433" y="0"/>
                  </a:lnTo>
                  <a:lnTo>
                    <a:pt x="6160" y="0"/>
                  </a:lnTo>
                  <a:lnTo>
                    <a:pt x="5964" y="0"/>
                  </a:lnTo>
                  <a:lnTo>
                    <a:pt x="5808" y="0"/>
                  </a:lnTo>
                  <a:lnTo>
                    <a:pt x="5848" y="0"/>
                  </a:lnTo>
                  <a:lnTo>
                    <a:pt x="5769" y="0"/>
                  </a:lnTo>
                  <a:lnTo>
                    <a:pt x="5030" y="0"/>
                  </a:lnTo>
                  <a:lnTo>
                    <a:pt x="3859" y="0"/>
                  </a:lnTo>
                  <a:lnTo>
                    <a:pt x="3003" y="0"/>
                  </a:lnTo>
                  <a:lnTo>
                    <a:pt x="2535" y="0"/>
                  </a:lnTo>
                  <a:lnTo>
                    <a:pt x="2145" y="0"/>
                  </a:lnTo>
                  <a:lnTo>
                    <a:pt x="1949" y="0"/>
                  </a:lnTo>
                  <a:lnTo>
                    <a:pt x="1638" y="0"/>
                  </a:lnTo>
                  <a:lnTo>
                    <a:pt x="1093" y="0"/>
                  </a:lnTo>
                  <a:lnTo>
                    <a:pt x="741" y="0"/>
                  </a:lnTo>
                  <a:lnTo>
                    <a:pt x="546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3898" y="0"/>
                  </a:lnTo>
                  <a:lnTo>
                    <a:pt x="10993" y="0"/>
                  </a:lnTo>
                  <a:lnTo>
                    <a:pt x="11071" y="0"/>
                  </a:lnTo>
                  <a:lnTo>
                    <a:pt x="11307" y="0"/>
                  </a:lnTo>
                  <a:lnTo>
                    <a:pt x="11696" y="0"/>
                  </a:lnTo>
                  <a:lnTo>
                    <a:pt x="12008" y="0"/>
                  </a:lnTo>
                  <a:lnTo>
                    <a:pt x="12203" y="0"/>
                  </a:lnTo>
                  <a:lnTo>
                    <a:pt x="12475" y="0"/>
                  </a:lnTo>
                  <a:lnTo>
                    <a:pt x="12671" y="0"/>
                  </a:lnTo>
                  <a:lnTo>
                    <a:pt x="12671" y="0"/>
                  </a:lnTo>
                  <a:lnTo>
                    <a:pt x="12554" y="0"/>
                  </a:lnTo>
                  <a:lnTo>
                    <a:pt x="12631" y="0"/>
                  </a:lnTo>
                  <a:lnTo>
                    <a:pt x="12866" y="0"/>
                  </a:lnTo>
                  <a:lnTo>
                    <a:pt x="13372" y="0"/>
                  </a:lnTo>
                  <a:lnTo>
                    <a:pt x="13802" y="0"/>
                  </a:lnTo>
                  <a:lnTo>
                    <a:pt x="15400" y="0"/>
                  </a:lnTo>
                  <a:lnTo>
                    <a:pt x="16764" y="0"/>
                  </a:lnTo>
                  <a:lnTo>
                    <a:pt x="21598" y="0"/>
                  </a:lnTo>
                  <a:lnTo>
                    <a:pt x="21443" y="0"/>
                  </a:lnTo>
                  <a:lnTo>
                    <a:pt x="21326" y="0"/>
                  </a:lnTo>
                  <a:lnTo>
                    <a:pt x="21207" y="0"/>
                  </a:lnTo>
                  <a:lnTo>
                    <a:pt x="21014" y="0"/>
                  </a:lnTo>
                  <a:lnTo>
                    <a:pt x="20858" y="0"/>
                  </a:lnTo>
                  <a:lnTo>
                    <a:pt x="20662" y="0"/>
                  </a:lnTo>
                  <a:lnTo>
                    <a:pt x="19843" y="0"/>
                  </a:lnTo>
                  <a:lnTo>
                    <a:pt x="19687" y="0"/>
                  </a:lnTo>
                  <a:lnTo>
                    <a:pt x="19649" y="0"/>
                  </a:lnTo>
                  <a:lnTo>
                    <a:pt x="19569" y="0"/>
                  </a:lnTo>
                  <a:lnTo>
                    <a:pt x="19493" y="0"/>
                  </a:lnTo>
                  <a:lnTo>
                    <a:pt x="19569" y="0"/>
                  </a:lnTo>
                  <a:lnTo>
                    <a:pt x="19493" y="0"/>
                  </a:lnTo>
                  <a:lnTo>
                    <a:pt x="19416" y="0"/>
                  </a:lnTo>
                  <a:lnTo>
                    <a:pt x="19219" y="0"/>
                  </a:lnTo>
                  <a:lnTo>
                    <a:pt x="18986" y="0"/>
                  </a:lnTo>
                  <a:lnTo>
                    <a:pt x="18831" y="0"/>
                  </a:lnTo>
                  <a:lnTo>
                    <a:pt x="18909" y="0"/>
                  </a:lnTo>
                  <a:lnTo>
                    <a:pt x="18986" y="0"/>
                  </a:lnTo>
                  <a:lnTo>
                    <a:pt x="19219" y="0"/>
                  </a:lnTo>
                  <a:lnTo>
                    <a:pt x="19297" y="0"/>
                  </a:lnTo>
                  <a:lnTo>
                    <a:pt x="19259" y="0"/>
                  </a:lnTo>
                  <a:lnTo>
                    <a:pt x="19180" y="0"/>
                  </a:lnTo>
                  <a:lnTo>
                    <a:pt x="19219" y="0"/>
                  </a:lnTo>
                  <a:lnTo>
                    <a:pt x="19297" y="0"/>
                  </a:lnTo>
                  <a:lnTo>
                    <a:pt x="19180" y="0"/>
                  </a:lnTo>
                  <a:lnTo>
                    <a:pt x="19180" y="0"/>
                  </a:lnTo>
                  <a:lnTo>
                    <a:pt x="19180" y="0"/>
                  </a:lnTo>
                  <a:lnTo>
                    <a:pt x="19103" y="0"/>
                  </a:lnTo>
                  <a:lnTo>
                    <a:pt x="19103" y="0"/>
                  </a:lnTo>
                  <a:lnTo>
                    <a:pt x="18986" y="0"/>
                  </a:lnTo>
                  <a:lnTo>
                    <a:pt x="18869" y="0"/>
                  </a:lnTo>
                  <a:lnTo>
                    <a:pt x="18869" y="0"/>
                  </a:lnTo>
                  <a:lnTo>
                    <a:pt x="18986" y="0"/>
                  </a:lnTo>
                  <a:lnTo>
                    <a:pt x="18285" y="0"/>
                  </a:lnTo>
                  <a:lnTo>
                    <a:pt x="18050" y="0"/>
                  </a:lnTo>
                  <a:lnTo>
                    <a:pt x="17856" y="0"/>
                  </a:lnTo>
                  <a:lnTo>
                    <a:pt x="17738" y="0"/>
                  </a:lnTo>
                  <a:lnTo>
                    <a:pt x="17503" y="0"/>
                  </a:lnTo>
                  <a:lnTo>
                    <a:pt x="17466" y="0"/>
                  </a:lnTo>
                  <a:lnTo>
                    <a:pt x="17114" y="0"/>
                  </a:lnTo>
                  <a:lnTo>
                    <a:pt x="17037" y="0"/>
                  </a:lnTo>
                  <a:lnTo>
                    <a:pt x="16881" y="0"/>
                  </a:lnTo>
                  <a:lnTo>
                    <a:pt x="16921" y="0"/>
                  </a:lnTo>
                  <a:lnTo>
                    <a:pt x="16843" y="0"/>
                  </a:lnTo>
                  <a:lnTo>
                    <a:pt x="16724" y="0"/>
                  </a:lnTo>
                  <a:lnTo>
                    <a:pt x="16881" y="0"/>
                  </a:lnTo>
                  <a:lnTo>
                    <a:pt x="17114" y="0"/>
                  </a:lnTo>
                  <a:lnTo>
                    <a:pt x="17271" y="0"/>
                  </a:lnTo>
                  <a:lnTo>
                    <a:pt x="17350" y="0"/>
                  </a:lnTo>
                  <a:lnTo>
                    <a:pt x="17503" y="0"/>
                  </a:lnTo>
                  <a:lnTo>
                    <a:pt x="17543" y="0"/>
                  </a:lnTo>
                  <a:lnTo>
                    <a:pt x="17661" y="0"/>
                  </a:lnTo>
                  <a:lnTo>
                    <a:pt x="17503" y="0"/>
                  </a:lnTo>
                  <a:lnTo>
                    <a:pt x="17621" y="0"/>
                  </a:lnTo>
                  <a:lnTo>
                    <a:pt x="17699" y="0"/>
                  </a:lnTo>
                  <a:lnTo>
                    <a:pt x="17661" y="0"/>
                  </a:lnTo>
                  <a:lnTo>
                    <a:pt x="17543" y="0"/>
                  </a:lnTo>
                  <a:lnTo>
                    <a:pt x="17466" y="0"/>
                  </a:lnTo>
                  <a:lnTo>
                    <a:pt x="17661" y="0"/>
                  </a:lnTo>
                  <a:lnTo>
                    <a:pt x="17661" y="0"/>
                  </a:lnTo>
                  <a:lnTo>
                    <a:pt x="17699" y="0"/>
                  </a:lnTo>
                  <a:lnTo>
                    <a:pt x="17661" y="0"/>
                  </a:lnTo>
                  <a:lnTo>
                    <a:pt x="17699" y="0"/>
                  </a:lnTo>
                  <a:lnTo>
                    <a:pt x="17661" y="0"/>
                  </a:lnTo>
                  <a:lnTo>
                    <a:pt x="17309" y="0"/>
                  </a:lnTo>
                  <a:lnTo>
                    <a:pt x="17154" y="0"/>
                  </a:lnTo>
                  <a:lnTo>
                    <a:pt x="16724" y="0"/>
                  </a:lnTo>
                  <a:lnTo>
                    <a:pt x="16491" y="0"/>
                  </a:lnTo>
                  <a:lnTo>
                    <a:pt x="16178" y="0"/>
                  </a:lnTo>
                  <a:lnTo>
                    <a:pt x="16178" y="0"/>
                  </a:lnTo>
                  <a:lnTo>
                    <a:pt x="15984" y="0"/>
                  </a:lnTo>
                  <a:lnTo>
                    <a:pt x="15593" y="0"/>
                  </a:lnTo>
                  <a:lnTo>
                    <a:pt x="15593" y="0"/>
                  </a:lnTo>
                  <a:lnTo>
                    <a:pt x="1547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4" name="曲线"/>
            <p:cNvSpPr>
              <a:spLocks/>
            </p:cNvSpPr>
            <p:nvPr/>
          </p:nvSpPr>
          <p:spPr>
            <a:xfrm>
              <a:off x="2249720" y="2783128"/>
              <a:ext cx="139842" cy="10557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770" y="0"/>
                  </a:moveTo>
                  <a:lnTo>
                    <a:pt x="13432" y="0"/>
                  </a:lnTo>
                  <a:lnTo>
                    <a:pt x="13296" y="0"/>
                  </a:lnTo>
                  <a:lnTo>
                    <a:pt x="13025" y="0"/>
                  </a:lnTo>
                  <a:lnTo>
                    <a:pt x="12621" y="0"/>
                  </a:lnTo>
                  <a:lnTo>
                    <a:pt x="12487" y="0"/>
                  </a:lnTo>
                  <a:lnTo>
                    <a:pt x="12148" y="0"/>
                  </a:lnTo>
                  <a:lnTo>
                    <a:pt x="12079" y="0"/>
                  </a:lnTo>
                  <a:lnTo>
                    <a:pt x="11812" y="0"/>
                  </a:lnTo>
                  <a:lnTo>
                    <a:pt x="11002" y="0"/>
                  </a:lnTo>
                  <a:lnTo>
                    <a:pt x="10731" y="0"/>
                  </a:lnTo>
                  <a:lnTo>
                    <a:pt x="10392" y="0"/>
                  </a:lnTo>
                  <a:lnTo>
                    <a:pt x="9651" y="0"/>
                  </a:lnTo>
                  <a:lnTo>
                    <a:pt x="9112" y="0"/>
                  </a:lnTo>
                  <a:lnTo>
                    <a:pt x="8976" y="0"/>
                  </a:lnTo>
                  <a:lnTo>
                    <a:pt x="8235" y="0"/>
                  </a:lnTo>
                  <a:lnTo>
                    <a:pt x="7760" y="0"/>
                  </a:lnTo>
                  <a:lnTo>
                    <a:pt x="7560" y="0"/>
                  </a:lnTo>
                  <a:lnTo>
                    <a:pt x="6683" y="0"/>
                  </a:lnTo>
                  <a:lnTo>
                    <a:pt x="6950" y="0"/>
                  </a:lnTo>
                  <a:lnTo>
                    <a:pt x="6950" y="0"/>
                  </a:lnTo>
                  <a:lnTo>
                    <a:pt x="6209" y="0"/>
                  </a:lnTo>
                  <a:lnTo>
                    <a:pt x="5670" y="0"/>
                  </a:lnTo>
                  <a:lnTo>
                    <a:pt x="5670" y="0"/>
                  </a:lnTo>
                  <a:lnTo>
                    <a:pt x="6005" y="0"/>
                  </a:lnTo>
                  <a:lnTo>
                    <a:pt x="5738" y="0"/>
                  </a:lnTo>
                  <a:lnTo>
                    <a:pt x="5938" y="0"/>
                  </a:lnTo>
                  <a:lnTo>
                    <a:pt x="6073" y="0"/>
                  </a:lnTo>
                  <a:lnTo>
                    <a:pt x="6005" y="0"/>
                  </a:lnTo>
                  <a:lnTo>
                    <a:pt x="4861" y="0"/>
                  </a:lnTo>
                  <a:lnTo>
                    <a:pt x="4658" y="0"/>
                  </a:lnTo>
                  <a:lnTo>
                    <a:pt x="4183" y="0"/>
                  </a:lnTo>
                  <a:lnTo>
                    <a:pt x="3577" y="0"/>
                  </a:lnTo>
                  <a:lnTo>
                    <a:pt x="2295" y="0"/>
                  </a:lnTo>
                  <a:lnTo>
                    <a:pt x="474" y="0"/>
                  </a:lnTo>
                  <a:lnTo>
                    <a:pt x="0" y="0"/>
                  </a:lnTo>
                  <a:lnTo>
                    <a:pt x="7560" y="0"/>
                  </a:lnTo>
                  <a:lnTo>
                    <a:pt x="7560" y="0"/>
                  </a:lnTo>
                  <a:lnTo>
                    <a:pt x="8370" y="0"/>
                  </a:lnTo>
                  <a:lnTo>
                    <a:pt x="8705" y="0"/>
                  </a:lnTo>
                  <a:lnTo>
                    <a:pt x="9315" y="0"/>
                  </a:lnTo>
                  <a:lnTo>
                    <a:pt x="10261" y="0"/>
                  </a:lnTo>
                  <a:lnTo>
                    <a:pt x="10800" y="0"/>
                  </a:lnTo>
                  <a:lnTo>
                    <a:pt x="11137" y="0"/>
                  </a:lnTo>
                  <a:lnTo>
                    <a:pt x="11812" y="0"/>
                  </a:lnTo>
                  <a:lnTo>
                    <a:pt x="12621" y="0"/>
                  </a:lnTo>
                  <a:lnTo>
                    <a:pt x="14106" y="0"/>
                  </a:lnTo>
                  <a:lnTo>
                    <a:pt x="16132" y="0"/>
                  </a:lnTo>
                  <a:lnTo>
                    <a:pt x="17412" y="0"/>
                  </a:lnTo>
                  <a:lnTo>
                    <a:pt x="17548" y="0"/>
                  </a:lnTo>
                  <a:lnTo>
                    <a:pt x="17480" y="0"/>
                  </a:lnTo>
                  <a:lnTo>
                    <a:pt x="17751" y="0"/>
                  </a:lnTo>
                  <a:lnTo>
                    <a:pt x="18090" y="0"/>
                  </a:lnTo>
                  <a:lnTo>
                    <a:pt x="18560" y="0"/>
                  </a:lnTo>
                  <a:lnTo>
                    <a:pt x="19035" y="0"/>
                  </a:lnTo>
                  <a:lnTo>
                    <a:pt x="21193" y="0"/>
                  </a:lnTo>
                  <a:lnTo>
                    <a:pt x="21464" y="0"/>
                  </a:lnTo>
                  <a:lnTo>
                    <a:pt x="21396" y="0"/>
                  </a:lnTo>
                  <a:lnTo>
                    <a:pt x="21600" y="0"/>
                  </a:lnTo>
                  <a:lnTo>
                    <a:pt x="21464" y="0"/>
                  </a:lnTo>
                  <a:lnTo>
                    <a:pt x="21193" y="0"/>
                  </a:lnTo>
                  <a:lnTo>
                    <a:pt x="21058" y="0"/>
                  </a:lnTo>
                  <a:lnTo>
                    <a:pt x="20790" y="0"/>
                  </a:lnTo>
                  <a:lnTo>
                    <a:pt x="20722" y="0"/>
                  </a:lnTo>
                  <a:lnTo>
                    <a:pt x="20451" y="0"/>
                  </a:lnTo>
                  <a:lnTo>
                    <a:pt x="20247" y="0"/>
                  </a:lnTo>
                  <a:lnTo>
                    <a:pt x="20179" y="0"/>
                  </a:lnTo>
                  <a:lnTo>
                    <a:pt x="20179" y="0"/>
                  </a:lnTo>
                  <a:lnTo>
                    <a:pt x="20179" y="0"/>
                  </a:lnTo>
                  <a:lnTo>
                    <a:pt x="20111" y="0"/>
                  </a:lnTo>
                  <a:lnTo>
                    <a:pt x="20044" y="0"/>
                  </a:lnTo>
                  <a:lnTo>
                    <a:pt x="19845" y="0"/>
                  </a:lnTo>
                  <a:lnTo>
                    <a:pt x="19777" y="0"/>
                  </a:lnTo>
                  <a:lnTo>
                    <a:pt x="19574" y="0"/>
                  </a:lnTo>
                  <a:lnTo>
                    <a:pt x="19370" y="0"/>
                  </a:lnTo>
                  <a:lnTo>
                    <a:pt x="18357" y="0"/>
                  </a:lnTo>
                  <a:lnTo>
                    <a:pt x="18090" y="0"/>
                  </a:lnTo>
                  <a:lnTo>
                    <a:pt x="18021" y="0"/>
                  </a:lnTo>
                  <a:lnTo>
                    <a:pt x="17819" y="0"/>
                  </a:lnTo>
                  <a:lnTo>
                    <a:pt x="17480" y="0"/>
                  </a:lnTo>
                  <a:lnTo>
                    <a:pt x="16873" y="0"/>
                  </a:lnTo>
                  <a:lnTo>
                    <a:pt x="16334" y="0"/>
                  </a:lnTo>
                  <a:lnTo>
                    <a:pt x="15995" y="0"/>
                  </a:lnTo>
                  <a:lnTo>
                    <a:pt x="15658" y="0"/>
                  </a:lnTo>
                  <a:lnTo>
                    <a:pt x="15051" y="0"/>
                  </a:lnTo>
                  <a:lnTo>
                    <a:pt x="14647" y="0"/>
                  </a:lnTo>
                  <a:lnTo>
                    <a:pt x="14106" y="0"/>
                  </a:lnTo>
                  <a:lnTo>
                    <a:pt x="13971" y="0"/>
                  </a:lnTo>
                  <a:lnTo>
                    <a:pt x="13838" y="0"/>
                  </a:lnTo>
                  <a:lnTo>
                    <a:pt x="13838" y="0"/>
                  </a:lnTo>
                  <a:lnTo>
                    <a:pt x="13838" y="0"/>
                  </a:lnTo>
                  <a:lnTo>
                    <a:pt x="1377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5" name="曲线"/>
            <p:cNvSpPr>
              <a:spLocks/>
            </p:cNvSpPr>
            <p:nvPr/>
          </p:nvSpPr>
          <p:spPr>
            <a:xfrm>
              <a:off x="2199450" y="2888265"/>
              <a:ext cx="99222" cy="75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943" y="0"/>
                  </a:moveTo>
                  <a:lnTo>
                    <a:pt x="9897" y="0"/>
                  </a:lnTo>
                  <a:lnTo>
                    <a:pt x="9897" y="0"/>
                  </a:lnTo>
                  <a:lnTo>
                    <a:pt x="9420" y="0"/>
                  </a:lnTo>
                  <a:lnTo>
                    <a:pt x="7615" y="0"/>
                  </a:lnTo>
                  <a:lnTo>
                    <a:pt x="7423" y="0"/>
                  </a:lnTo>
                  <a:lnTo>
                    <a:pt x="6664" y="0"/>
                  </a:lnTo>
                  <a:lnTo>
                    <a:pt x="6945" y="0"/>
                  </a:lnTo>
                  <a:lnTo>
                    <a:pt x="5427" y="0"/>
                  </a:lnTo>
                  <a:lnTo>
                    <a:pt x="5237" y="0"/>
                  </a:lnTo>
                  <a:lnTo>
                    <a:pt x="4095" y="0"/>
                  </a:lnTo>
                  <a:lnTo>
                    <a:pt x="3619" y="0"/>
                  </a:lnTo>
                  <a:lnTo>
                    <a:pt x="3050" y="0"/>
                  </a:lnTo>
                  <a:lnTo>
                    <a:pt x="3050" y="0"/>
                  </a:lnTo>
                  <a:lnTo>
                    <a:pt x="2094" y="0"/>
                  </a:lnTo>
                  <a:lnTo>
                    <a:pt x="1903" y="0"/>
                  </a:lnTo>
                  <a:lnTo>
                    <a:pt x="2285" y="0"/>
                  </a:lnTo>
                  <a:lnTo>
                    <a:pt x="1809" y="0"/>
                  </a:lnTo>
                  <a:lnTo>
                    <a:pt x="953" y="0"/>
                  </a:lnTo>
                  <a:lnTo>
                    <a:pt x="667" y="0"/>
                  </a:lnTo>
                  <a:lnTo>
                    <a:pt x="290" y="0"/>
                  </a:lnTo>
                  <a:lnTo>
                    <a:pt x="386" y="0"/>
                  </a:lnTo>
                  <a:lnTo>
                    <a:pt x="3" y="0"/>
                  </a:lnTo>
                  <a:lnTo>
                    <a:pt x="194" y="0"/>
                  </a:lnTo>
                  <a:lnTo>
                    <a:pt x="10656" y="0"/>
                  </a:lnTo>
                  <a:lnTo>
                    <a:pt x="10469" y="0"/>
                  </a:lnTo>
                  <a:lnTo>
                    <a:pt x="10847" y="0"/>
                  </a:lnTo>
                  <a:lnTo>
                    <a:pt x="11419" y="0"/>
                  </a:lnTo>
                  <a:lnTo>
                    <a:pt x="12083" y="0"/>
                  </a:lnTo>
                  <a:lnTo>
                    <a:pt x="13034" y="0"/>
                  </a:lnTo>
                  <a:lnTo>
                    <a:pt x="13130" y="0"/>
                  </a:lnTo>
                  <a:lnTo>
                    <a:pt x="21408" y="0"/>
                  </a:lnTo>
                  <a:lnTo>
                    <a:pt x="21408" y="0"/>
                  </a:lnTo>
                  <a:lnTo>
                    <a:pt x="21600" y="0"/>
                  </a:lnTo>
                  <a:lnTo>
                    <a:pt x="1094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6" name="曲线"/>
            <p:cNvSpPr>
              <a:spLocks/>
            </p:cNvSpPr>
            <p:nvPr/>
          </p:nvSpPr>
          <p:spPr>
            <a:xfrm>
              <a:off x="2199033" y="2891617"/>
              <a:ext cx="142474" cy="1498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973" y="0"/>
                  </a:moveTo>
                  <a:lnTo>
                    <a:pt x="14973" y="0"/>
                  </a:lnTo>
                  <a:lnTo>
                    <a:pt x="9206" y="0"/>
                  </a:lnTo>
                  <a:lnTo>
                    <a:pt x="9139" y="0"/>
                  </a:lnTo>
                  <a:lnTo>
                    <a:pt x="8479" y="0"/>
                  </a:lnTo>
                  <a:lnTo>
                    <a:pt x="8016" y="0"/>
                  </a:lnTo>
                  <a:lnTo>
                    <a:pt x="7616" y="0"/>
                  </a:lnTo>
                  <a:lnTo>
                    <a:pt x="7355" y="0"/>
                  </a:lnTo>
                  <a:lnTo>
                    <a:pt x="7483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595" y="0"/>
                  </a:lnTo>
                  <a:lnTo>
                    <a:pt x="661" y="0"/>
                  </a:lnTo>
                  <a:lnTo>
                    <a:pt x="926" y="0"/>
                  </a:lnTo>
                  <a:lnTo>
                    <a:pt x="1388" y="0"/>
                  </a:lnTo>
                  <a:lnTo>
                    <a:pt x="1260" y="0"/>
                  </a:lnTo>
                  <a:lnTo>
                    <a:pt x="1322" y="0"/>
                  </a:lnTo>
                  <a:lnTo>
                    <a:pt x="1260" y="0"/>
                  </a:lnTo>
                  <a:lnTo>
                    <a:pt x="994" y="0"/>
                  </a:lnTo>
                  <a:lnTo>
                    <a:pt x="728" y="0"/>
                  </a:lnTo>
                  <a:lnTo>
                    <a:pt x="1322" y="0"/>
                  </a:lnTo>
                  <a:lnTo>
                    <a:pt x="1655" y="0"/>
                  </a:lnTo>
                  <a:lnTo>
                    <a:pt x="1522" y="0"/>
                  </a:lnTo>
                  <a:lnTo>
                    <a:pt x="1059" y="0"/>
                  </a:lnTo>
                  <a:lnTo>
                    <a:pt x="861" y="0"/>
                  </a:lnTo>
                  <a:lnTo>
                    <a:pt x="661" y="0"/>
                  </a:lnTo>
                  <a:lnTo>
                    <a:pt x="994" y="0"/>
                  </a:lnTo>
                  <a:lnTo>
                    <a:pt x="1260" y="0"/>
                  </a:lnTo>
                  <a:lnTo>
                    <a:pt x="1655" y="0"/>
                  </a:lnTo>
                  <a:lnTo>
                    <a:pt x="2650" y="0"/>
                  </a:lnTo>
                  <a:lnTo>
                    <a:pt x="3577" y="0"/>
                  </a:lnTo>
                  <a:lnTo>
                    <a:pt x="3910" y="0"/>
                  </a:lnTo>
                  <a:lnTo>
                    <a:pt x="4704" y="0"/>
                  </a:lnTo>
                  <a:lnTo>
                    <a:pt x="5233" y="0"/>
                  </a:lnTo>
                  <a:lnTo>
                    <a:pt x="5631" y="0"/>
                  </a:lnTo>
                  <a:lnTo>
                    <a:pt x="5631" y="0"/>
                  </a:lnTo>
                  <a:lnTo>
                    <a:pt x="5894" y="0"/>
                  </a:lnTo>
                  <a:lnTo>
                    <a:pt x="6160" y="0"/>
                  </a:lnTo>
                  <a:lnTo>
                    <a:pt x="6293" y="0"/>
                  </a:lnTo>
                  <a:lnTo>
                    <a:pt x="6556" y="0"/>
                  </a:lnTo>
                  <a:lnTo>
                    <a:pt x="6689" y="0"/>
                  </a:lnTo>
                  <a:lnTo>
                    <a:pt x="6823" y="0"/>
                  </a:lnTo>
                  <a:lnTo>
                    <a:pt x="7222" y="0"/>
                  </a:lnTo>
                  <a:lnTo>
                    <a:pt x="7222" y="0"/>
                  </a:lnTo>
                  <a:lnTo>
                    <a:pt x="7616" y="0"/>
                  </a:lnTo>
                  <a:lnTo>
                    <a:pt x="7683" y="0"/>
                  </a:lnTo>
                  <a:lnTo>
                    <a:pt x="8016" y="0"/>
                  </a:lnTo>
                  <a:lnTo>
                    <a:pt x="8545" y="0"/>
                  </a:lnTo>
                  <a:lnTo>
                    <a:pt x="8612" y="0"/>
                  </a:lnTo>
                  <a:lnTo>
                    <a:pt x="9011" y="0"/>
                  </a:lnTo>
                  <a:lnTo>
                    <a:pt x="9605" y="0"/>
                  </a:lnTo>
                  <a:lnTo>
                    <a:pt x="9805" y="0"/>
                  </a:lnTo>
                  <a:lnTo>
                    <a:pt x="9805" y="0"/>
                  </a:lnTo>
                  <a:lnTo>
                    <a:pt x="9805" y="0"/>
                  </a:lnTo>
                  <a:lnTo>
                    <a:pt x="10334" y="0"/>
                  </a:lnTo>
                  <a:lnTo>
                    <a:pt x="10800" y="0"/>
                  </a:lnTo>
                  <a:lnTo>
                    <a:pt x="10862" y="0"/>
                  </a:lnTo>
                  <a:lnTo>
                    <a:pt x="11128" y="0"/>
                  </a:lnTo>
                  <a:lnTo>
                    <a:pt x="11328" y="0"/>
                  </a:lnTo>
                  <a:lnTo>
                    <a:pt x="11789" y="0"/>
                  </a:lnTo>
                  <a:lnTo>
                    <a:pt x="12651" y="0"/>
                  </a:lnTo>
                  <a:lnTo>
                    <a:pt x="13117" y="0"/>
                  </a:lnTo>
                  <a:lnTo>
                    <a:pt x="13184" y="0"/>
                  </a:lnTo>
                  <a:lnTo>
                    <a:pt x="13317" y="0"/>
                  </a:lnTo>
                  <a:lnTo>
                    <a:pt x="13645" y="0"/>
                  </a:lnTo>
                  <a:lnTo>
                    <a:pt x="13911" y="0"/>
                  </a:lnTo>
                  <a:lnTo>
                    <a:pt x="14111" y="0"/>
                  </a:lnTo>
                  <a:lnTo>
                    <a:pt x="14310" y="0"/>
                  </a:lnTo>
                  <a:lnTo>
                    <a:pt x="20801" y="0"/>
                  </a:lnTo>
                  <a:lnTo>
                    <a:pt x="21397" y="0"/>
                  </a:lnTo>
                  <a:lnTo>
                    <a:pt x="20801" y="0"/>
                  </a:lnTo>
                  <a:lnTo>
                    <a:pt x="19412" y="0"/>
                  </a:lnTo>
                  <a:lnTo>
                    <a:pt x="21595" y="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7" name="曲线"/>
            <p:cNvSpPr>
              <a:spLocks/>
            </p:cNvSpPr>
            <p:nvPr/>
          </p:nvSpPr>
          <p:spPr>
            <a:xfrm>
              <a:off x="2255840" y="2919995"/>
              <a:ext cx="196649" cy="1740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824" y="0"/>
                  </a:moveTo>
                  <a:lnTo>
                    <a:pt x="8830" y="0"/>
                  </a:lnTo>
                  <a:lnTo>
                    <a:pt x="9262" y="0"/>
                  </a:lnTo>
                  <a:lnTo>
                    <a:pt x="8830" y="0"/>
                  </a:lnTo>
                  <a:lnTo>
                    <a:pt x="4129" y="0"/>
                  </a:lnTo>
                  <a:lnTo>
                    <a:pt x="3983" y="0"/>
                  </a:lnTo>
                  <a:lnTo>
                    <a:pt x="3839" y="0"/>
                  </a:lnTo>
                  <a:lnTo>
                    <a:pt x="3646" y="0"/>
                  </a:lnTo>
                  <a:lnTo>
                    <a:pt x="3407" y="0"/>
                  </a:lnTo>
                  <a:lnTo>
                    <a:pt x="3311" y="0"/>
                  </a:lnTo>
                  <a:lnTo>
                    <a:pt x="3263" y="0"/>
                  </a:lnTo>
                  <a:lnTo>
                    <a:pt x="2927" y="0"/>
                  </a:lnTo>
                  <a:lnTo>
                    <a:pt x="2302" y="0"/>
                  </a:lnTo>
                  <a:lnTo>
                    <a:pt x="1968" y="0"/>
                  </a:lnTo>
                  <a:lnTo>
                    <a:pt x="1822" y="0"/>
                  </a:lnTo>
                  <a:lnTo>
                    <a:pt x="1630" y="0"/>
                  </a:lnTo>
                  <a:lnTo>
                    <a:pt x="1584" y="0"/>
                  </a:lnTo>
                  <a:lnTo>
                    <a:pt x="1246" y="0"/>
                  </a:lnTo>
                  <a:lnTo>
                    <a:pt x="864" y="0"/>
                  </a:lnTo>
                  <a:lnTo>
                    <a:pt x="864" y="0"/>
                  </a:lnTo>
                  <a:lnTo>
                    <a:pt x="864" y="0"/>
                  </a:lnTo>
                  <a:lnTo>
                    <a:pt x="720" y="0"/>
                  </a:lnTo>
                  <a:lnTo>
                    <a:pt x="288" y="0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40" y="0"/>
                  </a:lnTo>
                  <a:lnTo>
                    <a:pt x="143" y="0"/>
                  </a:lnTo>
                  <a:lnTo>
                    <a:pt x="191" y="0"/>
                  </a:lnTo>
                  <a:lnTo>
                    <a:pt x="478" y="0"/>
                  </a:lnTo>
                  <a:lnTo>
                    <a:pt x="622" y="0"/>
                  </a:lnTo>
                  <a:lnTo>
                    <a:pt x="768" y="0"/>
                  </a:lnTo>
                  <a:lnTo>
                    <a:pt x="912" y="0"/>
                  </a:lnTo>
                  <a:lnTo>
                    <a:pt x="1102" y="0"/>
                  </a:lnTo>
                  <a:lnTo>
                    <a:pt x="1150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198" y="0"/>
                  </a:lnTo>
                  <a:lnTo>
                    <a:pt x="1246" y="0"/>
                  </a:lnTo>
                  <a:lnTo>
                    <a:pt x="1584" y="0"/>
                  </a:lnTo>
                  <a:lnTo>
                    <a:pt x="1584" y="0"/>
                  </a:lnTo>
                  <a:lnTo>
                    <a:pt x="1488" y="0"/>
                  </a:lnTo>
                  <a:lnTo>
                    <a:pt x="1678" y="0"/>
                  </a:lnTo>
                  <a:lnTo>
                    <a:pt x="1920" y="0"/>
                  </a:lnTo>
                  <a:lnTo>
                    <a:pt x="2112" y="0"/>
                  </a:lnTo>
                  <a:lnTo>
                    <a:pt x="2398" y="0"/>
                  </a:lnTo>
                  <a:lnTo>
                    <a:pt x="2783" y="0"/>
                  </a:lnTo>
                  <a:lnTo>
                    <a:pt x="3022" y="0"/>
                  </a:lnTo>
                  <a:lnTo>
                    <a:pt x="3167" y="0"/>
                  </a:lnTo>
                  <a:lnTo>
                    <a:pt x="3407" y="0"/>
                  </a:lnTo>
                  <a:lnTo>
                    <a:pt x="3743" y="0"/>
                  </a:lnTo>
                  <a:lnTo>
                    <a:pt x="4080" y="0"/>
                  </a:lnTo>
                  <a:lnTo>
                    <a:pt x="4129" y="0"/>
                  </a:lnTo>
                  <a:lnTo>
                    <a:pt x="4367" y="0"/>
                  </a:lnTo>
                  <a:lnTo>
                    <a:pt x="4463" y="0"/>
                  </a:lnTo>
                  <a:lnTo>
                    <a:pt x="4753" y="0"/>
                  </a:lnTo>
                  <a:lnTo>
                    <a:pt x="4847" y="0"/>
                  </a:lnTo>
                  <a:lnTo>
                    <a:pt x="4799" y="0"/>
                  </a:lnTo>
                  <a:lnTo>
                    <a:pt x="4943" y="0"/>
                  </a:lnTo>
                  <a:lnTo>
                    <a:pt x="5231" y="0"/>
                  </a:lnTo>
                  <a:lnTo>
                    <a:pt x="5231" y="0"/>
                  </a:lnTo>
                  <a:lnTo>
                    <a:pt x="4991" y="0"/>
                  </a:lnTo>
                  <a:lnTo>
                    <a:pt x="4847" y="0"/>
                  </a:lnTo>
                  <a:lnTo>
                    <a:pt x="4847" y="0"/>
                  </a:lnTo>
                  <a:lnTo>
                    <a:pt x="5087" y="0"/>
                  </a:lnTo>
                  <a:lnTo>
                    <a:pt x="5231" y="0"/>
                  </a:lnTo>
                  <a:lnTo>
                    <a:pt x="5421" y="0"/>
                  </a:lnTo>
                  <a:lnTo>
                    <a:pt x="5421" y="0"/>
                  </a:lnTo>
                  <a:lnTo>
                    <a:pt x="5471" y="0"/>
                  </a:lnTo>
                  <a:lnTo>
                    <a:pt x="5471" y="0"/>
                  </a:lnTo>
                  <a:lnTo>
                    <a:pt x="5808" y="0"/>
                  </a:lnTo>
                  <a:lnTo>
                    <a:pt x="5951" y="0"/>
                  </a:lnTo>
                  <a:lnTo>
                    <a:pt x="5951" y="0"/>
                  </a:lnTo>
                  <a:lnTo>
                    <a:pt x="6383" y="0"/>
                  </a:lnTo>
                  <a:lnTo>
                    <a:pt x="6528" y="0"/>
                  </a:lnTo>
                  <a:lnTo>
                    <a:pt x="6862" y="0"/>
                  </a:lnTo>
                  <a:lnTo>
                    <a:pt x="7390" y="0"/>
                  </a:lnTo>
                  <a:lnTo>
                    <a:pt x="7486" y="0"/>
                  </a:lnTo>
                  <a:lnTo>
                    <a:pt x="7486" y="0"/>
                  </a:lnTo>
                  <a:lnTo>
                    <a:pt x="7918" y="0"/>
                  </a:lnTo>
                  <a:lnTo>
                    <a:pt x="8303" y="0"/>
                  </a:lnTo>
                  <a:lnTo>
                    <a:pt x="8207" y="0"/>
                  </a:lnTo>
                  <a:lnTo>
                    <a:pt x="8303" y="0"/>
                  </a:lnTo>
                  <a:lnTo>
                    <a:pt x="8687" y="0"/>
                  </a:lnTo>
                  <a:lnTo>
                    <a:pt x="8927" y="0"/>
                  </a:lnTo>
                  <a:lnTo>
                    <a:pt x="9119" y="0"/>
                  </a:lnTo>
                  <a:lnTo>
                    <a:pt x="9167" y="0"/>
                  </a:lnTo>
                  <a:lnTo>
                    <a:pt x="9119" y="0"/>
                  </a:lnTo>
                  <a:lnTo>
                    <a:pt x="9119" y="0"/>
                  </a:lnTo>
                  <a:lnTo>
                    <a:pt x="9359" y="0"/>
                  </a:lnTo>
                  <a:lnTo>
                    <a:pt x="9311" y="0"/>
                  </a:lnTo>
                  <a:lnTo>
                    <a:pt x="9262" y="0"/>
                  </a:lnTo>
                  <a:lnTo>
                    <a:pt x="9503" y="0"/>
                  </a:lnTo>
                  <a:lnTo>
                    <a:pt x="9791" y="0"/>
                  </a:lnTo>
                  <a:lnTo>
                    <a:pt x="10223" y="0"/>
                  </a:lnTo>
                  <a:lnTo>
                    <a:pt x="10461" y="0"/>
                  </a:lnTo>
                  <a:lnTo>
                    <a:pt x="10509" y="0"/>
                  </a:lnTo>
                  <a:lnTo>
                    <a:pt x="10799" y="0"/>
                  </a:lnTo>
                  <a:lnTo>
                    <a:pt x="10992" y="0"/>
                  </a:lnTo>
                  <a:lnTo>
                    <a:pt x="11039" y="0"/>
                  </a:lnTo>
                  <a:lnTo>
                    <a:pt x="11422" y="0"/>
                  </a:lnTo>
                  <a:lnTo>
                    <a:pt x="11568" y="0"/>
                  </a:lnTo>
                  <a:lnTo>
                    <a:pt x="12240" y="0"/>
                  </a:lnTo>
                  <a:lnTo>
                    <a:pt x="12382" y="0"/>
                  </a:lnTo>
                  <a:lnTo>
                    <a:pt x="13102" y="0"/>
                  </a:lnTo>
                  <a:lnTo>
                    <a:pt x="14111" y="0"/>
                  </a:lnTo>
                  <a:lnTo>
                    <a:pt x="14399" y="0"/>
                  </a:lnTo>
                  <a:lnTo>
                    <a:pt x="14829" y="0"/>
                  </a:lnTo>
                  <a:lnTo>
                    <a:pt x="15501" y="0"/>
                  </a:lnTo>
                  <a:lnTo>
                    <a:pt x="15791" y="0"/>
                  </a:lnTo>
                  <a:lnTo>
                    <a:pt x="16222" y="0"/>
                  </a:lnTo>
                  <a:lnTo>
                    <a:pt x="16463" y="0"/>
                  </a:lnTo>
                  <a:lnTo>
                    <a:pt x="16511" y="0"/>
                  </a:lnTo>
                  <a:lnTo>
                    <a:pt x="16560" y="0"/>
                  </a:lnTo>
                  <a:lnTo>
                    <a:pt x="16846" y="0"/>
                  </a:lnTo>
                  <a:lnTo>
                    <a:pt x="17758" y="0"/>
                  </a:lnTo>
                  <a:lnTo>
                    <a:pt x="18046" y="0"/>
                  </a:lnTo>
                  <a:lnTo>
                    <a:pt x="18432" y="0"/>
                  </a:lnTo>
                  <a:lnTo>
                    <a:pt x="19246" y="0"/>
                  </a:lnTo>
                  <a:lnTo>
                    <a:pt x="19631" y="0"/>
                  </a:lnTo>
                  <a:lnTo>
                    <a:pt x="20062" y="0"/>
                  </a:lnTo>
                  <a:lnTo>
                    <a:pt x="20399" y="0"/>
                  </a:lnTo>
                  <a:lnTo>
                    <a:pt x="21072" y="0"/>
                  </a:lnTo>
                  <a:lnTo>
                    <a:pt x="21166" y="0"/>
                  </a:lnTo>
                  <a:lnTo>
                    <a:pt x="21261" y="0"/>
                  </a:lnTo>
                  <a:lnTo>
                    <a:pt x="21406" y="0"/>
                  </a:lnTo>
                  <a:lnTo>
                    <a:pt x="21551" y="0"/>
                  </a:lnTo>
                  <a:lnTo>
                    <a:pt x="21600" y="0"/>
                  </a:lnTo>
                  <a:lnTo>
                    <a:pt x="21072" y="0"/>
                  </a:lnTo>
                  <a:lnTo>
                    <a:pt x="20448" y="0"/>
                  </a:lnTo>
                  <a:lnTo>
                    <a:pt x="20158" y="0"/>
                  </a:lnTo>
                  <a:lnTo>
                    <a:pt x="20062" y="0"/>
                  </a:lnTo>
                  <a:lnTo>
                    <a:pt x="20207" y="0"/>
                  </a:lnTo>
                  <a:lnTo>
                    <a:pt x="20207" y="0"/>
                  </a:lnTo>
                  <a:lnTo>
                    <a:pt x="19965" y="0"/>
                  </a:lnTo>
                  <a:lnTo>
                    <a:pt x="19631" y="0"/>
                  </a:lnTo>
                  <a:lnTo>
                    <a:pt x="19390" y="0"/>
                  </a:lnTo>
                  <a:lnTo>
                    <a:pt x="19006" y="0"/>
                  </a:lnTo>
                  <a:lnTo>
                    <a:pt x="18528" y="0"/>
                  </a:lnTo>
                  <a:lnTo>
                    <a:pt x="18238" y="0"/>
                  </a:lnTo>
                  <a:lnTo>
                    <a:pt x="18142" y="0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8" name="曲线"/>
            <p:cNvSpPr>
              <a:spLocks/>
            </p:cNvSpPr>
            <p:nvPr/>
          </p:nvSpPr>
          <p:spPr>
            <a:xfrm>
              <a:off x="2338855" y="3037239"/>
              <a:ext cx="90909" cy="630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433" y="0"/>
                  </a:moveTo>
                  <a:lnTo>
                    <a:pt x="13809" y="0"/>
                  </a:lnTo>
                  <a:lnTo>
                    <a:pt x="12354" y="0"/>
                  </a:lnTo>
                  <a:lnTo>
                    <a:pt x="11421" y="0"/>
                  </a:lnTo>
                  <a:lnTo>
                    <a:pt x="10802" y="0"/>
                  </a:lnTo>
                  <a:lnTo>
                    <a:pt x="8619" y="0"/>
                  </a:lnTo>
                  <a:lnTo>
                    <a:pt x="7061" y="0"/>
                  </a:lnTo>
                  <a:lnTo>
                    <a:pt x="6753" y="0"/>
                  </a:lnTo>
                  <a:lnTo>
                    <a:pt x="5299" y="0"/>
                  </a:lnTo>
                  <a:lnTo>
                    <a:pt x="4985" y="0"/>
                  </a:lnTo>
                  <a:lnTo>
                    <a:pt x="4157" y="0"/>
                  </a:lnTo>
                  <a:lnTo>
                    <a:pt x="4053" y="0"/>
                  </a:lnTo>
                  <a:lnTo>
                    <a:pt x="3637" y="0"/>
                  </a:lnTo>
                  <a:lnTo>
                    <a:pt x="3011" y="0"/>
                  </a:lnTo>
                  <a:lnTo>
                    <a:pt x="2906" y="0"/>
                  </a:lnTo>
                  <a:lnTo>
                    <a:pt x="2390" y="0"/>
                  </a:lnTo>
                  <a:lnTo>
                    <a:pt x="1457" y="0"/>
                  </a:lnTo>
                  <a:lnTo>
                    <a:pt x="833" y="0"/>
                  </a:lnTo>
                  <a:lnTo>
                    <a:pt x="312" y="0"/>
                  </a:lnTo>
                  <a:lnTo>
                    <a:pt x="415" y="0"/>
                  </a:lnTo>
                  <a:lnTo>
                    <a:pt x="51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08" y="0"/>
                  </a:lnTo>
                  <a:lnTo>
                    <a:pt x="3" y="0"/>
                  </a:lnTo>
                  <a:lnTo>
                    <a:pt x="108" y="0"/>
                  </a:lnTo>
                  <a:lnTo>
                    <a:pt x="936" y="0"/>
                  </a:lnTo>
                  <a:lnTo>
                    <a:pt x="1973" y="0"/>
                  </a:lnTo>
                  <a:lnTo>
                    <a:pt x="2494" y="0"/>
                  </a:lnTo>
                  <a:lnTo>
                    <a:pt x="2704" y="0"/>
                  </a:lnTo>
                  <a:lnTo>
                    <a:pt x="3220" y="0"/>
                  </a:lnTo>
                  <a:lnTo>
                    <a:pt x="3741" y="0"/>
                  </a:lnTo>
                  <a:lnTo>
                    <a:pt x="4157" y="0"/>
                  </a:lnTo>
                  <a:lnTo>
                    <a:pt x="5090" y="0"/>
                  </a:lnTo>
                  <a:lnTo>
                    <a:pt x="5711" y="0"/>
                  </a:lnTo>
                  <a:lnTo>
                    <a:pt x="6232" y="0"/>
                  </a:lnTo>
                  <a:lnTo>
                    <a:pt x="6649" y="0"/>
                  </a:lnTo>
                  <a:lnTo>
                    <a:pt x="7061" y="0"/>
                  </a:lnTo>
                  <a:lnTo>
                    <a:pt x="7686" y="0"/>
                  </a:lnTo>
                  <a:lnTo>
                    <a:pt x="7686" y="0"/>
                  </a:lnTo>
                  <a:lnTo>
                    <a:pt x="7269" y="0"/>
                  </a:lnTo>
                  <a:lnTo>
                    <a:pt x="7061" y="0"/>
                  </a:lnTo>
                  <a:lnTo>
                    <a:pt x="6753" y="0"/>
                  </a:lnTo>
                  <a:lnTo>
                    <a:pt x="6857" y="0"/>
                  </a:lnTo>
                  <a:lnTo>
                    <a:pt x="7893" y="0"/>
                  </a:lnTo>
                  <a:lnTo>
                    <a:pt x="11735" y="0"/>
                  </a:lnTo>
                  <a:lnTo>
                    <a:pt x="12772" y="0"/>
                  </a:lnTo>
                  <a:lnTo>
                    <a:pt x="13500" y="0"/>
                  </a:lnTo>
                  <a:lnTo>
                    <a:pt x="14122" y="0"/>
                  </a:lnTo>
                  <a:lnTo>
                    <a:pt x="14537" y="0"/>
                  </a:lnTo>
                  <a:lnTo>
                    <a:pt x="17549" y="0"/>
                  </a:lnTo>
                  <a:lnTo>
                    <a:pt x="17655" y="0"/>
                  </a:lnTo>
                  <a:lnTo>
                    <a:pt x="18275" y="0"/>
                  </a:lnTo>
                  <a:lnTo>
                    <a:pt x="18275" y="0"/>
                  </a:lnTo>
                  <a:lnTo>
                    <a:pt x="18692" y="0"/>
                  </a:lnTo>
                  <a:lnTo>
                    <a:pt x="18692" y="0"/>
                  </a:lnTo>
                  <a:lnTo>
                    <a:pt x="19208" y="0"/>
                  </a:lnTo>
                  <a:lnTo>
                    <a:pt x="19624" y="0"/>
                  </a:lnTo>
                  <a:lnTo>
                    <a:pt x="20557" y="0"/>
                  </a:lnTo>
                  <a:lnTo>
                    <a:pt x="20869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390" y="0"/>
                  </a:lnTo>
                  <a:lnTo>
                    <a:pt x="20766" y="0"/>
                  </a:lnTo>
                  <a:lnTo>
                    <a:pt x="21079" y="0"/>
                  </a:lnTo>
                  <a:lnTo>
                    <a:pt x="21079" y="0"/>
                  </a:lnTo>
                  <a:lnTo>
                    <a:pt x="20766" y="0"/>
                  </a:lnTo>
                  <a:lnTo>
                    <a:pt x="20766" y="0"/>
                  </a:lnTo>
                  <a:lnTo>
                    <a:pt x="20354" y="0"/>
                  </a:lnTo>
                  <a:lnTo>
                    <a:pt x="19208" y="0"/>
                  </a:lnTo>
                  <a:lnTo>
                    <a:pt x="18171" y="0"/>
                  </a:lnTo>
                  <a:lnTo>
                    <a:pt x="18171" y="0"/>
                  </a:lnTo>
                  <a:lnTo>
                    <a:pt x="15470" y="0"/>
                  </a:lnTo>
                  <a:lnTo>
                    <a:pt x="15470" y="0"/>
                  </a:lnTo>
                  <a:lnTo>
                    <a:pt x="15887" y="0"/>
                  </a:lnTo>
                  <a:lnTo>
                    <a:pt x="15887" y="0"/>
                  </a:lnTo>
                  <a:lnTo>
                    <a:pt x="15991" y="0"/>
                  </a:lnTo>
                  <a:lnTo>
                    <a:pt x="15887" y="0"/>
                  </a:lnTo>
                  <a:lnTo>
                    <a:pt x="15366" y="0"/>
                  </a:lnTo>
                  <a:lnTo>
                    <a:pt x="1443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59" name="曲线"/>
            <p:cNvSpPr>
              <a:spLocks/>
            </p:cNvSpPr>
            <p:nvPr/>
          </p:nvSpPr>
          <p:spPr>
            <a:xfrm>
              <a:off x="2192475" y="3018872"/>
              <a:ext cx="77794" cy="5428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372" y="0"/>
                  </a:moveTo>
                  <a:lnTo>
                    <a:pt x="6674" y="0"/>
                  </a:lnTo>
                  <a:lnTo>
                    <a:pt x="4853" y="0"/>
                  </a:lnTo>
                  <a:lnTo>
                    <a:pt x="4128" y="0"/>
                  </a:lnTo>
                  <a:lnTo>
                    <a:pt x="3640" y="0"/>
                  </a:lnTo>
                  <a:lnTo>
                    <a:pt x="3031" y="0"/>
                  </a:lnTo>
                  <a:lnTo>
                    <a:pt x="2909" y="0"/>
                  </a:lnTo>
                  <a:lnTo>
                    <a:pt x="2185" y="0"/>
                  </a:lnTo>
                  <a:lnTo>
                    <a:pt x="0" y="0"/>
                  </a:lnTo>
                  <a:lnTo>
                    <a:pt x="1089" y="0"/>
                  </a:lnTo>
                  <a:lnTo>
                    <a:pt x="1819" y="0"/>
                  </a:lnTo>
                  <a:lnTo>
                    <a:pt x="2429" y="0"/>
                  </a:lnTo>
                  <a:lnTo>
                    <a:pt x="2429" y="0"/>
                  </a:lnTo>
                  <a:lnTo>
                    <a:pt x="2306" y="0"/>
                  </a:lnTo>
                  <a:lnTo>
                    <a:pt x="3031" y="0"/>
                  </a:lnTo>
                  <a:lnTo>
                    <a:pt x="2550" y="0"/>
                  </a:lnTo>
                  <a:lnTo>
                    <a:pt x="2788" y="0"/>
                  </a:lnTo>
                  <a:lnTo>
                    <a:pt x="4243" y="0"/>
                  </a:lnTo>
                  <a:lnTo>
                    <a:pt x="4609" y="0"/>
                  </a:lnTo>
                  <a:lnTo>
                    <a:pt x="5218" y="0"/>
                  </a:lnTo>
                  <a:lnTo>
                    <a:pt x="6429" y="0"/>
                  </a:lnTo>
                  <a:lnTo>
                    <a:pt x="7282" y="0"/>
                  </a:lnTo>
                  <a:lnTo>
                    <a:pt x="7886" y="0"/>
                  </a:lnTo>
                  <a:lnTo>
                    <a:pt x="8616" y="0"/>
                  </a:lnTo>
                  <a:lnTo>
                    <a:pt x="9707" y="0"/>
                  </a:lnTo>
                  <a:lnTo>
                    <a:pt x="10314" y="0"/>
                  </a:lnTo>
                  <a:lnTo>
                    <a:pt x="11892" y="0"/>
                  </a:lnTo>
                  <a:lnTo>
                    <a:pt x="12135" y="0"/>
                  </a:lnTo>
                  <a:lnTo>
                    <a:pt x="12495" y="0"/>
                  </a:lnTo>
                  <a:lnTo>
                    <a:pt x="12135" y="0"/>
                  </a:lnTo>
                  <a:lnTo>
                    <a:pt x="11405" y="0"/>
                  </a:lnTo>
                  <a:lnTo>
                    <a:pt x="10314" y="0"/>
                  </a:lnTo>
                  <a:lnTo>
                    <a:pt x="9463" y="0"/>
                  </a:lnTo>
                  <a:lnTo>
                    <a:pt x="8860" y="0"/>
                  </a:lnTo>
                  <a:lnTo>
                    <a:pt x="8006" y="0"/>
                  </a:lnTo>
                  <a:lnTo>
                    <a:pt x="7642" y="0"/>
                  </a:lnTo>
                  <a:lnTo>
                    <a:pt x="7160" y="0"/>
                  </a:lnTo>
                  <a:lnTo>
                    <a:pt x="7039" y="0"/>
                  </a:lnTo>
                  <a:lnTo>
                    <a:pt x="6551" y="0"/>
                  </a:lnTo>
                  <a:lnTo>
                    <a:pt x="5826" y="0"/>
                  </a:lnTo>
                  <a:lnTo>
                    <a:pt x="5218" y="0"/>
                  </a:lnTo>
                  <a:lnTo>
                    <a:pt x="4609" y="0"/>
                  </a:lnTo>
                  <a:lnTo>
                    <a:pt x="2429" y="0"/>
                  </a:lnTo>
                  <a:lnTo>
                    <a:pt x="2185" y="0"/>
                  </a:lnTo>
                  <a:lnTo>
                    <a:pt x="2185" y="0"/>
                  </a:lnTo>
                  <a:lnTo>
                    <a:pt x="1819" y="0"/>
                  </a:lnTo>
                  <a:lnTo>
                    <a:pt x="1941" y="0"/>
                  </a:lnTo>
                  <a:lnTo>
                    <a:pt x="2788" y="0"/>
                  </a:lnTo>
                  <a:lnTo>
                    <a:pt x="4006" y="0"/>
                  </a:lnTo>
                  <a:lnTo>
                    <a:pt x="3153" y="0"/>
                  </a:lnTo>
                  <a:lnTo>
                    <a:pt x="2909" y="0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550" y="0"/>
                  </a:lnTo>
                  <a:lnTo>
                    <a:pt x="2429" y="0"/>
                  </a:lnTo>
                  <a:lnTo>
                    <a:pt x="3396" y="0"/>
                  </a:lnTo>
                  <a:lnTo>
                    <a:pt x="4366" y="0"/>
                  </a:lnTo>
                  <a:lnTo>
                    <a:pt x="6674" y="0"/>
                  </a:lnTo>
                  <a:lnTo>
                    <a:pt x="7282" y="0"/>
                  </a:lnTo>
                  <a:lnTo>
                    <a:pt x="8494" y="0"/>
                  </a:lnTo>
                  <a:lnTo>
                    <a:pt x="11526" y="0"/>
                  </a:lnTo>
                  <a:lnTo>
                    <a:pt x="12252" y="0"/>
                  </a:lnTo>
                  <a:lnTo>
                    <a:pt x="12252" y="0"/>
                  </a:lnTo>
                  <a:lnTo>
                    <a:pt x="13104" y="0"/>
                  </a:lnTo>
                  <a:lnTo>
                    <a:pt x="15047" y="0"/>
                  </a:lnTo>
                  <a:lnTo>
                    <a:pt x="16381" y="0"/>
                  </a:lnTo>
                  <a:lnTo>
                    <a:pt x="16984" y="0"/>
                  </a:lnTo>
                  <a:lnTo>
                    <a:pt x="18080" y="0"/>
                  </a:lnTo>
                  <a:lnTo>
                    <a:pt x="19170" y="0"/>
                  </a:lnTo>
                  <a:lnTo>
                    <a:pt x="19778" y="0"/>
                  </a:lnTo>
                  <a:lnTo>
                    <a:pt x="20381" y="0"/>
                  </a:lnTo>
                  <a:lnTo>
                    <a:pt x="20625" y="0"/>
                  </a:lnTo>
                  <a:lnTo>
                    <a:pt x="21356" y="0"/>
                  </a:lnTo>
                  <a:lnTo>
                    <a:pt x="2135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746" y="0"/>
                  </a:lnTo>
                  <a:lnTo>
                    <a:pt x="20625" y="0"/>
                  </a:lnTo>
                  <a:lnTo>
                    <a:pt x="20991" y="0"/>
                  </a:lnTo>
                  <a:lnTo>
                    <a:pt x="20991" y="0"/>
                  </a:lnTo>
                  <a:lnTo>
                    <a:pt x="20504" y="0"/>
                  </a:lnTo>
                  <a:lnTo>
                    <a:pt x="20381" y="0"/>
                  </a:lnTo>
                  <a:lnTo>
                    <a:pt x="19901" y="0"/>
                  </a:lnTo>
                  <a:lnTo>
                    <a:pt x="19535" y="0"/>
                  </a:lnTo>
                  <a:lnTo>
                    <a:pt x="19170" y="0"/>
                  </a:lnTo>
                  <a:lnTo>
                    <a:pt x="18804" y="0"/>
                  </a:lnTo>
                  <a:lnTo>
                    <a:pt x="18080" y="0"/>
                  </a:lnTo>
                  <a:lnTo>
                    <a:pt x="17957" y="0"/>
                  </a:lnTo>
                  <a:lnTo>
                    <a:pt x="18201" y="0"/>
                  </a:lnTo>
                  <a:lnTo>
                    <a:pt x="18080" y="0"/>
                  </a:lnTo>
                  <a:lnTo>
                    <a:pt x="18080" y="0"/>
                  </a:lnTo>
                  <a:lnTo>
                    <a:pt x="17593" y="0"/>
                  </a:lnTo>
                  <a:lnTo>
                    <a:pt x="17470" y="0"/>
                  </a:lnTo>
                  <a:lnTo>
                    <a:pt x="16502" y="0"/>
                  </a:lnTo>
                  <a:lnTo>
                    <a:pt x="15894" y="0"/>
                  </a:lnTo>
                  <a:lnTo>
                    <a:pt x="15772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14316" y="0"/>
                  </a:lnTo>
                  <a:lnTo>
                    <a:pt x="14073" y="0"/>
                  </a:lnTo>
                  <a:lnTo>
                    <a:pt x="13829" y="0"/>
                  </a:lnTo>
                  <a:lnTo>
                    <a:pt x="13347" y="0"/>
                  </a:lnTo>
                  <a:lnTo>
                    <a:pt x="13104" y="0"/>
                  </a:lnTo>
                  <a:lnTo>
                    <a:pt x="12616" y="0"/>
                  </a:lnTo>
                  <a:lnTo>
                    <a:pt x="12135" y="0"/>
                  </a:lnTo>
                  <a:lnTo>
                    <a:pt x="12135" y="0"/>
                  </a:lnTo>
                  <a:lnTo>
                    <a:pt x="11405" y="0"/>
                  </a:lnTo>
                  <a:lnTo>
                    <a:pt x="10437" y="0"/>
                  </a:lnTo>
                  <a:lnTo>
                    <a:pt x="898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60" name="曲线"/>
            <p:cNvSpPr>
              <a:spLocks/>
            </p:cNvSpPr>
            <p:nvPr/>
          </p:nvSpPr>
          <p:spPr>
            <a:xfrm>
              <a:off x="2201206" y="3065618"/>
              <a:ext cx="37173" cy="2129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705" y="0"/>
                  </a:moveTo>
                  <a:lnTo>
                    <a:pt x="10168" y="0"/>
                  </a:lnTo>
                  <a:lnTo>
                    <a:pt x="8893" y="0"/>
                  </a:lnTo>
                  <a:lnTo>
                    <a:pt x="4064" y="0"/>
                  </a:lnTo>
                  <a:lnTo>
                    <a:pt x="203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63" y="0"/>
                  </a:lnTo>
                  <a:lnTo>
                    <a:pt x="3311" y="0"/>
                  </a:lnTo>
                  <a:lnTo>
                    <a:pt x="4064" y="0"/>
                  </a:lnTo>
                  <a:lnTo>
                    <a:pt x="2802" y="0"/>
                  </a:lnTo>
                  <a:lnTo>
                    <a:pt x="4064" y="0"/>
                  </a:lnTo>
                  <a:lnTo>
                    <a:pt x="5338" y="0"/>
                  </a:lnTo>
                  <a:lnTo>
                    <a:pt x="5847" y="0"/>
                  </a:lnTo>
                  <a:lnTo>
                    <a:pt x="6613" y="0"/>
                  </a:lnTo>
                  <a:lnTo>
                    <a:pt x="8384" y="0"/>
                  </a:lnTo>
                  <a:lnTo>
                    <a:pt x="10168" y="0"/>
                  </a:lnTo>
                  <a:lnTo>
                    <a:pt x="12194" y="0"/>
                  </a:lnTo>
                  <a:lnTo>
                    <a:pt x="11430" y="0"/>
                  </a:lnTo>
                  <a:lnTo>
                    <a:pt x="7875" y="0"/>
                  </a:lnTo>
                  <a:lnTo>
                    <a:pt x="8384" y="0"/>
                  </a:lnTo>
                  <a:lnTo>
                    <a:pt x="9658" y="0"/>
                  </a:lnTo>
                  <a:lnTo>
                    <a:pt x="10168" y="0"/>
                  </a:lnTo>
                  <a:lnTo>
                    <a:pt x="9914" y="0"/>
                  </a:lnTo>
                  <a:lnTo>
                    <a:pt x="10423" y="0"/>
                  </a:lnTo>
                  <a:lnTo>
                    <a:pt x="8893" y="0"/>
                  </a:lnTo>
                  <a:lnTo>
                    <a:pt x="11684" y="0"/>
                  </a:lnTo>
                  <a:lnTo>
                    <a:pt x="11684" y="0"/>
                  </a:lnTo>
                  <a:lnTo>
                    <a:pt x="12194" y="0"/>
                  </a:lnTo>
                  <a:lnTo>
                    <a:pt x="13723" y="0"/>
                  </a:lnTo>
                  <a:lnTo>
                    <a:pt x="14731" y="0"/>
                  </a:lnTo>
                  <a:lnTo>
                    <a:pt x="16005" y="0"/>
                  </a:lnTo>
                  <a:lnTo>
                    <a:pt x="17776" y="0"/>
                  </a:lnTo>
                  <a:lnTo>
                    <a:pt x="20324" y="0"/>
                  </a:lnTo>
                  <a:lnTo>
                    <a:pt x="21332" y="0"/>
                  </a:lnTo>
                  <a:lnTo>
                    <a:pt x="21587" y="0"/>
                  </a:lnTo>
                  <a:lnTo>
                    <a:pt x="20568" y="0"/>
                  </a:lnTo>
                  <a:lnTo>
                    <a:pt x="20568" y="0"/>
                  </a:lnTo>
                  <a:lnTo>
                    <a:pt x="21078" y="0"/>
                  </a:lnTo>
                  <a:lnTo>
                    <a:pt x="20568" y="0"/>
                  </a:lnTo>
                  <a:lnTo>
                    <a:pt x="1905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grpSp>
          <p:nvGrpSpPr>
            <p:cNvPr id="463" name="组合"/>
            <p:cNvGrpSpPr>
              <a:grpSpLocks/>
            </p:cNvGrpSpPr>
            <p:nvPr/>
          </p:nvGrpSpPr>
          <p:grpSpPr>
            <a:xfrm>
              <a:off x="2199033" y="3051019"/>
              <a:ext cx="110999" cy="79291"/>
              <a:chOff x="2199033" y="3051019"/>
              <a:chExt cx="110999" cy="79291"/>
            </a:xfrm>
          </p:grpSpPr>
          <p:sp>
            <p:nvSpPr>
              <p:cNvPr id="461" name="曲线"/>
              <p:cNvSpPr>
                <a:spLocks/>
              </p:cNvSpPr>
              <p:nvPr/>
            </p:nvSpPr>
            <p:spPr>
              <a:xfrm>
                <a:off x="2199033" y="3051019"/>
                <a:ext cx="38469" cy="10868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11045" y="0"/>
                    </a:moveTo>
                    <a:lnTo>
                      <a:pt x="9321" y="0"/>
                    </a:lnTo>
                    <a:lnTo>
                      <a:pt x="6870" y="0"/>
                    </a:lnTo>
                    <a:lnTo>
                      <a:pt x="5640" y="0"/>
                    </a:lnTo>
                    <a:lnTo>
                      <a:pt x="4901" y="0"/>
                    </a:lnTo>
                    <a:lnTo>
                      <a:pt x="1958" y="0"/>
                    </a:lnTo>
                    <a:lnTo>
                      <a:pt x="2204" y="0"/>
                    </a:lnTo>
                    <a:lnTo>
                      <a:pt x="3681" y="0"/>
                    </a:lnTo>
                    <a:lnTo>
                      <a:pt x="5148" y="0"/>
                    </a:lnTo>
                    <a:lnTo>
                      <a:pt x="5148" y="0"/>
                    </a:lnTo>
                    <a:lnTo>
                      <a:pt x="4420" y="0"/>
                    </a:lnTo>
                    <a:lnTo>
                      <a:pt x="2450" y="0"/>
                    </a:lnTo>
                    <a:lnTo>
                      <a:pt x="1231" y="0"/>
                    </a:lnTo>
                    <a:lnTo>
                      <a:pt x="0" y="0"/>
                    </a:lnTo>
                    <a:lnTo>
                      <a:pt x="737" y="0"/>
                    </a:lnTo>
                    <a:lnTo>
                      <a:pt x="737" y="0"/>
                    </a:lnTo>
                    <a:lnTo>
                      <a:pt x="1231" y="0"/>
                    </a:lnTo>
                    <a:lnTo>
                      <a:pt x="5640" y="0"/>
                    </a:lnTo>
                    <a:lnTo>
                      <a:pt x="6870" y="0"/>
                    </a:lnTo>
                    <a:lnTo>
                      <a:pt x="8103" y="0"/>
                    </a:lnTo>
                    <a:lnTo>
                      <a:pt x="9567" y="0"/>
                    </a:lnTo>
                    <a:lnTo>
                      <a:pt x="10552" y="0"/>
                    </a:lnTo>
                    <a:lnTo>
                      <a:pt x="10799" y="0"/>
                    </a:lnTo>
                    <a:lnTo>
                      <a:pt x="11773" y="0"/>
                    </a:lnTo>
                    <a:lnTo>
                      <a:pt x="12510" y="0"/>
                    </a:lnTo>
                    <a:lnTo>
                      <a:pt x="14235" y="0"/>
                    </a:lnTo>
                    <a:lnTo>
                      <a:pt x="15455" y="0"/>
                    </a:lnTo>
                    <a:lnTo>
                      <a:pt x="17178" y="0"/>
                    </a:lnTo>
                    <a:lnTo>
                      <a:pt x="19382" y="0"/>
                    </a:lnTo>
                    <a:lnTo>
                      <a:pt x="20860" y="0"/>
                    </a:lnTo>
                    <a:lnTo>
                      <a:pt x="21588" y="0"/>
                    </a:lnTo>
                    <a:lnTo>
                      <a:pt x="20860" y="0"/>
                    </a:lnTo>
                    <a:lnTo>
                      <a:pt x="20367" y="0"/>
                    </a:lnTo>
                    <a:lnTo>
                      <a:pt x="17178" y="0"/>
                    </a:lnTo>
                    <a:lnTo>
                      <a:pt x="15947" y="0"/>
                    </a:lnTo>
                    <a:lnTo>
                      <a:pt x="13743" y="0"/>
                    </a:lnTo>
                    <a:lnTo>
                      <a:pt x="12264" y="0"/>
                    </a:lnTo>
                    <a:lnTo>
                      <a:pt x="11045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  <p:sp>
            <p:nvSpPr>
              <p:cNvPr id="462" name="曲线"/>
              <p:cNvSpPr>
                <a:spLocks/>
              </p:cNvSpPr>
              <p:nvPr/>
            </p:nvSpPr>
            <p:spPr>
              <a:xfrm>
                <a:off x="2224804" y="3065617"/>
                <a:ext cx="85228" cy="64693"/>
              </a:xfrm>
              <a:custGeom>
                <a:avLst/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ahLst/>
                <a:cxnLst/>
                <a:rect l="T1" t="T2" r="T3" b="T4"/>
                <a:pathLst>
                  <a:path w="21600" h="21600">
                    <a:moveTo>
                      <a:pt x="3768" y="0"/>
                    </a:moveTo>
                    <a:lnTo>
                      <a:pt x="2990" y="0"/>
                    </a:lnTo>
                    <a:lnTo>
                      <a:pt x="2990" y="0"/>
                    </a:lnTo>
                    <a:lnTo>
                      <a:pt x="3211" y="0"/>
                    </a:lnTo>
                    <a:lnTo>
                      <a:pt x="2990" y="0"/>
                    </a:lnTo>
                    <a:lnTo>
                      <a:pt x="2990" y="0"/>
                    </a:lnTo>
                    <a:lnTo>
                      <a:pt x="3434" y="0"/>
                    </a:lnTo>
                    <a:lnTo>
                      <a:pt x="3322" y="0"/>
                    </a:lnTo>
                    <a:lnTo>
                      <a:pt x="2884" y="0"/>
                    </a:lnTo>
                    <a:lnTo>
                      <a:pt x="1773" y="0"/>
                    </a:lnTo>
                    <a:lnTo>
                      <a:pt x="999" y="0"/>
                    </a:lnTo>
                    <a:lnTo>
                      <a:pt x="444" y="0"/>
                    </a:lnTo>
                    <a:lnTo>
                      <a:pt x="5" y="0"/>
                    </a:lnTo>
                    <a:lnTo>
                      <a:pt x="111" y="0"/>
                    </a:lnTo>
                    <a:lnTo>
                      <a:pt x="555" y="0"/>
                    </a:lnTo>
                    <a:lnTo>
                      <a:pt x="221" y="0"/>
                    </a:lnTo>
                    <a:lnTo>
                      <a:pt x="999" y="0"/>
                    </a:lnTo>
                    <a:lnTo>
                      <a:pt x="1661" y="0"/>
                    </a:lnTo>
                    <a:lnTo>
                      <a:pt x="2105" y="0"/>
                    </a:lnTo>
                    <a:lnTo>
                      <a:pt x="2327" y="0"/>
                    </a:lnTo>
                    <a:lnTo>
                      <a:pt x="2884" y="0"/>
                    </a:lnTo>
                    <a:lnTo>
                      <a:pt x="2662" y="0"/>
                    </a:lnTo>
                    <a:lnTo>
                      <a:pt x="2662" y="0"/>
                    </a:lnTo>
                    <a:lnTo>
                      <a:pt x="2884" y="0"/>
                    </a:lnTo>
                    <a:lnTo>
                      <a:pt x="3546" y="0"/>
                    </a:lnTo>
                    <a:lnTo>
                      <a:pt x="3879" y="0"/>
                    </a:lnTo>
                    <a:lnTo>
                      <a:pt x="4651" y="0"/>
                    </a:lnTo>
                    <a:lnTo>
                      <a:pt x="5096" y="0"/>
                    </a:lnTo>
                    <a:lnTo>
                      <a:pt x="5540" y="0"/>
                    </a:lnTo>
                    <a:lnTo>
                      <a:pt x="6536" y="0"/>
                    </a:lnTo>
                    <a:lnTo>
                      <a:pt x="6536" y="0"/>
                    </a:lnTo>
                    <a:lnTo>
                      <a:pt x="7309" y="0"/>
                    </a:lnTo>
                    <a:lnTo>
                      <a:pt x="7864" y="0"/>
                    </a:lnTo>
                    <a:lnTo>
                      <a:pt x="8531" y="0"/>
                    </a:lnTo>
                    <a:lnTo>
                      <a:pt x="11188" y="0"/>
                    </a:lnTo>
                    <a:lnTo>
                      <a:pt x="11627" y="0"/>
                    </a:lnTo>
                    <a:lnTo>
                      <a:pt x="11849" y="0"/>
                    </a:lnTo>
                    <a:lnTo>
                      <a:pt x="12739" y="0"/>
                    </a:lnTo>
                    <a:lnTo>
                      <a:pt x="12628" y="0"/>
                    </a:lnTo>
                    <a:lnTo>
                      <a:pt x="13178" y="0"/>
                    </a:lnTo>
                    <a:lnTo>
                      <a:pt x="13178" y="0"/>
                    </a:lnTo>
                    <a:lnTo>
                      <a:pt x="12739" y="0"/>
                    </a:lnTo>
                    <a:lnTo>
                      <a:pt x="12739" y="0"/>
                    </a:lnTo>
                    <a:lnTo>
                      <a:pt x="12961" y="0"/>
                    </a:lnTo>
                    <a:lnTo>
                      <a:pt x="12961" y="0"/>
                    </a:lnTo>
                    <a:lnTo>
                      <a:pt x="13734" y="0"/>
                    </a:lnTo>
                    <a:lnTo>
                      <a:pt x="13956" y="0"/>
                    </a:lnTo>
                    <a:lnTo>
                      <a:pt x="15173" y="0"/>
                    </a:lnTo>
                    <a:lnTo>
                      <a:pt x="15951" y="0"/>
                    </a:lnTo>
                    <a:lnTo>
                      <a:pt x="16169" y="0"/>
                    </a:lnTo>
                    <a:lnTo>
                      <a:pt x="16836" y="0"/>
                    </a:lnTo>
                    <a:lnTo>
                      <a:pt x="16724" y="0"/>
                    </a:lnTo>
                    <a:lnTo>
                      <a:pt x="16613" y="0"/>
                    </a:lnTo>
                    <a:lnTo>
                      <a:pt x="17392" y="0"/>
                    </a:lnTo>
                    <a:lnTo>
                      <a:pt x="17830" y="0"/>
                    </a:lnTo>
                    <a:lnTo>
                      <a:pt x="18720" y="0"/>
                    </a:lnTo>
                    <a:lnTo>
                      <a:pt x="18936" y="0"/>
                    </a:lnTo>
                    <a:lnTo>
                      <a:pt x="19493" y="0"/>
                    </a:lnTo>
                    <a:lnTo>
                      <a:pt x="19604" y="0"/>
                    </a:lnTo>
                    <a:lnTo>
                      <a:pt x="19604" y="0"/>
                    </a:lnTo>
                    <a:lnTo>
                      <a:pt x="20159" y="0"/>
                    </a:lnTo>
                    <a:lnTo>
                      <a:pt x="21044" y="0"/>
                    </a:lnTo>
                    <a:lnTo>
                      <a:pt x="21044" y="0"/>
                    </a:lnTo>
                    <a:lnTo>
                      <a:pt x="20933" y="0"/>
                    </a:lnTo>
                    <a:lnTo>
                      <a:pt x="20376" y="0"/>
                    </a:lnTo>
                    <a:lnTo>
                      <a:pt x="20376" y="0"/>
                    </a:lnTo>
                    <a:lnTo>
                      <a:pt x="20709" y="0"/>
                    </a:lnTo>
                    <a:lnTo>
                      <a:pt x="21154" y="0"/>
                    </a:lnTo>
                    <a:lnTo>
                      <a:pt x="21265" y="0"/>
                    </a:lnTo>
                    <a:lnTo>
                      <a:pt x="20933" y="0"/>
                    </a:lnTo>
                    <a:lnTo>
                      <a:pt x="20487" y="0"/>
                    </a:lnTo>
                    <a:lnTo>
                      <a:pt x="20487" y="0"/>
                    </a:lnTo>
                    <a:lnTo>
                      <a:pt x="20599" y="0"/>
                    </a:lnTo>
                    <a:lnTo>
                      <a:pt x="20487" y="0"/>
                    </a:lnTo>
                    <a:lnTo>
                      <a:pt x="20159" y="0"/>
                    </a:lnTo>
                    <a:lnTo>
                      <a:pt x="20159" y="0"/>
                    </a:lnTo>
                    <a:lnTo>
                      <a:pt x="21487" y="0"/>
                    </a:lnTo>
                    <a:lnTo>
                      <a:pt x="21600" y="0"/>
                    </a:lnTo>
                    <a:lnTo>
                      <a:pt x="21600" y="0"/>
                    </a:lnTo>
                    <a:lnTo>
                      <a:pt x="21265" y="0"/>
                    </a:lnTo>
                    <a:lnTo>
                      <a:pt x="20487" y="0"/>
                    </a:lnTo>
                    <a:lnTo>
                      <a:pt x="20487" y="0"/>
                    </a:lnTo>
                    <a:lnTo>
                      <a:pt x="20376" y="0"/>
                    </a:lnTo>
                    <a:lnTo>
                      <a:pt x="20376" y="0"/>
                    </a:lnTo>
                    <a:lnTo>
                      <a:pt x="19937" y="0"/>
                    </a:lnTo>
                    <a:lnTo>
                      <a:pt x="19604" y="0"/>
                    </a:lnTo>
                    <a:lnTo>
                      <a:pt x="19047" y="0"/>
                    </a:lnTo>
                    <a:lnTo>
                      <a:pt x="19047" y="0"/>
                    </a:lnTo>
                    <a:lnTo>
                      <a:pt x="19381" y="0"/>
                    </a:lnTo>
                    <a:lnTo>
                      <a:pt x="19937" y="0"/>
                    </a:lnTo>
                    <a:lnTo>
                      <a:pt x="19937" y="0"/>
                    </a:lnTo>
                    <a:lnTo>
                      <a:pt x="19271" y="0"/>
                    </a:lnTo>
                    <a:lnTo>
                      <a:pt x="18936" y="0"/>
                    </a:lnTo>
                    <a:lnTo>
                      <a:pt x="19047" y="0"/>
                    </a:lnTo>
                    <a:lnTo>
                      <a:pt x="18830" y="0"/>
                    </a:lnTo>
                    <a:lnTo>
                      <a:pt x="18164" y="0"/>
                    </a:lnTo>
                    <a:lnTo>
                      <a:pt x="17941" y="0"/>
                    </a:lnTo>
                    <a:lnTo>
                      <a:pt x="17392" y="0"/>
                    </a:lnTo>
                    <a:lnTo>
                      <a:pt x="17281" y="0"/>
                    </a:lnTo>
                    <a:lnTo>
                      <a:pt x="16502" y="0"/>
                    </a:lnTo>
                    <a:lnTo>
                      <a:pt x="15730" y="0"/>
                    </a:lnTo>
                    <a:lnTo>
                      <a:pt x="15173" y="0"/>
                    </a:lnTo>
                    <a:lnTo>
                      <a:pt x="14841" y="0"/>
                    </a:lnTo>
                    <a:lnTo>
                      <a:pt x="14289" y="0"/>
                    </a:lnTo>
                    <a:lnTo>
                      <a:pt x="13401" y="0"/>
                    </a:lnTo>
                    <a:lnTo>
                      <a:pt x="12739" y="0"/>
                    </a:lnTo>
                    <a:lnTo>
                      <a:pt x="12295" y="0"/>
                    </a:lnTo>
                    <a:lnTo>
                      <a:pt x="11738" y="0"/>
                    </a:lnTo>
                    <a:lnTo>
                      <a:pt x="11300" y="0"/>
                    </a:lnTo>
                    <a:lnTo>
                      <a:pt x="11300" y="0"/>
                    </a:lnTo>
                    <a:lnTo>
                      <a:pt x="10632" y="0"/>
                    </a:lnTo>
                    <a:lnTo>
                      <a:pt x="10410" y="0"/>
                    </a:lnTo>
                    <a:lnTo>
                      <a:pt x="9860" y="0"/>
                    </a:lnTo>
                    <a:lnTo>
                      <a:pt x="9303" y="0"/>
                    </a:lnTo>
                    <a:lnTo>
                      <a:pt x="8308" y="0"/>
                    </a:lnTo>
                    <a:lnTo>
                      <a:pt x="7309" y="0"/>
                    </a:lnTo>
                    <a:lnTo>
                      <a:pt x="6758" y="0"/>
                    </a:lnTo>
                    <a:lnTo>
                      <a:pt x="5540" y="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D6E1"/>
              </a:solidFill>
              <a:ln cap="flat" cmpd="sng">
                <a:noFill/>
                <a:prstDash val="solid"/>
                <a:round/>
              </a:ln>
            </p:spPr>
          </p:sp>
        </p:grpSp>
        <p:sp>
          <p:nvSpPr>
            <p:cNvPr id="464" name="曲线"/>
            <p:cNvSpPr>
              <a:spLocks/>
            </p:cNvSpPr>
            <p:nvPr/>
          </p:nvSpPr>
          <p:spPr>
            <a:xfrm>
              <a:off x="2243163" y="3096907"/>
              <a:ext cx="33666" cy="3840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820" y="0"/>
                  </a:moveTo>
                  <a:lnTo>
                    <a:pt x="8133" y="0"/>
                  </a:lnTo>
                  <a:lnTo>
                    <a:pt x="6725" y="0"/>
                  </a:lnTo>
                  <a:lnTo>
                    <a:pt x="4768" y="0"/>
                  </a:lnTo>
                  <a:lnTo>
                    <a:pt x="4768" y="0"/>
                  </a:lnTo>
                  <a:lnTo>
                    <a:pt x="2251" y="0"/>
                  </a:lnTo>
                  <a:lnTo>
                    <a:pt x="1125" y="0"/>
                  </a:lnTo>
                  <a:lnTo>
                    <a:pt x="562" y="0"/>
                  </a:lnTo>
                  <a:lnTo>
                    <a:pt x="0" y="0"/>
                  </a:lnTo>
                  <a:lnTo>
                    <a:pt x="1406" y="0"/>
                  </a:lnTo>
                  <a:lnTo>
                    <a:pt x="562" y="0"/>
                  </a:lnTo>
                  <a:lnTo>
                    <a:pt x="843" y="0"/>
                  </a:lnTo>
                  <a:lnTo>
                    <a:pt x="2251" y="0"/>
                  </a:lnTo>
                  <a:lnTo>
                    <a:pt x="3362" y="0"/>
                  </a:lnTo>
                  <a:lnTo>
                    <a:pt x="3362" y="0"/>
                  </a:lnTo>
                  <a:lnTo>
                    <a:pt x="5050" y="0"/>
                  </a:lnTo>
                  <a:lnTo>
                    <a:pt x="6457" y="0"/>
                  </a:lnTo>
                  <a:lnTo>
                    <a:pt x="6457" y="0"/>
                  </a:lnTo>
                  <a:lnTo>
                    <a:pt x="5614" y="0"/>
                  </a:lnTo>
                  <a:lnTo>
                    <a:pt x="6725" y="0"/>
                  </a:lnTo>
                  <a:lnTo>
                    <a:pt x="7851" y="0"/>
                  </a:lnTo>
                  <a:lnTo>
                    <a:pt x="7570" y="0"/>
                  </a:lnTo>
                  <a:lnTo>
                    <a:pt x="9259" y="0"/>
                  </a:lnTo>
                  <a:lnTo>
                    <a:pt x="13465" y="0"/>
                  </a:lnTo>
                  <a:lnTo>
                    <a:pt x="14015" y="0"/>
                  </a:lnTo>
                  <a:lnTo>
                    <a:pt x="14578" y="0"/>
                  </a:lnTo>
                  <a:lnTo>
                    <a:pt x="15422" y="0"/>
                  </a:lnTo>
                  <a:lnTo>
                    <a:pt x="17391" y="0"/>
                  </a:lnTo>
                  <a:lnTo>
                    <a:pt x="18785" y="0"/>
                  </a:lnTo>
                  <a:lnTo>
                    <a:pt x="18785" y="0"/>
                  </a:lnTo>
                  <a:lnTo>
                    <a:pt x="19347" y="0"/>
                  </a:lnTo>
                  <a:lnTo>
                    <a:pt x="20474" y="0"/>
                  </a:lnTo>
                  <a:lnTo>
                    <a:pt x="20474" y="0"/>
                  </a:lnTo>
                  <a:lnTo>
                    <a:pt x="20754" y="0"/>
                  </a:lnTo>
                  <a:lnTo>
                    <a:pt x="21036" y="0"/>
                  </a:lnTo>
                  <a:lnTo>
                    <a:pt x="21036" y="0"/>
                  </a:lnTo>
                  <a:lnTo>
                    <a:pt x="20474" y="0"/>
                  </a:lnTo>
                  <a:lnTo>
                    <a:pt x="20474" y="0"/>
                  </a:lnTo>
                  <a:lnTo>
                    <a:pt x="21586" y="0"/>
                  </a:lnTo>
                  <a:lnTo>
                    <a:pt x="21586" y="0"/>
                  </a:lnTo>
                  <a:lnTo>
                    <a:pt x="20192" y="0"/>
                  </a:lnTo>
                  <a:lnTo>
                    <a:pt x="20474" y="0"/>
                  </a:lnTo>
                  <a:lnTo>
                    <a:pt x="18222" y="0"/>
                  </a:lnTo>
                  <a:lnTo>
                    <a:pt x="17659" y="0"/>
                  </a:lnTo>
                  <a:lnTo>
                    <a:pt x="1654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65" name="曲线"/>
            <p:cNvSpPr>
              <a:spLocks/>
            </p:cNvSpPr>
            <p:nvPr/>
          </p:nvSpPr>
          <p:spPr>
            <a:xfrm>
              <a:off x="2265007" y="3114438"/>
              <a:ext cx="48952" cy="500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679" y="0"/>
                  </a:moveTo>
                  <a:lnTo>
                    <a:pt x="6559" y="0"/>
                  </a:lnTo>
                  <a:lnTo>
                    <a:pt x="6173" y="0"/>
                  </a:lnTo>
                  <a:lnTo>
                    <a:pt x="4828" y="0"/>
                  </a:lnTo>
                  <a:lnTo>
                    <a:pt x="4634" y="0"/>
                  </a:lnTo>
                  <a:lnTo>
                    <a:pt x="4440" y="0"/>
                  </a:lnTo>
                  <a:lnTo>
                    <a:pt x="4440" y="0"/>
                  </a:lnTo>
                  <a:lnTo>
                    <a:pt x="3667" y="0"/>
                  </a:lnTo>
                  <a:lnTo>
                    <a:pt x="3279" y="0"/>
                  </a:lnTo>
                  <a:lnTo>
                    <a:pt x="3279" y="0"/>
                  </a:lnTo>
                  <a:lnTo>
                    <a:pt x="2322" y="0"/>
                  </a:lnTo>
                  <a:lnTo>
                    <a:pt x="966" y="0"/>
                  </a:lnTo>
                  <a:lnTo>
                    <a:pt x="385" y="0"/>
                  </a:lnTo>
                  <a:lnTo>
                    <a:pt x="0" y="0"/>
                  </a:lnTo>
                  <a:lnTo>
                    <a:pt x="1548" y="0"/>
                  </a:lnTo>
                  <a:lnTo>
                    <a:pt x="2322" y="0"/>
                  </a:lnTo>
                  <a:lnTo>
                    <a:pt x="1934" y="0"/>
                  </a:lnTo>
                  <a:lnTo>
                    <a:pt x="2698" y="0"/>
                  </a:lnTo>
                  <a:lnTo>
                    <a:pt x="4247" y="0"/>
                  </a:lnTo>
                  <a:lnTo>
                    <a:pt x="4828" y="0"/>
                  </a:lnTo>
                  <a:lnTo>
                    <a:pt x="7141" y="0"/>
                  </a:lnTo>
                  <a:lnTo>
                    <a:pt x="7334" y="0"/>
                  </a:lnTo>
                  <a:lnTo>
                    <a:pt x="10412" y="0"/>
                  </a:lnTo>
                  <a:lnTo>
                    <a:pt x="11574" y="0"/>
                  </a:lnTo>
                  <a:lnTo>
                    <a:pt x="15813" y="0"/>
                  </a:lnTo>
                  <a:lnTo>
                    <a:pt x="20824" y="0"/>
                  </a:lnTo>
                  <a:lnTo>
                    <a:pt x="20824" y="0"/>
                  </a:lnTo>
                  <a:lnTo>
                    <a:pt x="20244" y="0"/>
                  </a:lnTo>
                  <a:lnTo>
                    <a:pt x="20824" y="0"/>
                  </a:lnTo>
                  <a:lnTo>
                    <a:pt x="20632" y="0"/>
                  </a:lnTo>
                  <a:lnTo>
                    <a:pt x="20824" y="0"/>
                  </a:lnTo>
                  <a:lnTo>
                    <a:pt x="21213" y="0"/>
                  </a:lnTo>
                  <a:lnTo>
                    <a:pt x="20824" y="0"/>
                  </a:lnTo>
                  <a:lnTo>
                    <a:pt x="21600" y="0"/>
                  </a:lnTo>
                  <a:lnTo>
                    <a:pt x="21213" y="0"/>
                  </a:lnTo>
                  <a:lnTo>
                    <a:pt x="20632" y="0"/>
                  </a:lnTo>
                  <a:lnTo>
                    <a:pt x="19867" y="0"/>
                  </a:lnTo>
                  <a:lnTo>
                    <a:pt x="19287" y="0"/>
                  </a:lnTo>
                  <a:lnTo>
                    <a:pt x="18705" y="0"/>
                  </a:lnTo>
                  <a:lnTo>
                    <a:pt x="18126" y="0"/>
                  </a:lnTo>
                  <a:lnTo>
                    <a:pt x="17361" y="0"/>
                  </a:lnTo>
                  <a:lnTo>
                    <a:pt x="16393" y="0"/>
                  </a:lnTo>
                  <a:lnTo>
                    <a:pt x="16199" y="0"/>
                  </a:lnTo>
                  <a:lnTo>
                    <a:pt x="15232" y="0"/>
                  </a:lnTo>
                  <a:lnTo>
                    <a:pt x="15048" y="0"/>
                  </a:lnTo>
                  <a:lnTo>
                    <a:pt x="15813" y="0"/>
                  </a:lnTo>
                  <a:lnTo>
                    <a:pt x="16780" y="0"/>
                  </a:lnTo>
                  <a:lnTo>
                    <a:pt x="16199" y="0"/>
                  </a:lnTo>
                  <a:lnTo>
                    <a:pt x="16393" y="0"/>
                  </a:lnTo>
                  <a:lnTo>
                    <a:pt x="16199" y="0"/>
                  </a:lnTo>
                  <a:lnTo>
                    <a:pt x="15232" y="0"/>
                  </a:lnTo>
                  <a:lnTo>
                    <a:pt x="14853" y="0"/>
                  </a:lnTo>
                  <a:lnTo>
                    <a:pt x="13306" y="0"/>
                  </a:lnTo>
                  <a:lnTo>
                    <a:pt x="12541" y="0"/>
                  </a:lnTo>
                  <a:lnTo>
                    <a:pt x="11186" y="0"/>
                  </a:lnTo>
                  <a:lnTo>
                    <a:pt x="11379" y="0"/>
                  </a:lnTo>
                  <a:lnTo>
                    <a:pt x="11574" y="0"/>
                  </a:lnTo>
                  <a:lnTo>
                    <a:pt x="10412" y="0"/>
                  </a:lnTo>
                  <a:lnTo>
                    <a:pt x="10035" y="0"/>
                  </a:lnTo>
                  <a:lnTo>
                    <a:pt x="867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66" name="曲线"/>
            <p:cNvSpPr>
              <a:spLocks/>
            </p:cNvSpPr>
            <p:nvPr/>
          </p:nvSpPr>
          <p:spPr>
            <a:xfrm>
              <a:off x="2299091" y="3089828"/>
              <a:ext cx="74746" cy="7512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496" y="0"/>
                  </a:moveTo>
                  <a:lnTo>
                    <a:pt x="10990" y="0"/>
                  </a:lnTo>
                  <a:lnTo>
                    <a:pt x="10355" y="0"/>
                  </a:lnTo>
                  <a:lnTo>
                    <a:pt x="9348" y="0"/>
                  </a:lnTo>
                  <a:lnTo>
                    <a:pt x="9095" y="0"/>
                  </a:lnTo>
                  <a:lnTo>
                    <a:pt x="9348" y="0"/>
                  </a:lnTo>
                  <a:lnTo>
                    <a:pt x="8334" y="0"/>
                  </a:lnTo>
                  <a:lnTo>
                    <a:pt x="7199" y="0"/>
                  </a:lnTo>
                  <a:lnTo>
                    <a:pt x="7199" y="0"/>
                  </a:lnTo>
                  <a:lnTo>
                    <a:pt x="6946" y="0"/>
                  </a:lnTo>
                  <a:lnTo>
                    <a:pt x="5558" y="0"/>
                  </a:lnTo>
                  <a:lnTo>
                    <a:pt x="4676" y="0"/>
                  </a:lnTo>
                  <a:lnTo>
                    <a:pt x="4296" y="0"/>
                  </a:lnTo>
                  <a:lnTo>
                    <a:pt x="3035" y="0"/>
                  </a:lnTo>
                  <a:lnTo>
                    <a:pt x="1520" y="0"/>
                  </a:lnTo>
                  <a:lnTo>
                    <a:pt x="1520" y="0"/>
                  </a:lnTo>
                  <a:lnTo>
                    <a:pt x="1894" y="0"/>
                  </a:lnTo>
                  <a:lnTo>
                    <a:pt x="2020" y="0"/>
                  </a:lnTo>
                  <a:lnTo>
                    <a:pt x="1894" y="0"/>
                  </a:lnTo>
                  <a:lnTo>
                    <a:pt x="1894" y="0"/>
                  </a:lnTo>
                  <a:lnTo>
                    <a:pt x="2400" y="0"/>
                  </a:lnTo>
                  <a:lnTo>
                    <a:pt x="2782" y="0"/>
                  </a:lnTo>
                  <a:lnTo>
                    <a:pt x="2654" y="0"/>
                  </a:lnTo>
                  <a:lnTo>
                    <a:pt x="2147" y="0"/>
                  </a:lnTo>
                  <a:lnTo>
                    <a:pt x="1767" y="0"/>
                  </a:lnTo>
                  <a:lnTo>
                    <a:pt x="1767" y="0"/>
                  </a:lnTo>
                  <a:lnTo>
                    <a:pt x="2400" y="0"/>
                  </a:lnTo>
                  <a:lnTo>
                    <a:pt x="2527" y="0"/>
                  </a:lnTo>
                  <a:lnTo>
                    <a:pt x="2527" y="0"/>
                  </a:lnTo>
                  <a:lnTo>
                    <a:pt x="1520" y="0"/>
                  </a:lnTo>
                  <a:lnTo>
                    <a:pt x="887" y="0"/>
                  </a:lnTo>
                  <a:lnTo>
                    <a:pt x="887" y="0"/>
                  </a:lnTo>
                  <a:lnTo>
                    <a:pt x="760" y="0"/>
                  </a:lnTo>
                  <a:lnTo>
                    <a:pt x="1140" y="0"/>
                  </a:lnTo>
                  <a:lnTo>
                    <a:pt x="506" y="0"/>
                  </a:lnTo>
                  <a:lnTo>
                    <a:pt x="6" y="0"/>
                  </a:lnTo>
                  <a:lnTo>
                    <a:pt x="125" y="0"/>
                  </a:lnTo>
                  <a:lnTo>
                    <a:pt x="760" y="0"/>
                  </a:lnTo>
                  <a:lnTo>
                    <a:pt x="887" y="0"/>
                  </a:lnTo>
                  <a:lnTo>
                    <a:pt x="1520" y="0"/>
                  </a:lnTo>
                  <a:lnTo>
                    <a:pt x="2020" y="0"/>
                  </a:lnTo>
                  <a:lnTo>
                    <a:pt x="2400" y="0"/>
                  </a:lnTo>
                  <a:lnTo>
                    <a:pt x="2782" y="0"/>
                  </a:lnTo>
                  <a:lnTo>
                    <a:pt x="3162" y="0"/>
                  </a:lnTo>
                  <a:lnTo>
                    <a:pt x="3663" y="0"/>
                  </a:lnTo>
                  <a:lnTo>
                    <a:pt x="4043" y="0"/>
                  </a:lnTo>
                  <a:lnTo>
                    <a:pt x="4296" y="0"/>
                  </a:lnTo>
                  <a:lnTo>
                    <a:pt x="3790" y="0"/>
                  </a:lnTo>
                  <a:lnTo>
                    <a:pt x="4043" y="0"/>
                  </a:lnTo>
                  <a:lnTo>
                    <a:pt x="3790" y="0"/>
                  </a:lnTo>
                  <a:lnTo>
                    <a:pt x="3663" y="0"/>
                  </a:lnTo>
                  <a:lnTo>
                    <a:pt x="3790" y="0"/>
                  </a:lnTo>
                  <a:lnTo>
                    <a:pt x="3409" y="0"/>
                  </a:lnTo>
                  <a:lnTo>
                    <a:pt x="3790" y="0"/>
                  </a:lnTo>
                  <a:lnTo>
                    <a:pt x="3790" y="0"/>
                  </a:lnTo>
                  <a:lnTo>
                    <a:pt x="4296" y="0"/>
                  </a:lnTo>
                  <a:lnTo>
                    <a:pt x="5303" y="0"/>
                  </a:lnTo>
                  <a:lnTo>
                    <a:pt x="6192" y="0"/>
                  </a:lnTo>
                  <a:lnTo>
                    <a:pt x="6445" y="0"/>
                  </a:lnTo>
                  <a:lnTo>
                    <a:pt x="8841" y="0"/>
                  </a:lnTo>
                  <a:lnTo>
                    <a:pt x="8841" y="0"/>
                  </a:lnTo>
                  <a:lnTo>
                    <a:pt x="10102" y="0"/>
                  </a:lnTo>
                  <a:lnTo>
                    <a:pt x="14780" y="0"/>
                  </a:lnTo>
                  <a:lnTo>
                    <a:pt x="16548" y="0"/>
                  </a:lnTo>
                  <a:lnTo>
                    <a:pt x="18189" y="0"/>
                  </a:lnTo>
                  <a:lnTo>
                    <a:pt x="18309" y="0"/>
                  </a:lnTo>
                  <a:lnTo>
                    <a:pt x="18943" y="0"/>
                  </a:lnTo>
                  <a:lnTo>
                    <a:pt x="19451" y="0"/>
                  </a:lnTo>
                  <a:lnTo>
                    <a:pt x="19578" y="0"/>
                  </a:lnTo>
                  <a:lnTo>
                    <a:pt x="20205" y="0"/>
                  </a:lnTo>
                  <a:lnTo>
                    <a:pt x="20838" y="0"/>
                  </a:lnTo>
                  <a:lnTo>
                    <a:pt x="20838" y="0"/>
                  </a:lnTo>
                  <a:lnTo>
                    <a:pt x="20458" y="0"/>
                  </a:lnTo>
                  <a:lnTo>
                    <a:pt x="19704" y="0"/>
                  </a:lnTo>
                  <a:lnTo>
                    <a:pt x="19578" y="0"/>
                  </a:lnTo>
                  <a:lnTo>
                    <a:pt x="19071" y="0"/>
                  </a:lnTo>
                  <a:lnTo>
                    <a:pt x="18563" y="0"/>
                  </a:lnTo>
                  <a:lnTo>
                    <a:pt x="18816" y="0"/>
                  </a:lnTo>
                  <a:lnTo>
                    <a:pt x="18943" y="0"/>
                  </a:lnTo>
                  <a:lnTo>
                    <a:pt x="18943" y="0"/>
                  </a:lnTo>
                  <a:lnTo>
                    <a:pt x="19198" y="0"/>
                  </a:lnTo>
                  <a:lnTo>
                    <a:pt x="19451" y="0"/>
                  </a:lnTo>
                  <a:lnTo>
                    <a:pt x="19578" y="0"/>
                  </a:lnTo>
                  <a:lnTo>
                    <a:pt x="19578" y="0"/>
                  </a:lnTo>
                  <a:lnTo>
                    <a:pt x="20711" y="0"/>
                  </a:lnTo>
                  <a:lnTo>
                    <a:pt x="21345" y="0"/>
                  </a:lnTo>
                  <a:lnTo>
                    <a:pt x="21345" y="0"/>
                  </a:lnTo>
                  <a:lnTo>
                    <a:pt x="21592" y="0"/>
                  </a:lnTo>
                  <a:lnTo>
                    <a:pt x="21345" y="0"/>
                  </a:lnTo>
                  <a:lnTo>
                    <a:pt x="20838" y="0"/>
                  </a:lnTo>
                  <a:lnTo>
                    <a:pt x="20838" y="0"/>
                  </a:lnTo>
                  <a:lnTo>
                    <a:pt x="20458" y="0"/>
                  </a:lnTo>
                  <a:lnTo>
                    <a:pt x="20838" y="0"/>
                  </a:lnTo>
                  <a:lnTo>
                    <a:pt x="20838" y="0"/>
                  </a:lnTo>
                  <a:lnTo>
                    <a:pt x="20079" y="0"/>
                  </a:lnTo>
                  <a:lnTo>
                    <a:pt x="19578" y="0"/>
                  </a:lnTo>
                  <a:lnTo>
                    <a:pt x="19071" y="0"/>
                  </a:lnTo>
                  <a:lnTo>
                    <a:pt x="18436" y="0"/>
                  </a:lnTo>
                  <a:lnTo>
                    <a:pt x="17682" y="0"/>
                  </a:lnTo>
                  <a:lnTo>
                    <a:pt x="16548" y="0"/>
                  </a:lnTo>
                  <a:lnTo>
                    <a:pt x="16040" y="0"/>
                  </a:lnTo>
                  <a:lnTo>
                    <a:pt x="15406" y="0"/>
                  </a:lnTo>
                  <a:lnTo>
                    <a:pt x="14780" y="0"/>
                  </a:lnTo>
                  <a:lnTo>
                    <a:pt x="14526" y="0"/>
                  </a:lnTo>
                  <a:lnTo>
                    <a:pt x="13892" y="0"/>
                  </a:lnTo>
                  <a:lnTo>
                    <a:pt x="12630" y="0"/>
                  </a:lnTo>
                  <a:lnTo>
                    <a:pt x="1162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67" name="曲线"/>
            <p:cNvSpPr>
              <a:spLocks/>
            </p:cNvSpPr>
            <p:nvPr/>
          </p:nvSpPr>
          <p:spPr>
            <a:xfrm>
              <a:off x="2363331" y="3083566"/>
              <a:ext cx="51144" cy="7638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764" y="0"/>
                  </a:moveTo>
                  <a:lnTo>
                    <a:pt x="13662" y="0"/>
                  </a:lnTo>
                  <a:lnTo>
                    <a:pt x="12365" y="0"/>
                  </a:lnTo>
                  <a:lnTo>
                    <a:pt x="10522" y="0"/>
                  </a:lnTo>
                  <a:lnTo>
                    <a:pt x="3694" y="0"/>
                  </a:lnTo>
                  <a:lnTo>
                    <a:pt x="1852" y="0"/>
                  </a:lnTo>
                  <a:lnTo>
                    <a:pt x="1665" y="0"/>
                  </a:lnTo>
                  <a:lnTo>
                    <a:pt x="2213" y="0"/>
                  </a:lnTo>
                  <a:lnTo>
                    <a:pt x="2583" y="0"/>
                  </a:lnTo>
                  <a:lnTo>
                    <a:pt x="3324" y="0"/>
                  </a:lnTo>
                  <a:lnTo>
                    <a:pt x="3324" y="0"/>
                  </a:lnTo>
                  <a:lnTo>
                    <a:pt x="3324" y="0"/>
                  </a:lnTo>
                  <a:lnTo>
                    <a:pt x="2768" y="0"/>
                  </a:lnTo>
                  <a:lnTo>
                    <a:pt x="3324" y="0"/>
                  </a:lnTo>
                  <a:lnTo>
                    <a:pt x="3324" y="0"/>
                  </a:lnTo>
                  <a:lnTo>
                    <a:pt x="4065" y="0"/>
                  </a:lnTo>
                  <a:lnTo>
                    <a:pt x="4426" y="0"/>
                  </a:lnTo>
                  <a:lnTo>
                    <a:pt x="4065" y="0"/>
                  </a:lnTo>
                  <a:lnTo>
                    <a:pt x="4065" y="0"/>
                  </a:lnTo>
                  <a:lnTo>
                    <a:pt x="3138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296" y="0"/>
                  </a:lnTo>
                  <a:lnTo>
                    <a:pt x="92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740" y="0"/>
                  </a:lnTo>
                  <a:lnTo>
                    <a:pt x="1480" y="0"/>
                  </a:lnTo>
                  <a:lnTo>
                    <a:pt x="1665" y="0"/>
                  </a:lnTo>
                  <a:lnTo>
                    <a:pt x="2768" y="0"/>
                  </a:lnTo>
                  <a:lnTo>
                    <a:pt x="3324" y="0"/>
                  </a:lnTo>
                  <a:lnTo>
                    <a:pt x="3324" y="0"/>
                  </a:lnTo>
                  <a:lnTo>
                    <a:pt x="2398" y="0"/>
                  </a:lnTo>
                  <a:lnTo>
                    <a:pt x="1480" y="0"/>
                  </a:lnTo>
                  <a:lnTo>
                    <a:pt x="1296" y="0"/>
                  </a:lnTo>
                  <a:lnTo>
                    <a:pt x="1480" y="0"/>
                  </a:lnTo>
                  <a:lnTo>
                    <a:pt x="4250" y="0"/>
                  </a:lnTo>
                  <a:lnTo>
                    <a:pt x="6278" y="0"/>
                  </a:lnTo>
                  <a:lnTo>
                    <a:pt x="10707" y="0"/>
                  </a:lnTo>
                  <a:lnTo>
                    <a:pt x="13662" y="0"/>
                  </a:lnTo>
                  <a:lnTo>
                    <a:pt x="16431" y="0"/>
                  </a:lnTo>
                  <a:lnTo>
                    <a:pt x="18830" y="0"/>
                  </a:lnTo>
                  <a:lnTo>
                    <a:pt x="21591" y="0"/>
                  </a:lnTo>
                  <a:lnTo>
                    <a:pt x="21044" y="0"/>
                  </a:lnTo>
                  <a:lnTo>
                    <a:pt x="20303" y="0"/>
                  </a:lnTo>
                  <a:lnTo>
                    <a:pt x="19932" y="0"/>
                  </a:lnTo>
                  <a:lnTo>
                    <a:pt x="19376" y="0"/>
                  </a:lnTo>
                  <a:lnTo>
                    <a:pt x="19191" y="0"/>
                  </a:lnTo>
                  <a:lnTo>
                    <a:pt x="19376" y="0"/>
                  </a:lnTo>
                  <a:lnTo>
                    <a:pt x="19376" y="0"/>
                  </a:lnTo>
                  <a:lnTo>
                    <a:pt x="19932" y="0"/>
                  </a:lnTo>
                  <a:lnTo>
                    <a:pt x="19932" y="0"/>
                  </a:lnTo>
                  <a:lnTo>
                    <a:pt x="19376" y="0"/>
                  </a:lnTo>
                  <a:lnTo>
                    <a:pt x="19747" y="0"/>
                  </a:lnTo>
                  <a:lnTo>
                    <a:pt x="19191" y="0"/>
                  </a:lnTo>
                  <a:lnTo>
                    <a:pt x="19747" y="0"/>
                  </a:lnTo>
                  <a:lnTo>
                    <a:pt x="19376" y="0"/>
                  </a:lnTo>
                  <a:lnTo>
                    <a:pt x="19006" y="0"/>
                  </a:lnTo>
                  <a:lnTo>
                    <a:pt x="19191" y="0"/>
                  </a:lnTo>
                  <a:lnTo>
                    <a:pt x="19376" y="0"/>
                  </a:lnTo>
                  <a:lnTo>
                    <a:pt x="19376" y="0"/>
                  </a:lnTo>
                  <a:lnTo>
                    <a:pt x="19006" y="0"/>
                  </a:lnTo>
                  <a:lnTo>
                    <a:pt x="18459" y="0"/>
                  </a:lnTo>
                  <a:lnTo>
                    <a:pt x="18459" y="0"/>
                  </a:lnTo>
                  <a:lnTo>
                    <a:pt x="18830" y="0"/>
                  </a:lnTo>
                  <a:lnTo>
                    <a:pt x="17534" y="0"/>
                  </a:lnTo>
                  <a:lnTo>
                    <a:pt x="17162" y="0"/>
                  </a:lnTo>
                  <a:lnTo>
                    <a:pt x="16060" y="0"/>
                  </a:lnTo>
                  <a:lnTo>
                    <a:pt x="16060" y="0"/>
                  </a:lnTo>
                  <a:lnTo>
                    <a:pt x="15504" y="0"/>
                  </a:lnTo>
                  <a:lnTo>
                    <a:pt x="1513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68" name="曲线"/>
            <p:cNvSpPr>
              <a:spLocks/>
            </p:cNvSpPr>
            <p:nvPr/>
          </p:nvSpPr>
          <p:spPr>
            <a:xfrm>
              <a:off x="2399170" y="3083566"/>
              <a:ext cx="24477" cy="6218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773" y="0"/>
                  </a:lnTo>
                  <a:lnTo>
                    <a:pt x="1933" y="0"/>
                  </a:lnTo>
                  <a:lnTo>
                    <a:pt x="1933" y="0"/>
                  </a:lnTo>
                  <a:lnTo>
                    <a:pt x="4238" y="0"/>
                  </a:lnTo>
                  <a:lnTo>
                    <a:pt x="5013" y="0"/>
                  </a:lnTo>
                  <a:lnTo>
                    <a:pt x="7721" y="0"/>
                  </a:lnTo>
                  <a:lnTo>
                    <a:pt x="6948" y="0"/>
                  </a:lnTo>
                  <a:lnTo>
                    <a:pt x="6948" y="0"/>
                  </a:lnTo>
                  <a:lnTo>
                    <a:pt x="8089" y="0"/>
                  </a:lnTo>
                  <a:lnTo>
                    <a:pt x="8864" y="0"/>
                  </a:lnTo>
                  <a:lnTo>
                    <a:pt x="8864" y="0"/>
                  </a:lnTo>
                  <a:lnTo>
                    <a:pt x="8476" y="0"/>
                  </a:lnTo>
                  <a:lnTo>
                    <a:pt x="8089" y="0"/>
                  </a:lnTo>
                  <a:lnTo>
                    <a:pt x="8864" y="0"/>
                  </a:lnTo>
                  <a:lnTo>
                    <a:pt x="9638" y="0"/>
                  </a:lnTo>
                  <a:lnTo>
                    <a:pt x="8476" y="0"/>
                  </a:lnTo>
                  <a:lnTo>
                    <a:pt x="9638" y="0"/>
                  </a:lnTo>
                  <a:lnTo>
                    <a:pt x="8864" y="0"/>
                  </a:lnTo>
                  <a:lnTo>
                    <a:pt x="10025" y="0"/>
                  </a:lnTo>
                  <a:lnTo>
                    <a:pt x="10025" y="0"/>
                  </a:lnTo>
                  <a:lnTo>
                    <a:pt x="8864" y="0"/>
                  </a:lnTo>
                  <a:lnTo>
                    <a:pt x="8864" y="0"/>
                  </a:lnTo>
                  <a:lnTo>
                    <a:pt x="8476" y="0"/>
                  </a:lnTo>
                  <a:lnTo>
                    <a:pt x="8864" y="0"/>
                  </a:lnTo>
                  <a:lnTo>
                    <a:pt x="10025" y="0"/>
                  </a:lnTo>
                  <a:lnTo>
                    <a:pt x="10799" y="0"/>
                  </a:lnTo>
                  <a:lnTo>
                    <a:pt x="12348" y="0"/>
                  </a:lnTo>
                  <a:lnTo>
                    <a:pt x="13489" y="0"/>
                  </a:lnTo>
                  <a:lnTo>
                    <a:pt x="14264" y="0"/>
                  </a:lnTo>
                  <a:lnTo>
                    <a:pt x="20051" y="0"/>
                  </a:lnTo>
                  <a:lnTo>
                    <a:pt x="21213" y="0"/>
                  </a:lnTo>
                  <a:lnTo>
                    <a:pt x="21600" y="0"/>
                  </a:lnTo>
                  <a:lnTo>
                    <a:pt x="20051" y="0"/>
                  </a:lnTo>
                  <a:lnTo>
                    <a:pt x="20051" y="0"/>
                  </a:lnTo>
                  <a:lnTo>
                    <a:pt x="19276" y="0"/>
                  </a:lnTo>
                  <a:lnTo>
                    <a:pt x="19665" y="0"/>
                  </a:lnTo>
                  <a:lnTo>
                    <a:pt x="19665" y="0"/>
                  </a:lnTo>
                  <a:lnTo>
                    <a:pt x="20438" y="0"/>
                  </a:lnTo>
                  <a:lnTo>
                    <a:pt x="20438" y="0"/>
                  </a:lnTo>
                  <a:lnTo>
                    <a:pt x="20051" y="0"/>
                  </a:lnTo>
                  <a:lnTo>
                    <a:pt x="20051" y="0"/>
                  </a:lnTo>
                  <a:lnTo>
                    <a:pt x="19276" y="0"/>
                  </a:lnTo>
                  <a:lnTo>
                    <a:pt x="16586" y="0"/>
                  </a:lnTo>
                  <a:lnTo>
                    <a:pt x="15813" y="0"/>
                  </a:lnTo>
                  <a:lnTo>
                    <a:pt x="14264" y="0"/>
                  </a:lnTo>
                  <a:lnTo>
                    <a:pt x="11961" y="0"/>
                  </a:lnTo>
                  <a:lnTo>
                    <a:pt x="11573" y="0"/>
                  </a:lnTo>
                  <a:lnTo>
                    <a:pt x="11961" y="0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69" name="曲线"/>
            <p:cNvSpPr>
              <a:spLocks/>
            </p:cNvSpPr>
            <p:nvPr/>
          </p:nvSpPr>
          <p:spPr>
            <a:xfrm>
              <a:off x="2412265" y="3067712"/>
              <a:ext cx="37612" cy="7512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557" y="0"/>
                  </a:moveTo>
                  <a:lnTo>
                    <a:pt x="11800" y="0"/>
                  </a:lnTo>
                  <a:lnTo>
                    <a:pt x="12052" y="0"/>
                  </a:lnTo>
                  <a:lnTo>
                    <a:pt x="10792" y="0"/>
                  </a:lnTo>
                  <a:lnTo>
                    <a:pt x="10050" y="0"/>
                  </a:lnTo>
                  <a:lnTo>
                    <a:pt x="10050" y="0"/>
                  </a:lnTo>
                  <a:lnTo>
                    <a:pt x="8286" y="0"/>
                  </a:lnTo>
                  <a:lnTo>
                    <a:pt x="7531" y="0"/>
                  </a:lnTo>
                  <a:lnTo>
                    <a:pt x="5276" y="0"/>
                  </a:lnTo>
                  <a:lnTo>
                    <a:pt x="4268" y="0"/>
                  </a:lnTo>
                  <a:lnTo>
                    <a:pt x="3022" y="0"/>
                  </a:lnTo>
                  <a:lnTo>
                    <a:pt x="3022" y="0"/>
                  </a:lnTo>
                  <a:lnTo>
                    <a:pt x="2014" y="0"/>
                  </a:lnTo>
                  <a:lnTo>
                    <a:pt x="2014" y="0"/>
                  </a:lnTo>
                  <a:lnTo>
                    <a:pt x="514" y="0"/>
                  </a:lnTo>
                  <a:lnTo>
                    <a:pt x="262" y="0"/>
                  </a:lnTo>
                  <a:lnTo>
                    <a:pt x="12" y="0"/>
                  </a:lnTo>
                  <a:lnTo>
                    <a:pt x="262" y="0"/>
                  </a:lnTo>
                  <a:lnTo>
                    <a:pt x="1762" y="0"/>
                  </a:lnTo>
                  <a:lnTo>
                    <a:pt x="2770" y="0"/>
                  </a:lnTo>
                  <a:lnTo>
                    <a:pt x="3273" y="0"/>
                  </a:lnTo>
                  <a:lnTo>
                    <a:pt x="5025" y="0"/>
                  </a:lnTo>
                  <a:lnTo>
                    <a:pt x="5528" y="0"/>
                  </a:lnTo>
                  <a:lnTo>
                    <a:pt x="5528" y="0"/>
                  </a:lnTo>
                  <a:lnTo>
                    <a:pt x="5780" y="0"/>
                  </a:lnTo>
                  <a:lnTo>
                    <a:pt x="5780" y="0"/>
                  </a:lnTo>
                  <a:lnTo>
                    <a:pt x="5276" y="0"/>
                  </a:lnTo>
                  <a:lnTo>
                    <a:pt x="5276" y="0"/>
                  </a:lnTo>
                  <a:lnTo>
                    <a:pt x="5025" y="0"/>
                  </a:lnTo>
                  <a:lnTo>
                    <a:pt x="5528" y="0"/>
                  </a:lnTo>
                  <a:lnTo>
                    <a:pt x="5528" y="0"/>
                  </a:lnTo>
                  <a:lnTo>
                    <a:pt x="6535" y="0"/>
                  </a:lnTo>
                  <a:lnTo>
                    <a:pt x="6283" y="0"/>
                  </a:lnTo>
                  <a:lnTo>
                    <a:pt x="8790" y="0"/>
                  </a:lnTo>
                  <a:lnTo>
                    <a:pt x="13312" y="0"/>
                  </a:lnTo>
                  <a:lnTo>
                    <a:pt x="13815" y="0"/>
                  </a:lnTo>
                  <a:lnTo>
                    <a:pt x="13312" y="0"/>
                  </a:lnTo>
                  <a:lnTo>
                    <a:pt x="13815" y="0"/>
                  </a:lnTo>
                  <a:lnTo>
                    <a:pt x="13312" y="0"/>
                  </a:lnTo>
                  <a:lnTo>
                    <a:pt x="13815" y="0"/>
                  </a:lnTo>
                  <a:lnTo>
                    <a:pt x="13312" y="0"/>
                  </a:lnTo>
                  <a:lnTo>
                    <a:pt x="13312" y="0"/>
                  </a:lnTo>
                  <a:lnTo>
                    <a:pt x="13312" y="0"/>
                  </a:lnTo>
                  <a:lnTo>
                    <a:pt x="13059" y="0"/>
                  </a:lnTo>
                  <a:lnTo>
                    <a:pt x="13312" y="0"/>
                  </a:lnTo>
                  <a:lnTo>
                    <a:pt x="13059" y="0"/>
                  </a:lnTo>
                  <a:lnTo>
                    <a:pt x="13059" y="0"/>
                  </a:lnTo>
                  <a:lnTo>
                    <a:pt x="13059" y="0"/>
                  </a:lnTo>
                  <a:lnTo>
                    <a:pt x="13312" y="0"/>
                  </a:lnTo>
                  <a:lnTo>
                    <a:pt x="13312" y="0"/>
                  </a:lnTo>
                  <a:lnTo>
                    <a:pt x="13815" y="0"/>
                  </a:lnTo>
                  <a:lnTo>
                    <a:pt x="15063" y="0"/>
                  </a:lnTo>
                  <a:lnTo>
                    <a:pt x="15566" y="0"/>
                  </a:lnTo>
                  <a:lnTo>
                    <a:pt x="16323" y="0"/>
                  </a:lnTo>
                  <a:lnTo>
                    <a:pt x="16825" y="0"/>
                  </a:lnTo>
                  <a:lnTo>
                    <a:pt x="17822" y="0"/>
                  </a:lnTo>
                  <a:lnTo>
                    <a:pt x="18324" y="0"/>
                  </a:lnTo>
                  <a:lnTo>
                    <a:pt x="19333" y="0"/>
                  </a:lnTo>
                  <a:lnTo>
                    <a:pt x="20340" y="0"/>
                  </a:lnTo>
                  <a:lnTo>
                    <a:pt x="20580" y="0"/>
                  </a:lnTo>
                  <a:lnTo>
                    <a:pt x="19081" y="0"/>
                  </a:lnTo>
                  <a:lnTo>
                    <a:pt x="19081" y="0"/>
                  </a:lnTo>
                  <a:lnTo>
                    <a:pt x="19584" y="0"/>
                  </a:lnTo>
                  <a:lnTo>
                    <a:pt x="21335" y="0"/>
                  </a:lnTo>
                  <a:lnTo>
                    <a:pt x="21586" y="0"/>
                  </a:lnTo>
                  <a:lnTo>
                    <a:pt x="20831" y="0"/>
                  </a:lnTo>
                  <a:lnTo>
                    <a:pt x="20580" y="0"/>
                  </a:lnTo>
                  <a:lnTo>
                    <a:pt x="18828" y="0"/>
                  </a:lnTo>
                  <a:lnTo>
                    <a:pt x="18324" y="0"/>
                  </a:lnTo>
                  <a:lnTo>
                    <a:pt x="18828" y="0"/>
                  </a:lnTo>
                  <a:lnTo>
                    <a:pt x="19081" y="0"/>
                  </a:lnTo>
                  <a:lnTo>
                    <a:pt x="17569" y="0"/>
                  </a:lnTo>
                  <a:lnTo>
                    <a:pt x="15819" y="0"/>
                  </a:lnTo>
                  <a:lnTo>
                    <a:pt x="14558" y="0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0" name="曲线"/>
            <p:cNvSpPr>
              <a:spLocks/>
            </p:cNvSpPr>
            <p:nvPr/>
          </p:nvSpPr>
          <p:spPr>
            <a:xfrm>
              <a:off x="2559540" y="2938343"/>
              <a:ext cx="125850" cy="1911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724" y="0"/>
                  </a:moveTo>
                  <a:lnTo>
                    <a:pt x="2473" y="0"/>
                  </a:lnTo>
                  <a:lnTo>
                    <a:pt x="2623" y="0"/>
                  </a:lnTo>
                  <a:lnTo>
                    <a:pt x="3673" y="0"/>
                  </a:lnTo>
                  <a:lnTo>
                    <a:pt x="3598" y="0"/>
                  </a:lnTo>
                  <a:lnTo>
                    <a:pt x="3447" y="0"/>
                  </a:lnTo>
                  <a:lnTo>
                    <a:pt x="4873" y="0"/>
                  </a:lnTo>
                  <a:lnTo>
                    <a:pt x="4798" y="0"/>
                  </a:lnTo>
                  <a:lnTo>
                    <a:pt x="4498" y="0"/>
                  </a:lnTo>
                  <a:lnTo>
                    <a:pt x="3974" y="0"/>
                  </a:lnTo>
                  <a:lnTo>
                    <a:pt x="4050" y="0"/>
                  </a:lnTo>
                  <a:lnTo>
                    <a:pt x="598" y="0"/>
                  </a:lnTo>
                  <a:lnTo>
                    <a:pt x="45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4" y="0"/>
                  </a:lnTo>
                  <a:lnTo>
                    <a:pt x="376" y="0"/>
                  </a:lnTo>
                  <a:lnTo>
                    <a:pt x="973" y="0"/>
                  </a:lnTo>
                  <a:lnTo>
                    <a:pt x="1199" y="0"/>
                  </a:lnTo>
                  <a:lnTo>
                    <a:pt x="2250" y="0"/>
                  </a:lnTo>
                  <a:lnTo>
                    <a:pt x="2699" y="0"/>
                  </a:lnTo>
                  <a:lnTo>
                    <a:pt x="2849" y="0"/>
                  </a:lnTo>
                  <a:lnTo>
                    <a:pt x="2999" y="0"/>
                  </a:lnTo>
                  <a:lnTo>
                    <a:pt x="3075" y="0"/>
                  </a:lnTo>
                  <a:lnTo>
                    <a:pt x="3375" y="0"/>
                  </a:lnTo>
                  <a:lnTo>
                    <a:pt x="3375" y="0"/>
                  </a:lnTo>
                  <a:lnTo>
                    <a:pt x="3300" y="0"/>
                  </a:lnTo>
                  <a:lnTo>
                    <a:pt x="3224" y="0"/>
                  </a:lnTo>
                  <a:lnTo>
                    <a:pt x="3447" y="0"/>
                  </a:lnTo>
                  <a:lnTo>
                    <a:pt x="3300" y="0"/>
                  </a:lnTo>
                  <a:lnTo>
                    <a:pt x="2999" y="0"/>
                  </a:lnTo>
                  <a:lnTo>
                    <a:pt x="3075" y="0"/>
                  </a:lnTo>
                  <a:lnTo>
                    <a:pt x="3447" y="0"/>
                  </a:lnTo>
                  <a:lnTo>
                    <a:pt x="3748" y="0"/>
                  </a:lnTo>
                  <a:lnTo>
                    <a:pt x="3824" y="0"/>
                  </a:lnTo>
                  <a:lnTo>
                    <a:pt x="4422" y="0"/>
                  </a:lnTo>
                  <a:lnTo>
                    <a:pt x="4572" y="0"/>
                  </a:lnTo>
                  <a:lnTo>
                    <a:pt x="4422" y="0"/>
                  </a:lnTo>
                  <a:lnTo>
                    <a:pt x="4124" y="0"/>
                  </a:lnTo>
                  <a:lnTo>
                    <a:pt x="3824" y="0"/>
                  </a:lnTo>
                  <a:lnTo>
                    <a:pt x="3375" y="0"/>
                  </a:lnTo>
                  <a:lnTo>
                    <a:pt x="3224" y="0"/>
                  </a:lnTo>
                  <a:lnTo>
                    <a:pt x="2849" y="0"/>
                  </a:lnTo>
                  <a:lnTo>
                    <a:pt x="2473" y="0"/>
                  </a:lnTo>
                  <a:lnTo>
                    <a:pt x="2250" y="0"/>
                  </a:lnTo>
                  <a:lnTo>
                    <a:pt x="1573" y="0"/>
                  </a:lnTo>
                  <a:lnTo>
                    <a:pt x="1573" y="0"/>
                  </a:lnTo>
                  <a:lnTo>
                    <a:pt x="1498" y="0"/>
                  </a:lnTo>
                  <a:lnTo>
                    <a:pt x="1498" y="0"/>
                  </a:lnTo>
                  <a:lnTo>
                    <a:pt x="1498" y="0"/>
                  </a:lnTo>
                  <a:lnTo>
                    <a:pt x="1799" y="0"/>
                  </a:lnTo>
                  <a:lnTo>
                    <a:pt x="1799" y="0"/>
                  </a:lnTo>
                  <a:lnTo>
                    <a:pt x="2175" y="0"/>
                  </a:lnTo>
                  <a:lnTo>
                    <a:pt x="2924" y="0"/>
                  </a:lnTo>
                  <a:lnTo>
                    <a:pt x="3673" y="0"/>
                  </a:lnTo>
                  <a:lnTo>
                    <a:pt x="3974" y="0"/>
                  </a:lnTo>
                  <a:lnTo>
                    <a:pt x="4350" y="0"/>
                  </a:lnTo>
                  <a:lnTo>
                    <a:pt x="4572" y="0"/>
                  </a:lnTo>
                  <a:lnTo>
                    <a:pt x="4724" y="0"/>
                  </a:lnTo>
                  <a:lnTo>
                    <a:pt x="4873" y="0"/>
                  </a:lnTo>
                  <a:lnTo>
                    <a:pt x="4950" y="0"/>
                  </a:lnTo>
                  <a:lnTo>
                    <a:pt x="5325" y="0"/>
                  </a:lnTo>
                  <a:lnTo>
                    <a:pt x="5698" y="0"/>
                  </a:lnTo>
                  <a:lnTo>
                    <a:pt x="6300" y="0"/>
                  </a:lnTo>
                  <a:lnTo>
                    <a:pt x="6447" y="0"/>
                  </a:lnTo>
                  <a:lnTo>
                    <a:pt x="6447" y="0"/>
                  </a:lnTo>
                  <a:lnTo>
                    <a:pt x="6749" y="0"/>
                  </a:lnTo>
                  <a:lnTo>
                    <a:pt x="6975" y="0"/>
                  </a:lnTo>
                  <a:lnTo>
                    <a:pt x="7124" y="0"/>
                  </a:lnTo>
                  <a:lnTo>
                    <a:pt x="7350" y="0"/>
                  </a:lnTo>
                  <a:lnTo>
                    <a:pt x="7724" y="0"/>
                  </a:lnTo>
                  <a:lnTo>
                    <a:pt x="8176" y="0"/>
                  </a:lnTo>
                  <a:lnTo>
                    <a:pt x="8850" y="0"/>
                  </a:lnTo>
                  <a:lnTo>
                    <a:pt x="9301" y="0"/>
                  </a:lnTo>
                  <a:lnTo>
                    <a:pt x="10498" y="0"/>
                  </a:lnTo>
                  <a:lnTo>
                    <a:pt x="11100" y="0"/>
                  </a:lnTo>
                  <a:lnTo>
                    <a:pt x="11322" y="0"/>
                  </a:lnTo>
                  <a:lnTo>
                    <a:pt x="11925" y="0"/>
                  </a:lnTo>
                  <a:lnTo>
                    <a:pt x="11850" y="0"/>
                  </a:lnTo>
                  <a:lnTo>
                    <a:pt x="11624" y="0"/>
                  </a:lnTo>
                  <a:lnTo>
                    <a:pt x="11250" y="0"/>
                  </a:lnTo>
                  <a:lnTo>
                    <a:pt x="11322" y="0"/>
                  </a:lnTo>
                  <a:lnTo>
                    <a:pt x="11624" y="0"/>
                  </a:lnTo>
                  <a:lnTo>
                    <a:pt x="11925" y="0"/>
                  </a:lnTo>
                  <a:lnTo>
                    <a:pt x="12373" y="0"/>
                  </a:lnTo>
                  <a:lnTo>
                    <a:pt x="12749" y="0"/>
                  </a:lnTo>
                  <a:lnTo>
                    <a:pt x="13201" y="0"/>
                  </a:lnTo>
                  <a:lnTo>
                    <a:pt x="13799" y="0"/>
                  </a:lnTo>
                  <a:lnTo>
                    <a:pt x="14624" y="0"/>
                  </a:lnTo>
                  <a:lnTo>
                    <a:pt x="15000" y="0"/>
                  </a:lnTo>
                  <a:lnTo>
                    <a:pt x="15372" y="0"/>
                  </a:lnTo>
                  <a:lnTo>
                    <a:pt x="15448" y="0"/>
                  </a:lnTo>
                  <a:lnTo>
                    <a:pt x="15372" y="0"/>
                  </a:lnTo>
                  <a:lnTo>
                    <a:pt x="15448" y="0"/>
                  </a:lnTo>
                  <a:lnTo>
                    <a:pt x="15750" y="0"/>
                  </a:lnTo>
                  <a:lnTo>
                    <a:pt x="15750" y="0"/>
                  </a:lnTo>
                  <a:lnTo>
                    <a:pt x="16050" y="0"/>
                  </a:lnTo>
                  <a:lnTo>
                    <a:pt x="16200" y="0"/>
                  </a:lnTo>
                  <a:lnTo>
                    <a:pt x="16424" y="0"/>
                  </a:lnTo>
                  <a:lnTo>
                    <a:pt x="16799" y="0"/>
                  </a:lnTo>
                  <a:lnTo>
                    <a:pt x="17100" y="0"/>
                  </a:lnTo>
                  <a:lnTo>
                    <a:pt x="16949" y="0"/>
                  </a:lnTo>
                  <a:lnTo>
                    <a:pt x="17100" y="0"/>
                  </a:lnTo>
                  <a:lnTo>
                    <a:pt x="17623" y="0"/>
                  </a:lnTo>
                  <a:lnTo>
                    <a:pt x="18000" y="0"/>
                  </a:lnTo>
                  <a:lnTo>
                    <a:pt x="18449" y="0"/>
                  </a:lnTo>
                  <a:lnTo>
                    <a:pt x="18750" y="0"/>
                  </a:lnTo>
                  <a:lnTo>
                    <a:pt x="19198" y="0"/>
                  </a:lnTo>
                  <a:lnTo>
                    <a:pt x="19348" y="0"/>
                  </a:lnTo>
                  <a:lnTo>
                    <a:pt x="19424" y="0"/>
                  </a:lnTo>
                  <a:lnTo>
                    <a:pt x="19424" y="0"/>
                  </a:lnTo>
                  <a:lnTo>
                    <a:pt x="19574" y="0"/>
                  </a:lnTo>
                  <a:lnTo>
                    <a:pt x="19424" y="0"/>
                  </a:lnTo>
                  <a:lnTo>
                    <a:pt x="18598" y="0"/>
                  </a:lnTo>
                  <a:lnTo>
                    <a:pt x="18449" y="0"/>
                  </a:lnTo>
                  <a:lnTo>
                    <a:pt x="18449" y="0"/>
                  </a:lnTo>
                  <a:lnTo>
                    <a:pt x="18297" y="0"/>
                  </a:lnTo>
                  <a:lnTo>
                    <a:pt x="18449" y="0"/>
                  </a:lnTo>
                  <a:lnTo>
                    <a:pt x="18223" y="0"/>
                  </a:lnTo>
                  <a:lnTo>
                    <a:pt x="18374" y="0"/>
                  </a:lnTo>
                  <a:lnTo>
                    <a:pt x="18374" y="0"/>
                  </a:lnTo>
                  <a:lnTo>
                    <a:pt x="18223" y="0"/>
                  </a:lnTo>
                  <a:lnTo>
                    <a:pt x="17700" y="0"/>
                  </a:lnTo>
                  <a:lnTo>
                    <a:pt x="17474" y="0"/>
                  </a:lnTo>
                  <a:lnTo>
                    <a:pt x="17474" y="0"/>
                  </a:lnTo>
                  <a:lnTo>
                    <a:pt x="18076" y="0"/>
                  </a:lnTo>
                  <a:lnTo>
                    <a:pt x="18297" y="0"/>
                  </a:lnTo>
                  <a:lnTo>
                    <a:pt x="18223" y="0"/>
                  </a:lnTo>
                  <a:lnTo>
                    <a:pt x="17849" y="0"/>
                  </a:lnTo>
                  <a:lnTo>
                    <a:pt x="17924" y="0"/>
                  </a:lnTo>
                  <a:lnTo>
                    <a:pt x="18374" y="0"/>
                  </a:lnTo>
                  <a:lnTo>
                    <a:pt x="18598" y="0"/>
                  </a:lnTo>
                  <a:lnTo>
                    <a:pt x="18374" y="0"/>
                  </a:lnTo>
                  <a:lnTo>
                    <a:pt x="18297" y="0"/>
                  </a:lnTo>
                  <a:lnTo>
                    <a:pt x="18675" y="0"/>
                  </a:lnTo>
                  <a:lnTo>
                    <a:pt x="18825" y="0"/>
                  </a:lnTo>
                  <a:lnTo>
                    <a:pt x="19574" y="0"/>
                  </a:lnTo>
                  <a:lnTo>
                    <a:pt x="19800" y="0"/>
                  </a:lnTo>
                  <a:lnTo>
                    <a:pt x="19574" y="0"/>
                  </a:lnTo>
                  <a:lnTo>
                    <a:pt x="19574" y="0"/>
                  </a:lnTo>
                  <a:lnTo>
                    <a:pt x="19951" y="0"/>
                  </a:lnTo>
                  <a:lnTo>
                    <a:pt x="20474" y="0"/>
                  </a:lnTo>
                  <a:lnTo>
                    <a:pt x="20850" y="0"/>
                  </a:lnTo>
                  <a:lnTo>
                    <a:pt x="21222" y="0"/>
                  </a:lnTo>
                  <a:lnTo>
                    <a:pt x="21600" y="0"/>
                  </a:lnTo>
                  <a:lnTo>
                    <a:pt x="21374" y="0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1" name="曲线"/>
            <p:cNvSpPr>
              <a:spLocks/>
            </p:cNvSpPr>
            <p:nvPr/>
          </p:nvSpPr>
          <p:spPr>
            <a:xfrm>
              <a:off x="2544234" y="3061869"/>
              <a:ext cx="3947" cy="20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12" y="0"/>
                  </a:lnTo>
                  <a:lnTo>
                    <a:pt x="7197" y="0"/>
                  </a:lnTo>
                  <a:lnTo>
                    <a:pt x="192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2" name="曲线"/>
            <p:cNvSpPr>
              <a:spLocks/>
            </p:cNvSpPr>
            <p:nvPr/>
          </p:nvSpPr>
          <p:spPr>
            <a:xfrm>
              <a:off x="2403973" y="2940856"/>
              <a:ext cx="183992" cy="1364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953" y="0"/>
                  </a:moveTo>
                  <a:lnTo>
                    <a:pt x="9592" y="0"/>
                  </a:lnTo>
                  <a:lnTo>
                    <a:pt x="7799" y="0"/>
                  </a:lnTo>
                  <a:lnTo>
                    <a:pt x="5695" y="0"/>
                  </a:lnTo>
                  <a:lnTo>
                    <a:pt x="5642" y="0"/>
                  </a:lnTo>
                  <a:lnTo>
                    <a:pt x="5488" y="0"/>
                  </a:lnTo>
                  <a:lnTo>
                    <a:pt x="5334" y="0"/>
                  </a:lnTo>
                  <a:lnTo>
                    <a:pt x="5232" y="0"/>
                  </a:lnTo>
                  <a:lnTo>
                    <a:pt x="5131" y="0"/>
                  </a:lnTo>
                  <a:lnTo>
                    <a:pt x="4412" y="0"/>
                  </a:lnTo>
                  <a:lnTo>
                    <a:pt x="4051" y="0"/>
                  </a:lnTo>
                  <a:lnTo>
                    <a:pt x="3590" y="0"/>
                  </a:lnTo>
                  <a:lnTo>
                    <a:pt x="3178" y="0"/>
                  </a:lnTo>
                  <a:lnTo>
                    <a:pt x="2309" y="0"/>
                  </a:lnTo>
                  <a:lnTo>
                    <a:pt x="1896" y="0"/>
                  </a:lnTo>
                  <a:lnTo>
                    <a:pt x="1591" y="0"/>
                  </a:lnTo>
                  <a:lnTo>
                    <a:pt x="615" y="0"/>
                  </a:lnTo>
                  <a:lnTo>
                    <a:pt x="307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845" y="0"/>
                  </a:lnTo>
                  <a:lnTo>
                    <a:pt x="2412" y="0"/>
                  </a:lnTo>
                  <a:lnTo>
                    <a:pt x="2614" y="0"/>
                  </a:lnTo>
                  <a:lnTo>
                    <a:pt x="2614" y="0"/>
                  </a:lnTo>
                  <a:lnTo>
                    <a:pt x="2770" y="0"/>
                  </a:lnTo>
                  <a:lnTo>
                    <a:pt x="2770" y="0"/>
                  </a:lnTo>
                  <a:lnTo>
                    <a:pt x="2614" y="0"/>
                  </a:lnTo>
                  <a:lnTo>
                    <a:pt x="2924" y="0"/>
                  </a:lnTo>
                  <a:lnTo>
                    <a:pt x="3178" y="0"/>
                  </a:lnTo>
                  <a:lnTo>
                    <a:pt x="3436" y="0"/>
                  </a:lnTo>
                  <a:lnTo>
                    <a:pt x="3384" y="0"/>
                  </a:lnTo>
                  <a:lnTo>
                    <a:pt x="3540" y="0"/>
                  </a:lnTo>
                  <a:lnTo>
                    <a:pt x="3948" y="0"/>
                  </a:lnTo>
                  <a:lnTo>
                    <a:pt x="4206" y="0"/>
                  </a:lnTo>
                  <a:lnTo>
                    <a:pt x="4564" y="0"/>
                  </a:lnTo>
                  <a:lnTo>
                    <a:pt x="4874" y="0"/>
                  </a:lnTo>
                  <a:lnTo>
                    <a:pt x="5080" y="0"/>
                  </a:lnTo>
                  <a:lnTo>
                    <a:pt x="5080" y="0"/>
                  </a:lnTo>
                  <a:lnTo>
                    <a:pt x="4924" y="0"/>
                  </a:lnTo>
                  <a:lnTo>
                    <a:pt x="4718" y="0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5080" y="0"/>
                  </a:lnTo>
                  <a:lnTo>
                    <a:pt x="5334" y="0"/>
                  </a:lnTo>
                  <a:lnTo>
                    <a:pt x="5334" y="0"/>
                  </a:lnTo>
                  <a:lnTo>
                    <a:pt x="5180" y="0"/>
                  </a:lnTo>
                  <a:lnTo>
                    <a:pt x="5131" y="0"/>
                  </a:lnTo>
                  <a:lnTo>
                    <a:pt x="5180" y="0"/>
                  </a:lnTo>
                  <a:lnTo>
                    <a:pt x="5232" y="0"/>
                  </a:lnTo>
                  <a:lnTo>
                    <a:pt x="5180" y="0"/>
                  </a:lnTo>
                  <a:lnTo>
                    <a:pt x="5180" y="0"/>
                  </a:lnTo>
                  <a:lnTo>
                    <a:pt x="5488" y="0"/>
                  </a:lnTo>
                  <a:lnTo>
                    <a:pt x="5695" y="0"/>
                  </a:lnTo>
                  <a:lnTo>
                    <a:pt x="5847" y="0"/>
                  </a:lnTo>
                  <a:lnTo>
                    <a:pt x="6103" y="0"/>
                  </a:lnTo>
                  <a:lnTo>
                    <a:pt x="6873" y="0"/>
                  </a:lnTo>
                  <a:lnTo>
                    <a:pt x="6977" y="0"/>
                  </a:lnTo>
                  <a:lnTo>
                    <a:pt x="7183" y="0"/>
                  </a:lnTo>
                  <a:lnTo>
                    <a:pt x="7387" y="0"/>
                  </a:lnTo>
                  <a:lnTo>
                    <a:pt x="7747" y="0"/>
                  </a:lnTo>
                  <a:lnTo>
                    <a:pt x="7951" y="0"/>
                  </a:lnTo>
                  <a:lnTo>
                    <a:pt x="8155" y="0"/>
                  </a:lnTo>
                  <a:lnTo>
                    <a:pt x="8565" y="0"/>
                  </a:lnTo>
                  <a:lnTo>
                    <a:pt x="8720" y="0"/>
                  </a:lnTo>
                  <a:lnTo>
                    <a:pt x="9028" y="0"/>
                  </a:lnTo>
                  <a:lnTo>
                    <a:pt x="9284" y="0"/>
                  </a:lnTo>
                  <a:lnTo>
                    <a:pt x="9438" y="0"/>
                  </a:lnTo>
                  <a:lnTo>
                    <a:pt x="9592" y="0"/>
                  </a:lnTo>
                  <a:lnTo>
                    <a:pt x="9799" y="0"/>
                  </a:lnTo>
                  <a:lnTo>
                    <a:pt x="10002" y="0"/>
                  </a:lnTo>
                  <a:lnTo>
                    <a:pt x="10363" y="0"/>
                  </a:lnTo>
                  <a:lnTo>
                    <a:pt x="10465" y="0"/>
                  </a:lnTo>
                  <a:lnTo>
                    <a:pt x="10721" y="0"/>
                  </a:lnTo>
                  <a:lnTo>
                    <a:pt x="10977" y="0"/>
                  </a:lnTo>
                  <a:lnTo>
                    <a:pt x="10977" y="0"/>
                  </a:lnTo>
                  <a:lnTo>
                    <a:pt x="11233" y="0"/>
                  </a:lnTo>
                  <a:lnTo>
                    <a:pt x="11644" y="0"/>
                  </a:lnTo>
                  <a:lnTo>
                    <a:pt x="12003" y="0"/>
                  </a:lnTo>
                  <a:lnTo>
                    <a:pt x="12567" y="0"/>
                  </a:lnTo>
                  <a:lnTo>
                    <a:pt x="12824" y="0"/>
                  </a:lnTo>
                  <a:lnTo>
                    <a:pt x="13134" y="0"/>
                  </a:lnTo>
                  <a:lnTo>
                    <a:pt x="13542" y="0"/>
                  </a:lnTo>
                  <a:lnTo>
                    <a:pt x="13799" y="0"/>
                  </a:lnTo>
                  <a:lnTo>
                    <a:pt x="14569" y="0"/>
                  </a:lnTo>
                  <a:lnTo>
                    <a:pt x="14877" y="0"/>
                  </a:lnTo>
                  <a:lnTo>
                    <a:pt x="15491" y="0"/>
                  </a:lnTo>
                  <a:lnTo>
                    <a:pt x="15953" y="0"/>
                  </a:lnTo>
                  <a:lnTo>
                    <a:pt x="16364" y="0"/>
                  </a:lnTo>
                  <a:lnTo>
                    <a:pt x="16467" y="0"/>
                  </a:lnTo>
                  <a:lnTo>
                    <a:pt x="16928" y="0"/>
                  </a:lnTo>
                  <a:lnTo>
                    <a:pt x="16980" y="0"/>
                  </a:lnTo>
                  <a:lnTo>
                    <a:pt x="17238" y="0"/>
                  </a:lnTo>
                  <a:lnTo>
                    <a:pt x="17390" y="0"/>
                  </a:lnTo>
                  <a:lnTo>
                    <a:pt x="17544" y="0"/>
                  </a:lnTo>
                  <a:lnTo>
                    <a:pt x="17750" y="0"/>
                  </a:lnTo>
                  <a:lnTo>
                    <a:pt x="17905" y="0"/>
                  </a:lnTo>
                  <a:lnTo>
                    <a:pt x="17954" y="0"/>
                  </a:lnTo>
                  <a:lnTo>
                    <a:pt x="18056" y="0"/>
                  </a:lnTo>
                  <a:lnTo>
                    <a:pt x="18314" y="0"/>
                  </a:lnTo>
                  <a:lnTo>
                    <a:pt x="18314" y="0"/>
                  </a:lnTo>
                  <a:lnTo>
                    <a:pt x="18263" y="0"/>
                  </a:lnTo>
                  <a:lnTo>
                    <a:pt x="18263" y="0"/>
                  </a:lnTo>
                  <a:lnTo>
                    <a:pt x="18571" y="0"/>
                  </a:lnTo>
                  <a:lnTo>
                    <a:pt x="18672" y="0"/>
                  </a:lnTo>
                  <a:lnTo>
                    <a:pt x="21032" y="0"/>
                  </a:lnTo>
                  <a:lnTo>
                    <a:pt x="20982" y="0"/>
                  </a:lnTo>
                  <a:lnTo>
                    <a:pt x="21340" y="0"/>
                  </a:lnTo>
                  <a:lnTo>
                    <a:pt x="21545" y="0"/>
                  </a:lnTo>
                  <a:lnTo>
                    <a:pt x="21596" y="0"/>
                  </a:lnTo>
                  <a:lnTo>
                    <a:pt x="20621" y="0"/>
                  </a:lnTo>
                  <a:lnTo>
                    <a:pt x="20724" y="0"/>
                  </a:lnTo>
                  <a:lnTo>
                    <a:pt x="20776" y="0"/>
                  </a:lnTo>
                  <a:lnTo>
                    <a:pt x="20057" y="0"/>
                  </a:lnTo>
                  <a:lnTo>
                    <a:pt x="19953" y="0"/>
                  </a:lnTo>
                  <a:lnTo>
                    <a:pt x="18672" y="0"/>
                  </a:lnTo>
                  <a:lnTo>
                    <a:pt x="18416" y="0"/>
                  </a:lnTo>
                  <a:lnTo>
                    <a:pt x="1595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3" name="曲线"/>
            <p:cNvSpPr>
              <a:spLocks/>
            </p:cNvSpPr>
            <p:nvPr/>
          </p:nvSpPr>
          <p:spPr>
            <a:xfrm>
              <a:off x="2434986" y="3053513"/>
              <a:ext cx="138108" cy="1130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445" y="0"/>
                  </a:moveTo>
                  <a:lnTo>
                    <a:pt x="4307" y="0"/>
                  </a:lnTo>
                  <a:lnTo>
                    <a:pt x="3282" y="0"/>
                  </a:lnTo>
                  <a:lnTo>
                    <a:pt x="2939" y="0"/>
                  </a:lnTo>
                  <a:lnTo>
                    <a:pt x="2736" y="0"/>
                  </a:lnTo>
                  <a:lnTo>
                    <a:pt x="2461" y="0"/>
                  </a:lnTo>
                  <a:lnTo>
                    <a:pt x="2051" y="0"/>
                  </a:lnTo>
                  <a:lnTo>
                    <a:pt x="2051" y="0"/>
                  </a:lnTo>
                  <a:lnTo>
                    <a:pt x="2118" y="0"/>
                  </a:lnTo>
                  <a:lnTo>
                    <a:pt x="2051" y="0"/>
                  </a:lnTo>
                  <a:lnTo>
                    <a:pt x="1985" y="0"/>
                  </a:lnTo>
                  <a:lnTo>
                    <a:pt x="2051" y="0"/>
                  </a:lnTo>
                  <a:lnTo>
                    <a:pt x="2256" y="0"/>
                  </a:lnTo>
                  <a:lnTo>
                    <a:pt x="2256" y="0"/>
                  </a:lnTo>
                  <a:lnTo>
                    <a:pt x="1917" y="0"/>
                  </a:lnTo>
                  <a:lnTo>
                    <a:pt x="1574" y="0"/>
                  </a:lnTo>
                  <a:lnTo>
                    <a:pt x="1574" y="0"/>
                  </a:lnTo>
                  <a:lnTo>
                    <a:pt x="1436" y="0"/>
                  </a:lnTo>
                  <a:lnTo>
                    <a:pt x="1710" y="0"/>
                  </a:lnTo>
                  <a:lnTo>
                    <a:pt x="1917" y="0"/>
                  </a:lnTo>
                  <a:lnTo>
                    <a:pt x="1917" y="0"/>
                  </a:lnTo>
                  <a:lnTo>
                    <a:pt x="1641" y="0"/>
                  </a:lnTo>
                  <a:lnTo>
                    <a:pt x="1574" y="0"/>
                  </a:lnTo>
                  <a:lnTo>
                    <a:pt x="1436" y="0"/>
                  </a:lnTo>
                  <a:lnTo>
                    <a:pt x="1574" y="0"/>
                  </a:lnTo>
                  <a:lnTo>
                    <a:pt x="2051" y="0"/>
                  </a:lnTo>
                  <a:lnTo>
                    <a:pt x="2118" y="0"/>
                  </a:lnTo>
                  <a:lnTo>
                    <a:pt x="2325" y="0"/>
                  </a:lnTo>
                  <a:lnTo>
                    <a:pt x="2256" y="0"/>
                  </a:lnTo>
                  <a:lnTo>
                    <a:pt x="1779" y="0"/>
                  </a:lnTo>
                  <a:lnTo>
                    <a:pt x="1641" y="0"/>
                  </a:lnTo>
                  <a:lnTo>
                    <a:pt x="1641" y="0"/>
                  </a:lnTo>
                  <a:lnTo>
                    <a:pt x="2051" y="0"/>
                  </a:lnTo>
                  <a:lnTo>
                    <a:pt x="1985" y="0"/>
                  </a:lnTo>
                  <a:lnTo>
                    <a:pt x="1710" y="0"/>
                  </a:lnTo>
                  <a:lnTo>
                    <a:pt x="1436" y="0"/>
                  </a:lnTo>
                  <a:lnTo>
                    <a:pt x="1299" y="0"/>
                  </a:lnTo>
                  <a:lnTo>
                    <a:pt x="1028" y="0"/>
                  </a:lnTo>
                  <a:lnTo>
                    <a:pt x="890" y="0"/>
                  </a:lnTo>
                  <a:lnTo>
                    <a:pt x="684" y="0"/>
                  </a:lnTo>
                  <a:lnTo>
                    <a:pt x="548" y="0"/>
                  </a:lnTo>
                  <a:lnTo>
                    <a:pt x="208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1" y="0"/>
                  </a:lnTo>
                  <a:lnTo>
                    <a:pt x="3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208" y="0"/>
                  </a:lnTo>
                  <a:lnTo>
                    <a:pt x="71" y="0"/>
                  </a:lnTo>
                  <a:lnTo>
                    <a:pt x="208" y="0"/>
                  </a:lnTo>
                  <a:lnTo>
                    <a:pt x="71" y="0"/>
                  </a:lnTo>
                  <a:lnTo>
                    <a:pt x="208" y="0"/>
                  </a:lnTo>
                  <a:lnTo>
                    <a:pt x="960" y="0"/>
                  </a:lnTo>
                  <a:lnTo>
                    <a:pt x="1574" y="0"/>
                  </a:lnTo>
                  <a:lnTo>
                    <a:pt x="2939" y="0"/>
                  </a:lnTo>
                  <a:lnTo>
                    <a:pt x="3693" y="0"/>
                  </a:lnTo>
                  <a:lnTo>
                    <a:pt x="4102" y="0"/>
                  </a:lnTo>
                  <a:lnTo>
                    <a:pt x="4102" y="0"/>
                  </a:lnTo>
                  <a:lnTo>
                    <a:pt x="4375" y="0"/>
                  </a:lnTo>
                  <a:lnTo>
                    <a:pt x="4650" y="0"/>
                  </a:lnTo>
                  <a:lnTo>
                    <a:pt x="5059" y="0"/>
                  </a:lnTo>
                  <a:lnTo>
                    <a:pt x="5742" y="0"/>
                  </a:lnTo>
                  <a:lnTo>
                    <a:pt x="7587" y="0"/>
                  </a:lnTo>
                  <a:lnTo>
                    <a:pt x="7930" y="0"/>
                  </a:lnTo>
                  <a:lnTo>
                    <a:pt x="8203" y="0"/>
                  </a:lnTo>
                  <a:lnTo>
                    <a:pt x="9093" y="0"/>
                  </a:lnTo>
                  <a:lnTo>
                    <a:pt x="9433" y="0"/>
                  </a:lnTo>
                  <a:lnTo>
                    <a:pt x="9844" y="0"/>
                  </a:lnTo>
                  <a:lnTo>
                    <a:pt x="9980" y="0"/>
                  </a:lnTo>
                  <a:lnTo>
                    <a:pt x="10320" y="0"/>
                  </a:lnTo>
                  <a:lnTo>
                    <a:pt x="10527" y="0"/>
                  </a:lnTo>
                  <a:lnTo>
                    <a:pt x="10527" y="0"/>
                  </a:lnTo>
                  <a:lnTo>
                    <a:pt x="11003" y="0"/>
                  </a:lnTo>
                  <a:lnTo>
                    <a:pt x="11208" y="0"/>
                  </a:lnTo>
                  <a:lnTo>
                    <a:pt x="11208" y="0"/>
                  </a:lnTo>
                  <a:lnTo>
                    <a:pt x="11140" y="0"/>
                  </a:lnTo>
                  <a:lnTo>
                    <a:pt x="11347" y="0"/>
                  </a:lnTo>
                  <a:lnTo>
                    <a:pt x="11347" y="0"/>
                  </a:lnTo>
                  <a:lnTo>
                    <a:pt x="11621" y="0"/>
                  </a:lnTo>
                  <a:lnTo>
                    <a:pt x="11960" y="0"/>
                  </a:lnTo>
                  <a:lnTo>
                    <a:pt x="12165" y="0"/>
                  </a:lnTo>
                  <a:lnTo>
                    <a:pt x="12715" y="0"/>
                  </a:lnTo>
                  <a:lnTo>
                    <a:pt x="12646" y="0"/>
                  </a:lnTo>
                  <a:lnTo>
                    <a:pt x="12715" y="0"/>
                  </a:lnTo>
                  <a:lnTo>
                    <a:pt x="13192" y="0"/>
                  </a:lnTo>
                  <a:lnTo>
                    <a:pt x="13328" y="0"/>
                  </a:lnTo>
                  <a:lnTo>
                    <a:pt x="13397" y="0"/>
                  </a:lnTo>
                  <a:lnTo>
                    <a:pt x="13943" y="0"/>
                  </a:lnTo>
                  <a:lnTo>
                    <a:pt x="14218" y="0"/>
                  </a:lnTo>
                  <a:lnTo>
                    <a:pt x="14560" y="0"/>
                  </a:lnTo>
                  <a:lnTo>
                    <a:pt x="14694" y="0"/>
                  </a:lnTo>
                  <a:lnTo>
                    <a:pt x="15038" y="0"/>
                  </a:lnTo>
                  <a:lnTo>
                    <a:pt x="15311" y="0"/>
                  </a:lnTo>
                  <a:lnTo>
                    <a:pt x="15652" y="0"/>
                  </a:lnTo>
                  <a:lnTo>
                    <a:pt x="15925" y="0"/>
                  </a:lnTo>
                  <a:lnTo>
                    <a:pt x="15925" y="0"/>
                  </a:lnTo>
                  <a:lnTo>
                    <a:pt x="16063" y="0"/>
                  </a:lnTo>
                  <a:lnTo>
                    <a:pt x="16337" y="0"/>
                  </a:lnTo>
                  <a:lnTo>
                    <a:pt x="16609" y="0"/>
                  </a:lnTo>
                  <a:lnTo>
                    <a:pt x="16609" y="0"/>
                  </a:lnTo>
                  <a:lnTo>
                    <a:pt x="16677" y="0"/>
                  </a:lnTo>
                  <a:lnTo>
                    <a:pt x="17291" y="0"/>
                  </a:lnTo>
                  <a:lnTo>
                    <a:pt x="17360" y="0"/>
                  </a:lnTo>
                  <a:lnTo>
                    <a:pt x="17291" y="0"/>
                  </a:lnTo>
                  <a:lnTo>
                    <a:pt x="17427" y="0"/>
                  </a:lnTo>
                  <a:lnTo>
                    <a:pt x="17976" y="0"/>
                  </a:lnTo>
                  <a:lnTo>
                    <a:pt x="18317" y="0"/>
                  </a:lnTo>
                  <a:lnTo>
                    <a:pt x="18384" y="0"/>
                  </a:lnTo>
                  <a:lnTo>
                    <a:pt x="18453" y="0"/>
                  </a:lnTo>
                  <a:lnTo>
                    <a:pt x="18384" y="0"/>
                  </a:lnTo>
                  <a:lnTo>
                    <a:pt x="18727" y="0"/>
                  </a:lnTo>
                  <a:lnTo>
                    <a:pt x="19205" y="0"/>
                  </a:lnTo>
                  <a:lnTo>
                    <a:pt x="19479" y="0"/>
                  </a:lnTo>
                  <a:lnTo>
                    <a:pt x="19548" y="0"/>
                  </a:lnTo>
                  <a:lnTo>
                    <a:pt x="19548" y="0"/>
                  </a:lnTo>
                  <a:lnTo>
                    <a:pt x="19548" y="0"/>
                  </a:lnTo>
                  <a:lnTo>
                    <a:pt x="19754" y="0"/>
                  </a:lnTo>
                  <a:lnTo>
                    <a:pt x="20094" y="0"/>
                  </a:lnTo>
                  <a:lnTo>
                    <a:pt x="20231" y="0"/>
                  </a:lnTo>
                  <a:lnTo>
                    <a:pt x="20368" y="0"/>
                  </a:lnTo>
                  <a:lnTo>
                    <a:pt x="20711" y="0"/>
                  </a:lnTo>
                  <a:lnTo>
                    <a:pt x="20844" y="0"/>
                  </a:lnTo>
                  <a:lnTo>
                    <a:pt x="21118" y="0"/>
                  </a:lnTo>
                  <a:lnTo>
                    <a:pt x="21530" y="0"/>
                  </a:lnTo>
                  <a:lnTo>
                    <a:pt x="21600" y="0"/>
                  </a:lnTo>
                  <a:lnTo>
                    <a:pt x="21462" y="0"/>
                  </a:lnTo>
                  <a:lnTo>
                    <a:pt x="21462" y="0"/>
                  </a:lnTo>
                  <a:lnTo>
                    <a:pt x="21393" y="0"/>
                  </a:lnTo>
                  <a:lnTo>
                    <a:pt x="21051" y="0"/>
                  </a:lnTo>
                  <a:lnTo>
                    <a:pt x="20844" y="0"/>
                  </a:lnTo>
                  <a:lnTo>
                    <a:pt x="20844" y="0"/>
                  </a:lnTo>
                  <a:lnTo>
                    <a:pt x="20780" y="0"/>
                  </a:lnTo>
                  <a:lnTo>
                    <a:pt x="20573" y="0"/>
                  </a:lnTo>
                  <a:lnTo>
                    <a:pt x="20368" y="0"/>
                  </a:lnTo>
                  <a:lnTo>
                    <a:pt x="19823" y="0"/>
                  </a:lnTo>
                  <a:lnTo>
                    <a:pt x="19548" y="0"/>
                  </a:lnTo>
                  <a:lnTo>
                    <a:pt x="19205" y="0"/>
                  </a:lnTo>
                  <a:lnTo>
                    <a:pt x="19067" y="0"/>
                  </a:lnTo>
                  <a:lnTo>
                    <a:pt x="19002" y="0"/>
                  </a:lnTo>
                  <a:lnTo>
                    <a:pt x="18797" y="0"/>
                  </a:lnTo>
                  <a:lnTo>
                    <a:pt x="18522" y="0"/>
                  </a:lnTo>
                  <a:lnTo>
                    <a:pt x="18317" y="0"/>
                  </a:lnTo>
                  <a:lnTo>
                    <a:pt x="18113" y="0"/>
                  </a:lnTo>
                  <a:lnTo>
                    <a:pt x="17770" y="0"/>
                  </a:lnTo>
                  <a:lnTo>
                    <a:pt x="17634" y="0"/>
                  </a:lnTo>
                  <a:lnTo>
                    <a:pt x="17291" y="0"/>
                  </a:lnTo>
                  <a:lnTo>
                    <a:pt x="17089" y="0"/>
                  </a:lnTo>
                  <a:lnTo>
                    <a:pt x="16952" y="0"/>
                  </a:lnTo>
                  <a:lnTo>
                    <a:pt x="16403" y="0"/>
                  </a:lnTo>
                  <a:lnTo>
                    <a:pt x="15788" y="0"/>
                  </a:lnTo>
                  <a:lnTo>
                    <a:pt x="14968" y="0"/>
                  </a:lnTo>
                  <a:lnTo>
                    <a:pt x="14560" y="0"/>
                  </a:lnTo>
                  <a:lnTo>
                    <a:pt x="13535" y="0"/>
                  </a:lnTo>
                  <a:lnTo>
                    <a:pt x="13192" y="0"/>
                  </a:lnTo>
                  <a:lnTo>
                    <a:pt x="12646" y="0"/>
                  </a:lnTo>
                  <a:lnTo>
                    <a:pt x="12235" y="0"/>
                  </a:lnTo>
                  <a:lnTo>
                    <a:pt x="11891" y="0"/>
                  </a:lnTo>
                  <a:lnTo>
                    <a:pt x="11140" y="0"/>
                  </a:lnTo>
                  <a:lnTo>
                    <a:pt x="10664" y="0"/>
                  </a:lnTo>
                  <a:lnTo>
                    <a:pt x="10115" y="0"/>
                  </a:lnTo>
                  <a:lnTo>
                    <a:pt x="9775" y="0"/>
                  </a:lnTo>
                  <a:lnTo>
                    <a:pt x="9775" y="0"/>
                  </a:lnTo>
                  <a:lnTo>
                    <a:pt x="9433" y="0"/>
                  </a:lnTo>
                  <a:lnTo>
                    <a:pt x="9093" y="0"/>
                  </a:lnTo>
                  <a:lnTo>
                    <a:pt x="8955" y="0"/>
                  </a:lnTo>
                  <a:lnTo>
                    <a:pt x="8475" y="0"/>
                  </a:lnTo>
                  <a:lnTo>
                    <a:pt x="8203" y="0"/>
                  </a:lnTo>
                  <a:lnTo>
                    <a:pt x="7930" y="0"/>
                  </a:lnTo>
                  <a:lnTo>
                    <a:pt x="7723" y="0"/>
                  </a:lnTo>
                  <a:lnTo>
                    <a:pt x="7519" y="0"/>
                  </a:lnTo>
                  <a:lnTo>
                    <a:pt x="7178" y="0"/>
                  </a:lnTo>
                  <a:lnTo>
                    <a:pt x="6766" y="0"/>
                  </a:lnTo>
                  <a:lnTo>
                    <a:pt x="6560" y="0"/>
                  </a:lnTo>
                  <a:lnTo>
                    <a:pt x="6016" y="0"/>
                  </a:lnTo>
                  <a:lnTo>
                    <a:pt x="5742" y="0"/>
                  </a:lnTo>
                  <a:lnTo>
                    <a:pt x="5471" y="0"/>
                  </a:lnTo>
                  <a:lnTo>
                    <a:pt x="4989" y="0"/>
                  </a:lnTo>
                  <a:lnTo>
                    <a:pt x="471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4" name="曲线"/>
            <p:cNvSpPr>
              <a:spLocks/>
            </p:cNvSpPr>
            <p:nvPr/>
          </p:nvSpPr>
          <p:spPr>
            <a:xfrm>
              <a:off x="2502298" y="3063524"/>
              <a:ext cx="91767" cy="13146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119" y="0"/>
                  </a:moveTo>
                  <a:lnTo>
                    <a:pt x="15429" y="0"/>
                  </a:lnTo>
                  <a:lnTo>
                    <a:pt x="15529" y="0"/>
                  </a:lnTo>
                  <a:lnTo>
                    <a:pt x="15529" y="0"/>
                  </a:lnTo>
                  <a:lnTo>
                    <a:pt x="15837" y="0"/>
                  </a:lnTo>
                  <a:lnTo>
                    <a:pt x="16353" y="0"/>
                  </a:lnTo>
                  <a:lnTo>
                    <a:pt x="16457" y="0"/>
                  </a:lnTo>
                  <a:lnTo>
                    <a:pt x="16457" y="0"/>
                  </a:lnTo>
                  <a:lnTo>
                    <a:pt x="16663" y="0"/>
                  </a:lnTo>
                  <a:lnTo>
                    <a:pt x="16561" y="0"/>
                  </a:lnTo>
                  <a:lnTo>
                    <a:pt x="15941" y="0"/>
                  </a:lnTo>
                  <a:lnTo>
                    <a:pt x="15529" y="0"/>
                  </a:lnTo>
                  <a:lnTo>
                    <a:pt x="15326" y="0"/>
                  </a:lnTo>
                  <a:lnTo>
                    <a:pt x="14810" y="0"/>
                  </a:lnTo>
                  <a:lnTo>
                    <a:pt x="14604" y="0"/>
                  </a:lnTo>
                  <a:lnTo>
                    <a:pt x="14397" y="0"/>
                  </a:lnTo>
                  <a:lnTo>
                    <a:pt x="13887" y="0"/>
                  </a:lnTo>
                  <a:lnTo>
                    <a:pt x="13577" y="0"/>
                  </a:lnTo>
                  <a:lnTo>
                    <a:pt x="13577" y="0"/>
                  </a:lnTo>
                  <a:lnTo>
                    <a:pt x="13577" y="0"/>
                  </a:lnTo>
                  <a:lnTo>
                    <a:pt x="13474" y="0"/>
                  </a:lnTo>
                  <a:lnTo>
                    <a:pt x="13061" y="0"/>
                  </a:lnTo>
                  <a:lnTo>
                    <a:pt x="12343" y="0"/>
                  </a:lnTo>
                  <a:lnTo>
                    <a:pt x="11826" y="0"/>
                  </a:lnTo>
                  <a:lnTo>
                    <a:pt x="11929" y="0"/>
                  </a:lnTo>
                  <a:lnTo>
                    <a:pt x="11826" y="0"/>
                  </a:lnTo>
                  <a:lnTo>
                    <a:pt x="11723" y="0"/>
                  </a:lnTo>
                  <a:lnTo>
                    <a:pt x="11211" y="0"/>
                  </a:lnTo>
                  <a:lnTo>
                    <a:pt x="10387" y="0"/>
                  </a:lnTo>
                  <a:lnTo>
                    <a:pt x="10180" y="0"/>
                  </a:lnTo>
                  <a:lnTo>
                    <a:pt x="10282" y="0"/>
                  </a:lnTo>
                  <a:lnTo>
                    <a:pt x="10180" y="0"/>
                  </a:lnTo>
                  <a:lnTo>
                    <a:pt x="9255" y="0"/>
                  </a:lnTo>
                  <a:lnTo>
                    <a:pt x="9152" y="0"/>
                  </a:lnTo>
                  <a:lnTo>
                    <a:pt x="9152" y="0"/>
                  </a:lnTo>
                  <a:lnTo>
                    <a:pt x="8745" y="0"/>
                  </a:lnTo>
                  <a:lnTo>
                    <a:pt x="8331" y="0"/>
                  </a:lnTo>
                  <a:lnTo>
                    <a:pt x="8124" y="0"/>
                  </a:lnTo>
                  <a:lnTo>
                    <a:pt x="8124" y="0"/>
                  </a:lnTo>
                  <a:lnTo>
                    <a:pt x="7712" y="0"/>
                  </a:lnTo>
                  <a:lnTo>
                    <a:pt x="7201" y="0"/>
                  </a:lnTo>
                  <a:lnTo>
                    <a:pt x="6788" y="0"/>
                  </a:lnTo>
                  <a:lnTo>
                    <a:pt x="6272" y="0"/>
                  </a:lnTo>
                  <a:lnTo>
                    <a:pt x="6069" y="0"/>
                  </a:lnTo>
                  <a:lnTo>
                    <a:pt x="5554" y="0"/>
                  </a:lnTo>
                  <a:lnTo>
                    <a:pt x="5141" y="0"/>
                  </a:lnTo>
                  <a:lnTo>
                    <a:pt x="4320" y="0"/>
                  </a:lnTo>
                  <a:lnTo>
                    <a:pt x="4216" y="0"/>
                  </a:lnTo>
                  <a:lnTo>
                    <a:pt x="4010" y="0"/>
                  </a:lnTo>
                  <a:lnTo>
                    <a:pt x="3292" y="0"/>
                  </a:lnTo>
                  <a:lnTo>
                    <a:pt x="3190" y="0"/>
                  </a:lnTo>
                  <a:lnTo>
                    <a:pt x="3292" y="0"/>
                  </a:lnTo>
                  <a:lnTo>
                    <a:pt x="2466" y="0"/>
                  </a:lnTo>
                  <a:lnTo>
                    <a:pt x="2157" y="0"/>
                  </a:lnTo>
                  <a:lnTo>
                    <a:pt x="1646" y="0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923" y="0"/>
                  </a:lnTo>
                  <a:lnTo>
                    <a:pt x="1027" y="0"/>
                  </a:lnTo>
                  <a:lnTo>
                    <a:pt x="1027" y="0"/>
                  </a:lnTo>
                  <a:lnTo>
                    <a:pt x="7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1" y="0"/>
                  </a:lnTo>
                  <a:lnTo>
                    <a:pt x="923" y="0"/>
                  </a:lnTo>
                  <a:lnTo>
                    <a:pt x="1130" y="0"/>
                  </a:lnTo>
                  <a:lnTo>
                    <a:pt x="1646" y="0"/>
                  </a:lnTo>
                  <a:lnTo>
                    <a:pt x="1956" y="0"/>
                  </a:lnTo>
                  <a:lnTo>
                    <a:pt x="2776" y="0"/>
                  </a:lnTo>
                  <a:lnTo>
                    <a:pt x="3190" y="0"/>
                  </a:lnTo>
                  <a:lnTo>
                    <a:pt x="3086" y="0"/>
                  </a:lnTo>
                  <a:lnTo>
                    <a:pt x="3086" y="0"/>
                  </a:lnTo>
                  <a:lnTo>
                    <a:pt x="3598" y="0"/>
                  </a:lnTo>
                  <a:lnTo>
                    <a:pt x="3598" y="0"/>
                  </a:lnTo>
                  <a:lnTo>
                    <a:pt x="3190" y="0"/>
                  </a:lnTo>
                  <a:lnTo>
                    <a:pt x="3700" y="0"/>
                  </a:lnTo>
                  <a:lnTo>
                    <a:pt x="3190" y="0"/>
                  </a:lnTo>
                  <a:lnTo>
                    <a:pt x="3190" y="0"/>
                  </a:lnTo>
                  <a:lnTo>
                    <a:pt x="3598" y="0"/>
                  </a:lnTo>
                  <a:lnTo>
                    <a:pt x="4010" y="0"/>
                  </a:lnTo>
                  <a:lnTo>
                    <a:pt x="4114" y="0"/>
                  </a:lnTo>
                  <a:lnTo>
                    <a:pt x="7408" y="0"/>
                  </a:lnTo>
                  <a:lnTo>
                    <a:pt x="7609" y="0"/>
                  </a:lnTo>
                  <a:lnTo>
                    <a:pt x="7816" y="0"/>
                  </a:lnTo>
                  <a:lnTo>
                    <a:pt x="8124" y="0"/>
                  </a:lnTo>
                  <a:lnTo>
                    <a:pt x="8331" y="0"/>
                  </a:lnTo>
                  <a:lnTo>
                    <a:pt x="9152" y="0"/>
                  </a:lnTo>
                  <a:lnTo>
                    <a:pt x="9358" y="0"/>
                  </a:lnTo>
                  <a:lnTo>
                    <a:pt x="10282" y="0"/>
                  </a:lnTo>
                  <a:lnTo>
                    <a:pt x="10490" y="0"/>
                  </a:lnTo>
                  <a:lnTo>
                    <a:pt x="11006" y="0"/>
                  </a:lnTo>
                  <a:lnTo>
                    <a:pt x="11419" y="0"/>
                  </a:lnTo>
                  <a:lnTo>
                    <a:pt x="11419" y="0"/>
                  </a:lnTo>
                  <a:lnTo>
                    <a:pt x="12239" y="0"/>
                  </a:lnTo>
                  <a:lnTo>
                    <a:pt x="12343" y="0"/>
                  </a:lnTo>
                  <a:lnTo>
                    <a:pt x="12549" y="0"/>
                  </a:lnTo>
                  <a:lnTo>
                    <a:pt x="12755" y="0"/>
                  </a:lnTo>
                  <a:lnTo>
                    <a:pt x="16353" y="0"/>
                  </a:lnTo>
                  <a:lnTo>
                    <a:pt x="16663" y="0"/>
                  </a:lnTo>
                  <a:lnTo>
                    <a:pt x="16865" y="0"/>
                  </a:lnTo>
                  <a:lnTo>
                    <a:pt x="16969" y="0"/>
                  </a:lnTo>
                  <a:lnTo>
                    <a:pt x="17381" y="0"/>
                  </a:lnTo>
                  <a:lnTo>
                    <a:pt x="17587" y="0"/>
                  </a:lnTo>
                  <a:lnTo>
                    <a:pt x="18000" y="0"/>
                  </a:lnTo>
                  <a:lnTo>
                    <a:pt x="18104" y="0"/>
                  </a:lnTo>
                  <a:lnTo>
                    <a:pt x="18408" y="0"/>
                  </a:lnTo>
                  <a:lnTo>
                    <a:pt x="18511" y="0"/>
                  </a:lnTo>
                  <a:lnTo>
                    <a:pt x="18719" y="0"/>
                  </a:lnTo>
                  <a:lnTo>
                    <a:pt x="19132" y="0"/>
                  </a:lnTo>
                  <a:lnTo>
                    <a:pt x="19440" y="0"/>
                  </a:lnTo>
                  <a:lnTo>
                    <a:pt x="19953" y="0"/>
                  </a:lnTo>
                  <a:lnTo>
                    <a:pt x="20159" y="0"/>
                  </a:lnTo>
                  <a:lnTo>
                    <a:pt x="20675" y="0"/>
                  </a:lnTo>
                  <a:lnTo>
                    <a:pt x="20675" y="0"/>
                  </a:lnTo>
                  <a:lnTo>
                    <a:pt x="21082" y="0"/>
                  </a:lnTo>
                  <a:lnTo>
                    <a:pt x="21187" y="0"/>
                  </a:lnTo>
                  <a:lnTo>
                    <a:pt x="20979" y="0"/>
                  </a:lnTo>
                  <a:lnTo>
                    <a:pt x="20979" y="0"/>
                  </a:lnTo>
                  <a:lnTo>
                    <a:pt x="21289" y="0"/>
                  </a:lnTo>
                  <a:lnTo>
                    <a:pt x="21496" y="0"/>
                  </a:lnTo>
                  <a:lnTo>
                    <a:pt x="21600" y="0"/>
                  </a:lnTo>
                  <a:lnTo>
                    <a:pt x="21496" y="0"/>
                  </a:lnTo>
                  <a:lnTo>
                    <a:pt x="21289" y="0"/>
                  </a:lnTo>
                  <a:lnTo>
                    <a:pt x="21289" y="0"/>
                  </a:lnTo>
                  <a:lnTo>
                    <a:pt x="21289" y="0"/>
                  </a:lnTo>
                  <a:lnTo>
                    <a:pt x="20469" y="0"/>
                  </a:lnTo>
                  <a:lnTo>
                    <a:pt x="20055" y="0"/>
                  </a:lnTo>
                  <a:lnTo>
                    <a:pt x="19643" y="0"/>
                  </a:lnTo>
                  <a:lnTo>
                    <a:pt x="18924" y="0"/>
                  </a:lnTo>
                  <a:lnTo>
                    <a:pt x="18719" y="0"/>
                  </a:lnTo>
                  <a:lnTo>
                    <a:pt x="18203" y="0"/>
                  </a:lnTo>
                  <a:lnTo>
                    <a:pt x="17485" y="0"/>
                  </a:lnTo>
                  <a:lnTo>
                    <a:pt x="17175" y="0"/>
                  </a:lnTo>
                  <a:lnTo>
                    <a:pt x="17175" y="0"/>
                  </a:lnTo>
                  <a:lnTo>
                    <a:pt x="17072" y="0"/>
                  </a:lnTo>
                  <a:lnTo>
                    <a:pt x="16969" y="0"/>
                  </a:lnTo>
                  <a:lnTo>
                    <a:pt x="17072" y="0"/>
                  </a:lnTo>
                  <a:lnTo>
                    <a:pt x="16865" y="0"/>
                  </a:lnTo>
                  <a:lnTo>
                    <a:pt x="16663" y="0"/>
                  </a:lnTo>
                  <a:lnTo>
                    <a:pt x="16969" y="0"/>
                  </a:lnTo>
                  <a:lnTo>
                    <a:pt x="17381" y="0"/>
                  </a:lnTo>
                  <a:lnTo>
                    <a:pt x="17897" y="0"/>
                  </a:lnTo>
                  <a:lnTo>
                    <a:pt x="18104" y="0"/>
                  </a:lnTo>
                  <a:lnTo>
                    <a:pt x="18615" y="0"/>
                  </a:lnTo>
                  <a:lnTo>
                    <a:pt x="18924" y="0"/>
                  </a:lnTo>
                  <a:lnTo>
                    <a:pt x="19440" y="0"/>
                  </a:lnTo>
                  <a:lnTo>
                    <a:pt x="19953" y="0"/>
                  </a:lnTo>
                  <a:lnTo>
                    <a:pt x="19953" y="0"/>
                  </a:lnTo>
                  <a:lnTo>
                    <a:pt x="19745" y="0"/>
                  </a:lnTo>
                  <a:lnTo>
                    <a:pt x="19440" y="0"/>
                  </a:lnTo>
                  <a:lnTo>
                    <a:pt x="18924" y="0"/>
                  </a:lnTo>
                  <a:lnTo>
                    <a:pt x="18511" y="0"/>
                  </a:lnTo>
                  <a:lnTo>
                    <a:pt x="17485" y="0"/>
                  </a:lnTo>
                  <a:lnTo>
                    <a:pt x="16457" y="0"/>
                  </a:lnTo>
                  <a:lnTo>
                    <a:pt x="15941" y="0"/>
                  </a:lnTo>
                  <a:lnTo>
                    <a:pt x="15941" y="0"/>
                  </a:lnTo>
                  <a:lnTo>
                    <a:pt x="15529" y="0"/>
                  </a:lnTo>
                  <a:lnTo>
                    <a:pt x="15529" y="0"/>
                  </a:lnTo>
                  <a:lnTo>
                    <a:pt x="15529" y="0"/>
                  </a:lnTo>
                  <a:lnTo>
                    <a:pt x="15631" y="0"/>
                  </a:lnTo>
                  <a:lnTo>
                    <a:pt x="15631" y="0"/>
                  </a:lnTo>
                  <a:lnTo>
                    <a:pt x="16561" y="0"/>
                  </a:lnTo>
                  <a:lnTo>
                    <a:pt x="16865" y="0"/>
                  </a:lnTo>
                  <a:lnTo>
                    <a:pt x="17381" y="0"/>
                  </a:lnTo>
                  <a:lnTo>
                    <a:pt x="17897" y="0"/>
                  </a:lnTo>
                  <a:lnTo>
                    <a:pt x="18104" y="0"/>
                  </a:lnTo>
                  <a:lnTo>
                    <a:pt x="18719" y="0"/>
                  </a:lnTo>
                  <a:lnTo>
                    <a:pt x="19132" y="0"/>
                  </a:lnTo>
                  <a:lnTo>
                    <a:pt x="19540" y="0"/>
                  </a:lnTo>
                  <a:lnTo>
                    <a:pt x="19745" y="0"/>
                  </a:lnTo>
                  <a:lnTo>
                    <a:pt x="19540" y="0"/>
                  </a:lnTo>
                  <a:lnTo>
                    <a:pt x="18719" y="0"/>
                  </a:lnTo>
                  <a:lnTo>
                    <a:pt x="18615" y="0"/>
                  </a:lnTo>
                  <a:lnTo>
                    <a:pt x="18203" y="0"/>
                  </a:lnTo>
                  <a:lnTo>
                    <a:pt x="17691" y="0"/>
                  </a:lnTo>
                  <a:lnTo>
                    <a:pt x="17587" y="0"/>
                  </a:lnTo>
                  <a:lnTo>
                    <a:pt x="18000" y="0"/>
                  </a:lnTo>
                  <a:lnTo>
                    <a:pt x="18203" y="0"/>
                  </a:lnTo>
                  <a:lnTo>
                    <a:pt x="17897" y="0"/>
                  </a:lnTo>
                  <a:lnTo>
                    <a:pt x="18000" y="0"/>
                  </a:lnTo>
                  <a:lnTo>
                    <a:pt x="18104" y="0"/>
                  </a:lnTo>
                  <a:lnTo>
                    <a:pt x="18104" y="0"/>
                  </a:lnTo>
                  <a:lnTo>
                    <a:pt x="17691" y="0"/>
                  </a:lnTo>
                  <a:lnTo>
                    <a:pt x="17587" y="0"/>
                  </a:lnTo>
                  <a:lnTo>
                    <a:pt x="17381" y="0"/>
                  </a:lnTo>
                  <a:lnTo>
                    <a:pt x="17175" y="0"/>
                  </a:lnTo>
                  <a:lnTo>
                    <a:pt x="16561" y="0"/>
                  </a:lnTo>
                  <a:lnTo>
                    <a:pt x="1511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5" name="曲线"/>
            <p:cNvSpPr>
              <a:spLocks/>
            </p:cNvSpPr>
            <p:nvPr/>
          </p:nvSpPr>
          <p:spPr>
            <a:xfrm>
              <a:off x="2502715" y="3189543"/>
              <a:ext cx="69065" cy="713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939" y="0"/>
                  </a:moveTo>
                  <a:lnTo>
                    <a:pt x="10666" y="0"/>
                  </a:lnTo>
                  <a:lnTo>
                    <a:pt x="10254" y="0"/>
                  </a:lnTo>
                  <a:lnTo>
                    <a:pt x="9980" y="0"/>
                  </a:lnTo>
                  <a:lnTo>
                    <a:pt x="9712" y="0"/>
                  </a:lnTo>
                  <a:lnTo>
                    <a:pt x="9712" y="0"/>
                  </a:lnTo>
                  <a:lnTo>
                    <a:pt x="4650" y="0"/>
                  </a:lnTo>
                  <a:lnTo>
                    <a:pt x="4512" y="0"/>
                  </a:lnTo>
                  <a:lnTo>
                    <a:pt x="3970" y="0"/>
                  </a:lnTo>
                  <a:lnTo>
                    <a:pt x="3422" y="0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2193" y="0"/>
                  </a:lnTo>
                  <a:lnTo>
                    <a:pt x="2872" y="0"/>
                  </a:lnTo>
                  <a:lnTo>
                    <a:pt x="4108" y="0"/>
                  </a:lnTo>
                  <a:lnTo>
                    <a:pt x="2467" y="0"/>
                  </a:lnTo>
                  <a:lnTo>
                    <a:pt x="2056" y="0"/>
                  </a:lnTo>
                  <a:lnTo>
                    <a:pt x="1919" y="0"/>
                  </a:lnTo>
                  <a:lnTo>
                    <a:pt x="1782" y="0"/>
                  </a:lnTo>
                  <a:lnTo>
                    <a:pt x="1096" y="0"/>
                  </a:lnTo>
                  <a:lnTo>
                    <a:pt x="142" y="0"/>
                  </a:lnTo>
                  <a:lnTo>
                    <a:pt x="5" y="0"/>
                  </a:lnTo>
                  <a:lnTo>
                    <a:pt x="821" y="0"/>
                  </a:lnTo>
                  <a:lnTo>
                    <a:pt x="1370" y="0"/>
                  </a:lnTo>
                  <a:lnTo>
                    <a:pt x="1370" y="0"/>
                  </a:lnTo>
                  <a:lnTo>
                    <a:pt x="2056" y="0"/>
                  </a:lnTo>
                  <a:lnTo>
                    <a:pt x="2056" y="0"/>
                  </a:lnTo>
                  <a:lnTo>
                    <a:pt x="2598" y="0"/>
                  </a:lnTo>
                  <a:lnTo>
                    <a:pt x="2872" y="0"/>
                  </a:lnTo>
                  <a:lnTo>
                    <a:pt x="3970" y="0"/>
                  </a:lnTo>
                  <a:lnTo>
                    <a:pt x="3558" y="0"/>
                  </a:lnTo>
                  <a:lnTo>
                    <a:pt x="4650" y="0"/>
                  </a:lnTo>
                  <a:lnTo>
                    <a:pt x="6290" y="0"/>
                  </a:lnTo>
                  <a:lnTo>
                    <a:pt x="6701" y="0"/>
                  </a:lnTo>
                  <a:lnTo>
                    <a:pt x="8066" y="0"/>
                  </a:lnTo>
                  <a:lnTo>
                    <a:pt x="8203" y="0"/>
                  </a:lnTo>
                  <a:lnTo>
                    <a:pt x="8889" y="0"/>
                  </a:lnTo>
                  <a:lnTo>
                    <a:pt x="9026" y="0"/>
                  </a:lnTo>
                  <a:lnTo>
                    <a:pt x="9574" y="0"/>
                  </a:lnTo>
                  <a:lnTo>
                    <a:pt x="9574" y="0"/>
                  </a:lnTo>
                  <a:lnTo>
                    <a:pt x="9980" y="0"/>
                  </a:lnTo>
                  <a:lnTo>
                    <a:pt x="10666" y="0"/>
                  </a:lnTo>
                  <a:lnTo>
                    <a:pt x="10939" y="0"/>
                  </a:lnTo>
                  <a:lnTo>
                    <a:pt x="11076" y="0"/>
                  </a:lnTo>
                  <a:lnTo>
                    <a:pt x="12304" y="0"/>
                  </a:lnTo>
                  <a:lnTo>
                    <a:pt x="12304" y="0"/>
                  </a:lnTo>
                  <a:lnTo>
                    <a:pt x="12167" y="0"/>
                  </a:lnTo>
                  <a:lnTo>
                    <a:pt x="11618" y="0"/>
                  </a:lnTo>
                  <a:lnTo>
                    <a:pt x="11076" y="0"/>
                  </a:lnTo>
                  <a:lnTo>
                    <a:pt x="10666" y="0"/>
                  </a:lnTo>
                  <a:lnTo>
                    <a:pt x="10117" y="0"/>
                  </a:lnTo>
                  <a:lnTo>
                    <a:pt x="10117" y="0"/>
                  </a:lnTo>
                  <a:lnTo>
                    <a:pt x="9980" y="0"/>
                  </a:lnTo>
                  <a:lnTo>
                    <a:pt x="10254" y="0"/>
                  </a:lnTo>
                  <a:lnTo>
                    <a:pt x="10939" y="0"/>
                  </a:lnTo>
                  <a:lnTo>
                    <a:pt x="11755" y="0"/>
                  </a:lnTo>
                  <a:lnTo>
                    <a:pt x="12167" y="0"/>
                  </a:lnTo>
                  <a:lnTo>
                    <a:pt x="12304" y="0"/>
                  </a:lnTo>
                  <a:lnTo>
                    <a:pt x="12853" y="0"/>
                  </a:lnTo>
                  <a:lnTo>
                    <a:pt x="14218" y="0"/>
                  </a:lnTo>
                  <a:lnTo>
                    <a:pt x="14356" y="0"/>
                  </a:lnTo>
                  <a:lnTo>
                    <a:pt x="14218" y="0"/>
                  </a:lnTo>
                  <a:lnTo>
                    <a:pt x="14493" y="0"/>
                  </a:lnTo>
                  <a:lnTo>
                    <a:pt x="15446" y="0"/>
                  </a:lnTo>
                  <a:lnTo>
                    <a:pt x="15858" y="0"/>
                  </a:lnTo>
                  <a:lnTo>
                    <a:pt x="16406" y="0"/>
                  </a:lnTo>
                  <a:lnTo>
                    <a:pt x="17223" y="0"/>
                  </a:lnTo>
                  <a:lnTo>
                    <a:pt x="17772" y="0"/>
                  </a:lnTo>
                  <a:lnTo>
                    <a:pt x="18321" y="0"/>
                  </a:lnTo>
                  <a:lnTo>
                    <a:pt x="18999" y="0"/>
                  </a:lnTo>
                  <a:lnTo>
                    <a:pt x="19823" y="0"/>
                  </a:lnTo>
                  <a:lnTo>
                    <a:pt x="19960" y="0"/>
                  </a:lnTo>
                  <a:lnTo>
                    <a:pt x="20372" y="0"/>
                  </a:lnTo>
                  <a:lnTo>
                    <a:pt x="20372" y="0"/>
                  </a:lnTo>
                  <a:lnTo>
                    <a:pt x="20234" y="0"/>
                  </a:lnTo>
                  <a:lnTo>
                    <a:pt x="21188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188" y="0"/>
                  </a:lnTo>
                  <a:lnTo>
                    <a:pt x="21051" y="0"/>
                  </a:lnTo>
                  <a:lnTo>
                    <a:pt x="20502" y="0"/>
                  </a:lnTo>
                  <a:lnTo>
                    <a:pt x="20372" y="0"/>
                  </a:lnTo>
                  <a:lnTo>
                    <a:pt x="19823" y="0"/>
                  </a:lnTo>
                  <a:lnTo>
                    <a:pt x="19686" y="0"/>
                  </a:lnTo>
                  <a:lnTo>
                    <a:pt x="19549" y="0"/>
                  </a:lnTo>
                  <a:lnTo>
                    <a:pt x="19549" y="0"/>
                  </a:lnTo>
                  <a:lnTo>
                    <a:pt x="19823" y="0"/>
                  </a:lnTo>
                  <a:lnTo>
                    <a:pt x="19960" y="0"/>
                  </a:lnTo>
                  <a:lnTo>
                    <a:pt x="20372" y="0"/>
                  </a:lnTo>
                  <a:lnTo>
                    <a:pt x="20234" y="0"/>
                  </a:lnTo>
                  <a:lnTo>
                    <a:pt x="19960" y="0"/>
                  </a:lnTo>
                  <a:lnTo>
                    <a:pt x="19960" y="0"/>
                  </a:lnTo>
                  <a:lnTo>
                    <a:pt x="20914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325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188" y="0"/>
                  </a:lnTo>
                  <a:lnTo>
                    <a:pt x="19960" y="0"/>
                  </a:lnTo>
                  <a:lnTo>
                    <a:pt x="19137" y="0"/>
                  </a:lnTo>
                  <a:lnTo>
                    <a:pt x="18321" y="0"/>
                  </a:lnTo>
                  <a:lnTo>
                    <a:pt x="17772" y="0"/>
                  </a:lnTo>
                  <a:lnTo>
                    <a:pt x="17086" y="0"/>
                  </a:lnTo>
                  <a:lnTo>
                    <a:pt x="16817" y="0"/>
                  </a:lnTo>
                  <a:lnTo>
                    <a:pt x="16949" y="0"/>
                  </a:lnTo>
                  <a:lnTo>
                    <a:pt x="16817" y="0"/>
                  </a:lnTo>
                  <a:lnTo>
                    <a:pt x="16817" y="0"/>
                  </a:lnTo>
                  <a:lnTo>
                    <a:pt x="16544" y="0"/>
                  </a:lnTo>
                  <a:lnTo>
                    <a:pt x="16817" y="0"/>
                  </a:lnTo>
                  <a:lnTo>
                    <a:pt x="16544" y="0"/>
                  </a:lnTo>
                  <a:lnTo>
                    <a:pt x="16269" y="0"/>
                  </a:lnTo>
                  <a:lnTo>
                    <a:pt x="16132" y="0"/>
                  </a:lnTo>
                  <a:lnTo>
                    <a:pt x="15041" y="0"/>
                  </a:lnTo>
                  <a:lnTo>
                    <a:pt x="15041" y="0"/>
                  </a:lnTo>
                  <a:lnTo>
                    <a:pt x="14493" y="0"/>
                  </a:lnTo>
                  <a:lnTo>
                    <a:pt x="13806" y="0"/>
                  </a:lnTo>
                  <a:lnTo>
                    <a:pt x="13533" y="0"/>
                  </a:lnTo>
                  <a:lnTo>
                    <a:pt x="12304" y="0"/>
                  </a:lnTo>
                  <a:lnTo>
                    <a:pt x="12030" y="0"/>
                  </a:lnTo>
                  <a:lnTo>
                    <a:pt x="10939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6" name="曲线"/>
            <p:cNvSpPr>
              <a:spLocks/>
            </p:cNvSpPr>
            <p:nvPr/>
          </p:nvSpPr>
          <p:spPr>
            <a:xfrm>
              <a:off x="2509272" y="3190798"/>
              <a:ext cx="24496" cy="1503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327" y="0"/>
                  </a:moveTo>
                  <a:lnTo>
                    <a:pt x="5800" y="0"/>
                  </a:lnTo>
                  <a:lnTo>
                    <a:pt x="5413" y="0"/>
                  </a:lnTo>
                  <a:lnTo>
                    <a:pt x="6187" y="0"/>
                  </a:lnTo>
                  <a:lnTo>
                    <a:pt x="3093" y="0"/>
                  </a:lnTo>
                  <a:lnTo>
                    <a:pt x="18" y="0"/>
                  </a:lnTo>
                  <a:lnTo>
                    <a:pt x="3093" y="0"/>
                  </a:lnTo>
                  <a:lnTo>
                    <a:pt x="3093" y="0"/>
                  </a:lnTo>
                  <a:lnTo>
                    <a:pt x="3865" y="0"/>
                  </a:lnTo>
                  <a:lnTo>
                    <a:pt x="5413" y="0"/>
                  </a:lnTo>
                  <a:lnTo>
                    <a:pt x="6941" y="0"/>
                  </a:lnTo>
                  <a:lnTo>
                    <a:pt x="7327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9262" y="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7" name="曲线"/>
            <p:cNvSpPr>
              <a:spLocks/>
            </p:cNvSpPr>
            <p:nvPr/>
          </p:nvSpPr>
          <p:spPr>
            <a:xfrm>
              <a:off x="2531556" y="3171195"/>
              <a:ext cx="92665" cy="10350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156" y="0"/>
                  </a:moveTo>
                  <a:lnTo>
                    <a:pt x="18848" y="0"/>
                  </a:lnTo>
                  <a:lnTo>
                    <a:pt x="18337" y="0"/>
                  </a:lnTo>
                  <a:lnTo>
                    <a:pt x="17217" y="0"/>
                  </a:lnTo>
                  <a:lnTo>
                    <a:pt x="17013" y="0"/>
                  </a:lnTo>
                  <a:lnTo>
                    <a:pt x="16507" y="0"/>
                  </a:lnTo>
                  <a:lnTo>
                    <a:pt x="15792" y="0"/>
                  </a:lnTo>
                  <a:lnTo>
                    <a:pt x="14468" y="0"/>
                  </a:lnTo>
                  <a:lnTo>
                    <a:pt x="14262" y="0"/>
                  </a:lnTo>
                  <a:lnTo>
                    <a:pt x="13955" y="0"/>
                  </a:lnTo>
                  <a:lnTo>
                    <a:pt x="13955" y="0"/>
                  </a:lnTo>
                  <a:lnTo>
                    <a:pt x="14160" y="0"/>
                  </a:lnTo>
                  <a:lnTo>
                    <a:pt x="14058" y="0"/>
                  </a:lnTo>
                  <a:lnTo>
                    <a:pt x="13654" y="0"/>
                  </a:lnTo>
                  <a:lnTo>
                    <a:pt x="13654" y="0"/>
                  </a:lnTo>
                  <a:lnTo>
                    <a:pt x="13142" y="0"/>
                  </a:lnTo>
                  <a:lnTo>
                    <a:pt x="12939" y="0"/>
                  </a:lnTo>
                  <a:lnTo>
                    <a:pt x="12433" y="0"/>
                  </a:lnTo>
                  <a:lnTo>
                    <a:pt x="12125" y="0"/>
                  </a:lnTo>
                  <a:lnTo>
                    <a:pt x="11717" y="0"/>
                  </a:lnTo>
                  <a:lnTo>
                    <a:pt x="11512" y="0"/>
                  </a:lnTo>
                  <a:lnTo>
                    <a:pt x="11411" y="0"/>
                  </a:lnTo>
                  <a:lnTo>
                    <a:pt x="11108" y="0"/>
                  </a:lnTo>
                  <a:lnTo>
                    <a:pt x="11005" y="0"/>
                  </a:lnTo>
                  <a:lnTo>
                    <a:pt x="10597" y="0"/>
                  </a:lnTo>
                  <a:lnTo>
                    <a:pt x="10392" y="0"/>
                  </a:lnTo>
                  <a:lnTo>
                    <a:pt x="9983" y="0"/>
                  </a:lnTo>
                  <a:lnTo>
                    <a:pt x="9881" y="0"/>
                  </a:lnTo>
                  <a:lnTo>
                    <a:pt x="9682" y="0"/>
                  </a:lnTo>
                  <a:lnTo>
                    <a:pt x="9375" y="0"/>
                  </a:lnTo>
                  <a:lnTo>
                    <a:pt x="5812" y="0"/>
                  </a:lnTo>
                  <a:lnTo>
                    <a:pt x="5608" y="0"/>
                  </a:lnTo>
                  <a:lnTo>
                    <a:pt x="5812" y="0"/>
                  </a:lnTo>
                  <a:lnTo>
                    <a:pt x="5812" y="0"/>
                  </a:lnTo>
                  <a:lnTo>
                    <a:pt x="5909" y="0"/>
                  </a:lnTo>
                  <a:lnTo>
                    <a:pt x="5812" y="0"/>
                  </a:lnTo>
                  <a:lnTo>
                    <a:pt x="6011" y="0"/>
                  </a:lnTo>
                  <a:lnTo>
                    <a:pt x="6522" y="0"/>
                  </a:lnTo>
                  <a:lnTo>
                    <a:pt x="6931" y="0"/>
                  </a:lnTo>
                  <a:lnTo>
                    <a:pt x="7539" y="0"/>
                  </a:lnTo>
                  <a:lnTo>
                    <a:pt x="8154" y="0"/>
                  </a:lnTo>
                  <a:lnTo>
                    <a:pt x="9069" y="0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9171" y="0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864" y="0"/>
                  </a:lnTo>
                  <a:lnTo>
                    <a:pt x="8154" y="0"/>
                  </a:lnTo>
                  <a:lnTo>
                    <a:pt x="8154" y="0"/>
                  </a:lnTo>
                  <a:lnTo>
                    <a:pt x="8358" y="0"/>
                  </a:lnTo>
                  <a:lnTo>
                    <a:pt x="8459" y="0"/>
                  </a:lnTo>
                  <a:lnTo>
                    <a:pt x="8154" y="0"/>
                  </a:lnTo>
                  <a:lnTo>
                    <a:pt x="8051" y="0"/>
                  </a:lnTo>
                  <a:lnTo>
                    <a:pt x="7847" y="0"/>
                  </a:lnTo>
                  <a:lnTo>
                    <a:pt x="7847" y="0"/>
                  </a:lnTo>
                  <a:lnTo>
                    <a:pt x="7948" y="0"/>
                  </a:lnTo>
                  <a:lnTo>
                    <a:pt x="8051" y="0"/>
                  </a:lnTo>
                  <a:lnTo>
                    <a:pt x="8459" y="0"/>
                  </a:lnTo>
                  <a:lnTo>
                    <a:pt x="8558" y="0"/>
                  </a:lnTo>
                  <a:lnTo>
                    <a:pt x="8967" y="0"/>
                  </a:lnTo>
                  <a:lnTo>
                    <a:pt x="9069" y="0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9069" y="0"/>
                  </a:lnTo>
                  <a:lnTo>
                    <a:pt x="8358" y="0"/>
                  </a:lnTo>
                  <a:lnTo>
                    <a:pt x="8459" y="0"/>
                  </a:lnTo>
                  <a:lnTo>
                    <a:pt x="8459" y="0"/>
                  </a:lnTo>
                  <a:lnTo>
                    <a:pt x="8154" y="0"/>
                  </a:lnTo>
                  <a:lnTo>
                    <a:pt x="8051" y="0"/>
                  </a:lnTo>
                  <a:lnTo>
                    <a:pt x="7437" y="0"/>
                  </a:lnTo>
                  <a:lnTo>
                    <a:pt x="6931" y="0"/>
                  </a:lnTo>
                  <a:lnTo>
                    <a:pt x="6522" y="0"/>
                  </a:lnTo>
                  <a:lnTo>
                    <a:pt x="6114" y="0"/>
                  </a:lnTo>
                  <a:lnTo>
                    <a:pt x="5505" y="0"/>
                  </a:lnTo>
                  <a:lnTo>
                    <a:pt x="5095" y="0"/>
                  </a:lnTo>
                  <a:lnTo>
                    <a:pt x="4789" y="0"/>
                  </a:lnTo>
                  <a:lnTo>
                    <a:pt x="4078" y="0"/>
                  </a:lnTo>
                  <a:lnTo>
                    <a:pt x="3875" y="0"/>
                  </a:lnTo>
                  <a:lnTo>
                    <a:pt x="3976" y="0"/>
                  </a:lnTo>
                  <a:lnTo>
                    <a:pt x="3875" y="0"/>
                  </a:lnTo>
                  <a:lnTo>
                    <a:pt x="2856" y="0"/>
                  </a:lnTo>
                  <a:lnTo>
                    <a:pt x="2448" y="0"/>
                  </a:lnTo>
                  <a:lnTo>
                    <a:pt x="2346" y="0"/>
                  </a:lnTo>
                  <a:lnTo>
                    <a:pt x="2039" y="0"/>
                  </a:lnTo>
                  <a:lnTo>
                    <a:pt x="1431" y="0"/>
                  </a:lnTo>
                  <a:lnTo>
                    <a:pt x="919" y="0"/>
                  </a:lnTo>
                  <a:lnTo>
                    <a:pt x="715" y="0"/>
                  </a:lnTo>
                  <a:lnTo>
                    <a:pt x="816" y="0"/>
                  </a:lnTo>
                  <a:lnTo>
                    <a:pt x="816" y="0"/>
                  </a:lnTo>
                  <a:lnTo>
                    <a:pt x="1225" y="0"/>
                  </a:lnTo>
                  <a:lnTo>
                    <a:pt x="1533" y="0"/>
                  </a:lnTo>
                  <a:lnTo>
                    <a:pt x="1937" y="0"/>
                  </a:lnTo>
                  <a:lnTo>
                    <a:pt x="2346" y="0"/>
                  </a:lnTo>
                  <a:lnTo>
                    <a:pt x="2448" y="0"/>
                  </a:lnTo>
                  <a:lnTo>
                    <a:pt x="2448" y="0"/>
                  </a:lnTo>
                  <a:lnTo>
                    <a:pt x="1533" y="0"/>
                  </a:lnTo>
                  <a:lnTo>
                    <a:pt x="1431" y="0"/>
                  </a:lnTo>
                  <a:lnTo>
                    <a:pt x="1225" y="0"/>
                  </a:lnTo>
                  <a:lnTo>
                    <a:pt x="715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" y="0"/>
                  </a:lnTo>
                  <a:lnTo>
                    <a:pt x="514" y="0"/>
                  </a:lnTo>
                  <a:lnTo>
                    <a:pt x="816" y="0"/>
                  </a:lnTo>
                  <a:lnTo>
                    <a:pt x="1533" y="0"/>
                  </a:lnTo>
                  <a:lnTo>
                    <a:pt x="1533" y="0"/>
                  </a:lnTo>
                  <a:lnTo>
                    <a:pt x="2039" y="0"/>
                  </a:lnTo>
                  <a:lnTo>
                    <a:pt x="2039" y="0"/>
                  </a:lnTo>
                  <a:lnTo>
                    <a:pt x="2346" y="0"/>
                  </a:lnTo>
                  <a:lnTo>
                    <a:pt x="2549" y="0"/>
                  </a:lnTo>
                  <a:lnTo>
                    <a:pt x="2959" y="0"/>
                  </a:lnTo>
                  <a:lnTo>
                    <a:pt x="3061" y="0"/>
                  </a:lnTo>
                  <a:lnTo>
                    <a:pt x="3465" y="0"/>
                  </a:lnTo>
                  <a:lnTo>
                    <a:pt x="3771" y="0"/>
                  </a:lnTo>
                  <a:lnTo>
                    <a:pt x="4078" y="0"/>
                  </a:lnTo>
                  <a:lnTo>
                    <a:pt x="4584" y="0"/>
                  </a:lnTo>
                  <a:lnTo>
                    <a:pt x="4892" y="0"/>
                  </a:lnTo>
                  <a:lnTo>
                    <a:pt x="5095" y="0"/>
                  </a:lnTo>
                  <a:lnTo>
                    <a:pt x="5402" y="0"/>
                  </a:lnTo>
                  <a:lnTo>
                    <a:pt x="5402" y="0"/>
                  </a:lnTo>
                  <a:lnTo>
                    <a:pt x="5505" y="0"/>
                  </a:lnTo>
                  <a:lnTo>
                    <a:pt x="5812" y="0"/>
                  </a:lnTo>
                  <a:lnTo>
                    <a:pt x="6318" y="0"/>
                  </a:lnTo>
                  <a:lnTo>
                    <a:pt x="6421" y="0"/>
                  </a:lnTo>
                  <a:lnTo>
                    <a:pt x="6421" y="0"/>
                  </a:lnTo>
                  <a:lnTo>
                    <a:pt x="6931" y="0"/>
                  </a:lnTo>
                  <a:lnTo>
                    <a:pt x="7335" y="0"/>
                  </a:lnTo>
                  <a:lnTo>
                    <a:pt x="7335" y="0"/>
                  </a:lnTo>
                  <a:lnTo>
                    <a:pt x="7642" y="0"/>
                  </a:lnTo>
                  <a:lnTo>
                    <a:pt x="8051" y="0"/>
                  </a:lnTo>
                  <a:lnTo>
                    <a:pt x="8558" y="0"/>
                  </a:lnTo>
                  <a:lnTo>
                    <a:pt x="9478" y="0"/>
                  </a:lnTo>
                  <a:lnTo>
                    <a:pt x="9478" y="0"/>
                  </a:lnTo>
                  <a:lnTo>
                    <a:pt x="9069" y="0"/>
                  </a:lnTo>
                  <a:lnTo>
                    <a:pt x="9171" y="0"/>
                  </a:lnTo>
                  <a:lnTo>
                    <a:pt x="9478" y="0"/>
                  </a:lnTo>
                  <a:lnTo>
                    <a:pt x="10085" y="0"/>
                  </a:lnTo>
                  <a:lnTo>
                    <a:pt x="10699" y="0"/>
                  </a:lnTo>
                  <a:lnTo>
                    <a:pt x="11108" y="0"/>
                  </a:lnTo>
                  <a:lnTo>
                    <a:pt x="12228" y="0"/>
                  </a:lnTo>
                  <a:lnTo>
                    <a:pt x="12530" y="0"/>
                  </a:lnTo>
                  <a:lnTo>
                    <a:pt x="12939" y="0"/>
                  </a:lnTo>
                  <a:lnTo>
                    <a:pt x="13449" y="0"/>
                  </a:lnTo>
                  <a:lnTo>
                    <a:pt x="13955" y="0"/>
                  </a:lnTo>
                  <a:lnTo>
                    <a:pt x="13955" y="0"/>
                  </a:lnTo>
                  <a:lnTo>
                    <a:pt x="14058" y="0"/>
                  </a:lnTo>
                  <a:lnTo>
                    <a:pt x="14160" y="0"/>
                  </a:lnTo>
                  <a:lnTo>
                    <a:pt x="14058" y="0"/>
                  </a:lnTo>
                  <a:lnTo>
                    <a:pt x="13955" y="0"/>
                  </a:lnTo>
                  <a:lnTo>
                    <a:pt x="14160" y="0"/>
                  </a:lnTo>
                  <a:lnTo>
                    <a:pt x="15081" y="0"/>
                  </a:lnTo>
                  <a:lnTo>
                    <a:pt x="15081" y="0"/>
                  </a:lnTo>
                  <a:lnTo>
                    <a:pt x="15587" y="0"/>
                  </a:lnTo>
                  <a:lnTo>
                    <a:pt x="16201" y="0"/>
                  </a:lnTo>
                  <a:lnTo>
                    <a:pt x="16604" y="0"/>
                  </a:lnTo>
                  <a:lnTo>
                    <a:pt x="17115" y="0"/>
                  </a:lnTo>
                  <a:lnTo>
                    <a:pt x="17627" y="0"/>
                  </a:lnTo>
                  <a:lnTo>
                    <a:pt x="18541" y="0"/>
                  </a:lnTo>
                  <a:lnTo>
                    <a:pt x="18541" y="0"/>
                  </a:lnTo>
                  <a:lnTo>
                    <a:pt x="18747" y="0"/>
                  </a:lnTo>
                  <a:lnTo>
                    <a:pt x="19156" y="0"/>
                  </a:lnTo>
                  <a:lnTo>
                    <a:pt x="19253" y="0"/>
                  </a:lnTo>
                  <a:lnTo>
                    <a:pt x="19156" y="0"/>
                  </a:lnTo>
                  <a:lnTo>
                    <a:pt x="19253" y="0"/>
                  </a:lnTo>
                  <a:lnTo>
                    <a:pt x="19253" y="0"/>
                  </a:lnTo>
                  <a:lnTo>
                    <a:pt x="19253" y="0"/>
                  </a:lnTo>
                  <a:lnTo>
                    <a:pt x="19764" y="0"/>
                  </a:lnTo>
                  <a:lnTo>
                    <a:pt x="19764" y="0"/>
                  </a:lnTo>
                  <a:lnTo>
                    <a:pt x="19866" y="0"/>
                  </a:lnTo>
                  <a:lnTo>
                    <a:pt x="19662" y="0"/>
                  </a:lnTo>
                  <a:lnTo>
                    <a:pt x="20883" y="0"/>
                  </a:lnTo>
                  <a:lnTo>
                    <a:pt x="21087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292" y="0"/>
                  </a:lnTo>
                  <a:lnTo>
                    <a:pt x="21292" y="0"/>
                  </a:lnTo>
                  <a:lnTo>
                    <a:pt x="20883" y="0"/>
                  </a:lnTo>
                  <a:lnTo>
                    <a:pt x="20678" y="0"/>
                  </a:lnTo>
                  <a:lnTo>
                    <a:pt x="20172" y="0"/>
                  </a:lnTo>
                  <a:lnTo>
                    <a:pt x="2007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8" name="曲线"/>
            <p:cNvSpPr>
              <a:spLocks/>
            </p:cNvSpPr>
            <p:nvPr/>
          </p:nvSpPr>
          <p:spPr>
            <a:xfrm>
              <a:off x="2541624" y="3266322"/>
              <a:ext cx="13114" cy="171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821" y="0"/>
                  </a:moveTo>
                  <a:lnTo>
                    <a:pt x="12244" y="0"/>
                  </a:lnTo>
                  <a:lnTo>
                    <a:pt x="10076" y="0"/>
                  </a:lnTo>
                  <a:lnTo>
                    <a:pt x="7910" y="0"/>
                  </a:lnTo>
                  <a:lnTo>
                    <a:pt x="5056" y="0"/>
                  </a:lnTo>
                  <a:lnTo>
                    <a:pt x="4333" y="0"/>
                  </a:lnTo>
                  <a:lnTo>
                    <a:pt x="1443" y="0"/>
                  </a:lnTo>
                  <a:lnTo>
                    <a:pt x="0" y="0"/>
                  </a:lnTo>
                  <a:lnTo>
                    <a:pt x="2889" y="0"/>
                  </a:lnTo>
                  <a:lnTo>
                    <a:pt x="3611" y="0"/>
                  </a:lnTo>
                  <a:lnTo>
                    <a:pt x="1443" y="0"/>
                  </a:lnTo>
                  <a:lnTo>
                    <a:pt x="2889" y="0"/>
                  </a:lnTo>
                  <a:lnTo>
                    <a:pt x="6465" y="0"/>
                  </a:lnTo>
                  <a:lnTo>
                    <a:pt x="10076" y="0"/>
                  </a:lnTo>
                  <a:lnTo>
                    <a:pt x="12244" y="0"/>
                  </a:lnTo>
                  <a:lnTo>
                    <a:pt x="11522" y="0"/>
                  </a:lnTo>
                  <a:lnTo>
                    <a:pt x="13689" y="0"/>
                  </a:lnTo>
                  <a:lnTo>
                    <a:pt x="17988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19432" y="0"/>
                  </a:lnTo>
                  <a:lnTo>
                    <a:pt x="1798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79" name="曲线"/>
            <p:cNvSpPr>
              <a:spLocks/>
            </p:cNvSpPr>
            <p:nvPr/>
          </p:nvSpPr>
          <p:spPr>
            <a:xfrm>
              <a:off x="2751368" y="3226276"/>
              <a:ext cx="135039" cy="1314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527" y="0"/>
                  </a:moveTo>
                  <a:lnTo>
                    <a:pt x="5942" y="0"/>
                  </a:lnTo>
                  <a:lnTo>
                    <a:pt x="2866" y="0"/>
                  </a:lnTo>
                  <a:lnTo>
                    <a:pt x="2725" y="0"/>
                  </a:lnTo>
                  <a:lnTo>
                    <a:pt x="2518" y="0"/>
                  </a:lnTo>
                  <a:lnTo>
                    <a:pt x="2378" y="0"/>
                  </a:lnTo>
                  <a:lnTo>
                    <a:pt x="2588" y="0"/>
                  </a:lnTo>
                  <a:lnTo>
                    <a:pt x="2866" y="0"/>
                  </a:lnTo>
                  <a:lnTo>
                    <a:pt x="2866" y="0"/>
                  </a:lnTo>
                  <a:lnTo>
                    <a:pt x="3075" y="0"/>
                  </a:lnTo>
                  <a:lnTo>
                    <a:pt x="3215" y="0"/>
                  </a:lnTo>
                  <a:lnTo>
                    <a:pt x="3287" y="0"/>
                  </a:lnTo>
                  <a:lnTo>
                    <a:pt x="3146" y="0"/>
                  </a:lnTo>
                  <a:lnTo>
                    <a:pt x="3146" y="0"/>
                  </a:lnTo>
                  <a:lnTo>
                    <a:pt x="2935" y="0"/>
                  </a:lnTo>
                  <a:lnTo>
                    <a:pt x="2725" y="0"/>
                  </a:lnTo>
                  <a:lnTo>
                    <a:pt x="2518" y="0"/>
                  </a:lnTo>
                  <a:lnTo>
                    <a:pt x="2448" y="0"/>
                  </a:lnTo>
                  <a:lnTo>
                    <a:pt x="2448" y="0"/>
                  </a:lnTo>
                  <a:lnTo>
                    <a:pt x="2518" y="0"/>
                  </a:lnTo>
                  <a:lnTo>
                    <a:pt x="2518" y="0"/>
                  </a:lnTo>
                  <a:lnTo>
                    <a:pt x="2866" y="0"/>
                  </a:lnTo>
                  <a:lnTo>
                    <a:pt x="2866" y="0"/>
                  </a:lnTo>
                  <a:lnTo>
                    <a:pt x="3146" y="0"/>
                  </a:lnTo>
                  <a:lnTo>
                    <a:pt x="3215" y="0"/>
                  </a:lnTo>
                  <a:lnTo>
                    <a:pt x="3215" y="0"/>
                  </a:lnTo>
                  <a:lnTo>
                    <a:pt x="2866" y="0"/>
                  </a:lnTo>
                  <a:lnTo>
                    <a:pt x="2588" y="0"/>
                  </a:lnTo>
                  <a:lnTo>
                    <a:pt x="2448" y="0"/>
                  </a:lnTo>
                  <a:lnTo>
                    <a:pt x="1887" y="0"/>
                  </a:lnTo>
                  <a:lnTo>
                    <a:pt x="1539" y="0"/>
                  </a:lnTo>
                  <a:lnTo>
                    <a:pt x="978" y="0"/>
                  </a:lnTo>
                  <a:lnTo>
                    <a:pt x="0" y="0"/>
                  </a:lnTo>
                  <a:lnTo>
                    <a:pt x="279" y="0"/>
                  </a:lnTo>
                  <a:lnTo>
                    <a:pt x="700" y="0"/>
                  </a:lnTo>
                  <a:lnTo>
                    <a:pt x="2096" y="0"/>
                  </a:lnTo>
                  <a:lnTo>
                    <a:pt x="2518" y="0"/>
                  </a:lnTo>
                  <a:lnTo>
                    <a:pt x="3146" y="0"/>
                  </a:lnTo>
                  <a:lnTo>
                    <a:pt x="3427" y="0"/>
                  </a:lnTo>
                  <a:lnTo>
                    <a:pt x="3773" y="0"/>
                  </a:lnTo>
                  <a:lnTo>
                    <a:pt x="3914" y="0"/>
                  </a:lnTo>
                  <a:lnTo>
                    <a:pt x="4194" y="0"/>
                  </a:lnTo>
                  <a:lnTo>
                    <a:pt x="4194" y="0"/>
                  </a:lnTo>
                  <a:lnTo>
                    <a:pt x="4475" y="0"/>
                  </a:lnTo>
                  <a:lnTo>
                    <a:pt x="4823" y="0"/>
                  </a:lnTo>
                  <a:lnTo>
                    <a:pt x="5662" y="0"/>
                  </a:lnTo>
                  <a:lnTo>
                    <a:pt x="5942" y="0"/>
                  </a:lnTo>
                  <a:lnTo>
                    <a:pt x="6082" y="0"/>
                  </a:lnTo>
                  <a:lnTo>
                    <a:pt x="6292" y="0"/>
                  </a:lnTo>
                  <a:lnTo>
                    <a:pt x="6429" y="0"/>
                  </a:lnTo>
                  <a:lnTo>
                    <a:pt x="6781" y="0"/>
                  </a:lnTo>
                  <a:lnTo>
                    <a:pt x="6990" y="0"/>
                  </a:lnTo>
                  <a:lnTo>
                    <a:pt x="6990" y="0"/>
                  </a:lnTo>
                  <a:lnTo>
                    <a:pt x="7060" y="0"/>
                  </a:lnTo>
                  <a:lnTo>
                    <a:pt x="7272" y="0"/>
                  </a:lnTo>
                  <a:lnTo>
                    <a:pt x="7338" y="0"/>
                  </a:lnTo>
                  <a:lnTo>
                    <a:pt x="7618" y="0"/>
                  </a:lnTo>
                  <a:lnTo>
                    <a:pt x="7688" y="0"/>
                  </a:lnTo>
                  <a:lnTo>
                    <a:pt x="7759" y="0"/>
                  </a:lnTo>
                  <a:lnTo>
                    <a:pt x="8039" y="0"/>
                  </a:lnTo>
                  <a:lnTo>
                    <a:pt x="8110" y="0"/>
                  </a:lnTo>
                  <a:lnTo>
                    <a:pt x="8317" y="0"/>
                  </a:lnTo>
                  <a:lnTo>
                    <a:pt x="8387" y="0"/>
                  </a:lnTo>
                  <a:lnTo>
                    <a:pt x="8527" y="0"/>
                  </a:lnTo>
                  <a:lnTo>
                    <a:pt x="8808" y="0"/>
                  </a:lnTo>
                  <a:lnTo>
                    <a:pt x="9437" y="0"/>
                  </a:lnTo>
                  <a:lnTo>
                    <a:pt x="9507" y="0"/>
                  </a:lnTo>
                  <a:lnTo>
                    <a:pt x="9507" y="0"/>
                  </a:lnTo>
                  <a:lnTo>
                    <a:pt x="9856" y="0"/>
                  </a:lnTo>
                  <a:lnTo>
                    <a:pt x="11674" y="0"/>
                  </a:lnTo>
                  <a:lnTo>
                    <a:pt x="12022" y="0"/>
                  </a:lnTo>
                  <a:lnTo>
                    <a:pt x="12162" y="0"/>
                  </a:lnTo>
                  <a:lnTo>
                    <a:pt x="12373" y="0"/>
                  </a:lnTo>
                  <a:lnTo>
                    <a:pt x="12373" y="0"/>
                  </a:lnTo>
                  <a:lnTo>
                    <a:pt x="12653" y="0"/>
                  </a:lnTo>
                  <a:lnTo>
                    <a:pt x="12930" y="0"/>
                  </a:lnTo>
                  <a:lnTo>
                    <a:pt x="13210" y="0"/>
                  </a:lnTo>
                  <a:lnTo>
                    <a:pt x="13351" y="0"/>
                  </a:lnTo>
                  <a:lnTo>
                    <a:pt x="13282" y="0"/>
                  </a:lnTo>
                  <a:lnTo>
                    <a:pt x="13909" y="0"/>
                  </a:lnTo>
                  <a:lnTo>
                    <a:pt x="14259" y="0"/>
                  </a:lnTo>
                  <a:lnTo>
                    <a:pt x="14471" y="0"/>
                  </a:lnTo>
                  <a:lnTo>
                    <a:pt x="14678" y="0"/>
                  </a:lnTo>
                  <a:lnTo>
                    <a:pt x="14818" y="0"/>
                  </a:lnTo>
                  <a:lnTo>
                    <a:pt x="14818" y="0"/>
                  </a:lnTo>
                  <a:lnTo>
                    <a:pt x="15098" y="0"/>
                  </a:lnTo>
                  <a:lnTo>
                    <a:pt x="15378" y="0"/>
                  </a:lnTo>
                  <a:lnTo>
                    <a:pt x="15797" y="0"/>
                  </a:lnTo>
                  <a:lnTo>
                    <a:pt x="16358" y="0"/>
                  </a:lnTo>
                  <a:lnTo>
                    <a:pt x="16428" y="0"/>
                  </a:lnTo>
                  <a:lnTo>
                    <a:pt x="16358" y="0"/>
                  </a:lnTo>
                  <a:lnTo>
                    <a:pt x="16494" y="0"/>
                  </a:lnTo>
                  <a:lnTo>
                    <a:pt x="16846" y="0"/>
                  </a:lnTo>
                  <a:lnTo>
                    <a:pt x="17127" y="0"/>
                  </a:lnTo>
                  <a:lnTo>
                    <a:pt x="17404" y="0"/>
                  </a:lnTo>
                  <a:lnTo>
                    <a:pt x="17754" y="0"/>
                  </a:lnTo>
                  <a:lnTo>
                    <a:pt x="17894" y="0"/>
                  </a:lnTo>
                  <a:lnTo>
                    <a:pt x="18593" y="0"/>
                  </a:lnTo>
                  <a:lnTo>
                    <a:pt x="18873" y="0"/>
                  </a:lnTo>
                  <a:lnTo>
                    <a:pt x="19221" y="0"/>
                  </a:lnTo>
                  <a:lnTo>
                    <a:pt x="19290" y="0"/>
                  </a:lnTo>
                  <a:lnTo>
                    <a:pt x="19711" y="0"/>
                  </a:lnTo>
                  <a:lnTo>
                    <a:pt x="19993" y="0"/>
                  </a:lnTo>
                  <a:lnTo>
                    <a:pt x="20409" y="0"/>
                  </a:lnTo>
                  <a:lnTo>
                    <a:pt x="20690" y="0"/>
                  </a:lnTo>
                  <a:lnTo>
                    <a:pt x="20971" y="0"/>
                  </a:lnTo>
                  <a:lnTo>
                    <a:pt x="21318" y="0"/>
                  </a:lnTo>
                  <a:lnTo>
                    <a:pt x="21458" y="0"/>
                  </a:lnTo>
                  <a:lnTo>
                    <a:pt x="21600" y="0"/>
                  </a:lnTo>
                  <a:lnTo>
                    <a:pt x="21458" y="0"/>
                  </a:lnTo>
                  <a:lnTo>
                    <a:pt x="21458" y="0"/>
                  </a:lnTo>
                  <a:lnTo>
                    <a:pt x="21038" y="0"/>
                  </a:lnTo>
                  <a:lnTo>
                    <a:pt x="20621" y="0"/>
                  </a:lnTo>
                  <a:lnTo>
                    <a:pt x="19922" y="0"/>
                  </a:lnTo>
                  <a:lnTo>
                    <a:pt x="19993" y="0"/>
                  </a:lnTo>
                  <a:lnTo>
                    <a:pt x="19711" y="0"/>
                  </a:lnTo>
                  <a:lnTo>
                    <a:pt x="19571" y="0"/>
                  </a:lnTo>
                  <a:lnTo>
                    <a:pt x="19711" y="0"/>
                  </a:lnTo>
                  <a:lnTo>
                    <a:pt x="19571" y="0"/>
                  </a:lnTo>
                  <a:lnTo>
                    <a:pt x="19502" y="0"/>
                  </a:lnTo>
                  <a:lnTo>
                    <a:pt x="19361" y="0"/>
                  </a:lnTo>
                  <a:lnTo>
                    <a:pt x="19502" y="0"/>
                  </a:lnTo>
                  <a:lnTo>
                    <a:pt x="19290" y="0"/>
                  </a:lnTo>
                  <a:lnTo>
                    <a:pt x="19221" y="0"/>
                  </a:lnTo>
                  <a:lnTo>
                    <a:pt x="19502" y="0"/>
                  </a:lnTo>
                  <a:lnTo>
                    <a:pt x="19502" y="0"/>
                  </a:lnTo>
                  <a:lnTo>
                    <a:pt x="19221" y="0"/>
                  </a:lnTo>
                  <a:lnTo>
                    <a:pt x="19221" y="0"/>
                  </a:lnTo>
                  <a:lnTo>
                    <a:pt x="19290" y="0"/>
                  </a:lnTo>
                  <a:lnTo>
                    <a:pt x="19571" y="0"/>
                  </a:lnTo>
                  <a:lnTo>
                    <a:pt x="19642" y="0"/>
                  </a:lnTo>
                  <a:lnTo>
                    <a:pt x="19851" y="0"/>
                  </a:lnTo>
                  <a:lnTo>
                    <a:pt x="19571" y="0"/>
                  </a:lnTo>
                  <a:lnTo>
                    <a:pt x="19290" y="0"/>
                  </a:lnTo>
                  <a:lnTo>
                    <a:pt x="18873" y="0"/>
                  </a:lnTo>
                  <a:lnTo>
                    <a:pt x="18311" y="0"/>
                  </a:lnTo>
                  <a:lnTo>
                    <a:pt x="18311" y="0"/>
                  </a:lnTo>
                  <a:lnTo>
                    <a:pt x="18593" y="0"/>
                  </a:lnTo>
                  <a:lnTo>
                    <a:pt x="19013" y="0"/>
                  </a:lnTo>
                  <a:lnTo>
                    <a:pt x="19221" y="0"/>
                  </a:lnTo>
                  <a:lnTo>
                    <a:pt x="19153" y="0"/>
                  </a:lnTo>
                  <a:lnTo>
                    <a:pt x="19013" y="0"/>
                  </a:lnTo>
                  <a:lnTo>
                    <a:pt x="19153" y="0"/>
                  </a:lnTo>
                  <a:lnTo>
                    <a:pt x="16775" y="0"/>
                  </a:lnTo>
                  <a:lnTo>
                    <a:pt x="16565" y="0"/>
                  </a:lnTo>
                  <a:lnTo>
                    <a:pt x="16494" y="0"/>
                  </a:lnTo>
                  <a:lnTo>
                    <a:pt x="16565" y="0"/>
                  </a:lnTo>
                  <a:lnTo>
                    <a:pt x="16147" y="0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0" name="曲线"/>
            <p:cNvSpPr>
              <a:spLocks/>
            </p:cNvSpPr>
            <p:nvPr/>
          </p:nvSpPr>
          <p:spPr>
            <a:xfrm>
              <a:off x="2747441" y="3228768"/>
              <a:ext cx="24476" cy="1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51" y="0"/>
                  </a:moveTo>
                  <a:lnTo>
                    <a:pt x="14651" y="0"/>
                  </a:lnTo>
                  <a:lnTo>
                    <a:pt x="13489" y="0"/>
                  </a:lnTo>
                  <a:lnTo>
                    <a:pt x="11961" y="0"/>
                  </a:lnTo>
                  <a:lnTo>
                    <a:pt x="11186" y="0"/>
                  </a:lnTo>
                  <a:lnTo>
                    <a:pt x="10024" y="0"/>
                  </a:lnTo>
                  <a:lnTo>
                    <a:pt x="8108" y="0"/>
                  </a:lnTo>
                  <a:lnTo>
                    <a:pt x="6948" y="0"/>
                  </a:lnTo>
                  <a:lnTo>
                    <a:pt x="6173" y="0"/>
                  </a:lnTo>
                  <a:lnTo>
                    <a:pt x="3850" y="0"/>
                  </a:lnTo>
                  <a:lnTo>
                    <a:pt x="193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850" y="0"/>
                  </a:lnTo>
                  <a:lnTo>
                    <a:pt x="5012" y="0"/>
                  </a:lnTo>
                  <a:lnTo>
                    <a:pt x="6173" y="0"/>
                  </a:lnTo>
                  <a:lnTo>
                    <a:pt x="7334" y="0"/>
                  </a:lnTo>
                  <a:lnTo>
                    <a:pt x="7721" y="0"/>
                  </a:lnTo>
                  <a:lnTo>
                    <a:pt x="8863" y="0"/>
                  </a:lnTo>
                  <a:lnTo>
                    <a:pt x="11186" y="0"/>
                  </a:lnTo>
                  <a:lnTo>
                    <a:pt x="11186" y="0"/>
                  </a:lnTo>
                  <a:lnTo>
                    <a:pt x="12734" y="0"/>
                  </a:lnTo>
                  <a:lnTo>
                    <a:pt x="11961" y="0"/>
                  </a:lnTo>
                  <a:lnTo>
                    <a:pt x="13122" y="0"/>
                  </a:lnTo>
                  <a:lnTo>
                    <a:pt x="13876" y="0"/>
                  </a:lnTo>
                  <a:lnTo>
                    <a:pt x="15037" y="0"/>
                  </a:lnTo>
                  <a:lnTo>
                    <a:pt x="15813" y="0"/>
                  </a:lnTo>
                  <a:lnTo>
                    <a:pt x="16973" y="0"/>
                  </a:lnTo>
                  <a:lnTo>
                    <a:pt x="16973" y="0"/>
                  </a:lnTo>
                  <a:lnTo>
                    <a:pt x="17361" y="0"/>
                  </a:lnTo>
                  <a:lnTo>
                    <a:pt x="18502" y="0"/>
                  </a:lnTo>
                  <a:lnTo>
                    <a:pt x="19664" y="0"/>
                  </a:lnTo>
                  <a:lnTo>
                    <a:pt x="20825" y="0"/>
                  </a:lnTo>
                  <a:lnTo>
                    <a:pt x="20825" y="0"/>
                  </a:lnTo>
                  <a:lnTo>
                    <a:pt x="21600" y="0"/>
                  </a:lnTo>
                  <a:lnTo>
                    <a:pt x="21212" y="0"/>
                  </a:lnTo>
                  <a:lnTo>
                    <a:pt x="20438" y="0"/>
                  </a:lnTo>
                  <a:lnTo>
                    <a:pt x="19277" y="0"/>
                  </a:lnTo>
                  <a:lnTo>
                    <a:pt x="19277" y="0"/>
                  </a:lnTo>
                  <a:lnTo>
                    <a:pt x="17747" y="0"/>
                  </a:lnTo>
                  <a:lnTo>
                    <a:pt x="16585" y="0"/>
                  </a:lnTo>
                  <a:lnTo>
                    <a:pt x="1658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1" name="曲线"/>
            <p:cNvSpPr>
              <a:spLocks/>
            </p:cNvSpPr>
            <p:nvPr/>
          </p:nvSpPr>
          <p:spPr>
            <a:xfrm>
              <a:off x="2747441" y="3240038"/>
              <a:ext cx="24037" cy="279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178" y="0"/>
                  </a:moveTo>
                  <a:lnTo>
                    <a:pt x="12967" y="0"/>
                  </a:lnTo>
                  <a:lnTo>
                    <a:pt x="11389" y="0"/>
                  </a:lnTo>
                  <a:lnTo>
                    <a:pt x="11389" y="0"/>
                  </a:lnTo>
                  <a:lnTo>
                    <a:pt x="9026" y="0"/>
                  </a:lnTo>
                  <a:lnTo>
                    <a:pt x="7862" y="0"/>
                  </a:lnTo>
                  <a:lnTo>
                    <a:pt x="7468" y="0"/>
                  </a:lnTo>
                  <a:lnTo>
                    <a:pt x="6285" y="0"/>
                  </a:lnTo>
                  <a:lnTo>
                    <a:pt x="5104" y="0"/>
                  </a:lnTo>
                  <a:lnTo>
                    <a:pt x="392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2" y="0"/>
                  </a:lnTo>
                  <a:lnTo>
                    <a:pt x="1576" y="0"/>
                  </a:lnTo>
                  <a:lnTo>
                    <a:pt x="1576" y="0"/>
                  </a:lnTo>
                  <a:lnTo>
                    <a:pt x="3527" y="0"/>
                  </a:lnTo>
                  <a:lnTo>
                    <a:pt x="9026" y="0"/>
                  </a:lnTo>
                  <a:lnTo>
                    <a:pt x="12178" y="0"/>
                  </a:lnTo>
                  <a:lnTo>
                    <a:pt x="14131" y="0"/>
                  </a:lnTo>
                  <a:lnTo>
                    <a:pt x="17282" y="0"/>
                  </a:lnTo>
                  <a:lnTo>
                    <a:pt x="18071" y="0"/>
                  </a:lnTo>
                  <a:lnTo>
                    <a:pt x="19629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205" y="0"/>
                  </a:lnTo>
                  <a:lnTo>
                    <a:pt x="19629" y="0"/>
                  </a:lnTo>
                  <a:lnTo>
                    <a:pt x="19629" y="0"/>
                  </a:lnTo>
                  <a:lnTo>
                    <a:pt x="17677" y="0"/>
                  </a:lnTo>
                  <a:lnTo>
                    <a:pt x="17677" y="0"/>
                  </a:lnTo>
                  <a:lnTo>
                    <a:pt x="17282" y="0"/>
                  </a:lnTo>
                  <a:lnTo>
                    <a:pt x="17282" y="0"/>
                  </a:lnTo>
                  <a:lnTo>
                    <a:pt x="17282" y="0"/>
                  </a:lnTo>
                  <a:lnTo>
                    <a:pt x="16100" y="0"/>
                  </a:lnTo>
                  <a:lnTo>
                    <a:pt x="15313" y="0"/>
                  </a:lnTo>
                  <a:lnTo>
                    <a:pt x="14131" y="0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2" name="曲线"/>
            <p:cNvSpPr>
              <a:spLocks/>
            </p:cNvSpPr>
            <p:nvPr/>
          </p:nvSpPr>
          <p:spPr>
            <a:xfrm>
              <a:off x="2543357" y="3153666"/>
              <a:ext cx="230315" cy="2178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5083" y="0"/>
                  </a:moveTo>
                  <a:lnTo>
                    <a:pt x="15083" y="0"/>
                  </a:lnTo>
                  <a:lnTo>
                    <a:pt x="15164" y="0"/>
                  </a:lnTo>
                  <a:lnTo>
                    <a:pt x="15001" y="0"/>
                  </a:lnTo>
                  <a:lnTo>
                    <a:pt x="14836" y="0"/>
                  </a:lnTo>
                  <a:lnTo>
                    <a:pt x="14672" y="0"/>
                  </a:lnTo>
                  <a:lnTo>
                    <a:pt x="14427" y="0"/>
                  </a:lnTo>
                  <a:lnTo>
                    <a:pt x="14261" y="0"/>
                  </a:lnTo>
                  <a:lnTo>
                    <a:pt x="14179" y="0"/>
                  </a:lnTo>
                  <a:lnTo>
                    <a:pt x="14138" y="0"/>
                  </a:lnTo>
                  <a:lnTo>
                    <a:pt x="14058" y="0"/>
                  </a:lnTo>
                  <a:lnTo>
                    <a:pt x="14018" y="0"/>
                  </a:lnTo>
                  <a:lnTo>
                    <a:pt x="13853" y="0"/>
                  </a:lnTo>
                  <a:lnTo>
                    <a:pt x="13402" y="0"/>
                  </a:lnTo>
                  <a:lnTo>
                    <a:pt x="13237" y="0"/>
                  </a:lnTo>
                  <a:lnTo>
                    <a:pt x="13156" y="0"/>
                  </a:lnTo>
                  <a:lnTo>
                    <a:pt x="12704" y="0"/>
                  </a:lnTo>
                  <a:lnTo>
                    <a:pt x="12540" y="0"/>
                  </a:lnTo>
                  <a:lnTo>
                    <a:pt x="12377" y="0"/>
                  </a:lnTo>
                  <a:lnTo>
                    <a:pt x="12172" y="0"/>
                  </a:lnTo>
                  <a:lnTo>
                    <a:pt x="11969" y="0"/>
                  </a:lnTo>
                  <a:lnTo>
                    <a:pt x="11804" y="0"/>
                  </a:lnTo>
                  <a:lnTo>
                    <a:pt x="11598" y="0"/>
                  </a:lnTo>
                  <a:lnTo>
                    <a:pt x="11680" y="0"/>
                  </a:lnTo>
                  <a:lnTo>
                    <a:pt x="11762" y="0"/>
                  </a:lnTo>
                  <a:lnTo>
                    <a:pt x="11721" y="0"/>
                  </a:lnTo>
                  <a:lnTo>
                    <a:pt x="11474" y="0"/>
                  </a:lnTo>
                  <a:lnTo>
                    <a:pt x="11353" y="0"/>
                  </a:lnTo>
                  <a:lnTo>
                    <a:pt x="11107" y="0"/>
                  </a:lnTo>
                  <a:lnTo>
                    <a:pt x="10902" y="0"/>
                  </a:lnTo>
                  <a:lnTo>
                    <a:pt x="10738" y="0"/>
                  </a:lnTo>
                  <a:lnTo>
                    <a:pt x="10574" y="0"/>
                  </a:lnTo>
                  <a:lnTo>
                    <a:pt x="10451" y="0"/>
                  </a:lnTo>
                  <a:lnTo>
                    <a:pt x="10165" y="0"/>
                  </a:lnTo>
                  <a:lnTo>
                    <a:pt x="9918" y="0"/>
                  </a:lnTo>
                  <a:lnTo>
                    <a:pt x="9672" y="0"/>
                  </a:lnTo>
                  <a:lnTo>
                    <a:pt x="9632" y="0"/>
                  </a:lnTo>
                  <a:lnTo>
                    <a:pt x="9303" y="0"/>
                  </a:lnTo>
                  <a:lnTo>
                    <a:pt x="9140" y="0"/>
                  </a:lnTo>
                  <a:lnTo>
                    <a:pt x="8810" y="0"/>
                  </a:lnTo>
                  <a:lnTo>
                    <a:pt x="8690" y="0"/>
                  </a:lnTo>
                  <a:lnTo>
                    <a:pt x="8526" y="0"/>
                  </a:lnTo>
                  <a:lnTo>
                    <a:pt x="8401" y="0"/>
                  </a:lnTo>
                  <a:lnTo>
                    <a:pt x="8401" y="0"/>
                  </a:lnTo>
                  <a:lnTo>
                    <a:pt x="8198" y="0"/>
                  </a:lnTo>
                  <a:lnTo>
                    <a:pt x="8034" y="0"/>
                  </a:lnTo>
                  <a:lnTo>
                    <a:pt x="7868" y="0"/>
                  </a:lnTo>
                  <a:lnTo>
                    <a:pt x="7787" y="0"/>
                  </a:lnTo>
                  <a:lnTo>
                    <a:pt x="7787" y="0"/>
                  </a:lnTo>
                  <a:lnTo>
                    <a:pt x="7666" y="0"/>
                  </a:lnTo>
                  <a:lnTo>
                    <a:pt x="7666" y="0"/>
                  </a:lnTo>
                  <a:lnTo>
                    <a:pt x="7582" y="0"/>
                  </a:lnTo>
                  <a:lnTo>
                    <a:pt x="7418" y="0"/>
                  </a:lnTo>
                  <a:lnTo>
                    <a:pt x="7418" y="0"/>
                  </a:lnTo>
                  <a:lnTo>
                    <a:pt x="7625" y="0"/>
                  </a:lnTo>
                  <a:lnTo>
                    <a:pt x="7500" y="0"/>
                  </a:lnTo>
                  <a:lnTo>
                    <a:pt x="7459" y="0"/>
                  </a:lnTo>
                  <a:lnTo>
                    <a:pt x="7459" y="0"/>
                  </a:lnTo>
                  <a:lnTo>
                    <a:pt x="7582" y="0"/>
                  </a:lnTo>
                  <a:lnTo>
                    <a:pt x="7582" y="0"/>
                  </a:lnTo>
                  <a:lnTo>
                    <a:pt x="7378" y="0"/>
                  </a:lnTo>
                  <a:lnTo>
                    <a:pt x="7294" y="0"/>
                  </a:lnTo>
                  <a:lnTo>
                    <a:pt x="6803" y="0"/>
                  </a:lnTo>
                  <a:lnTo>
                    <a:pt x="6885" y="0"/>
                  </a:lnTo>
                  <a:lnTo>
                    <a:pt x="6845" y="0"/>
                  </a:lnTo>
                  <a:lnTo>
                    <a:pt x="6845" y="0"/>
                  </a:lnTo>
                  <a:lnTo>
                    <a:pt x="6638" y="0"/>
                  </a:lnTo>
                  <a:lnTo>
                    <a:pt x="6638" y="0"/>
                  </a:lnTo>
                  <a:lnTo>
                    <a:pt x="6638" y="0"/>
                  </a:lnTo>
                  <a:lnTo>
                    <a:pt x="6599" y="0"/>
                  </a:lnTo>
                  <a:lnTo>
                    <a:pt x="6638" y="0"/>
                  </a:lnTo>
                  <a:lnTo>
                    <a:pt x="6599" y="0"/>
                  </a:lnTo>
                  <a:lnTo>
                    <a:pt x="6435" y="0"/>
                  </a:lnTo>
                  <a:lnTo>
                    <a:pt x="6352" y="0"/>
                  </a:lnTo>
                  <a:lnTo>
                    <a:pt x="6352" y="0"/>
                  </a:lnTo>
                  <a:lnTo>
                    <a:pt x="5985" y="0"/>
                  </a:lnTo>
                  <a:lnTo>
                    <a:pt x="5779" y="0"/>
                  </a:lnTo>
                  <a:lnTo>
                    <a:pt x="5574" y="0"/>
                  </a:lnTo>
                  <a:lnTo>
                    <a:pt x="5410" y="0"/>
                  </a:lnTo>
                  <a:lnTo>
                    <a:pt x="5164" y="0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590" y="0"/>
                  </a:lnTo>
                  <a:lnTo>
                    <a:pt x="4507" y="0"/>
                  </a:lnTo>
                  <a:lnTo>
                    <a:pt x="4548" y="0"/>
                  </a:lnTo>
                  <a:lnTo>
                    <a:pt x="4590" y="0"/>
                  </a:lnTo>
                  <a:lnTo>
                    <a:pt x="4548" y="0"/>
                  </a:lnTo>
                  <a:lnTo>
                    <a:pt x="4507" y="0"/>
                  </a:lnTo>
                  <a:lnTo>
                    <a:pt x="4507" y="0"/>
                  </a:lnTo>
                  <a:lnTo>
                    <a:pt x="4304" y="0"/>
                  </a:lnTo>
                  <a:lnTo>
                    <a:pt x="4099" y="0"/>
                  </a:lnTo>
                  <a:lnTo>
                    <a:pt x="3934" y="0"/>
                  </a:lnTo>
                  <a:lnTo>
                    <a:pt x="3813" y="0"/>
                  </a:lnTo>
                  <a:lnTo>
                    <a:pt x="3363" y="0"/>
                  </a:lnTo>
                  <a:lnTo>
                    <a:pt x="3198" y="0"/>
                  </a:lnTo>
                  <a:lnTo>
                    <a:pt x="2950" y="0"/>
                  </a:lnTo>
                  <a:lnTo>
                    <a:pt x="2705" y="0"/>
                  </a:lnTo>
                  <a:lnTo>
                    <a:pt x="2582" y="0"/>
                  </a:lnTo>
                  <a:lnTo>
                    <a:pt x="2541" y="0"/>
                  </a:lnTo>
                  <a:lnTo>
                    <a:pt x="2705" y="0"/>
                  </a:lnTo>
                  <a:lnTo>
                    <a:pt x="2705" y="0"/>
                  </a:lnTo>
                  <a:lnTo>
                    <a:pt x="2336" y="0"/>
                  </a:lnTo>
                  <a:lnTo>
                    <a:pt x="2131" y="0"/>
                  </a:lnTo>
                  <a:lnTo>
                    <a:pt x="1967" y="0"/>
                  </a:lnTo>
                  <a:lnTo>
                    <a:pt x="1844" y="0"/>
                  </a:lnTo>
                  <a:lnTo>
                    <a:pt x="1844" y="0"/>
                  </a:lnTo>
                  <a:lnTo>
                    <a:pt x="1681" y="0"/>
                  </a:lnTo>
                  <a:lnTo>
                    <a:pt x="1476" y="0"/>
                  </a:lnTo>
                  <a:lnTo>
                    <a:pt x="1476" y="0"/>
                  </a:lnTo>
                  <a:lnTo>
                    <a:pt x="1434" y="0"/>
                  </a:lnTo>
                  <a:lnTo>
                    <a:pt x="1230" y="0"/>
                  </a:lnTo>
                  <a:lnTo>
                    <a:pt x="1107" y="0"/>
                  </a:lnTo>
                  <a:lnTo>
                    <a:pt x="860" y="0"/>
                  </a:lnTo>
                  <a:lnTo>
                    <a:pt x="616" y="0"/>
                  </a:lnTo>
                  <a:lnTo>
                    <a:pt x="493" y="0"/>
                  </a:lnTo>
                  <a:lnTo>
                    <a:pt x="534" y="0"/>
                  </a:lnTo>
                  <a:lnTo>
                    <a:pt x="411" y="0"/>
                  </a:lnTo>
                  <a:lnTo>
                    <a:pt x="205" y="0"/>
                  </a:lnTo>
                  <a:lnTo>
                    <a:pt x="1" y="0"/>
                  </a:lnTo>
                  <a:lnTo>
                    <a:pt x="42" y="0"/>
                  </a:lnTo>
                  <a:lnTo>
                    <a:pt x="411" y="0"/>
                  </a:lnTo>
                  <a:lnTo>
                    <a:pt x="493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616" y="0"/>
                  </a:lnTo>
                  <a:lnTo>
                    <a:pt x="737" y="0"/>
                  </a:lnTo>
                  <a:lnTo>
                    <a:pt x="943" y="0"/>
                  </a:lnTo>
                  <a:lnTo>
                    <a:pt x="1107" y="0"/>
                  </a:lnTo>
                  <a:lnTo>
                    <a:pt x="2459" y="0"/>
                  </a:lnTo>
                  <a:lnTo>
                    <a:pt x="2788" y="0"/>
                  </a:lnTo>
                  <a:lnTo>
                    <a:pt x="3198" y="0"/>
                  </a:lnTo>
                  <a:lnTo>
                    <a:pt x="5164" y="0"/>
                  </a:lnTo>
                  <a:lnTo>
                    <a:pt x="5164" y="0"/>
                  </a:lnTo>
                  <a:lnTo>
                    <a:pt x="5164" y="0"/>
                  </a:lnTo>
                  <a:lnTo>
                    <a:pt x="5164" y="0"/>
                  </a:lnTo>
                  <a:lnTo>
                    <a:pt x="5246" y="0"/>
                  </a:lnTo>
                  <a:lnTo>
                    <a:pt x="5329" y="0"/>
                  </a:lnTo>
                  <a:lnTo>
                    <a:pt x="5246" y="0"/>
                  </a:lnTo>
                  <a:lnTo>
                    <a:pt x="5246" y="0"/>
                  </a:lnTo>
                  <a:lnTo>
                    <a:pt x="5369" y="0"/>
                  </a:lnTo>
                  <a:lnTo>
                    <a:pt x="5410" y="0"/>
                  </a:lnTo>
                  <a:lnTo>
                    <a:pt x="5452" y="0"/>
                  </a:lnTo>
                  <a:lnTo>
                    <a:pt x="5452" y="0"/>
                  </a:lnTo>
                  <a:lnTo>
                    <a:pt x="5574" y="0"/>
                  </a:lnTo>
                  <a:lnTo>
                    <a:pt x="5656" y="0"/>
                  </a:lnTo>
                  <a:lnTo>
                    <a:pt x="5820" y="0"/>
                  </a:lnTo>
                  <a:lnTo>
                    <a:pt x="5862" y="0"/>
                  </a:lnTo>
                  <a:lnTo>
                    <a:pt x="5985" y="0"/>
                  </a:lnTo>
                  <a:lnTo>
                    <a:pt x="6271" y="0"/>
                  </a:lnTo>
                  <a:lnTo>
                    <a:pt x="6476" y="0"/>
                  </a:lnTo>
                  <a:lnTo>
                    <a:pt x="6638" y="0"/>
                  </a:lnTo>
                  <a:lnTo>
                    <a:pt x="7010" y="0"/>
                  </a:lnTo>
                  <a:lnTo>
                    <a:pt x="7171" y="0"/>
                  </a:lnTo>
                  <a:lnTo>
                    <a:pt x="8034" y="0"/>
                  </a:lnTo>
                  <a:lnTo>
                    <a:pt x="8034" y="0"/>
                  </a:lnTo>
                  <a:lnTo>
                    <a:pt x="7993" y="0"/>
                  </a:lnTo>
                  <a:lnTo>
                    <a:pt x="8075" y="0"/>
                  </a:lnTo>
                  <a:lnTo>
                    <a:pt x="8198" y="0"/>
                  </a:lnTo>
                  <a:lnTo>
                    <a:pt x="8198" y="0"/>
                  </a:lnTo>
                  <a:lnTo>
                    <a:pt x="9303" y="0"/>
                  </a:lnTo>
                  <a:lnTo>
                    <a:pt x="9303" y="0"/>
                  </a:lnTo>
                  <a:lnTo>
                    <a:pt x="9672" y="0"/>
                  </a:lnTo>
                  <a:lnTo>
                    <a:pt x="9632" y="0"/>
                  </a:lnTo>
                  <a:lnTo>
                    <a:pt x="9549" y="0"/>
                  </a:lnTo>
                  <a:lnTo>
                    <a:pt x="9632" y="0"/>
                  </a:lnTo>
                  <a:lnTo>
                    <a:pt x="10902" y="0"/>
                  </a:lnTo>
                  <a:lnTo>
                    <a:pt x="10942" y="0"/>
                  </a:lnTo>
                  <a:lnTo>
                    <a:pt x="10942" y="0"/>
                  </a:lnTo>
                  <a:lnTo>
                    <a:pt x="10942" y="0"/>
                  </a:lnTo>
                  <a:lnTo>
                    <a:pt x="10861" y="0"/>
                  </a:lnTo>
                  <a:lnTo>
                    <a:pt x="10779" y="0"/>
                  </a:lnTo>
                  <a:lnTo>
                    <a:pt x="10902" y="0"/>
                  </a:lnTo>
                  <a:lnTo>
                    <a:pt x="10902" y="0"/>
                  </a:lnTo>
                  <a:lnTo>
                    <a:pt x="10861" y="0"/>
                  </a:lnTo>
                  <a:lnTo>
                    <a:pt x="10861" y="0"/>
                  </a:lnTo>
                  <a:lnTo>
                    <a:pt x="10902" y="0"/>
                  </a:lnTo>
                  <a:lnTo>
                    <a:pt x="10902" y="0"/>
                  </a:lnTo>
                  <a:lnTo>
                    <a:pt x="10779" y="0"/>
                  </a:lnTo>
                  <a:lnTo>
                    <a:pt x="10902" y="0"/>
                  </a:lnTo>
                  <a:lnTo>
                    <a:pt x="10902" y="0"/>
                  </a:lnTo>
                  <a:lnTo>
                    <a:pt x="10984" y="0"/>
                  </a:lnTo>
                  <a:lnTo>
                    <a:pt x="10984" y="0"/>
                  </a:lnTo>
                  <a:lnTo>
                    <a:pt x="11065" y="0"/>
                  </a:lnTo>
                  <a:lnTo>
                    <a:pt x="11107" y="0"/>
                  </a:lnTo>
                  <a:lnTo>
                    <a:pt x="11188" y="0"/>
                  </a:lnTo>
                  <a:lnTo>
                    <a:pt x="11271" y="0"/>
                  </a:lnTo>
                  <a:lnTo>
                    <a:pt x="11188" y="0"/>
                  </a:lnTo>
                  <a:lnTo>
                    <a:pt x="11188" y="0"/>
                  </a:lnTo>
                  <a:lnTo>
                    <a:pt x="11353" y="0"/>
                  </a:lnTo>
                  <a:lnTo>
                    <a:pt x="11353" y="0"/>
                  </a:lnTo>
                  <a:lnTo>
                    <a:pt x="11312" y="0"/>
                  </a:lnTo>
                  <a:lnTo>
                    <a:pt x="11312" y="0"/>
                  </a:lnTo>
                  <a:lnTo>
                    <a:pt x="11474" y="0"/>
                  </a:lnTo>
                  <a:lnTo>
                    <a:pt x="11394" y="0"/>
                  </a:lnTo>
                  <a:lnTo>
                    <a:pt x="11394" y="0"/>
                  </a:lnTo>
                  <a:lnTo>
                    <a:pt x="11312" y="0"/>
                  </a:lnTo>
                  <a:lnTo>
                    <a:pt x="11312" y="0"/>
                  </a:lnTo>
                  <a:lnTo>
                    <a:pt x="11353" y="0"/>
                  </a:lnTo>
                  <a:lnTo>
                    <a:pt x="11474" y="0"/>
                  </a:lnTo>
                  <a:lnTo>
                    <a:pt x="11557" y="0"/>
                  </a:lnTo>
                  <a:lnTo>
                    <a:pt x="11680" y="0"/>
                  </a:lnTo>
                  <a:lnTo>
                    <a:pt x="11721" y="0"/>
                  </a:lnTo>
                  <a:lnTo>
                    <a:pt x="11804" y="0"/>
                  </a:lnTo>
                  <a:lnTo>
                    <a:pt x="11969" y="0"/>
                  </a:lnTo>
                  <a:lnTo>
                    <a:pt x="12090" y="0"/>
                  </a:lnTo>
                  <a:lnTo>
                    <a:pt x="12377" y="0"/>
                  </a:lnTo>
                  <a:lnTo>
                    <a:pt x="12502" y="0"/>
                  </a:lnTo>
                  <a:lnTo>
                    <a:pt x="12581" y="0"/>
                  </a:lnTo>
                  <a:lnTo>
                    <a:pt x="12746" y="0"/>
                  </a:lnTo>
                  <a:lnTo>
                    <a:pt x="12911" y="0"/>
                  </a:lnTo>
                  <a:lnTo>
                    <a:pt x="13114" y="0"/>
                  </a:lnTo>
                  <a:lnTo>
                    <a:pt x="13319" y="0"/>
                  </a:lnTo>
                  <a:lnTo>
                    <a:pt x="13402" y="0"/>
                  </a:lnTo>
                  <a:lnTo>
                    <a:pt x="13525" y="0"/>
                  </a:lnTo>
                  <a:lnTo>
                    <a:pt x="13730" y="0"/>
                  </a:lnTo>
                  <a:lnTo>
                    <a:pt x="13771" y="0"/>
                  </a:lnTo>
                  <a:lnTo>
                    <a:pt x="13771" y="0"/>
                  </a:lnTo>
                  <a:lnTo>
                    <a:pt x="13812" y="0"/>
                  </a:lnTo>
                  <a:lnTo>
                    <a:pt x="13853" y="0"/>
                  </a:lnTo>
                  <a:lnTo>
                    <a:pt x="14018" y="0"/>
                  </a:lnTo>
                  <a:lnTo>
                    <a:pt x="14179" y="0"/>
                  </a:lnTo>
                  <a:lnTo>
                    <a:pt x="14345" y="0"/>
                  </a:lnTo>
                  <a:lnTo>
                    <a:pt x="14386" y="0"/>
                  </a:lnTo>
                  <a:lnTo>
                    <a:pt x="14672" y="0"/>
                  </a:lnTo>
                  <a:lnTo>
                    <a:pt x="14795" y="0"/>
                  </a:lnTo>
                  <a:lnTo>
                    <a:pt x="14795" y="0"/>
                  </a:lnTo>
                  <a:lnTo>
                    <a:pt x="14836" y="0"/>
                  </a:lnTo>
                  <a:lnTo>
                    <a:pt x="14836" y="0"/>
                  </a:lnTo>
                  <a:lnTo>
                    <a:pt x="14836" y="0"/>
                  </a:lnTo>
                  <a:lnTo>
                    <a:pt x="14960" y="0"/>
                  </a:lnTo>
                  <a:lnTo>
                    <a:pt x="15164" y="0"/>
                  </a:lnTo>
                  <a:lnTo>
                    <a:pt x="15246" y="0"/>
                  </a:lnTo>
                  <a:lnTo>
                    <a:pt x="15492" y="0"/>
                  </a:lnTo>
                  <a:lnTo>
                    <a:pt x="15778" y="0"/>
                  </a:lnTo>
                  <a:lnTo>
                    <a:pt x="16024" y="0"/>
                  </a:lnTo>
                  <a:lnTo>
                    <a:pt x="16024" y="0"/>
                  </a:lnTo>
                  <a:lnTo>
                    <a:pt x="16230" y="0"/>
                  </a:lnTo>
                  <a:lnTo>
                    <a:pt x="16516" y="0"/>
                  </a:lnTo>
                  <a:lnTo>
                    <a:pt x="16599" y="0"/>
                  </a:lnTo>
                  <a:lnTo>
                    <a:pt x="16680" y="0"/>
                  </a:lnTo>
                  <a:lnTo>
                    <a:pt x="16843" y="0"/>
                  </a:lnTo>
                  <a:lnTo>
                    <a:pt x="16926" y="0"/>
                  </a:lnTo>
                  <a:lnTo>
                    <a:pt x="17008" y="0"/>
                  </a:lnTo>
                  <a:lnTo>
                    <a:pt x="17008" y="0"/>
                  </a:lnTo>
                  <a:lnTo>
                    <a:pt x="17213" y="0"/>
                  </a:lnTo>
                  <a:lnTo>
                    <a:pt x="17213" y="0"/>
                  </a:lnTo>
                  <a:lnTo>
                    <a:pt x="17499" y="0"/>
                  </a:lnTo>
                  <a:lnTo>
                    <a:pt x="17908" y="0"/>
                  </a:lnTo>
                  <a:lnTo>
                    <a:pt x="18155" y="0"/>
                  </a:lnTo>
                  <a:lnTo>
                    <a:pt x="18362" y="0"/>
                  </a:lnTo>
                  <a:lnTo>
                    <a:pt x="18566" y="0"/>
                  </a:lnTo>
                  <a:lnTo>
                    <a:pt x="18771" y="0"/>
                  </a:lnTo>
                  <a:lnTo>
                    <a:pt x="19056" y="0"/>
                  </a:lnTo>
                  <a:lnTo>
                    <a:pt x="19180" y="0"/>
                  </a:lnTo>
                  <a:lnTo>
                    <a:pt x="19386" y="0"/>
                  </a:lnTo>
                  <a:lnTo>
                    <a:pt x="19549" y="0"/>
                  </a:lnTo>
                  <a:lnTo>
                    <a:pt x="19590" y="0"/>
                  </a:lnTo>
                  <a:lnTo>
                    <a:pt x="19672" y="0"/>
                  </a:lnTo>
                  <a:lnTo>
                    <a:pt x="19796" y="0"/>
                  </a:lnTo>
                  <a:lnTo>
                    <a:pt x="19919" y="0"/>
                  </a:lnTo>
                  <a:lnTo>
                    <a:pt x="19796" y="0"/>
                  </a:lnTo>
                  <a:lnTo>
                    <a:pt x="19713" y="0"/>
                  </a:lnTo>
                  <a:lnTo>
                    <a:pt x="19468" y="0"/>
                  </a:lnTo>
                  <a:lnTo>
                    <a:pt x="19468" y="0"/>
                  </a:lnTo>
                  <a:lnTo>
                    <a:pt x="19549" y="0"/>
                  </a:lnTo>
                  <a:lnTo>
                    <a:pt x="18974" y="0"/>
                  </a:lnTo>
                  <a:lnTo>
                    <a:pt x="18894" y="0"/>
                  </a:lnTo>
                  <a:lnTo>
                    <a:pt x="18853" y="0"/>
                  </a:lnTo>
                  <a:lnTo>
                    <a:pt x="18524" y="0"/>
                  </a:lnTo>
                  <a:lnTo>
                    <a:pt x="18362" y="0"/>
                  </a:lnTo>
                  <a:lnTo>
                    <a:pt x="18362" y="0"/>
                  </a:lnTo>
                  <a:lnTo>
                    <a:pt x="18362" y="0"/>
                  </a:lnTo>
                  <a:lnTo>
                    <a:pt x="18362" y="0"/>
                  </a:lnTo>
                  <a:lnTo>
                    <a:pt x="18566" y="0"/>
                  </a:lnTo>
                  <a:lnTo>
                    <a:pt x="18689" y="0"/>
                  </a:lnTo>
                  <a:lnTo>
                    <a:pt x="18648" y="0"/>
                  </a:lnTo>
                  <a:lnTo>
                    <a:pt x="18730" y="0"/>
                  </a:lnTo>
                  <a:lnTo>
                    <a:pt x="18730" y="0"/>
                  </a:lnTo>
                  <a:lnTo>
                    <a:pt x="18730" y="0"/>
                  </a:lnTo>
                  <a:lnTo>
                    <a:pt x="18730" y="0"/>
                  </a:lnTo>
                  <a:lnTo>
                    <a:pt x="18730" y="0"/>
                  </a:lnTo>
                  <a:lnTo>
                    <a:pt x="18771" y="0"/>
                  </a:lnTo>
                  <a:lnTo>
                    <a:pt x="18853" y="0"/>
                  </a:lnTo>
                  <a:lnTo>
                    <a:pt x="18689" y="0"/>
                  </a:lnTo>
                  <a:lnTo>
                    <a:pt x="18566" y="0"/>
                  </a:lnTo>
                  <a:lnTo>
                    <a:pt x="18524" y="0"/>
                  </a:lnTo>
                  <a:lnTo>
                    <a:pt x="18974" y="0"/>
                  </a:lnTo>
                  <a:lnTo>
                    <a:pt x="20819" y="0"/>
                  </a:lnTo>
                  <a:lnTo>
                    <a:pt x="20984" y="0"/>
                  </a:lnTo>
                  <a:lnTo>
                    <a:pt x="20738" y="0"/>
                  </a:lnTo>
                  <a:lnTo>
                    <a:pt x="19919" y="0"/>
                  </a:lnTo>
                  <a:lnTo>
                    <a:pt x="19672" y="0"/>
                  </a:lnTo>
                  <a:lnTo>
                    <a:pt x="19508" y="0"/>
                  </a:lnTo>
                  <a:lnTo>
                    <a:pt x="19303" y="0"/>
                  </a:lnTo>
                  <a:lnTo>
                    <a:pt x="19303" y="0"/>
                  </a:lnTo>
                  <a:lnTo>
                    <a:pt x="19263" y="0"/>
                  </a:lnTo>
                  <a:lnTo>
                    <a:pt x="19138" y="0"/>
                  </a:lnTo>
                  <a:lnTo>
                    <a:pt x="19138" y="0"/>
                  </a:lnTo>
                  <a:lnTo>
                    <a:pt x="19138" y="0"/>
                  </a:lnTo>
                  <a:lnTo>
                    <a:pt x="19345" y="0"/>
                  </a:lnTo>
                  <a:lnTo>
                    <a:pt x="19549" y="0"/>
                  </a:lnTo>
                  <a:lnTo>
                    <a:pt x="19796" y="0"/>
                  </a:lnTo>
                  <a:lnTo>
                    <a:pt x="19877" y="0"/>
                  </a:lnTo>
                  <a:lnTo>
                    <a:pt x="19796" y="0"/>
                  </a:lnTo>
                  <a:lnTo>
                    <a:pt x="19959" y="0"/>
                  </a:lnTo>
                  <a:lnTo>
                    <a:pt x="20000" y="0"/>
                  </a:lnTo>
                  <a:lnTo>
                    <a:pt x="20000" y="0"/>
                  </a:lnTo>
                  <a:lnTo>
                    <a:pt x="20082" y="0"/>
                  </a:lnTo>
                  <a:lnTo>
                    <a:pt x="20533" y="0"/>
                  </a:lnTo>
                  <a:lnTo>
                    <a:pt x="20614" y="0"/>
                  </a:lnTo>
                  <a:lnTo>
                    <a:pt x="20984" y="0"/>
                  </a:lnTo>
                  <a:lnTo>
                    <a:pt x="21558" y="0"/>
                  </a:lnTo>
                  <a:lnTo>
                    <a:pt x="21600" y="0"/>
                  </a:lnTo>
                  <a:lnTo>
                    <a:pt x="21516" y="0"/>
                  </a:lnTo>
                  <a:lnTo>
                    <a:pt x="21393" y="0"/>
                  </a:lnTo>
                  <a:lnTo>
                    <a:pt x="21228" y="0"/>
                  </a:lnTo>
                  <a:lnTo>
                    <a:pt x="21312" y="0"/>
                  </a:lnTo>
                  <a:lnTo>
                    <a:pt x="21352" y="0"/>
                  </a:lnTo>
                  <a:lnTo>
                    <a:pt x="21352" y="0"/>
                  </a:lnTo>
                  <a:lnTo>
                    <a:pt x="21435" y="0"/>
                  </a:lnTo>
                  <a:lnTo>
                    <a:pt x="21516" y="0"/>
                  </a:lnTo>
                  <a:lnTo>
                    <a:pt x="21435" y="0"/>
                  </a:lnTo>
                  <a:lnTo>
                    <a:pt x="21105" y="0"/>
                  </a:lnTo>
                  <a:lnTo>
                    <a:pt x="21105" y="0"/>
                  </a:lnTo>
                  <a:lnTo>
                    <a:pt x="21025" y="0"/>
                  </a:lnTo>
                  <a:lnTo>
                    <a:pt x="20942" y="0"/>
                  </a:lnTo>
                  <a:lnTo>
                    <a:pt x="20902" y="0"/>
                  </a:lnTo>
                  <a:lnTo>
                    <a:pt x="20738" y="0"/>
                  </a:lnTo>
                  <a:lnTo>
                    <a:pt x="20492" y="0"/>
                  </a:lnTo>
                  <a:lnTo>
                    <a:pt x="20369" y="0"/>
                  </a:lnTo>
                  <a:lnTo>
                    <a:pt x="20286" y="0"/>
                  </a:lnTo>
                  <a:lnTo>
                    <a:pt x="20123" y="0"/>
                  </a:lnTo>
                  <a:lnTo>
                    <a:pt x="20000" y="0"/>
                  </a:lnTo>
                  <a:lnTo>
                    <a:pt x="19754" y="0"/>
                  </a:lnTo>
                  <a:lnTo>
                    <a:pt x="19672" y="0"/>
                  </a:lnTo>
                  <a:lnTo>
                    <a:pt x="19549" y="0"/>
                  </a:lnTo>
                  <a:lnTo>
                    <a:pt x="19345" y="0"/>
                  </a:lnTo>
                  <a:lnTo>
                    <a:pt x="19263" y="0"/>
                  </a:lnTo>
                  <a:lnTo>
                    <a:pt x="19180" y="0"/>
                  </a:lnTo>
                  <a:lnTo>
                    <a:pt x="18771" y="0"/>
                  </a:lnTo>
                  <a:lnTo>
                    <a:pt x="18648" y="0"/>
                  </a:lnTo>
                  <a:lnTo>
                    <a:pt x="18566" y="0"/>
                  </a:lnTo>
                  <a:lnTo>
                    <a:pt x="18441" y="0"/>
                  </a:lnTo>
                  <a:lnTo>
                    <a:pt x="18237" y="0"/>
                  </a:lnTo>
                  <a:lnTo>
                    <a:pt x="17950" y="0"/>
                  </a:lnTo>
                  <a:lnTo>
                    <a:pt x="17870" y="0"/>
                  </a:lnTo>
                  <a:lnTo>
                    <a:pt x="17706" y="0"/>
                  </a:lnTo>
                  <a:lnTo>
                    <a:pt x="17622" y="0"/>
                  </a:lnTo>
                  <a:lnTo>
                    <a:pt x="17540" y="0"/>
                  </a:lnTo>
                  <a:lnTo>
                    <a:pt x="17499" y="0"/>
                  </a:lnTo>
                  <a:lnTo>
                    <a:pt x="17295" y="0"/>
                  </a:lnTo>
                  <a:lnTo>
                    <a:pt x="17049" y="0"/>
                  </a:lnTo>
                  <a:lnTo>
                    <a:pt x="16680" y="0"/>
                  </a:lnTo>
                  <a:lnTo>
                    <a:pt x="16639" y="0"/>
                  </a:lnTo>
                  <a:lnTo>
                    <a:pt x="16189" y="0"/>
                  </a:lnTo>
                  <a:lnTo>
                    <a:pt x="16024" y="0"/>
                  </a:lnTo>
                  <a:lnTo>
                    <a:pt x="15860" y="0"/>
                  </a:lnTo>
                  <a:lnTo>
                    <a:pt x="15778" y="0"/>
                  </a:lnTo>
                  <a:lnTo>
                    <a:pt x="15410" y="0"/>
                  </a:lnTo>
                  <a:lnTo>
                    <a:pt x="1524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3" name="曲线"/>
            <p:cNvSpPr>
              <a:spLocks/>
            </p:cNvSpPr>
            <p:nvPr/>
          </p:nvSpPr>
          <p:spPr>
            <a:xfrm>
              <a:off x="2791131" y="3324334"/>
              <a:ext cx="38470" cy="9265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61" y="0"/>
                  </a:moveTo>
                  <a:lnTo>
                    <a:pt x="2216" y="0"/>
                  </a:lnTo>
                  <a:lnTo>
                    <a:pt x="2461" y="0"/>
                  </a:lnTo>
                  <a:lnTo>
                    <a:pt x="2707" y="0"/>
                  </a:lnTo>
                  <a:lnTo>
                    <a:pt x="3200" y="0"/>
                  </a:lnTo>
                  <a:lnTo>
                    <a:pt x="4419" y="0"/>
                  </a:lnTo>
                  <a:lnTo>
                    <a:pt x="4913" y="0"/>
                  </a:lnTo>
                  <a:lnTo>
                    <a:pt x="4913" y="0"/>
                  </a:lnTo>
                  <a:lnTo>
                    <a:pt x="4419" y="0"/>
                  </a:lnTo>
                  <a:lnTo>
                    <a:pt x="4419" y="0"/>
                  </a:lnTo>
                  <a:lnTo>
                    <a:pt x="5652" y="0"/>
                  </a:lnTo>
                  <a:lnTo>
                    <a:pt x="5897" y="0"/>
                  </a:lnTo>
                  <a:lnTo>
                    <a:pt x="5897" y="0"/>
                  </a:lnTo>
                  <a:lnTo>
                    <a:pt x="5652" y="0"/>
                  </a:lnTo>
                  <a:lnTo>
                    <a:pt x="5652" y="0"/>
                  </a:lnTo>
                  <a:lnTo>
                    <a:pt x="3927" y="0"/>
                  </a:lnTo>
                  <a:lnTo>
                    <a:pt x="3927" y="0"/>
                  </a:lnTo>
                  <a:lnTo>
                    <a:pt x="4419" y="0"/>
                  </a:lnTo>
                  <a:lnTo>
                    <a:pt x="4419" y="0"/>
                  </a:lnTo>
                  <a:lnTo>
                    <a:pt x="4665" y="0"/>
                  </a:lnTo>
                  <a:lnTo>
                    <a:pt x="3927" y="0"/>
                  </a:lnTo>
                  <a:lnTo>
                    <a:pt x="4665" y="0"/>
                  </a:lnTo>
                  <a:lnTo>
                    <a:pt x="4665" y="0"/>
                  </a:lnTo>
                  <a:lnTo>
                    <a:pt x="3927" y="0"/>
                  </a:lnTo>
                  <a:lnTo>
                    <a:pt x="4419" y="0"/>
                  </a:lnTo>
                  <a:lnTo>
                    <a:pt x="4665" y="0"/>
                  </a:lnTo>
                  <a:lnTo>
                    <a:pt x="5158" y="0"/>
                  </a:lnTo>
                  <a:lnTo>
                    <a:pt x="5158" y="0"/>
                  </a:lnTo>
                  <a:lnTo>
                    <a:pt x="4665" y="0"/>
                  </a:lnTo>
                  <a:lnTo>
                    <a:pt x="4419" y="0"/>
                  </a:lnTo>
                  <a:lnTo>
                    <a:pt x="3435" y="0"/>
                  </a:lnTo>
                  <a:lnTo>
                    <a:pt x="1968" y="0"/>
                  </a:lnTo>
                  <a:lnTo>
                    <a:pt x="1477" y="0"/>
                  </a:lnTo>
                  <a:lnTo>
                    <a:pt x="1477" y="0"/>
                  </a:lnTo>
                  <a:lnTo>
                    <a:pt x="1968" y="0"/>
                  </a:lnTo>
                  <a:lnTo>
                    <a:pt x="1477" y="0"/>
                  </a:lnTo>
                  <a:lnTo>
                    <a:pt x="1477" y="0"/>
                  </a:lnTo>
                  <a:lnTo>
                    <a:pt x="73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83" y="0"/>
                  </a:lnTo>
                  <a:lnTo>
                    <a:pt x="1477" y="0"/>
                  </a:lnTo>
                  <a:lnTo>
                    <a:pt x="1968" y="0"/>
                  </a:lnTo>
                  <a:lnTo>
                    <a:pt x="3680" y="0"/>
                  </a:lnTo>
                  <a:lnTo>
                    <a:pt x="3927" y="0"/>
                  </a:lnTo>
                  <a:lnTo>
                    <a:pt x="4419" y="0"/>
                  </a:lnTo>
                  <a:lnTo>
                    <a:pt x="4913" y="0"/>
                  </a:lnTo>
                  <a:lnTo>
                    <a:pt x="4913" y="0"/>
                  </a:lnTo>
                  <a:lnTo>
                    <a:pt x="6143" y="0"/>
                  </a:lnTo>
                  <a:lnTo>
                    <a:pt x="6871" y="0"/>
                  </a:lnTo>
                  <a:lnTo>
                    <a:pt x="7364" y="0"/>
                  </a:lnTo>
                  <a:lnTo>
                    <a:pt x="8101" y="0"/>
                  </a:lnTo>
                  <a:lnTo>
                    <a:pt x="9580" y="0"/>
                  </a:lnTo>
                  <a:lnTo>
                    <a:pt x="11291" y="0"/>
                  </a:lnTo>
                  <a:lnTo>
                    <a:pt x="12030" y="0"/>
                  </a:lnTo>
                  <a:lnTo>
                    <a:pt x="12030" y="0"/>
                  </a:lnTo>
                  <a:lnTo>
                    <a:pt x="11785" y="0"/>
                  </a:lnTo>
                  <a:lnTo>
                    <a:pt x="10552" y="0"/>
                  </a:lnTo>
                  <a:lnTo>
                    <a:pt x="9813" y="0"/>
                  </a:lnTo>
                  <a:lnTo>
                    <a:pt x="9333" y="0"/>
                  </a:lnTo>
                  <a:lnTo>
                    <a:pt x="9333" y="0"/>
                  </a:lnTo>
                  <a:lnTo>
                    <a:pt x="9813" y="0"/>
                  </a:lnTo>
                  <a:lnTo>
                    <a:pt x="9813" y="0"/>
                  </a:lnTo>
                  <a:lnTo>
                    <a:pt x="11046" y="0"/>
                  </a:lnTo>
                  <a:lnTo>
                    <a:pt x="12276" y="0"/>
                  </a:lnTo>
                  <a:lnTo>
                    <a:pt x="13249" y="0"/>
                  </a:lnTo>
                  <a:lnTo>
                    <a:pt x="13743" y="0"/>
                  </a:lnTo>
                  <a:lnTo>
                    <a:pt x="14727" y="0"/>
                  </a:lnTo>
                  <a:lnTo>
                    <a:pt x="14482" y="0"/>
                  </a:lnTo>
                  <a:lnTo>
                    <a:pt x="14727" y="0"/>
                  </a:lnTo>
                  <a:lnTo>
                    <a:pt x="15959" y="0"/>
                  </a:lnTo>
                  <a:lnTo>
                    <a:pt x="16193" y="0"/>
                  </a:lnTo>
                  <a:lnTo>
                    <a:pt x="15959" y="0"/>
                  </a:lnTo>
                  <a:lnTo>
                    <a:pt x="16685" y="0"/>
                  </a:lnTo>
                  <a:lnTo>
                    <a:pt x="16685" y="0"/>
                  </a:lnTo>
                  <a:lnTo>
                    <a:pt x="17424" y="0"/>
                  </a:lnTo>
                  <a:lnTo>
                    <a:pt x="18656" y="0"/>
                  </a:lnTo>
                  <a:lnTo>
                    <a:pt x="19630" y="0"/>
                  </a:lnTo>
                  <a:lnTo>
                    <a:pt x="19876" y="0"/>
                  </a:lnTo>
                  <a:lnTo>
                    <a:pt x="20367" y="0"/>
                  </a:lnTo>
                  <a:lnTo>
                    <a:pt x="19382" y="0"/>
                  </a:lnTo>
                  <a:lnTo>
                    <a:pt x="19630" y="0"/>
                  </a:lnTo>
                  <a:lnTo>
                    <a:pt x="19382" y="0"/>
                  </a:lnTo>
                  <a:lnTo>
                    <a:pt x="19630" y="0"/>
                  </a:lnTo>
                  <a:lnTo>
                    <a:pt x="20367" y="0"/>
                  </a:lnTo>
                  <a:lnTo>
                    <a:pt x="20615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0860" y="0"/>
                  </a:lnTo>
                  <a:lnTo>
                    <a:pt x="20367" y="0"/>
                  </a:lnTo>
                  <a:lnTo>
                    <a:pt x="18656" y="0"/>
                  </a:lnTo>
                  <a:lnTo>
                    <a:pt x="18409" y="0"/>
                  </a:lnTo>
                  <a:lnTo>
                    <a:pt x="15959" y="0"/>
                  </a:lnTo>
                  <a:lnTo>
                    <a:pt x="15466" y="0"/>
                  </a:lnTo>
                  <a:lnTo>
                    <a:pt x="14973" y="0"/>
                  </a:lnTo>
                  <a:lnTo>
                    <a:pt x="13743" y="0"/>
                  </a:lnTo>
                  <a:lnTo>
                    <a:pt x="11785" y="0"/>
                  </a:lnTo>
                  <a:lnTo>
                    <a:pt x="10800" y="0"/>
                  </a:lnTo>
                  <a:lnTo>
                    <a:pt x="11046" y="0"/>
                  </a:lnTo>
                  <a:lnTo>
                    <a:pt x="11046" y="0"/>
                  </a:lnTo>
                  <a:lnTo>
                    <a:pt x="10800" y="0"/>
                  </a:lnTo>
                  <a:lnTo>
                    <a:pt x="8594" y="0"/>
                  </a:lnTo>
                  <a:lnTo>
                    <a:pt x="7610" y="0"/>
                  </a:lnTo>
                  <a:lnTo>
                    <a:pt x="7116" y="0"/>
                  </a:lnTo>
                  <a:lnTo>
                    <a:pt x="6871" y="0"/>
                  </a:lnTo>
                  <a:lnTo>
                    <a:pt x="6143" y="0"/>
                  </a:lnTo>
                  <a:lnTo>
                    <a:pt x="5897" y="0"/>
                  </a:lnTo>
                  <a:lnTo>
                    <a:pt x="4913" y="0"/>
                  </a:lnTo>
                  <a:lnTo>
                    <a:pt x="4665" y="0"/>
                  </a:lnTo>
                  <a:lnTo>
                    <a:pt x="4419" y="0"/>
                  </a:lnTo>
                  <a:lnTo>
                    <a:pt x="3435" y="0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4" name="曲线"/>
            <p:cNvSpPr>
              <a:spLocks/>
            </p:cNvSpPr>
            <p:nvPr/>
          </p:nvSpPr>
          <p:spPr>
            <a:xfrm>
              <a:off x="2659162" y="3310555"/>
              <a:ext cx="142474" cy="11602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100" y="0"/>
                  </a:moveTo>
                  <a:lnTo>
                    <a:pt x="13117" y="0"/>
                  </a:lnTo>
                  <a:lnTo>
                    <a:pt x="12388" y="0"/>
                  </a:lnTo>
                  <a:lnTo>
                    <a:pt x="12455" y="0"/>
                  </a:lnTo>
                  <a:lnTo>
                    <a:pt x="12654" y="0"/>
                  </a:lnTo>
                  <a:lnTo>
                    <a:pt x="12921" y="0"/>
                  </a:lnTo>
                  <a:lnTo>
                    <a:pt x="12788" y="0"/>
                  </a:lnTo>
                  <a:lnTo>
                    <a:pt x="12721" y="0"/>
                  </a:lnTo>
                  <a:lnTo>
                    <a:pt x="12721" y="0"/>
                  </a:lnTo>
                  <a:lnTo>
                    <a:pt x="12721" y="0"/>
                  </a:lnTo>
                  <a:lnTo>
                    <a:pt x="12721" y="0"/>
                  </a:lnTo>
                  <a:lnTo>
                    <a:pt x="12721" y="0"/>
                  </a:lnTo>
                  <a:lnTo>
                    <a:pt x="12588" y="0"/>
                  </a:lnTo>
                  <a:lnTo>
                    <a:pt x="12654" y="0"/>
                  </a:lnTo>
                  <a:lnTo>
                    <a:pt x="12455" y="0"/>
                  </a:lnTo>
                  <a:lnTo>
                    <a:pt x="12125" y="0"/>
                  </a:lnTo>
                  <a:lnTo>
                    <a:pt x="12125" y="0"/>
                  </a:lnTo>
                  <a:lnTo>
                    <a:pt x="12125" y="0"/>
                  </a:lnTo>
                  <a:lnTo>
                    <a:pt x="12125" y="0"/>
                  </a:lnTo>
                  <a:lnTo>
                    <a:pt x="12388" y="0"/>
                  </a:lnTo>
                  <a:lnTo>
                    <a:pt x="12921" y="0"/>
                  </a:lnTo>
                  <a:lnTo>
                    <a:pt x="12987" y="0"/>
                  </a:lnTo>
                  <a:lnTo>
                    <a:pt x="13117" y="0"/>
                  </a:lnTo>
                  <a:lnTo>
                    <a:pt x="14044" y="0"/>
                  </a:lnTo>
                  <a:lnTo>
                    <a:pt x="13914" y="0"/>
                  </a:lnTo>
                  <a:lnTo>
                    <a:pt x="13914" y="0"/>
                  </a:lnTo>
                  <a:lnTo>
                    <a:pt x="14310" y="0"/>
                  </a:lnTo>
                  <a:lnTo>
                    <a:pt x="14444" y="0"/>
                  </a:lnTo>
                  <a:lnTo>
                    <a:pt x="14643" y="0"/>
                  </a:lnTo>
                  <a:lnTo>
                    <a:pt x="14444" y="0"/>
                  </a:lnTo>
                  <a:lnTo>
                    <a:pt x="14244" y="0"/>
                  </a:lnTo>
                  <a:lnTo>
                    <a:pt x="14111" y="0"/>
                  </a:lnTo>
                  <a:lnTo>
                    <a:pt x="14044" y="0"/>
                  </a:lnTo>
                  <a:lnTo>
                    <a:pt x="13781" y="0"/>
                  </a:lnTo>
                  <a:lnTo>
                    <a:pt x="13450" y="0"/>
                  </a:lnTo>
                  <a:lnTo>
                    <a:pt x="13250" y="0"/>
                  </a:lnTo>
                  <a:lnTo>
                    <a:pt x="12788" y="0"/>
                  </a:lnTo>
                  <a:lnTo>
                    <a:pt x="12455" y="0"/>
                  </a:lnTo>
                  <a:lnTo>
                    <a:pt x="12125" y="0"/>
                  </a:lnTo>
                  <a:lnTo>
                    <a:pt x="11794" y="0"/>
                  </a:lnTo>
                  <a:lnTo>
                    <a:pt x="11395" y="0"/>
                  </a:lnTo>
                  <a:lnTo>
                    <a:pt x="10732" y="0"/>
                  </a:lnTo>
                  <a:lnTo>
                    <a:pt x="10271" y="0"/>
                  </a:lnTo>
                  <a:lnTo>
                    <a:pt x="10271" y="0"/>
                  </a:lnTo>
                  <a:lnTo>
                    <a:pt x="9938" y="0"/>
                  </a:lnTo>
                  <a:lnTo>
                    <a:pt x="9938" y="0"/>
                  </a:lnTo>
                  <a:lnTo>
                    <a:pt x="9805" y="0"/>
                  </a:lnTo>
                  <a:lnTo>
                    <a:pt x="9672" y="0"/>
                  </a:lnTo>
                  <a:lnTo>
                    <a:pt x="9409" y="0"/>
                  </a:lnTo>
                  <a:lnTo>
                    <a:pt x="9276" y="0"/>
                  </a:lnTo>
                  <a:lnTo>
                    <a:pt x="9144" y="0"/>
                  </a:lnTo>
                  <a:lnTo>
                    <a:pt x="8680" y="0"/>
                  </a:lnTo>
                  <a:lnTo>
                    <a:pt x="8349" y="0"/>
                  </a:lnTo>
                  <a:lnTo>
                    <a:pt x="8349" y="0"/>
                  </a:lnTo>
                  <a:lnTo>
                    <a:pt x="7949" y="0"/>
                  </a:lnTo>
                  <a:lnTo>
                    <a:pt x="7488" y="0"/>
                  </a:lnTo>
                  <a:lnTo>
                    <a:pt x="7089" y="0"/>
                  </a:lnTo>
                  <a:lnTo>
                    <a:pt x="6959" y="0"/>
                  </a:lnTo>
                  <a:lnTo>
                    <a:pt x="6626" y="0"/>
                  </a:lnTo>
                  <a:lnTo>
                    <a:pt x="6426" y="0"/>
                  </a:lnTo>
                  <a:lnTo>
                    <a:pt x="6426" y="0"/>
                  </a:lnTo>
                  <a:lnTo>
                    <a:pt x="6426" y="0"/>
                  </a:lnTo>
                  <a:lnTo>
                    <a:pt x="6360" y="0"/>
                  </a:lnTo>
                  <a:lnTo>
                    <a:pt x="6360" y="0"/>
                  </a:lnTo>
                  <a:lnTo>
                    <a:pt x="6160" y="0"/>
                  </a:lnTo>
                  <a:lnTo>
                    <a:pt x="5699" y="0"/>
                  </a:lnTo>
                  <a:lnTo>
                    <a:pt x="5631" y="0"/>
                  </a:lnTo>
                  <a:lnTo>
                    <a:pt x="5366" y="0"/>
                  </a:lnTo>
                  <a:lnTo>
                    <a:pt x="5103" y="0"/>
                  </a:lnTo>
                  <a:lnTo>
                    <a:pt x="4837" y="0"/>
                  </a:lnTo>
                  <a:lnTo>
                    <a:pt x="4770" y="0"/>
                  </a:lnTo>
                  <a:lnTo>
                    <a:pt x="4704" y="0"/>
                  </a:lnTo>
                  <a:lnTo>
                    <a:pt x="4704" y="0"/>
                  </a:lnTo>
                  <a:lnTo>
                    <a:pt x="4637" y="0"/>
                  </a:lnTo>
                  <a:lnTo>
                    <a:pt x="4309" y="0"/>
                  </a:lnTo>
                  <a:lnTo>
                    <a:pt x="4108" y="0"/>
                  </a:lnTo>
                  <a:lnTo>
                    <a:pt x="3975" y="0"/>
                  </a:lnTo>
                  <a:lnTo>
                    <a:pt x="3975" y="0"/>
                  </a:lnTo>
                  <a:lnTo>
                    <a:pt x="3975" y="0"/>
                  </a:lnTo>
                  <a:lnTo>
                    <a:pt x="3843" y="0"/>
                  </a:lnTo>
                  <a:lnTo>
                    <a:pt x="3975" y="0"/>
                  </a:lnTo>
                  <a:lnTo>
                    <a:pt x="3975" y="0"/>
                  </a:lnTo>
                  <a:lnTo>
                    <a:pt x="3975" y="0"/>
                  </a:lnTo>
                  <a:lnTo>
                    <a:pt x="4108" y="0"/>
                  </a:lnTo>
                  <a:lnTo>
                    <a:pt x="4108" y="0"/>
                  </a:lnTo>
                  <a:lnTo>
                    <a:pt x="4043" y="0"/>
                  </a:lnTo>
                  <a:lnTo>
                    <a:pt x="3975" y="0"/>
                  </a:lnTo>
                  <a:lnTo>
                    <a:pt x="4043" y="0"/>
                  </a:lnTo>
                  <a:lnTo>
                    <a:pt x="132" y="0"/>
                  </a:lnTo>
                  <a:lnTo>
                    <a:pt x="2" y="0"/>
                  </a:lnTo>
                  <a:lnTo>
                    <a:pt x="69" y="0"/>
                  </a:lnTo>
                  <a:lnTo>
                    <a:pt x="332" y="0"/>
                  </a:lnTo>
                  <a:lnTo>
                    <a:pt x="531" y="0"/>
                  </a:lnTo>
                  <a:lnTo>
                    <a:pt x="731" y="0"/>
                  </a:lnTo>
                  <a:lnTo>
                    <a:pt x="994" y="0"/>
                  </a:lnTo>
                  <a:lnTo>
                    <a:pt x="1325" y="0"/>
                  </a:lnTo>
                  <a:lnTo>
                    <a:pt x="1525" y="0"/>
                  </a:lnTo>
                  <a:lnTo>
                    <a:pt x="1791" y="0"/>
                  </a:lnTo>
                  <a:lnTo>
                    <a:pt x="1988" y="0"/>
                  </a:lnTo>
                  <a:lnTo>
                    <a:pt x="2121" y="0"/>
                  </a:lnTo>
                  <a:lnTo>
                    <a:pt x="2387" y="0"/>
                  </a:lnTo>
                  <a:lnTo>
                    <a:pt x="2452" y="0"/>
                  </a:lnTo>
                  <a:lnTo>
                    <a:pt x="4176" y="0"/>
                  </a:lnTo>
                  <a:lnTo>
                    <a:pt x="4439" y="0"/>
                  </a:lnTo>
                  <a:lnTo>
                    <a:pt x="4837" y="0"/>
                  </a:lnTo>
                  <a:lnTo>
                    <a:pt x="4970" y="0"/>
                  </a:lnTo>
                  <a:lnTo>
                    <a:pt x="5037" y="0"/>
                  </a:lnTo>
                  <a:lnTo>
                    <a:pt x="5103" y="0"/>
                  </a:lnTo>
                  <a:lnTo>
                    <a:pt x="5366" y="0"/>
                  </a:lnTo>
                  <a:lnTo>
                    <a:pt x="5433" y="0"/>
                  </a:lnTo>
                  <a:lnTo>
                    <a:pt x="5498" y="0"/>
                  </a:lnTo>
                  <a:lnTo>
                    <a:pt x="5764" y="0"/>
                  </a:lnTo>
                  <a:lnTo>
                    <a:pt x="5965" y="0"/>
                  </a:lnTo>
                  <a:lnTo>
                    <a:pt x="6426" y="0"/>
                  </a:lnTo>
                  <a:lnTo>
                    <a:pt x="6759" y="0"/>
                  </a:lnTo>
                  <a:lnTo>
                    <a:pt x="6959" y="0"/>
                  </a:lnTo>
                  <a:lnTo>
                    <a:pt x="7089" y="0"/>
                  </a:lnTo>
                  <a:lnTo>
                    <a:pt x="7420" y="0"/>
                  </a:lnTo>
                  <a:lnTo>
                    <a:pt x="7819" y="0"/>
                  </a:lnTo>
                  <a:lnTo>
                    <a:pt x="8016" y="0"/>
                  </a:lnTo>
                  <a:lnTo>
                    <a:pt x="8082" y="0"/>
                  </a:lnTo>
                  <a:lnTo>
                    <a:pt x="8149" y="0"/>
                  </a:lnTo>
                  <a:lnTo>
                    <a:pt x="8282" y="0"/>
                  </a:lnTo>
                  <a:lnTo>
                    <a:pt x="8482" y="0"/>
                  </a:lnTo>
                  <a:lnTo>
                    <a:pt x="8810" y="0"/>
                  </a:lnTo>
                  <a:lnTo>
                    <a:pt x="9342" y="0"/>
                  </a:lnTo>
                  <a:lnTo>
                    <a:pt x="9938" y="0"/>
                  </a:lnTo>
                  <a:lnTo>
                    <a:pt x="10732" y="0"/>
                  </a:lnTo>
                  <a:lnTo>
                    <a:pt x="11794" y="0"/>
                  </a:lnTo>
                  <a:lnTo>
                    <a:pt x="12455" y="0"/>
                  </a:lnTo>
                  <a:lnTo>
                    <a:pt x="12588" y="0"/>
                  </a:lnTo>
                  <a:lnTo>
                    <a:pt x="12654" y="0"/>
                  </a:lnTo>
                  <a:lnTo>
                    <a:pt x="12588" y="0"/>
                  </a:lnTo>
                  <a:lnTo>
                    <a:pt x="12654" y="0"/>
                  </a:lnTo>
                  <a:lnTo>
                    <a:pt x="12654" y="0"/>
                  </a:lnTo>
                  <a:lnTo>
                    <a:pt x="12788" y="0"/>
                  </a:lnTo>
                  <a:lnTo>
                    <a:pt x="13317" y="0"/>
                  </a:lnTo>
                  <a:lnTo>
                    <a:pt x="13583" y="0"/>
                  </a:lnTo>
                  <a:lnTo>
                    <a:pt x="13781" y="0"/>
                  </a:lnTo>
                  <a:lnTo>
                    <a:pt x="14244" y="0"/>
                  </a:lnTo>
                  <a:lnTo>
                    <a:pt x="14710" y="0"/>
                  </a:lnTo>
                  <a:lnTo>
                    <a:pt x="14775" y="0"/>
                  </a:lnTo>
                  <a:lnTo>
                    <a:pt x="14973" y="0"/>
                  </a:lnTo>
                  <a:lnTo>
                    <a:pt x="15372" y="0"/>
                  </a:lnTo>
                  <a:lnTo>
                    <a:pt x="15570" y="0"/>
                  </a:lnTo>
                  <a:lnTo>
                    <a:pt x="15570" y="0"/>
                  </a:lnTo>
                  <a:lnTo>
                    <a:pt x="15437" y="0"/>
                  </a:lnTo>
                  <a:lnTo>
                    <a:pt x="15570" y="0"/>
                  </a:lnTo>
                  <a:lnTo>
                    <a:pt x="16298" y="0"/>
                  </a:lnTo>
                  <a:lnTo>
                    <a:pt x="16694" y="0"/>
                  </a:lnTo>
                  <a:lnTo>
                    <a:pt x="18550" y="0"/>
                  </a:lnTo>
                  <a:lnTo>
                    <a:pt x="18882" y="0"/>
                  </a:lnTo>
                  <a:lnTo>
                    <a:pt x="19944" y="0"/>
                  </a:lnTo>
                  <a:lnTo>
                    <a:pt x="20538" y="0"/>
                  </a:lnTo>
                  <a:lnTo>
                    <a:pt x="20405" y="0"/>
                  </a:lnTo>
                  <a:lnTo>
                    <a:pt x="20272" y="0"/>
                  </a:lnTo>
                  <a:lnTo>
                    <a:pt x="20009" y="0"/>
                  </a:lnTo>
                  <a:lnTo>
                    <a:pt x="20009" y="0"/>
                  </a:lnTo>
                  <a:lnTo>
                    <a:pt x="20206" y="0"/>
                  </a:lnTo>
                  <a:lnTo>
                    <a:pt x="20405" y="0"/>
                  </a:lnTo>
                  <a:lnTo>
                    <a:pt x="20405" y="0"/>
                  </a:lnTo>
                  <a:lnTo>
                    <a:pt x="20538" y="0"/>
                  </a:lnTo>
                  <a:lnTo>
                    <a:pt x="20405" y="0"/>
                  </a:lnTo>
                  <a:lnTo>
                    <a:pt x="20405" y="0"/>
                  </a:lnTo>
                  <a:lnTo>
                    <a:pt x="20538" y="0"/>
                  </a:lnTo>
                  <a:lnTo>
                    <a:pt x="20935" y="0"/>
                  </a:lnTo>
                  <a:lnTo>
                    <a:pt x="21201" y="0"/>
                  </a:lnTo>
                  <a:lnTo>
                    <a:pt x="21266" y="0"/>
                  </a:lnTo>
                  <a:lnTo>
                    <a:pt x="21399" y="0"/>
                  </a:lnTo>
                  <a:lnTo>
                    <a:pt x="21399" y="0"/>
                  </a:lnTo>
                  <a:lnTo>
                    <a:pt x="21266" y="0"/>
                  </a:lnTo>
                  <a:lnTo>
                    <a:pt x="21201" y="0"/>
                  </a:lnTo>
                  <a:lnTo>
                    <a:pt x="21068" y="0"/>
                  </a:lnTo>
                  <a:lnTo>
                    <a:pt x="21266" y="0"/>
                  </a:lnTo>
                  <a:lnTo>
                    <a:pt x="21266" y="0"/>
                  </a:lnTo>
                  <a:lnTo>
                    <a:pt x="21068" y="0"/>
                  </a:lnTo>
                  <a:lnTo>
                    <a:pt x="21266" y="0"/>
                  </a:lnTo>
                  <a:lnTo>
                    <a:pt x="21201" y="0"/>
                  </a:lnTo>
                  <a:lnTo>
                    <a:pt x="21201" y="0"/>
                  </a:lnTo>
                  <a:lnTo>
                    <a:pt x="21068" y="0"/>
                  </a:lnTo>
                  <a:lnTo>
                    <a:pt x="21068" y="0"/>
                  </a:lnTo>
                  <a:lnTo>
                    <a:pt x="21532" y="0"/>
                  </a:lnTo>
                  <a:lnTo>
                    <a:pt x="21532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532" y="0"/>
                  </a:lnTo>
                  <a:lnTo>
                    <a:pt x="21201" y="0"/>
                  </a:lnTo>
                  <a:lnTo>
                    <a:pt x="21201" y="0"/>
                  </a:lnTo>
                  <a:lnTo>
                    <a:pt x="21334" y="0"/>
                  </a:lnTo>
                  <a:lnTo>
                    <a:pt x="21334" y="0"/>
                  </a:lnTo>
                  <a:lnTo>
                    <a:pt x="21201" y="0"/>
                  </a:lnTo>
                  <a:lnTo>
                    <a:pt x="20870" y="0"/>
                  </a:lnTo>
                  <a:lnTo>
                    <a:pt x="20738" y="0"/>
                  </a:lnTo>
                  <a:lnTo>
                    <a:pt x="20672" y="0"/>
                  </a:lnTo>
                  <a:lnTo>
                    <a:pt x="20605" y="0"/>
                  </a:lnTo>
                  <a:lnTo>
                    <a:pt x="20605" y="0"/>
                  </a:lnTo>
                  <a:lnTo>
                    <a:pt x="20405" y="0"/>
                  </a:lnTo>
                  <a:lnTo>
                    <a:pt x="20073" y="0"/>
                  </a:lnTo>
                  <a:lnTo>
                    <a:pt x="19944" y="0"/>
                  </a:lnTo>
                  <a:lnTo>
                    <a:pt x="19743" y="0"/>
                  </a:lnTo>
                  <a:lnTo>
                    <a:pt x="19610" y="0"/>
                  </a:lnTo>
                  <a:lnTo>
                    <a:pt x="19345" y="0"/>
                  </a:lnTo>
                  <a:lnTo>
                    <a:pt x="18550" y="0"/>
                  </a:lnTo>
                  <a:lnTo>
                    <a:pt x="18220" y="0"/>
                  </a:lnTo>
                  <a:lnTo>
                    <a:pt x="17954" y="0"/>
                  </a:lnTo>
                  <a:lnTo>
                    <a:pt x="17954" y="0"/>
                  </a:lnTo>
                  <a:lnTo>
                    <a:pt x="17689" y="0"/>
                  </a:lnTo>
                  <a:lnTo>
                    <a:pt x="17556" y="0"/>
                  </a:lnTo>
                  <a:lnTo>
                    <a:pt x="17226" y="0"/>
                  </a:lnTo>
                  <a:lnTo>
                    <a:pt x="16960" y="0"/>
                  </a:lnTo>
                  <a:lnTo>
                    <a:pt x="16366" y="0"/>
                  </a:lnTo>
                  <a:lnTo>
                    <a:pt x="161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5" name="曲线"/>
            <p:cNvSpPr>
              <a:spLocks/>
            </p:cNvSpPr>
            <p:nvPr/>
          </p:nvSpPr>
          <p:spPr>
            <a:xfrm>
              <a:off x="2535066" y="3283852"/>
              <a:ext cx="151203" cy="1427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873" y="0"/>
                  </a:moveTo>
                  <a:lnTo>
                    <a:pt x="2621" y="0"/>
                  </a:lnTo>
                  <a:lnTo>
                    <a:pt x="2308" y="0"/>
                  </a:lnTo>
                  <a:lnTo>
                    <a:pt x="2124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935" y="0"/>
                  </a:lnTo>
                  <a:lnTo>
                    <a:pt x="1496" y="0"/>
                  </a:lnTo>
                  <a:lnTo>
                    <a:pt x="1623" y="0"/>
                  </a:lnTo>
                  <a:lnTo>
                    <a:pt x="1623" y="0"/>
                  </a:lnTo>
                  <a:lnTo>
                    <a:pt x="2558" y="0"/>
                  </a:lnTo>
                  <a:lnTo>
                    <a:pt x="2621" y="0"/>
                  </a:lnTo>
                  <a:lnTo>
                    <a:pt x="3120" y="0"/>
                  </a:lnTo>
                  <a:lnTo>
                    <a:pt x="3060" y="0"/>
                  </a:lnTo>
                  <a:lnTo>
                    <a:pt x="2496" y="0"/>
                  </a:lnTo>
                  <a:lnTo>
                    <a:pt x="2810" y="0"/>
                  </a:lnTo>
                  <a:lnTo>
                    <a:pt x="2810" y="0"/>
                  </a:lnTo>
                  <a:lnTo>
                    <a:pt x="3120" y="0"/>
                  </a:lnTo>
                  <a:lnTo>
                    <a:pt x="3120" y="0"/>
                  </a:lnTo>
                  <a:lnTo>
                    <a:pt x="3746" y="0"/>
                  </a:lnTo>
                  <a:lnTo>
                    <a:pt x="3746" y="0"/>
                  </a:lnTo>
                  <a:lnTo>
                    <a:pt x="3994" y="0"/>
                  </a:lnTo>
                  <a:lnTo>
                    <a:pt x="3994" y="0"/>
                  </a:lnTo>
                  <a:lnTo>
                    <a:pt x="3244" y="0"/>
                  </a:lnTo>
                  <a:lnTo>
                    <a:pt x="3060" y="0"/>
                  </a:lnTo>
                  <a:lnTo>
                    <a:pt x="2248" y="0"/>
                  </a:lnTo>
                  <a:lnTo>
                    <a:pt x="2248" y="0"/>
                  </a:lnTo>
                  <a:lnTo>
                    <a:pt x="1312" y="0"/>
                  </a:lnTo>
                  <a:lnTo>
                    <a:pt x="1312" y="0"/>
                  </a:lnTo>
                  <a:lnTo>
                    <a:pt x="1187" y="0"/>
                  </a:lnTo>
                  <a:lnTo>
                    <a:pt x="1187" y="0"/>
                  </a:lnTo>
                  <a:lnTo>
                    <a:pt x="685" y="0"/>
                  </a:lnTo>
                  <a:lnTo>
                    <a:pt x="625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0"/>
                  </a:lnTo>
                  <a:lnTo>
                    <a:pt x="61" y="0"/>
                  </a:lnTo>
                  <a:lnTo>
                    <a:pt x="313" y="0"/>
                  </a:lnTo>
                  <a:lnTo>
                    <a:pt x="375" y="0"/>
                  </a:lnTo>
                  <a:lnTo>
                    <a:pt x="562" y="0"/>
                  </a:lnTo>
                  <a:lnTo>
                    <a:pt x="625" y="0"/>
                  </a:lnTo>
                  <a:lnTo>
                    <a:pt x="1187" y="0"/>
                  </a:lnTo>
                  <a:lnTo>
                    <a:pt x="1374" y="0"/>
                  </a:lnTo>
                  <a:lnTo>
                    <a:pt x="1560" y="0"/>
                  </a:lnTo>
                  <a:lnTo>
                    <a:pt x="1560" y="0"/>
                  </a:lnTo>
                  <a:lnTo>
                    <a:pt x="2124" y="0"/>
                  </a:lnTo>
                  <a:lnTo>
                    <a:pt x="2248" y="0"/>
                  </a:lnTo>
                  <a:lnTo>
                    <a:pt x="2558" y="0"/>
                  </a:lnTo>
                  <a:lnTo>
                    <a:pt x="2621" y="0"/>
                  </a:lnTo>
                  <a:lnTo>
                    <a:pt x="2747" y="0"/>
                  </a:lnTo>
                  <a:lnTo>
                    <a:pt x="2873" y="0"/>
                  </a:lnTo>
                  <a:lnTo>
                    <a:pt x="3120" y="0"/>
                  </a:lnTo>
                  <a:lnTo>
                    <a:pt x="3120" y="0"/>
                  </a:lnTo>
                  <a:lnTo>
                    <a:pt x="3371" y="0"/>
                  </a:lnTo>
                  <a:lnTo>
                    <a:pt x="3244" y="0"/>
                  </a:lnTo>
                  <a:lnTo>
                    <a:pt x="3433" y="0"/>
                  </a:lnTo>
                  <a:lnTo>
                    <a:pt x="3746" y="0"/>
                  </a:lnTo>
                  <a:lnTo>
                    <a:pt x="4119" y="0"/>
                  </a:lnTo>
                  <a:lnTo>
                    <a:pt x="4433" y="0"/>
                  </a:lnTo>
                  <a:lnTo>
                    <a:pt x="4495" y="0"/>
                  </a:lnTo>
                  <a:lnTo>
                    <a:pt x="4743" y="0"/>
                  </a:lnTo>
                  <a:lnTo>
                    <a:pt x="4931" y="0"/>
                  </a:lnTo>
                  <a:lnTo>
                    <a:pt x="4993" y="0"/>
                  </a:lnTo>
                  <a:lnTo>
                    <a:pt x="11485" y="0"/>
                  </a:lnTo>
                  <a:lnTo>
                    <a:pt x="11547" y="0"/>
                  </a:lnTo>
                  <a:lnTo>
                    <a:pt x="11674" y="0"/>
                  </a:lnTo>
                  <a:lnTo>
                    <a:pt x="11862" y="0"/>
                  </a:lnTo>
                  <a:lnTo>
                    <a:pt x="12234" y="0"/>
                  </a:lnTo>
                  <a:lnTo>
                    <a:pt x="12548" y="0"/>
                  </a:lnTo>
                  <a:lnTo>
                    <a:pt x="12861" y="0"/>
                  </a:lnTo>
                  <a:lnTo>
                    <a:pt x="13046" y="0"/>
                  </a:lnTo>
                  <a:lnTo>
                    <a:pt x="13108" y="0"/>
                  </a:lnTo>
                  <a:lnTo>
                    <a:pt x="13358" y="0"/>
                  </a:lnTo>
                  <a:lnTo>
                    <a:pt x="13547" y="0"/>
                  </a:lnTo>
                  <a:lnTo>
                    <a:pt x="13858" y="0"/>
                  </a:lnTo>
                  <a:lnTo>
                    <a:pt x="14296" y="0"/>
                  </a:lnTo>
                  <a:lnTo>
                    <a:pt x="14483" y="0"/>
                  </a:lnTo>
                  <a:lnTo>
                    <a:pt x="14605" y="0"/>
                  </a:lnTo>
                  <a:lnTo>
                    <a:pt x="14668" y="0"/>
                  </a:lnTo>
                  <a:lnTo>
                    <a:pt x="14794" y="0"/>
                  </a:lnTo>
                  <a:lnTo>
                    <a:pt x="15232" y="0"/>
                  </a:lnTo>
                  <a:lnTo>
                    <a:pt x="15543" y="0"/>
                  </a:lnTo>
                  <a:lnTo>
                    <a:pt x="15982" y="0"/>
                  </a:lnTo>
                  <a:lnTo>
                    <a:pt x="15982" y="0"/>
                  </a:lnTo>
                  <a:lnTo>
                    <a:pt x="16229" y="0"/>
                  </a:lnTo>
                  <a:lnTo>
                    <a:pt x="16354" y="0"/>
                  </a:lnTo>
                  <a:lnTo>
                    <a:pt x="16543" y="0"/>
                  </a:lnTo>
                  <a:lnTo>
                    <a:pt x="16668" y="0"/>
                  </a:lnTo>
                  <a:lnTo>
                    <a:pt x="16792" y="0"/>
                  </a:lnTo>
                  <a:lnTo>
                    <a:pt x="16917" y="0"/>
                  </a:lnTo>
                  <a:lnTo>
                    <a:pt x="16980" y="0"/>
                  </a:lnTo>
                  <a:lnTo>
                    <a:pt x="17417" y="0"/>
                  </a:lnTo>
                  <a:lnTo>
                    <a:pt x="20038" y="0"/>
                  </a:lnTo>
                  <a:lnTo>
                    <a:pt x="19975" y="0"/>
                  </a:lnTo>
                  <a:lnTo>
                    <a:pt x="19726" y="0"/>
                  </a:lnTo>
                  <a:lnTo>
                    <a:pt x="19601" y="0"/>
                  </a:lnTo>
                  <a:lnTo>
                    <a:pt x="19415" y="0"/>
                  </a:lnTo>
                  <a:lnTo>
                    <a:pt x="19165" y="0"/>
                  </a:lnTo>
                  <a:lnTo>
                    <a:pt x="18976" y="0"/>
                  </a:lnTo>
                  <a:lnTo>
                    <a:pt x="18663" y="0"/>
                  </a:lnTo>
                  <a:lnTo>
                    <a:pt x="18416" y="0"/>
                  </a:lnTo>
                  <a:lnTo>
                    <a:pt x="18227" y="0"/>
                  </a:lnTo>
                  <a:lnTo>
                    <a:pt x="18040" y="0"/>
                  </a:lnTo>
                  <a:lnTo>
                    <a:pt x="17793" y="0"/>
                  </a:lnTo>
                  <a:lnTo>
                    <a:pt x="17730" y="0"/>
                  </a:lnTo>
                  <a:lnTo>
                    <a:pt x="17852" y="0"/>
                  </a:lnTo>
                  <a:lnTo>
                    <a:pt x="21537" y="0"/>
                  </a:lnTo>
                  <a:lnTo>
                    <a:pt x="21474" y="0"/>
                  </a:lnTo>
                  <a:lnTo>
                    <a:pt x="21537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474" y="0"/>
                  </a:lnTo>
                  <a:lnTo>
                    <a:pt x="21474" y="0"/>
                  </a:lnTo>
                  <a:lnTo>
                    <a:pt x="21474" y="0"/>
                  </a:lnTo>
                  <a:lnTo>
                    <a:pt x="21348" y="0"/>
                  </a:lnTo>
                  <a:lnTo>
                    <a:pt x="21474" y="0"/>
                  </a:lnTo>
                  <a:lnTo>
                    <a:pt x="21474" y="0"/>
                  </a:lnTo>
                  <a:lnTo>
                    <a:pt x="21474" y="0"/>
                  </a:lnTo>
                  <a:lnTo>
                    <a:pt x="21161" y="0"/>
                  </a:lnTo>
                  <a:lnTo>
                    <a:pt x="20851" y="0"/>
                  </a:lnTo>
                  <a:lnTo>
                    <a:pt x="20599" y="0"/>
                  </a:lnTo>
                  <a:lnTo>
                    <a:pt x="20348" y="0"/>
                  </a:lnTo>
                  <a:lnTo>
                    <a:pt x="20227" y="0"/>
                  </a:lnTo>
                  <a:lnTo>
                    <a:pt x="20038" y="0"/>
                  </a:lnTo>
                  <a:lnTo>
                    <a:pt x="19601" y="0"/>
                  </a:lnTo>
                  <a:lnTo>
                    <a:pt x="19415" y="0"/>
                  </a:lnTo>
                  <a:lnTo>
                    <a:pt x="19165" y="0"/>
                  </a:lnTo>
                  <a:lnTo>
                    <a:pt x="19040" y="0"/>
                  </a:lnTo>
                  <a:lnTo>
                    <a:pt x="18976" y="0"/>
                  </a:lnTo>
                  <a:lnTo>
                    <a:pt x="18788" y="0"/>
                  </a:lnTo>
                  <a:lnTo>
                    <a:pt x="18663" y="0"/>
                  </a:lnTo>
                  <a:lnTo>
                    <a:pt x="18478" y="0"/>
                  </a:lnTo>
                  <a:lnTo>
                    <a:pt x="18416" y="0"/>
                  </a:lnTo>
                  <a:lnTo>
                    <a:pt x="18416" y="0"/>
                  </a:lnTo>
                  <a:lnTo>
                    <a:pt x="18541" y="0"/>
                  </a:lnTo>
                  <a:lnTo>
                    <a:pt x="18541" y="0"/>
                  </a:lnTo>
                  <a:lnTo>
                    <a:pt x="18663" y="0"/>
                  </a:lnTo>
                  <a:lnTo>
                    <a:pt x="18416" y="0"/>
                  </a:lnTo>
                  <a:lnTo>
                    <a:pt x="18416" y="0"/>
                  </a:lnTo>
                  <a:lnTo>
                    <a:pt x="18478" y="0"/>
                  </a:lnTo>
                  <a:lnTo>
                    <a:pt x="18478" y="0"/>
                  </a:lnTo>
                  <a:lnTo>
                    <a:pt x="18227" y="0"/>
                  </a:lnTo>
                  <a:lnTo>
                    <a:pt x="18227" y="0"/>
                  </a:lnTo>
                  <a:lnTo>
                    <a:pt x="18354" y="0"/>
                  </a:lnTo>
                  <a:lnTo>
                    <a:pt x="18227" y="0"/>
                  </a:lnTo>
                  <a:lnTo>
                    <a:pt x="18102" y="0"/>
                  </a:lnTo>
                  <a:lnTo>
                    <a:pt x="18040" y="0"/>
                  </a:lnTo>
                  <a:lnTo>
                    <a:pt x="17915" y="0"/>
                  </a:lnTo>
                  <a:lnTo>
                    <a:pt x="17915" y="0"/>
                  </a:lnTo>
                  <a:lnTo>
                    <a:pt x="17793" y="0"/>
                  </a:lnTo>
                  <a:lnTo>
                    <a:pt x="17793" y="0"/>
                  </a:lnTo>
                  <a:lnTo>
                    <a:pt x="17604" y="0"/>
                  </a:lnTo>
                  <a:lnTo>
                    <a:pt x="17793" y="0"/>
                  </a:lnTo>
                  <a:lnTo>
                    <a:pt x="17793" y="0"/>
                  </a:lnTo>
                  <a:lnTo>
                    <a:pt x="17730" y="0"/>
                  </a:lnTo>
                  <a:lnTo>
                    <a:pt x="17730" y="0"/>
                  </a:lnTo>
                  <a:lnTo>
                    <a:pt x="17793" y="0"/>
                  </a:lnTo>
                  <a:lnTo>
                    <a:pt x="17793" y="0"/>
                  </a:lnTo>
                  <a:lnTo>
                    <a:pt x="17604" y="0"/>
                  </a:lnTo>
                  <a:lnTo>
                    <a:pt x="17730" y="0"/>
                  </a:lnTo>
                  <a:lnTo>
                    <a:pt x="17852" y="0"/>
                  </a:lnTo>
                  <a:lnTo>
                    <a:pt x="17852" y="0"/>
                  </a:lnTo>
                  <a:lnTo>
                    <a:pt x="17852" y="0"/>
                  </a:lnTo>
                  <a:lnTo>
                    <a:pt x="17793" y="0"/>
                  </a:lnTo>
                  <a:lnTo>
                    <a:pt x="15855" y="0"/>
                  </a:lnTo>
                  <a:lnTo>
                    <a:pt x="15731" y="0"/>
                  </a:lnTo>
                  <a:lnTo>
                    <a:pt x="15855" y="0"/>
                  </a:lnTo>
                  <a:lnTo>
                    <a:pt x="15918" y="0"/>
                  </a:lnTo>
                  <a:lnTo>
                    <a:pt x="15355" y="0"/>
                  </a:lnTo>
                  <a:lnTo>
                    <a:pt x="15355" y="0"/>
                  </a:lnTo>
                  <a:lnTo>
                    <a:pt x="13673" y="0"/>
                  </a:lnTo>
                  <a:lnTo>
                    <a:pt x="13673" y="0"/>
                  </a:lnTo>
                  <a:lnTo>
                    <a:pt x="13485" y="0"/>
                  </a:lnTo>
                  <a:lnTo>
                    <a:pt x="13358" y="0"/>
                  </a:lnTo>
                  <a:lnTo>
                    <a:pt x="13421" y="0"/>
                  </a:lnTo>
                  <a:lnTo>
                    <a:pt x="13421" y="0"/>
                  </a:lnTo>
                  <a:lnTo>
                    <a:pt x="12109" y="0"/>
                  </a:lnTo>
                  <a:lnTo>
                    <a:pt x="11862" y="0"/>
                  </a:lnTo>
                  <a:lnTo>
                    <a:pt x="11298" y="0"/>
                  </a:lnTo>
                  <a:lnTo>
                    <a:pt x="11049" y="0"/>
                  </a:lnTo>
                  <a:lnTo>
                    <a:pt x="10737" y="0"/>
                  </a:lnTo>
                  <a:lnTo>
                    <a:pt x="10301" y="0"/>
                  </a:lnTo>
                  <a:lnTo>
                    <a:pt x="10113" y="0"/>
                  </a:lnTo>
                  <a:lnTo>
                    <a:pt x="10051" y="0"/>
                  </a:lnTo>
                  <a:lnTo>
                    <a:pt x="9799" y="0"/>
                  </a:lnTo>
                  <a:lnTo>
                    <a:pt x="9674" y="0"/>
                  </a:lnTo>
                  <a:lnTo>
                    <a:pt x="9489" y="0"/>
                  </a:lnTo>
                  <a:lnTo>
                    <a:pt x="9489" y="0"/>
                  </a:lnTo>
                  <a:lnTo>
                    <a:pt x="9427" y="0"/>
                  </a:lnTo>
                  <a:lnTo>
                    <a:pt x="9364" y="0"/>
                  </a:lnTo>
                  <a:lnTo>
                    <a:pt x="9175" y="0"/>
                  </a:lnTo>
                  <a:lnTo>
                    <a:pt x="9175" y="0"/>
                  </a:lnTo>
                  <a:lnTo>
                    <a:pt x="9302" y="0"/>
                  </a:lnTo>
                  <a:lnTo>
                    <a:pt x="9175" y="0"/>
                  </a:lnTo>
                  <a:lnTo>
                    <a:pt x="9050" y="0"/>
                  </a:lnTo>
                  <a:lnTo>
                    <a:pt x="9050" y="0"/>
                  </a:lnTo>
                  <a:lnTo>
                    <a:pt x="9050" y="0"/>
                  </a:lnTo>
                  <a:lnTo>
                    <a:pt x="9050" y="0"/>
                  </a:lnTo>
                  <a:lnTo>
                    <a:pt x="6055" y="0"/>
                  </a:lnTo>
                  <a:lnTo>
                    <a:pt x="5431" y="0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6" name="曲线"/>
            <p:cNvSpPr>
              <a:spLocks/>
            </p:cNvSpPr>
            <p:nvPr/>
          </p:nvSpPr>
          <p:spPr>
            <a:xfrm>
              <a:off x="2697172" y="3397346"/>
              <a:ext cx="94418" cy="8222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799" y="0"/>
                  </a:moveTo>
                  <a:lnTo>
                    <a:pt x="12101" y="0"/>
                  </a:lnTo>
                  <a:lnTo>
                    <a:pt x="11799" y="0"/>
                  </a:lnTo>
                  <a:lnTo>
                    <a:pt x="11399" y="0"/>
                  </a:lnTo>
                  <a:lnTo>
                    <a:pt x="10600" y="0"/>
                  </a:lnTo>
                  <a:lnTo>
                    <a:pt x="10400" y="0"/>
                  </a:lnTo>
                  <a:lnTo>
                    <a:pt x="10400" y="0"/>
                  </a:lnTo>
                  <a:lnTo>
                    <a:pt x="10300" y="0"/>
                  </a:lnTo>
                  <a:lnTo>
                    <a:pt x="10400" y="0"/>
                  </a:lnTo>
                  <a:lnTo>
                    <a:pt x="10300" y="0"/>
                  </a:lnTo>
                  <a:lnTo>
                    <a:pt x="10100" y="0"/>
                  </a:lnTo>
                  <a:lnTo>
                    <a:pt x="9100" y="0"/>
                  </a:lnTo>
                  <a:lnTo>
                    <a:pt x="7500" y="0"/>
                  </a:lnTo>
                  <a:lnTo>
                    <a:pt x="6301" y="0"/>
                  </a:lnTo>
                  <a:lnTo>
                    <a:pt x="5402" y="0"/>
                  </a:lnTo>
                  <a:lnTo>
                    <a:pt x="4600" y="0"/>
                  </a:lnTo>
                  <a:lnTo>
                    <a:pt x="4104" y="0"/>
                  </a:lnTo>
                  <a:lnTo>
                    <a:pt x="3802" y="0"/>
                  </a:lnTo>
                  <a:lnTo>
                    <a:pt x="3602" y="0"/>
                  </a:lnTo>
                  <a:lnTo>
                    <a:pt x="3501" y="0"/>
                  </a:lnTo>
                  <a:lnTo>
                    <a:pt x="3400" y="0"/>
                  </a:lnTo>
                  <a:lnTo>
                    <a:pt x="3105" y="0"/>
                  </a:lnTo>
                  <a:lnTo>
                    <a:pt x="2503" y="0"/>
                  </a:lnTo>
                  <a:lnTo>
                    <a:pt x="2000" y="0"/>
                  </a:lnTo>
                  <a:lnTo>
                    <a:pt x="1804" y="0"/>
                  </a:lnTo>
                  <a:lnTo>
                    <a:pt x="1503" y="0"/>
                  </a:lnTo>
                  <a:lnTo>
                    <a:pt x="1002" y="0"/>
                  </a:lnTo>
                  <a:lnTo>
                    <a:pt x="305" y="0"/>
                  </a:lnTo>
                  <a:lnTo>
                    <a:pt x="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505" y="0"/>
                  </a:lnTo>
                  <a:lnTo>
                    <a:pt x="802" y="0"/>
                  </a:lnTo>
                  <a:lnTo>
                    <a:pt x="1102" y="0"/>
                  </a:lnTo>
                  <a:lnTo>
                    <a:pt x="1404" y="0"/>
                  </a:lnTo>
                  <a:lnTo>
                    <a:pt x="1404" y="0"/>
                  </a:lnTo>
                  <a:lnTo>
                    <a:pt x="1503" y="0"/>
                  </a:lnTo>
                  <a:lnTo>
                    <a:pt x="1804" y="0"/>
                  </a:lnTo>
                  <a:lnTo>
                    <a:pt x="1901" y="0"/>
                  </a:lnTo>
                  <a:lnTo>
                    <a:pt x="2101" y="0"/>
                  </a:lnTo>
                  <a:lnTo>
                    <a:pt x="2403" y="0"/>
                  </a:lnTo>
                  <a:lnTo>
                    <a:pt x="2602" y="0"/>
                  </a:lnTo>
                  <a:lnTo>
                    <a:pt x="2803" y="0"/>
                  </a:lnTo>
                  <a:lnTo>
                    <a:pt x="3005" y="0"/>
                  </a:lnTo>
                  <a:lnTo>
                    <a:pt x="3802" y="0"/>
                  </a:lnTo>
                  <a:lnTo>
                    <a:pt x="4303" y="0"/>
                  </a:lnTo>
                  <a:lnTo>
                    <a:pt x="4800" y="0"/>
                  </a:lnTo>
                  <a:lnTo>
                    <a:pt x="5001" y="0"/>
                  </a:lnTo>
                  <a:lnTo>
                    <a:pt x="5402" y="0"/>
                  </a:lnTo>
                  <a:lnTo>
                    <a:pt x="5402" y="0"/>
                  </a:lnTo>
                  <a:lnTo>
                    <a:pt x="5402" y="0"/>
                  </a:lnTo>
                  <a:lnTo>
                    <a:pt x="5502" y="0"/>
                  </a:lnTo>
                  <a:lnTo>
                    <a:pt x="5999" y="0"/>
                  </a:lnTo>
                  <a:lnTo>
                    <a:pt x="6402" y="0"/>
                  </a:lnTo>
                  <a:lnTo>
                    <a:pt x="6301" y="0"/>
                  </a:lnTo>
                  <a:lnTo>
                    <a:pt x="6402" y="0"/>
                  </a:lnTo>
                  <a:lnTo>
                    <a:pt x="6402" y="0"/>
                  </a:lnTo>
                  <a:lnTo>
                    <a:pt x="6601" y="0"/>
                  </a:lnTo>
                  <a:lnTo>
                    <a:pt x="7103" y="0"/>
                  </a:lnTo>
                  <a:lnTo>
                    <a:pt x="7400" y="0"/>
                  </a:lnTo>
                  <a:lnTo>
                    <a:pt x="8002" y="0"/>
                  </a:lnTo>
                  <a:lnTo>
                    <a:pt x="8402" y="0"/>
                  </a:lnTo>
                  <a:lnTo>
                    <a:pt x="9000" y="0"/>
                  </a:lnTo>
                  <a:lnTo>
                    <a:pt x="9402" y="0"/>
                  </a:lnTo>
                  <a:lnTo>
                    <a:pt x="9999" y="0"/>
                  </a:lnTo>
                  <a:lnTo>
                    <a:pt x="10300" y="0"/>
                  </a:lnTo>
                  <a:lnTo>
                    <a:pt x="10501" y="0"/>
                  </a:lnTo>
                  <a:lnTo>
                    <a:pt x="10501" y="0"/>
                  </a:lnTo>
                  <a:lnTo>
                    <a:pt x="10801" y="0"/>
                  </a:lnTo>
                  <a:lnTo>
                    <a:pt x="11002" y="0"/>
                  </a:lnTo>
                  <a:lnTo>
                    <a:pt x="11900" y="0"/>
                  </a:lnTo>
                  <a:lnTo>
                    <a:pt x="12498" y="0"/>
                  </a:lnTo>
                  <a:lnTo>
                    <a:pt x="12799" y="0"/>
                  </a:lnTo>
                  <a:lnTo>
                    <a:pt x="13100" y="0"/>
                  </a:lnTo>
                  <a:lnTo>
                    <a:pt x="13797" y="0"/>
                  </a:lnTo>
                  <a:lnTo>
                    <a:pt x="13898" y="0"/>
                  </a:lnTo>
                  <a:lnTo>
                    <a:pt x="14399" y="0"/>
                  </a:lnTo>
                  <a:lnTo>
                    <a:pt x="15096" y="0"/>
                  </a:lnTo>
                  <a:lnTo>
                    <a:pt x="16000" y="0"/>
                  </a:lnTo>
                  <a:lnTo>
                    <a:pt x="16497" y="0"/>
                  </a:lnTo>
                  <a:lnTo>
                    <a:pt x="19497" y="0"/>
                  </a:lnTo>
                  <a:lnTo>
                    <a:pt x="19497" y="0"/>
                  </a:lnTo>
                  <a:lnTo>
                    <a:pt x="19597" y="0"/>
                  </a:lnTo>
                  <a:lnTo>
                    <a:pt x="19797" y="0"/>
                  </a:lnTo>
                  <a:lnTo>
                    <a:pt x="19899" y="0"/>
                  </a:lnTo>
                  <a:lnTo>
                    <a:pt x="19797" y="0"/>
                  </a:lnTo>
                  <a:lnTo>
                    <a:pt x="19899" y="0"/>
                  </a:lnTo>
                  <a:lnTo>
                    <a:pt x="20294" y="0"/>
                  </a:lnTo>
                  <a:lnTo>
                    <a:pt x="20396" y="0"/>
                  </a:lnTo>
                  <a:lnTo>
                    <a:pt x="20896" y="0"/>
                  </a:lnTo>
                  <a:lnTo>
                    <a:pt x="21298" y="0"/>
                  </a:lnTo>
                  <a:lnTo>
                    <a:pt x="21098" y="0"/>
                  </a:lnTo>
                  <a:lnTo>
                    <a:pt x="20896" y="0"/>
                  </a:lnTo>
                  <a:lnTo>
                    <a:pt x="20896" y="0"/>
                  </a:lnTo>
                  <a:lnTo>
                    <a:pt x="21098" y="0"/>
                  </a:lnTo>
                  <a:lnTo>
                    <a:pt x="20998" y="0"/>
                  </a:lnTo>
                  <a:lnTo>
                    <a:pt x="20496" y="0"/>
                  </a:lnTo>
                  <a:lnTo>
                    <a:pt x="20496" y="0"/>
                  </a:lnTo>
                  <a:lnTo>
                    <a:pt x="20896" y="0"/>
                  </a:lnTo>
                  <a:lnTo>
                    <a:pt x="20896" y="0"/>
                  </a:lnTo>
                  <a:lnTo>
                    <a:pt x="20896" y="0"/>
                  </a:lnTo>
                  <a:lnTo>
                    <a:pt x="21399" y="0"/>
                  </a:lnTo>
                  <a:lnTo>
                    <a:pt x="21498" y="0"/>
                  </a:lnTo>
                  <a:lnTo>
                    <a:pt x="21098" y="0"/>
                  </a:lnTo>
                  <a:lnTo>
                    <a:pt x="20896" y="0"/>
                  </a:lnTo>
                  <a:lnTo>
                    <a:pt x="21098" y="0"/>
                  </a:lnTo>
                  <a:lnTo>
                    <a:pt x="21298" y="0"/>
                  </a:lnTo>
                  <a:lnTo>
                    <a:pt x="21498" y="0"/>
                  </a:lnTo>
                  <a:lnTo>
                    <a:pt x="21498" y="0"/>
                  </a:lnTo>
                  <a:lnTo>
                    <a:pt x="21399" y="0"/>
                  </a:lnTo>
                  <a:lnTo>
                    <a:pt x="21498" y="0"/>
                  </a:lnTo>
                  <a:lnTo>
                    <a:pt x="21399" y="0"/>
                  </a:lnTo>
                  <a:lnTo>
                    <a:pt x="21595" y="0"/>
                  </a:lnTo>
                  <a:lnTo>
                    <a:pt x="21595" y="0"/>
                  </a:lnTo>
                  <a:lnTo>
                    <a:pt x="20998" y="0"/>
                  </a:lnTo>
                  <a:lnTo>
                    <a:pt x="20797" y="0"/>
                  </a:lnTo>
                  <a:lnTo>
                    <a:pt x="20294" y="0"/>
                  </a:lnTo>
                  <a:lnTo>
                    <a:pt x="19397" y="0"/>
                  </a:lnTo>
                  <a:lnTo>
                    <a:pt x="18900" y="0"/>
                  </a:lnTo>
                  <a:lnTo>
                    <a:pt x="18399" y="0"/>
                  </a:lnTo>
                  <a:lnTo>
                    <a:pt x="17596" y="0"/>
                  </a:lnTo>
                  <a:lnTo>
                    <a:pt x="16898" y="0"/>
                  </a:lnTo>
                  <a:lnTo>
                    <a:pt x="16597" y="0"/>
                  </a:lnTo>
                  <a:lnTo>
                    <a:pt x="16396" y="0"/>
                  </a:lnTo>
                  <a:lnTo>
                    <a:pt x="16296" y="0"/>
                  </a:lnTo>
                  <a:lnTo>
                    <a:pt x="15899" y="0"/>
                  </a:lnTo>
                  <a:lnTo>
                    <a:pt x="14901" y="0"/>
                  </a:lnTo>
                  <a:lnTo>
                    <a:pt x="14801" y="0"/>
                  </a:lnTo>
                  <a:lnTo>
                    <a:pt x="14500" y="0"/>
                  </a:lnTo>
                  <a:lnTo>
                    <a:pt x="13898" y="0"/>
                  </a:lnTo>
                  <a:lnTo>
                    <a:pt x="13601" y="0"/>
                  </a:lnTo>
                  <a:lnTo>
                    <a:pt x="135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7" name="曲线"/>
            <p:cNvSpPr>
              <a:spLocks/>
            </p:cNvSpPr>
            <p:nvPr/>
          </p:nvSpPr>
          <p:spPr>
            <a:xfrm>
              <a:off x="2632074" y="3422814"/>
              <a:ext cx="113193" cy="1080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425" y="0"/>
                  </a:moveTo>
                  <a:lnTo>
                    <a:pt x="12007" y="0"/>
                  </a:lnTo>
                  <a:lnTo>
                    <a:pt x="11258" y="0"/>
                  </a:lnTo>
                  <a:lnTo>
                    <a:pt x="11006" y="0"/>
                  </a:lnTo>
                  <a:lnTo>
                    <a:pt x="10676" y="0"/>
                  </a:lnTo>
                  <a:lnTo>
                    <a:pt x="10592" y="0"/>
                  </a:lnTo>
                  <a:lnTo>
                    <a:pt x="10006" y="0"/>
                  </a:lnTo>
                  <a:lnTo>
                    <a:pt x="9592" y="0"/>
                  </a:lnTo>
                  <a:lnTo>
                    <a:pt x="9089" y="0"/>
                  </a:lnTo>
                  <a:lnTo>
                    <a:pt x="8340" y="0"/>
                  </a:lnTo>
                  <a:lnTo>
                    <a:pt x="8172" y="0"/>
                  </a:lnTo>
                  <a:lnTo>
                    <a:pt x="8257" y="0"/>
                  </a:lnTo>
                  <a:lnTo>
                    <a:pt x="8340" y="0"/>
                  </a:lnTo>
                  <a:lnTo>
                    <a:pt x="8172" y="0"/>
                  </a:lnTo>
                  <a:lnTo>
                    <a:pt x="8089" y="0"/>
                  </a:lnTo>
                  <a:lnTo>
                    <a:pt x="7921" y="0"/>
                  </a:lnTo>
                  <a:lnTo>
                    <a:pt x="7504" y="0"/>
                  </a:lnTo>
                  <a:lnTo>
                    <a:pt x="6837" y="0"/>
                  </a:lnTo>
                  <a:lnTo>
                    <a:pt x="4586" y="0"/>
                  </a:lnTo>
                  <a:lnTo>
                    <a:pt x="2921" y="0"/>
                  </a:lnTo>
                  <a:lnTo>
                    <a:pt x="2502" y="0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1083" y="0"/>
                  </a:lnTo>
                  <a:lnTo>
                    <a:pt x="1668" y="0"/>
                  </a:lnTo>
                  <a:lnTo>
                    <a:pt x="1585" y="0"/>
                  </a:lnTo>
                  <a:lnTo>
                    <a:pt x="1250" y="0"/>
                  </a:lnTo>
                  <a:lnTo>
                    <a:pt x="1250" y="0"/>
                  </a:lnTo>
                  <a:lnTo>
                    <a:pt x="1920" y="0"/>
                  </a:lnTo>
                  <a:lnTo>
                    <a:pt x="2502" y="0"/>
                  </a:lnTo>
                  <a:lnTo>
                    <a:pt x="2836" y="0"/>
                  </a:lnTo>
                  <a:lnTo>
                    <a:pt x="3501" y="0"/>
                  </a:lnTo>
                  <a:lnTo>
                    <a:pt x="3753" y="0"/>
                  </a:lnTo>
                  <a:lnTo>
                    <a:pt x="4335" y="0"/>
                  </a:lnTo>
                  <a:lnTo>
                    <a:pt x="4754" y="0"/>
                  </a:lnTo>
                  <a:lnTo>
                    <a:pt x="4920" y="0"/>
                  </a:lnTo>
                  <a:lnTo>
                    <a:pt x="5671" y="0"/>
                  </a:lnTo>
                  <a:lnTo>
                    <a:pt x="6089" y="0"/>
                  </a:lnTo>
                  <a:lnTo>
                    <a:pt x="6419" y="0"/>
                  </a:lnTo>
                  <a:lnTo>
                    <a:pt x="7005" y="0"/>
                  </a:lnTo>
                  <a:lnTo>
                    <a:pt x="7670" y="0"/>
                  </a:lnTo>
                  <a:lnTo>
                    <a:pt x="8340" y="0"/>
                  </a:lnTo>
                  <a:lnTo>
                    <a:pt x="8587" y="0"/>
                  </a:lnTo>
                  <a:lnTo>
                    <a:pt x="8922" y="0"/>
                  </a:lnTo>
                  <a:lnTo>
                    <a:pt x="9755" y="0"/>
                  </a:lnTo>
                  <a:lnTo>
                    <a:pt x="10006" y="0"/>
                  </a:lnTo>
                  <a:lnTo>
                    <a:pt x="10425" y="0"/>
                  </a:lnTo>
                  <a:lnTo>
                    <a:pt x="11006" y="0"/>
                  </a:lnTo>
                  <a:lnTo>
                    <a:pt x="11509" y="0"/>
                  </a:lnTo>
                  <a:lnTo>
                    <a:pt x="11922" y="0"/>
                  </a:lnTo>
                  <a:lnTo>
                    <a:pt x="12007" y="0"/>
                  </a:lnTo>
                  <a:lnTo>
                    <a:pt x="12341" y="0"/>
                  </a:lnTo>
                  <a:lnTo>
                    <a:pt x="12844" y="0"/>
                  </a:lnTo>
                  <a:lnTo>
                    <a:pt x="12759" y="0"/>
                  </a:lnTo>
                  <a:lnTo>
                    <a:pt x="12844" y="0"/>
                  </a:lnTo>
                  <a:lnTo>
                    <a:pt x="12844" y="0"/>
                  </a:lnTo>
                  <a:lnTo>
                    <a:pt x="13091" y="0"/>
                  </a:lnTo>
                  <a:lnTo>
                    <a:pt x="13091" y="0"/>
                  </a:lnTo>
                  <a:lnTo>
                    <a:pt x="13258" y="0"/>
                  </a:lnTo>
                  <a:lnTo>
                    <a:pt x="13676" y="0"/>
                  </a:lnTo>
                  <a:lnTo>
                    <a:pt x="14007" y="0"/>
                  </a:lnTo>
                  <a:lnTo>
                    <a:pt x="14342" y="0"/>
                  </a:lnTo>
                  <a:lnTo>
                    <a:pt x="14509" y="0"/>
                  </a:lnTo>
                  <a:lnTo>
                    <a:pt x="14593" y="0"/>
                  </a:lnTo>
                  <a:lnTo>
                    <a:pt x="14761" y="0"/>
                  </a:lnTo>
                  <a:lnTo>
                    <a:pt x="15012" y="0"/>
                  </a:lnTo>
                  <a:lnTo>
                    <a:pt x="15343" y="0"/>
                  </a:lnTo>
                  <a:lnTo>
                    <a:pt x="15426" y="0"/>
                  </a:lnTo>
                  <a:lnTo>
                    <a:pt x="15760" y="0"/>
                  </a:lnTo>
                  <a:lnTo>
                    <a:pt x="15760" y="0"/>
                  </a:lnTo>
                  <a:lnTo>
                    <a:pt x="15677" y="0"/>
                  </a:lnTo>
                  <a:lnTo>
                    <a:pt x="15760" y="0"/>
                  </a:lnTo>
                  <a:lnTo>
                    <a:pt x="16259" y="0"/>
                  </a:lnTo>
                  <a:lnTo>
                    <a:pt x="16678" y="0"/>
                  </a:lnTo>
                  <a:lnTo>
                    <a:pt x="16928" y="0"/>
                  </a:lnTo>
                  <a:lnTo>
                    <a:pt x="17095" y="0"/>
                  </a:lnTo>
                  <a:lnTo>
                    <a:pt x="17427" y="0"/>
                  </a:lnTo>
                  <a:lnTo>
                    <a:pt x="17510" y="0"/>
                  </a:lnTo>
                  <a:lnTo>
                    <a:pt x="17761" y="0"/>
                  </a:lnTo>
                  <a:lnTo>
                    <a:pt x="18097" y="0"/>
                  </a:lnTo>
                  <a:lnTo>
                    <a:pt x="18511" y="0"/>
                  </a:lnTo>
                  <a:lnTo>
                    <a:pt x="19012" y="0"/>
                  </a:lnTo>
                  <a:lnTo>
                    <a:pt x="19096" y="0"/>
                  </a:lnTo>
                  <a:lnTo>
                    <a:pt x="19348" y="0"/>
                  </a:lnTo>
                  <a:lnTo>
                    <a:pt x="19761" y="0"/>
                  </a:lnTo>
                  <a:lnTo>
                    <a:pt x="20013" y="0"/>
                  </a:lnTo>
                  <a:lnTo>
                    <a:pt x="20347" y="0"/>
                  </a:lnTo>
                  <a:lnTo>
                    <a:pt x="20432" y="0"/>
                  </a:lnTo>
                  <a:lnTo>
                    <a:pt x="20432" y="0"/>
                  </a:lnTo>
                  <a:lnTo>
                    <a:pt x="20679" y="0"/>
                  </a:lnTo>
                  <a:lnTo>
                    <a:pt x="21096" y="0"/>
                  </a:lnTo>
                  <a:lnTo>
                    <a:pt x="21265" y="0"/>
                  </a:lnTo>
                  <a:lnTo>
                    <a:pt x="21600" y="0"/>
                  </a:lnTo>
                  <a:lnTo>
                    <a:pt x="21431" y="0"/>
                  </a:lnTo>
                  <a:lnTo>
                    <a:pt x="21180" y="0"/>
                  </a:lnTo>
                  <a:lnTo>
                    <a:pt x="21180" y="0"/>
                  </a:lnTo>
                  <a:lnTo>
                    <a:pt x="21013" y="0"/>
                  </a:lnTo>
                  <a:lnTo>
                    <a:pt x="20762" y="0"/>
                  </a:lnTo>
                  <a:lnTo>
                    <a:pt x="20264" y="0"/>
                  </a:lnTo>
                  <a:lnTo>
                    <a:pt x="19930" y="0"/>
                  </a:lnTo>
                  <a:lnTo>
                    <a:pt x="19431" y="0"/>
                  </a:lnTo>
                  <a:lnTo>
                    <a:pt x="19096" y="0"/>
                  </a:lnTo>
                  <a:lnTo>
                    <a:pt x="18594" y="0"/>
                  </a:lnTo>
                  <a:lnTo>
                    <a:pt x="18347" y="0"/>
                  </a:lnTo>
                  <a:lnTo>
                    <a:pt x="17928" y="0"/>
                  </a:lnTo>
                  <a:lnTo>
                    <a:pt x="17761" y="0"/>
                  </a:lnTo>
                  <a:lnTo>
                    <a:pt x="17761" y="0"/>
                  </a:lnTo>
                  <a:lnTo>
                    <a:pt x="17678" y="0"/>
                  </a:lnTo>
                  <a:lnTo>
                    <a:pt x="17761" y="0"/>
                  </a:lnTo>
                  <a:lnTo>
                    <a:pt x="17427" y="0"/>
                  </a:lnTo>
                  <a:lnTo>
                    <a:pt x="17013" y="0"/>
                  </a:lnTo>
                  <a:lnTo>
                    <a:pt x="16928" y="0"/>
                  </a:lnTo>
                  <a:lnTo>
                    <a:pt x="16928" y="0"/>
                  </a:lnTo>
                  <a:lnTo>
                    <a:pt x="16928" y="0"/>
                  </a:lnTo>
                  <a:lnTo>
                    <a:pt x="16594" y="0"/>
                  </a:lnTo>
                  <a:lnTo>
                    <a:pt x="16426" y="0"/>
                  </a:lnTo>
                  <a:lnTo>
                    <a:pt x="16011" y="0"/>
                  </a:lnTo>
                  <a:lnTo>
                    <a:pt x="15593" y="0"/>
                  </a:lnTo>
                  <a:lnTo>
                    <a:pt x="14928" y="0"/>
                  </a:lnTo>
                  <a:lnTo>
                    <a:pt x="14761" y="0"/>
                  </a:lnTo>
                  <a:lnTo>
                    <a:pt x="14593" y="0"/>
                  </a:lnTo>
                  <a:lnTo>
                    <a:pt x="14425" y="0"/>
                  </a:lnTo>
                  <a:lnTo>
                    <a:pt x="14175" y="0"/>
                  </a:lnTo>
                  <a:lnTo>
                    <a:pt x="14007" y="0"/>
                  </a:lnTo>
                  <a:lnTo>
                    <a:pt x="13928" y="0"/>
                  </a:lnTo>
                  <a:lnTo>
                    <a:pt x="13676" y="0"/>
                  </a:lnTo>
                  <a:lnTo>
                    <a:pt x="13592" y="0"/>
                  </a:lnTo>
                  <a:lnTo>
                    <a:pt x="13592" y="0"/>
                  </a:lnTo>
                  <a:lnTo>
                    <a:pt x="13341" y="0"/>
                  </a:lnTo>
                  <a:lnTo>
                    <a:pt x="13091" y="0"/>
                  </a:lnTo>
                  <a:lnTo>
                    <a:pt x="12844" y="0"/>
                  </a:lnTo>
                  <a:lnTo>
                    <a:pt x="12508" y="0"/>
                  </a:lnTo>
                  <a:lnTo>
                    <a:pt x="12508" y="0"/>
                  </a:lnTo>
                  <a:lnTo>
                    <a:pt x="12508" y="0"/>
                  </a:lnTo>
                  <a:lnTo>
                    <a:pt x="12508" y="0"/>
                  </a:lnTo>
                  <a:lnTo>
                    <a:pt x="1242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8" name="曲线"/>
            <p:cNvSpPr>
              <a:spLocks/>
            </p:cNvSpPr>
            <p:nvPr/>
          </p:nvSpPr>
          <p:spPr>
            <a:xfrm>
              <a:off x="2535505" y="3412783"/>
              <a:ext cx="161687" cy="14524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927" y="0"/>
                  </a:moveTo>
                  <a:lnTo>
                    <a:pt x="1399" y="0"/>
                  </a:lnTo>
                  <a:lnTo>
                    <a:pt x="1399" y="0"/>
                  </a:lnTo>
                  <a:lnTo>
                    <a:pt x="1226" y="0"/>
                  </a:lnTo>
                  <a:lnTo>
                    <a:pt x="1050" y="0"/>
                  </a:lnTo>
                  <a:lnTo>
                    <a:pt x="527" y="0"/>
                  </a:lnTo>
                  <a:lnTo>
                    <a:pt x="467" y="0"/>
                  </a:lnTo>
                  <a:lnTo>
                    <a:pt x="292" y="0"/>
                  </a:lnTo>
                  <a:lnTo>
                    <a:pt x="233" y="0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050" y="0"/>
                  </a:lnTo>
                  <a:lnTo>
                    <a:pt x="1516" y="0"/>
                  </a:lnTo>
                  <a:lnTo>
                    <a:pt x="2334" y="0"/>
                  </a:lnTo>
                  <a:lnTo>
                    <a:pt x="2392" y="0"/>
                  </a:lnTo>
                  <a:lnTo>
                    <a:pt x="3210" y="0"/>
                  </a:lnTo>
                  <a:lnTo>
                    <a:pt x="3210" y="0"/>
                  </a:lnTo>
                  <a:lnTo>
                    <a:pt x="4087" y="0"/>
                  </a:lnTo>
                  <a:lnTo>
                    <a:pt x="4087" y="0"/>
                  </a:lnTo>
                  <a:lnTo>
                    <a:pt x="3851" y="0"/>
                  </a:lnTo>
                  <a:lnTo>
                    <a:pt x="4087" y="0"/>
                  </a:lnTo>
                  <a:lnTo>
                    <a:pt x="4145" y="0"/>
                  </a:lnTo>
                  <a:lnTo>
                    <a:pt x="4669" y="0"/>
                  </a:lnTo>
                  <a:lnTo>
                    <a:pt x="4611" y="0"/>
                  </a:lnTo>
                  <a:lnTo>
                    <a:pt x="4729" y="0"/>
                  </a:lnTo>
                  <a:lnTo>
                    <a:pt x="4552" y="0"/>
                  </a:lnTo>
                  <a:lnTo>
                    <a:pt x="4669" y="0"/>
                  </a:lnTo>
                  <a:lnTo>
                    <a:pt x="4845" y="0"/>
                  </a:lnTo>
                  <a:lnTo>
                    <a:pt x="5020" y="0"/>
                  </a:lnTo>
                  <a:lnTo>
                    <a:pt x="5193" y="0"/>
                  </a:lnTo>
                  <a:lnTo>
                    <a:pt x="5020" y="0"/>
                  </a:lnTo>
                  <a:lnTo>
                    <a:pt x="5020" y="0"/>
                  </a:lnTo>
                  <a:lnTo>
                    <a:pt x="5252" y="0"/>
                  </a:lnTo>
                  <a:lnTo>
                    <a:pt x="5311" y="0"/>
                  </a:lnTo>
                  <a:lnTo>
                    <a:pt x="5604" y="0"/>
                  </a:lnTo>
                  <a:lnTo>
                    <a:pt x="6012" y="0"/>
                  </a:lnTo>
                  <a:lnTo>
                    <a:pt x="6362" y="0"/>
                  </a:lnTo>
                  <a:lnTo>
                    <a:pt x="6421" y="0"/>
                  </a:lnTo>
                  <a:lnTo>
                    <a:pt x="7004" y="0"/>
                  </a:lnTo>
                  <a:lnTo>
                    <a:pt x="7239" y="0"/>
                  </a:lnTo>
                  <a:lnTo>
                    <a:pt x="7588" y="0"/>
                  </a:lnTo>
                  <a:lnTo>
                    <a:pt x="7588" y="0"/>
                  </a:lnTo>
                  <a:lnTo>
                    <a:pt x="7470" y="0"/>
                  </a:lnTo>
                  <a:lnTo>
                    <a:pt x="7588" y="0"/>
                  </a:lnTo>
                  <a:lnTo>
                    <a:pt x="8056" y="0"/>
                  </a:lnTo>
                  <a:lnTo>
                    <a:pt x="8173" y="0"/>
                  </a:lnTo>
                  <a:lnTo>
                    <a:pt x="8523" y="0"/>
                  </a:lnTo>
                  <a:lnTo>
                    <a:pt x="8405" y="0"/>
                  </a:lnTo>
                  <a:lnTo>
                    <a:pt x="8640" y="0"/>
                  </a:lnTo>
                  <a:lnTo>
                    <a:pt x="9105" y="0"/>
                  </a:lnTo>
                  <a:lnTo>
                    <a:pt x="9515" y="0"/>
                  </a:lnTo>
                  <a:lnTo>
                    <a:pt x="9805" y="0"/>
                  </a:lnTo>
                  <a:lnTo>
                    <a:pt x="9923" y="0"/>
                  </a:lnTo>
                  <a:lnTo>
                    <a:pt x="10215" y="0"/>
                  </a:lnTo>
                  <a:lnTo>
                    <a:pt x="10392" y="0"/>
                  </a:lnTo>
                  <a:lnTo>
                    <a:pt x="10565" y="0"/>
                  </a:lnTo>
                  <a:lnTo>
                    <a:pt x="10740" y="0"/>
                  </a:lnTo>
                  <a:lnTo>
                    <a:pt x="11091" y="0"/>
                  </a:lnTo>
                  <a:lnTo>
                    <a:pt x="11151" y="0"/>
                  </a:lnTo>
                  <a:lnTo>
                    <a:pt x="11264" y="0"/>
                  </a:lnTo>
                  <a:lnTo>
                    <a:pt x="11441" y="0"/>
                  </a:lnTo>
                  <a:lnTo>
                    <a:pt x="11616" y="0"/>
                  </a:lnTo>
                  <a:lnTo>
                    <a:pt x="12023" y="0"/>
                  </a:lnTo>
                  <a:lnTo>
                    <a:pt x="12552" y="0"/>
                  </a:lnTo>
                  <a:lnTo>
                    <a:pt x="12726" y="0"/>
                  </a:lnTo>
                  <a:lnTo>
                    <a:pt x="12900" y="0"/>
                  </a:lnTo>
                  <a:lnTo>
                    <a:pt x="13193" y="0"/>
                  </a:lnTo>
                  <a:lnTo>
                    <a:pt x="14651" y="0"/>
                  </a:lnTo>
                  <a:lnTo>
                    <a:pt x="14945" y="0"/>
                  </a:lnTo>
                  <a:lnTo>
                    <a:pt x="16111" y="0"/>
                  </a:lnTo>
                  <a:lnTo>
                    <a:pt x="17687" y="0"/>
                  </a:lnTo>
                  <a:lnTo>
                    <a:pt x="18154" y="0"/>
                  </a:lnTo>
                  <a:lnTo>
                    <a:pt x="18446" y="0"/>
                  </a:lnTo>
                  <a:lnTo>
                    <a:pt x="18563" y="0"/>
                  </a:lnTo>
                  <a:lnTo>
                    <a:pt x="18623" y="0"/>
                  </a:lnTo>
                  <a:lnTo>
                    <a:pt x="18739" y="0"/>
                  </a:lnTo>
                  <a:lnTo>
                    <a:pt x="18680" y="0"/>
                  </a:lnTo>
                  <a:lnTo>
                    <a:pt x="18623" y="0"/>
                  </a:lnTo>
                  <a:lnTo>
                    <a:pt x="18739" y="0"/>
                  </a:lnTo>
                  <a:lnTo>
                    <a:pt x="19264" y="0"/>
                  </a:lnTo>
                  <a:lnTo>
                    <a:pt x="19616" y="0"/>
                  </a:lnTo>
                  <a:lnTo>
                    <a:pt x="19906" y="0"/>
                  </a:lnTo>
                  <a:lnTo>
                    <a:pt x="20315" y="0"/>
                  </a:lnTo>
                  <a:lnTo>
                    <a:pt x="20375" y="0"/>
                  </a:lnTo>
                  <a:lnTo>
                    <a:pt x="20605" y="0"/>
                  </a:lnTo>
                  <a:lnTo>
                    <a:pt x="20781" y="0"/>
                  </a:lnTo>
                  <a:lnTo>
                    <a:pt x="21307" y="0"/>
                  </a:lnTo>
                  <a:lnTo>
                    <a:pt x="21600" y="0"/>
                  </a:lnTo>
                  <a:lnTo>
                    <a:pt x="21365" y="0"/>
                  </a:lnTo>
                  <a:lnTo>
                    <a:pt x="21307" y="0"/>
                  </a:lnTo>
                  <a:lnTo>
                    <a:pt x="21247" y="0"/>
                  </a:lnTo>
                  <a:lnTo>
                    <a:pt x="21016" y="0"/>
                  </a:lnTo>
                  <a:lnTo>
                    <a:pt x="20957" y="0"/>
                  </a:lnTo>
                  <a:lnTo>
                    <a:pt x="20899" y="0"/>
                  </a:lnTo>
                  <a:lnTo>
                    <a:pt x="20781" y="0"/>
                  </a:lnTo>
                  <a:lnTo>
                    <a:pt x="20431" y="0"/>
                  </a:lnTo>
                  <a:lnTo>
                    <a:pt x="20198" y="0"/>
                  </a:lnTo>
                  <a:lnTo>
                    <a:pt x="18680" y="0"/>
                  </a:lnTo>
                  <a:lnTo>
                    <a:pt x="16228" y="0"/>
                  </a:lnTo>
                  <a:lnTo>
                    <a:pt x="15821" y="0"/>
                  </a:lnTo>
                  <a:lnTo>
                    <a:pt x="15762" y="0"/>
                  </a:lnTo>
                  <a:lnTo>
                    <a:pt x="15646" y="0"/>
                  </a:lnTo>
                  <a:lnTo>
                    <a:pt x="15527" y="0"/>
                  </a:lnTo>
                  <a:lnTo>
                    <a:pt x="15411" y="0"/>
                  </a:lnTo>
                  <a:lnTo>
                    <a:pt x="15236" y="0"/>
                  </a:lnTo>
                  <a:lnTo>
                    <a:pt x="15118" y="0"/>
                  </a:lnTo>
                  <a:lnTo>
                    <a:pt x="14887" y="0"/>
                  </a:lnTo>
                  <a:lnTo>
                    <a:pt x="14887" y="0"/>
                  </a:lnTo>
                  <a:lnTo>
                    <a:pt x="14477" y="0"/>
                  </a:lnTo>
                  <a:lnTo>
                    <a:pt x="14186" y="0"/>
                  </a:lnTo>
                  <a:lnTo>
                    <a:pt x="13775" y="0"/>
                  </a:lnTo>
                  <a:lnTo>
                    <a:pt x="13658" y="0"/>
                  </a:lnTo>
                  <a:lnTo>
                    <a:pt x="13600" y="0"/>
                  </a:lnTo>
                  <a:lnTo>
                    <a:pt x="13485" y="0"/>
                  </a:lnTo>
                  <a:lnTo>
                    <a:pt x="13310" y="0"/>
                  </a:lnTo>
                  <a:lnTo>
                    <a:pt x="12900" y="0"/>
                  </a:lnTo>
                  <a:lnTo>
                    <a:pt x="12609" y="0"/>
                  </a:lnTo>
                  <a:lnTo>
                    <a:pt x="12434" y="0"/>
                  </a:lnTo>
                  <a:lnTo>
                    <a:pt x="12200" y="0"/>
                  </a:lnTo>
                  <a:lnTo>
                    <a:pt x="12141" y="0"/>
                  </a:lnTo>
                  <a:lnTo>
                    <a:pt x="11968" y="0"/>
                  </a:lnTo>
                  <a:lnTo>
                    <a:pt x="11675" y="0"/>
                  </a:lnTo>
                  <a:lnTo>
                    <a:pt x="11382" y="0"/>
                  </a:lnTo>
                  <a:lnTo>
                    <a:pt x="11033" y="0"/>
                  </a:lnTo>
                  <a:lnTo>
                    <a:pt x="10857" y="0"/>
                  </a:lnTo>
                  <a:lnTo>
                    <a:pt x="10740" y="0"/>
                  </a:lnTo>
                  <a:lnTo>
                    <a:pt x="10682" y="0"/>
                  </a:lnTo>
                  <a:lnTo>
                    <a:pt x="4611" y="0"/>
                  </a:lnTo>
                  <a:lnTo>
                    <a:pt x="4552" y="0"/>
                  </a:lnTo>
                  <a:lnTo>
                    <a:pt x="4377" y="0"/>
                  </a:lnTo>
                  <a:lnTo>
                    <a:pt x="4145" y="0"/>
                  </a:lnTo>
                  <a:lnTo>
                    <a:pt x="4087" y="0"/>
                  </a:lnTo>
                  <a:lnTo>
                    <a:pt x="3793" y="0"/>
                  </a:lnTo>
                  <a:lnTo>
                    <a:pt x="3445" y="0"/>
                  </a:lnTo>
                  <a:lnTo>
                    <a:pt x="3151" y="0"/>
                  </a:lnTo>
                  <a:lnTo>
                    <a:pt x="2976" y="0"/>
                  </a:lnTo>
                  <a:lnTo>
                    <a:pt x="3093" y="0"/>
                  </a:lnTo>
                  <a:lnTo>
                    <a:pt x="2859" y="0"/>
                  </a:lnTo>
                  <a:lnTo>
                    <a:pt x="2859" y="0"/>
                  </a:lnTo>
                  <a:lnTo>
                    <a:pt x="2628" y="0"/>
                  </a:lnTo>
                  <a:lnTo>
                    <a:pt x="2509" y="0"/>
                  </a:lnTo>
                  <a:lnTo>
                    <a:pt x="2392" y="0"/>
                  </a:lnTo>
                  <a:lnTo>
                    <a:pt x="2334" y="0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89" name="曲线"/>
            <p:cNvSpPr>
              <a:spLocks/>
            </p:cNvSpPr>
            <p:nvPr/>
          </p:nvSpPr>
          <p:spPr>
            <a:xfrm>
              <a:off x="2760974" y="3337678"/>
              <a:ext cx="125872" cy="19364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23" y="0"/>
                  </a:moveTo>
                  <a:lnTo>
                    <a:pt x="21373" y="0"/>
                  </a:lnTo>
                  <a:lnTo>
                    <a:pt x="21223" y="0"/>
                  </a:lnTo>
                  <a:lnTo>
                    <a:pt x="20849" y="0"/>
                  </a:lnTo>
                  <a:lnTo>
                    <a:pt x="20549" y="0"/>
                  </a:lnTo>
                  <a:lnTo>
                    <a:pt x="20247" y="0"/>
                  </a:lnTo>
                  <a:lnTo>
                    <a:pt x="19800" y="0"/>
                  </a:lnTo>
                  <a:lnTo>
                    <a:pt x="19498" y="0"/>
                  </a:lnTo>
                  <a:lnTo>
                    <a:pt x="19048" y="0"/>
                  </a:lnTo>
                  <a:lnTo>
                    <a:pt x="18973" y="0"/>
                  </a:lnTo>
                  <a:lnTo>
                    <a:pt x="18599" y="0"/>
                  </a:lnTo>
                  <a:lnTo>
                    <a:pt x="18298" y="0"/>
                  </a:lnTo>
                  <a:lnTo>
                    <a:pt x="17549" y="0"/>
                  </a:lnTo>
                  <a:lnTo>
                    <a:pt x="17398" y="0"/>
                  </a:lnTo>
                  <a:lnTo>
                    <a:pt x="17022" y="0"/>
                  </a:lnTo>
                  <a:lnTo>
                    <a:pt x="16726" y="0"/>
                  </a:lnTo>
                  <a:lnTo>
                    <a:pt x="16423" y="0"/>
                  </a:lnTo>
                  <a:lnTo>
                    <a:pt x="16048" y="0"/>
                  </a:lnTo>
                  <a:lnTo>
                    <a:pt x="15900" y="0"/>
                  </a:lnTo>
                  <a:lnTo>
                    <a:pt x="15975" y="0"/>
                  </a:lnTo>
                  <a:lnTo>
                    <a:pt x="15900" y="0"/>
                  </a:lnTo>
                  <a:lnTo>
                    <a:pt x="15299" y="0"/>
                  </a:lnTo>
                  <a:lnTo>
                    <a:pt x="14850" y="0"/>
                  </a:lnTo>
                  <a:lnTo>
                    <a:pt x="14550" y="0"/>
                  </a:lnTo>
                  <a:lnTo>
                    <a:pt x="14249" y="0"/>
                  </a:lnTo>
                  <a:lnTo>
                    <a:pt x="14249" y="0"/>
                  </a:lnTo>
                  <a:lnTo>
                    <a:pt x="14097" y="0"/>
                  </a:lnTo>
                  <a:lnTo>
                    <a:pt x="13875" y="0"/>
                  </a:lnTo>
                  <a:lnTo>
                    <a:pt x="13649" y="0"/>
                  </a:lnTo>
                  <a:lnTo>
                    <a:pt x="13274" y="0"/>
                  </a:lnTo>
                  <a:lnTo>
                    <a:pt x="12599" y="0"/>
                  </a:lnTo>
                  <a:lnTo>
                    <a:pt x="12675" y="0"/>
                  </a:lnTo>
                  <a:lnTo>
                    <a:pt x="12525" y="0"/>
                  </a:lnTo>
                  <a:lnTo>
                    <a:pt x="12224" y="0"/>
                  </a:lnTo>
                  <a:lnTo>
                    <a:pt x="11926" y="0"/>
                  </a:lnTo>
                  <a:lnTo>
                    <a:pt x="11626" y="0"/>
                  </a:lnTo>
                  <a:lnTo>
                    <a:pt x="11626" y="0"/>
                  </a:lnTo>
                  <a:lnTo>
                    <a:pt x="11399" y="0"/>
                  </a:lnTo>
                  <a:lnTo>
                    <a:pt x="11249" y="0"/>
                  </a:lnTo>
                  <a:lnTo>
                    <a:pt x="10876" y="0"/>
                  </a:lnTo>
                  <a:lnTo>
                    <a:pt x="8927" y="0"/>
                  </a:lnTo>
                  <a:lnTo>
                    <a:pt x="8474" y="0"/>
                  </a:lnTo>
                  <a:lnTo>
                    <a:pt x="8775" y="0"/>
                  </a:lnTo>
                  <a:lnTo>
                    <a:pt x="9375" y="0"/>
                  </a:lnTo>
                  <a:lnTo>
                    <a:pt x="9750" y="0"/>
                  </a:lnTo>
                  <a:lnTo>
                    <a:pt x="9902" y="0"/>
                  </a:lnTo>
                  <a:lnTo>
                    <a:pt x="10051" y="0"/>
                  </a:lnTo>
                  <a:lnTo>
                    <a:pt x="10800" y="0"/>
                  </a:lnTo>
                  <a:lnTo>
                    <a:pt x="10876" y="0"/>
                  </a:lnTo>
                  <a:lnTo>
                    <a:pt x="11399" y="0"/>
                  </a:lnTo>
                  <a:lnTo>
                    <a:pt x="11549" y="0"/>
                  </a:lnTo>
                  <a:lnTo>
                    <a:pt x="11775" y="0"/>
                  </a:lnTo>
                  <a:lnTo>
                    <a:pt x="11775" y="0"/>
                  </a:lnTo>
                  <a:lnTo>
                    <a:pt x="11475" y="0"/>
                  </a:lnTo>
                  <a:lnTo>
                    <a:pt x="11399" y="0"/>
                  </a:lnTo>
                  <a:lnTo>
                    <a:pt x="11174" y="0"/>
                  </a:lnTo>
                  <a:lnTo>
                    <a:pt x="11099" y="0"/>
                  </a:lnTo>
                  <a:lnTo>
                    <a:pt x="11174" y="0"/>
                  </a:lnTo>
                  <a:lnTo>
                    <a:pt x="11099" y="0"/>
                  </a:lnTo>
                  <a:lnTo>
                    <a:pt x="11399" y="0"/>
                  </a:lnTo>
                  <a:lnTo>
                    <a:pt x="11249" y="0"/>
                  </a:lnTo>
                  <a:lnTo>
                    <a:pt x="11174" y="0"/>
                  </a:lnTo>
                  <a:lnTo>
                    <a:pt x="10876" y="0"/>
                  </a:lnTo>
                  <a:lnTo>
                    <a:pt x="10499" y="0"/>
                  </a:lnTo>
                  <a:lnTo>
                    <a:pt x="10273" y="0"/>
                  </a:lnTo>
                  <a:lnTo>
                    <a:pt x="10273" y="0"/>
                  </a:lnTo>
                  <a:lnTo>
                    <a:pt x="10051" y="0"/>
                  </a:lnTo>
                  <a:lnTo>
                    <a:pt x="10123" y="0"/>
                  </a:lnTo>
                  <a:lnTo>
                    <a:pt x="10051" y="0"/>
                  </a:lnTo>
                  <a:lnTo>
                    <a:pt x="9676" y="0"/>
                  </a:lnTo>
                  <a:lnTo>
                    <a:pt x="9600" y="0"/>
                  </a:lnTo>
                  <a:lnTo>
                    <a:pt x="9676" y="0"/>
                  </a:lnTo>
                  <a:lnTo>
                    <a:pt x="9375" y="0"/>
                  </a:lnTo>
                  <a:lnTo>
                    <a:pt x="9223" y="0"/>
                  </a:lnTo>
                  <a:lnTo>
                    <a:pt x="8927" y="0"/>
                  </a:lnTo>
                  <a:lnTo>
                    <a:pt x="8551" y="0"/>
                  </a:lnTo>
                  <a:lnTo>
                    <a:pt x="8174" y="0"/>
                  </a:lnTo>
                  <a:lnTo>
                    <a:pt x="8174" y="0"/>
                  </a:lnTo>
                  <a:lnTo>
                    <a:pt x="8027" y="0"/>
                  </a:lnTo>
                  <a:lnTo>
                    <a:pt x="8027" y="0"/>
                  </a:lnTo>
                  <a:lnTo>
                    <a:pt x="8174" y="0"/>
                  </a:lnTo>
                  <a:lnTo>
                    <a:pt x="8400" y="0"/>
                  </a:lnTo>
                  <a:lnTo>
                    <a:pt x="8775" y="0"/>
                  </a:lnTo>
                  <a:lnTo>
                    <a:pt x="8851" y="0"/>
                  </a:lnTo>
                  <a:lnTo>
                    <a:pt x="8851" y="0"/>
                  </a:lnTo>
                  <a:lnTo>
                    <a:pt x="8626" y="0"/>
                  </a:lnTo>
                  <a:lnTo>
                    <a:pt x="8103" y="0"/>
                  </a:lnTo>
                  <a:lnTo>
                    <a:pt x="7651" y="0"/>
                  </a:lnTo>
                  <a:lnTo>
                    <a:pt x="7424" y="0"/>
                  </a:lnTo>
                  <a:lnTo>
                    <a:pt x="7275" y="0"/>
                  </a:lnTo>
                  <a:lnTo>
                    <a:pt x="7052" y="0"/>
                  </a:lnTo>
                  <a:lnTo>
                    <a:pt x="6675" y="0"/>
                  </a:lnTo>
                  <a:lnTo>
                    <a:pt x="6675" y="0"/>
                  </a:lnTo>
                  <a:lnTo>
                    <a:pt x="6525" y="0"/>
                  </a:lnTo>
                  <a:lnTo>
                    <a:pt x="6375" y="0"/>
                  </a:lnTo>
                  <a:lnTo>
                    <a:pt x="6300" y="0"/>
                  </a:lnTo>
                  <a:lnTo>
                    <a:pt x="5777" y="0"/>
                  </a:lnTo>
                  <a:lnTo>
                    <a:pt x="5102" y="0"/>
                  </a:lnTo>
                  <a:lnTo>
                    <a:pt x="3901" y="0"/>
                  </a:lnTo>
                  <a:lnTo>
                    <a:pt x="3526" y="0"/>
                  </a:lnTo>
                  <a:lnTo>
                    <a:pt x="1426" y="0"/>
                  </a:lnTo>
                  <a:lnTo>
                    <a:pt x="978" y="0"/>
                  </a:lnTo>
                  <a:lnTo>
                    <a:pt x="154" y="0"/>
                  </a:lnTo>
                  <a:lnTo>
                    <a:pt x="2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229" y="0"/>
                  </a:lnTo>
                  <a:lnTo>
                    <a:pt x="978" y="0"/>
                  </a:lnTo>
                  <a:lnTo>
                    <a:pt x="1275" y="0"/>
                  </a:lnTo>
                  <a:lnTo>
                    <a:pt x="1350" y="0"/>
                  </a:lnTo>
                  <a:lnTo>
                    <a:pt x="1501" y="0"/>
                  </a:lnTo>
                  <a:lnTo>
                    <a:pt x="1727" y="0"/>
                  </a:lnTo>
                  <a:lnTo>
                    <a:pt x="2250" y="0"/>
                  </a:lnTo>
                  <a:lnTo>
                    <a:pt x="2851" y="0"/>
                  </a:lnTo>
                  <a:lnTo>
                    <a:pt x="3229" y="0"/>
                  </a:lnTo>
                  <a:lnTo>
                    <a:pt x="3600" y="0"/>
                  </a:lnTo>
                  <a:lnTo>
                    <a:pt x="4275" y="0"/>
                  </a:lnTo>
                  <a:lnTo>
                    <a:pt x="4650" y="0"/>
                  </a:lnTo>
                  <a:lnTo>
                    <a:pt x="4802" y="0"/>
                  </a:lnTo>
                  <a:lnTo>
                    <a:pt x="5249" y="0"/>
                  </a:lnTo>
                  <a:lnTo>
                    <a:pt x="5249" y="0"/>
                  </a:lnTo>
                  <a:lnTo>
                    <a:pt x="5102" y="0"/>
                  </a:lnTo>
                  <a:lnTo>
                    <a:pt x="5177" y="0"/>
                  </a:lnTo>
                  <a:lnTo>
                    <a:pt x="5102" y="0"/>
                  </a:lnTo>
                  <a:lnTo>
                    <a:pt x="5177" y="0"/>
                  </a:lnTo>
                  <a:lnTo>
                    <a:pt x="5177" y="0"/>
                  </a:lnTo>
                  <a:lnTo>
                    <a:pt x="5028" y="0"/>
                  </a:lnTo>
                  <a:lnTo>
                    <a:pt x="4876" y="0"/>
                  </a:lnTo>
                  <a:lnTo>
                    <a:pt x="4726" y="0"/>
                  </a:lnTo>
                  <a:lnTo>
                    <a:pt x="4876" y="0"/>
                  </a:lnTo>
                  <a:lnTo>
                    <a:pt x="5177" y="0"/>
                  </a:lnTo>
                  <a:lnTo>
                    <a:pt x="5102" y="0"/>
                  </a:lnTo>
                  <a:lnTo>
                    <a:pt x="4726" y="0"/>
                  </a:lnTo>
                  <a:lnTo>
                    <a:pt x="4726" y="0"/>
                  </a:lnTo>
                  <a:lnTo>
                    <a:pt x="4726" y="0"/>
                  </a:lnTo>
                  <a:lnTo>
                    <a:pt x="4425" y="0"/>
                  </a:lnTo>
                  <a:lnTo>
                    <a:pt x="4425" y="0"/>
                  </a:lnTo>
                  <a:lnTo>
                    <a:pt x="4802" y="0"/>
                  </a:lnTo>
                  <a:lnTo>
                    <a:pt x="4876" y="0"/>
                  </a:lnTo>
                  <a:lnTo>
                    <a:pt x="4726" y="0"/>
                  </a:lnTo>
                  <a:lnTo>
                    <a:pt x="4726" y="0"/>
                  </a:lnTo>
                  <a:lnTo>
                    <a:pt x="4876" y="0"/>
                  </a:lnTo>
                  <a:lnTo>
                    <a:pt x="5028" y="0"/>
                  </a:lnTo>
                  <a:lnTo>
                    <a:pt x="4726" y="0"/>
                  </a:lnTo>
                  <a:lnTo>
                    <a:pt x="4349" y="0"/>
                  </a:lnTo>
                  <a:lnTo>
                    <a:pt x="4275" y="0"/>
                  </a:lnTo>
                  <a:lnTo>
                    <a:pt x="3977" y="0"/>
                  </a:lnTo>
                  <a:lnTo>
                    <a:pt x="3901" y="0"/>
                  </a:lnTo>
                  <a:lnTo>
                    <a:pt x="3977" y="0"/>
                  </a:lnTo>
                  <a:lnTo>
                    <a:pt x="3901" y="0"/>
                  </a:lnTo>
                  <a:lnTo>
                    <a:pt x="3752" y="0"/>
                  </a:lnTo>
                  <a:lnTo>
                    <a:pt x="3677" y="0"/>
                  </a:lnTo>
                  <a:lnTo>
                    <a:pt x="3677" y="0"/>
                  </a:lnTo>
                  <a:lnTo>
                    <a:pt x="1426" y="0"/>
                  </a:lnTo>
                  <a:lnTo>
                    <a:pt x="1651" y="0"/>
                  </a:lnTo>
                  <a:lnTo>
                    <a:pt x="1727" y="0"/>
                  </a:lnTo>
                  <a:lnTo>
                    <a:pt x="2028" y="0"/>
                  </a:lnTo>
                  <a:lnTo>
                    <a:pt x="2028" y="0"/>
                  </a:lnTo>
                  <a:lnTo>
                    <a:pt x="1877" y="0"/>
                  </a:lnTo>
                  <a:lnTo>
                    <a:pt x="1877" y="0"/>
                  </a:lnTo>
                  <a:lnTo>
                    <a:pt x="2102" y="0"/>
                  </a:lnTo>
                  <a:lnTo>
                    <a:pt x="2177" y="0"/>
                  </a:lnTo>
                  <a:lnTo>
                    <a:pt x="2177" y="0"/>
                  </a:lnTo>
                  <a:lnTo>
                    <a:pt x="2028" y="0"/>
                  </a:lnTo>
                  <a:lnTo>
                    <a:pt x="2028" y="0"/>
                  </a:lnTo>
                  <a:lnTo>
                    <a:pt x="2028" y="0"/>
                  </a:lnTo>
                  <a:lnTo>
                    <a:pt x="2028" y="0"/>
                  </a:lnTo>
                  <a:lnTo>
                    <a:pt x="2250" y="0"/>
                  </a:lnTo>
                  <a:lnTo>
                    <a:pt x="2476" y="0"/>
                  </a:lnTo>
                  <a:lnTo>
                    <a:pt x="2626" y="0"/>
                  </a:lnTo>
                  <a:lnTo>
                    <a:pt x="2551" y="0"/>
                  </a:lnTo>
                  <a:lnTo>
                    <a:pt x="2551" y="0"/>
                  </a:lnTo>
                  <a:lnTo>
                    <a:pt x="2476" y="0"/>
                  </a:lnTo>
                  <a:lnTo>
                    <a:pt x="2476" y="0"/>
                  </a:lnTo>
                  <a:lnTo>
                    <a:pt x="2626" y="0"/>
                  </a:lnTo>
                  <a:lnTo>
                    <a:pt x="3374" y="0"/>
                  </a:lnTo>
                  <a:lnTo>
                    <a:pt x="3752" y="0"/>
                  </a:lnTo>
                  <a:lnTo>
                    <a:pt x="3901" y="0"/>
                  </a:lnTo>
                  <a:lnTo>
                    <a:pt x="4053" y="0"/>
                  </a:lnTo>
                  <a:lnTo>
                    <a:pt x="4127" y="0"/>
                  </a:lnTo>
                  <a:lnTo>
                    <a:pt x="4053" y="0"/>
                  </a:lnTo>
                  <a:lnTo>
                    <a:pt x="3977" y="0"/>
                  </a:lnTo>
                  <a:lnTo>
                    <a:pt x="3901" y="0"/>
                  </a:lnTo>
                  <a:lnTo>
                    <a:pt x="3600" y="0"/>
                  </a:lnTo>
                  <a:lnTo>
                    <a:pt x="3374" y="0"/>
                  </a:lnTo>
                  <a:lnTo>
                    <a:pt x="3374" y="0"/>
                  </a:lnTo>
                  <a:lnTo>
                    <a:pt x="3229" y="0"/>
                  </a:lnTo>
                  <a:lnTo>
                    <a:pt x="3153" y="0"/>
                  </a:lnTo>
                  <a:lnTo>
                    <a:pt x="3300" y="0"/>
                  </a:lnTo>
                  <a:lnTo>
                    <a:pt x="3526" y="0"/>
                  </a:lnTo>
                  <a:lnTo>
                    <a:pt x="3677" y="0"/>
                  </a:lnTo>
                  <a:lnTo>
                    <a:pt x="3977" y="0"/>
                  </a:lnTo>
                  <a:lnTo>
                    <a:pt x="4053" y="0"/>
                  </a:lnTo>
                  <a:lnTo>
                    <a:pt x="4650" y="0"/>
                  </a:lnTo>
                  <a:lnTo>
                    <a:pt x="5249" y="0"/>
                  </a:lnTo>
                  <a:lnTo>
                    <a:pt x="7128" y="0"/>
                  </a:lnTo>
                  <a:lnTo>
                    <a:pt x="8474" y="0"/>
                  </a:lnTo>
                  <a:lnTo>
                    <a:pt x="9223" y="0"/>
                  </a:lnTo>
                  <a:lnTo>
                    <a:pt x="9375" y="0"/>
                  </a:lnTo>
                  <a:lnTo>
                    <a:pt x="9600" y="0"/>
                  </a:lnTo>
                  <a:lnTo>
                    <a:pt x="9600" y="0"/>
                  </a:lnTo>
                  <a:lnTo>
                    <a:pt x="9223" y="0"/>
                  </a:lnTo>
                  <a:lnTo>
                    <a:pt x="9149" y="0"/>
                  </a:lnTo>
                  <a:lnTo>
                    <a:pt x="9300" y="0"/>
                  </a:lnTo>
                  <a:lnTo>
                    <a:pt x="9300" y="0"/>
                  </a:lnTo>
                  <a:lnTo>
                    <a:pt x="9524" y="0"/>
                  </a:lnTo>
                  <a:lnTo>
                    <a:pt x="9524" y="0"/>
                  </a:lnTo>
                  <a:lnTo>
                    <a:pt x="9750" y="0"/>
                  </a:lnTo>
                  <a:lnTo>
                    <a:pt x="9676" y="0"/>
                  </a:lnTo>
                  <a:lnTo>
                    <a:pt x="9676" y="0"/>
                  </a:lnTo>
                  <a:lnTo>
                    <a:pt x="9902" y="0"/>
                  </a:lnTo>
                  <a:lnTo>
                    <a:pt x="9902" y="0"/>
                  </a:lnTo>
                  <a:lnTo>
                    <a:pt x="9750" y="0"/>
                  </a:lnTo>
                  <a:lnTo>
                    <a:pt x="9750" y="0"/>
                  </a:lnTo>
                  <a:lnTo>
                    <a:pt x="9524" y="0"/>
                  </a:lnTo>
                  <a:lnTo>
                    <a:pt x="9524" y="0"/>
                  </a:lnTo>
                  <a:lnTo>
                    <a:pt x="9300" y="0"/>
                  </a:lnTo>
                  <a:lnTo>
                    <a:pt x="9223" y="0"/>
                  </a:lnTo>
                  <a:lnTo>
                    <a:pt x="9300" y="0"/>
                  </a:lnTo>
                  <a:lnTo>
                    <a:pt x="9149" y="0"/>
                  </a:lnTo>
                  <a:lnTo>
                    <a:pt x="9149" y="0"/>
                  </a:lnTo>
                  <a:lnTo>
                    <a:pt x="8851" y="0"/>
                  </a:lnTo>
                  <a:lnTo>
                    <a:pt x="8626" y="0"/>
                  </a:lnTo>
                  <a:lnTo>
                    <a:pt x="8927" y="0"/>
                  </a:lnTo>
                  <a:lnTo>
                    <a:pt x="8927" y="0"/>
                  </a:lnTo>
                  <a:lnTo>
                    <a:pt x="8249" y="0"/>
                  </a:lnTo>
                  <a:lnTo>
                    <a:pt x="8551" y="0"/>
                  </a:lnTo>
                  <a:lnTo>
                    <a:pt x="8474" y="0"/>
                  </a:lnTo>
                  <a:lnTo>
                    <a:pt x="8626" y="0"/>
                  </a:lnTo>
                  <a:lnTo>
                    <a:pt x="8626" y="0"/>
                  </a:lnTo>
                  <a:lnTo>
                    <a:pt x="8474" y="0"/>
                  </a:lnTo>
                  <a:lnTo>
                    <a:pt x="8474" y="0"/>
                  </a:lnTo>
                  <a:lnTo>
                    <a:pt x="8626" y="0"/>
                  </a:lnTo>
                  <a:lnTo>
                    <a:pt x="9001" y="0"/>
                  </a:lnTo>
                  <a:lnTo>
                    <a:pt x="9223" y="0"/>
                  </a:lnTo>
                  <a:lnTo>
                    <a:pt x="9750" y="0"/>
                  </a:lnTo>
                  <a:lnTo>
                    <a:pt x="10123" y="0"/>
                  </a:lnTo>
                  <a:lnTo>
                    <a:pt x="10051" y="0"/>
                  </a:lnTo>
                  <a:lnTo>
                    <a:pt x="11174" y="0"/>
                  </a:lnTo>
                  <a:lnTo>
                    <a:pt x="11626" y="0"/>
                  </a:lnTo>
                  <a:lnTo>
                    <a:pt x="11626" y="0"/>
                  </a:lnTo>
                  <a:lnTo>
                    <a:pt x="11850" y="0"/>
                  </a:lnTo>
                  <a:lnTo>
                    <a:pt x="12002" y="0"/>
                  </a:lnTo>
                  <a:lnTo>
                    <a:pt x="12002" y="0"/>
                  </a:lnTo>
                  <a:lnTo>
                    <a:pt x="12901" y="0"/>
                  </a:lnTo>
                  <a:lnTo>
                    <a:pt x="12977" y="0"/>
                  </a:lnTo>
                  <a:lnTo>
                    <a:pt x="13124" y="0"/>
                  </a:lnTo>
                  <a:lnTo>
                    <a:pt x="13274" y="0"/>
                  </a:lnTo>
                  <a:lnTo>
                    <a:pt x="13424" y="0"/>
                  </a:lnTo>
                  <a:lnTo>
                    <a:pt x="13725" y="0"/>
                  </a:lnTo>
                  <a:lnTo>
                    <a:pt x="14174" y="0"/>
                  </a:lnTo>
                  <a:lnTo>
                    <a:pt x="14174" y="0"/>
                  </a:lnTo>
                  <a:lnTo>
                    <a:pt x="14400" y="0"/>
                  </a:lnTo>
                  <a:lnTo>
                    <a:pt x="15223" y="0"/>
                  </a:lnTo>
                  <a:lnTo>
                    <a:pt x="15900" y="0"/>
                  </a:lnTo>
                  <a:lnTo>
                    <a:pt x="15900" y="0"/>
                  </a:lnTo>
                  <a:lnTo>
                    <a:pt x="16349" y="0"/>
                  </a:lnTo>
                  <a:lnTo>
                    <a:pt x="17625" y="0"/>
                  </a:lnTo>
                  <a:lnTo>
                    <a:pt x="17774" y="0"/>
                  </a:lnTo>
                  <a:lnTo>
                    <a:pt x="17998" y="0"/>
                  </a:lnTo>
                  <a:lnTo>
                    <a:pt x="19348" y="0"/>
                  </a:lnTo>
                  <a:lnTo>
                    <a:pt x="19348" y="0"/>
                  </a:lnTo>
                  <a:lnTo>
                    <a:pt x="19724" y="0"/>
                  </a:lnTo>
                  <a:lnTo>
                    <a:pt x="20097" y="0"/>
                  </a:lnTo>
                  <a:lnTo>
                    <a:pt x="20097" y="0"/>
                  </a:lnTo>
                  <a:lnTo>
                    <a:pt x="20549" y="0"/>
                  </a:lnTo>
                  <a:lnTo>
                    <a:pt x="20849" y="0"/>
                  </a:lnTo>
                  <a:lnTo>
                    <a:pt x="20849" y="0"/>
                  </a:lnTo>
                  <a:lnTo>
                    <a:pt x="20996" y="0"/>
                  </a:lnTo>
                  <a:lnTo>
                    <a:pt x="20775" y="0"/>
                  </a:lnTo>
                  <a:lnTo>
                    <a:pt x="20624" y="0"/>
                  </a:lnTo>
                  <a:lnTo>
                    <a:pt x="20549" y="0"/>
                  </a:lnTo>
                  <a:lnTo>
                    <a:pt x="20922" y="0"/>
                  </a:lnTo>
                  <a:lnTo>
                    <a:pt x="21147" y="0"/>
                  </a:lnTo>
                  <a:lnTo>
                    <a:pt x="21223" y="0"/>
                  </a:lnTo>
                  <a:lnTo>
                    <a:pt x="21147" y="0"/>
                  </a:lnTo>
                  <a:lnTo>
                    <a:pt x="21297" y="0"/>
                  </a:lnTo>
                  <a:lnTo>
                    <a:pt x="21523" y="0"/>
                  </a:lnTo>
                  <a:lnTo>
                    <a:pt x="21373" y="0"/>
                  </a:lnTo>
                  <a:lnTo>
                    <a:pt x="21297" y="0"/>
                  </a:lnTo>
                  <a:lnTo>
                    <a:pt x="20922" y="0"/>
                  </a:lnTo>
                  <a:lnTo>
                    <a:pt x="20775" y="0"/>
                  </a:lnTo>
                  <a:lnTo>
                    <a:pt x="20849" y="0"/>
                  </a:lnTo>
                  <a:lnTo>
                    <a:pt x="21147" y="0"/>
                  </a:lnTo>
                  <a:lnTo>
                    <a:pt x="21147" y="0"/>
                  </a:lnTo>
                  <a:lnTo>
                    <a:pt x="20996" y="0"/>
                  </a:lnTo>
                  <a:lnTo>
                    <a:pt x="21147" y="0"/>
                  </a:lnTo>
                  <a:lnTo>
                    <a:pt x="21223" y="0"/>
                  </a:lnTo>
                  <a:lnTo>
                    <a:pt x="21147" y="0"/>
                  </a:lnTo>
                  <a:lnTo>
                    <a:pt x="21373" y="0"/>
                  </a:lnTo>
                  <a:lnTo>
                    <a:pt x="21297" y="0"/>
                  </a:lnTo>
                  <a:lnTo>
                    <a:pt x="21223" y="0"/>
                  </a:lnTo>
                  <a:lnTo>
                    <a:pt x="21223" y="0"/>
                  </a:lnTo>
                  <a:lnTo>
                    <a:pt x="21373" y="0"/>
                  </a:lnTo>
                  <a:lnTo>
                    <a:pt x="21147" y="0"/>
                  </a:lnTo>
                  <a:lnTo>
                    <a:pt x="20996" y="0"/>
                  </a:lnTo>
                  <a:lnTo>
                    <a:pt x="21223" y="0"/>
                  </a:lnTo>
                  <a:lnTo>
                    <a:pt x="21147" y="0"/>
                  </a:lnTo>
                  <a:lnTo>
                    <a:pt x="21147" y="0"/>
                  </a:lnTo>
                  <a:lnTo>
                    <a:pt x="21147" y="0"/>
                  </a:lnTo>
                  <a:lnTo>
                    <a:pt x="21600" y="0"/>
                  </a:lnTo>
                  <a:lnTo>
                    <a:pt x="21373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523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0" name="曲线"/>
            <p:cNvSpPr>
              <a:spLocks/>
            </p:cNvSpPr>
            <p:nvPr/>
          </p:nvSpPr>
          <p:spPr>
            <a:xfrm>
              <a:off x="2758802" y="3517103"/>
              <a:ext cx="17500" cy="188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092" y="0"/>
                  </a:moveTo>
                  <a:lnTo>
                    <a:pt x="5386" y="0"/>
                  </a:lnTo>
                  <a:lnTo>
                    <a:pt x="4844" y="0"/>
                  </a:lnTo>
                  <a:lnTo>
                    <a:pt x="1624" y="0"/>
                  </a:lnTo>
                  <a:lnTo>
                    <a:pt x="0" y="0"/>
                  </a:lnTo>
                  <a:lnTo>
                    <a:pt x="1081" y="0"/>
                  </a:lnTo>
                  <a:lnTo>
                    <a:pt x="2705" y="0"/>
                  </a:lnTo>
                  <a:lnTo>
                    <a:pt x="4328" y="0"/>
                  </a:lnTo>
                  <a:lnTo>
                    <a:pt x="9717" y="0"/>
                  </a:lnTo>
                  <a:lnTo>
                    <a:pt x="15104" y="0"/>
                  </a:lnTo>
                  <a:lnTo>
                    <a:pt x="17269" y="0"/>
                  </a:lnTo>
                  <a:lnTo>
                    <a:pt x="18352" y="0"/>
                  </a:lnTo>
                  <a:lnTo>
                    <a:pt x="17810" y="0"/>
                  </a:lnTo>
                  <a:lnTo>
                    <a:pt x="19949" y="0"/>
                  </a:lnTo>
                  <a:lnTo>
                    <a:pt x="20491" y="0"/>
                  </a:lnTo>
                  <a:lnTo>
                    <a:pt x="20491" y="0"/>
                  </a:lnTo>
                  <a:lnTo>
                    <a:pt x="21033" y="0"/>
                  </a:lnTo>
                  <a:lnTo>
                    <a:pt x="21033" y="0"/>
                  </a:lnTo>
                  <a:lnTo>
                    <a:pt x="21574" y="0"/>
                  </a:lnTo>
                  <a:lnTo>
                    <a:pt x="20491" y="0"/>
                  </a:lnTo>
                  <a:lnTo>
                    <a:pt x="18866" y="0"/>
                  </a:lnTo>
                  <a:lnTo>
                    <a:pt x="17269" y="0"/>
                  </a:lnTo>
                  <a:lnTo>
                    <a:pt x="17269" y="0"/>
                  </a:lnTo>
                  <a:lnTo>
                    <a:pt x="14563" y="0"/>
                  </a:lnTo>
                  <a:lnTo>
                    <a:pt x="12396" y="0"/>
                  </a:lnTo>
                  <a:lnTo>
                    <a:pt x="809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1" name="曲线"/>
            <p:cNvSpPr>
              <a:spLocks/>
            </p:cNvSpPr>
            <p:nvPr/>
          </p:nvSpPr>
          <p:spPr>
            <a:xfrm>
              <a:off x="2712042" y="3554237"/>
              <a:ext cx="27985" cy="2506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2492" y="0"/>
                  </a:moveTo>
                  <a:lnTo>
                    <a:pt x="12153" y="0"/>
                  </a:lnTo>
                  <a:lnTo>
                    <a:pt x="10800" y="0"/>
                  </a:lnTo>
                  <a:lnTo>
                    <a:pt x="10121" y="0"/>
                  </a:lnTo>
                  <a:lnTo>
                    <a:pt x="6753" y="0"/>
                  </a:lnTo>
                  <a:lnTo>
                    <a:pt x="4723" y="0"/>
                  </a:lnTo>
                  <a:lnTo>
                    <a:pt x="3722" y="0"/>
                  </a:lnTo>
                  <a:lnTo>
                    <a:pt x="1353" y="0"/>
                  </a:lnTo>
                  <a:lnTo>
                    <a:pt x="0" y="0"/>
                  </a:lnTo>
                  <a:lnTo>
                    <a:pt x="675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3383" y="0"/>
                  </a:lnTo>
                  <a:lnTo>
                    <a:pt x="3383" y="0"/>
                  </a:lnTo>
                  <a:lnTo>
                    <a:pt x="4723" y="0"/>
                  </a:lnTo>
                  <a:lnTo>
                    <a:pt x="5738" y="0"/>
                  </a:lnTo>
                  <a:lnTo>
                    <a:pt x="8107" y="0"/>
                  </a:lnTo>
                  <a:lnTo>
                    <a:pt x="9784" y="0"/>
                  </a:lnTo>
                  <a:lnTo>
                    <a:pt x="10121" y="0"/>
                  </a:lnTo>
                  <a:lnTo>
                    <a:pt x="10800" y="0"/>
                  </a:lnTo>
                  <a:lnTo>
                    <a:pt x="11476" y="0"/>
                  </a:lnTo>
                  <a:lnTo>
                    <a:pt x="13153" y="0"/>
                  </a:lnTo>
                  <a:lnTo>
                    <a:pt x="14168" y="0"/>
                  </a:lnTo>
                  <a:lnTo>
                    <a:pt x="15861" y="0"/>
                  </a:lnTo>
                  <a:lnTo>
                    <a:pt x="17199" y="0"/>
                  </a:lnTo>
                  <a:lnTo>
                    <a:pt x="18892" y="0"/>
                  </a:lnTo>
                  <a:lnTo>
                    <a:pt x="19230" y="0"/>
                  </a:lnTo>
                  <a:lnTo>
                    <a:pt x="18553" y="0"/>
                  </a:lnTo>
                  <a:lnTo>
                    <a:pt x="18215" y="0"/>
                  </a:lnTo>
                  <a:lnTo>
                    <a:pt x="19907" y="0"/>
                  </a:lnTo>
                  <a:lnTo>
                    <a:pt x="21582" y="0"/>
                  </a:lnTo>
                  <a:lnTo>
                    <a:pt x="21582" y="0"/>
                  </a:lnTo>
                  <a:lnTo>
                    <a:pt x="20246" y="0"/>
                  </a:lnTo>
                  <a:lnTo>
                    <a:pt x="18215" y="0"/>
                  </a:lnTo>
                  <a:lnTo>
                    <a:pt x="16538" y="0"/>
                  </a:lnTo>
                  <a:lnTo>
                    <a:pt x="15184" y="0"/>
                  </a:lnTo>
                  <a:lnTo>
                    <a:pt x="14846" y="0"/>
                  </a:lnTo>
                  <a:lnTo>
                    <a:pt x="13830" y="0"/>
                  </a:lnTo>
                  <a:lnTo>
                    <a:pt x="1249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2" name="曲线"/>
            <p:cNvSpPr>
              <a:spLocks/>
            </p:cNvSpPr>
            <p:nvPr/>
          </p:nvSpPr>
          <p:spPr>
            <a:xfrm>
              <a:off x="3240776" y="2749324"/>
              <a:ext cx="87861" cy="6928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736" y="0"/>
                  </a:moveTo>
                  <a:lnTo>
                    <a:pt x="7526" y="0"/>
                  </a:lnTo>
                  <a:lnTo>
                    <a:pt x="7203" y="0"/>
                  </a:lnTo>
                  <a:lnTo>
                    <a:pt x="6663" y="0"/>
                  </a:lnTo>
                  <a:lnTo>
                    <a:pt x="6448" y="0"/>
                  </a:lnTo>
                  <a:lnTo>
                    <a:pt x="5913" y="0"/>
                  </a:lnTo>
                  <a:lnTo>
                    <a:pt x="5482" y="0"/>
                  </a:lnTo>
                  <a:lnTo>
                    <a:pt x="5266" y="0"/>
                  </a:lnTo>
                  <a:lnTo>
                    <a:pt x="4517" y="0"/>
                  </a:lnTo>
                  <a:lnTo>
                    <a:pt x="3229" y="0"/>
                  </a:lnTo>
                  <a:lnTo>
                    <a:pt x="1185" y="0"/>
                  </a:lnTo>
                  <a:lnTo>
                    <a:pt x="1293" y="0"/>
                  </a:lnTo>
                  <a:lnTo>
                    <a:pt x="5" y="0"/>
                  </a:lnTo>
                  <a:lnTo>
                    <a:pt x="111" y="0"/>
                  </a:lnTo>
                  <a:lnTo>
                    <a:pt x="543" y="0"/>
                  </a:lnTo>
                  <a:lnTo>
                    <a:pt x="970" y="0"/>
                  </a:lnTo>
                  <a:lnTo>
                    <a:pt x="1508" y="0"/>
                  </a:lnTo>
                  <a:lnTo>
                    <a:pt x="2151" y="0"/>
                  </a:lnTo>
                  <a:lnTo>
                    <a:pt x="2905" y="0"/>
                  </a:lnTo>
                  <a:lnTo>
                    <a:pt x="3762" y="0"/>
                  </a:lnTo>
                  <a:lnTo>
                    <a:pt x="3871" y="0"/>
                  </a:lnTo>
                  <a:lnTo>
                    <a:pt x="4624" y="0"/>
                  </a:lnTo>
                  <a:lnTo>
                    <a:pt x="4624" y="0"/>
                  </a:lnTo>
                  <a:lnTo>
                    <a:pt x="3871" y="0"/>
                  </a:lnTo>
                  <a:lnTo>
                    <a:pt x="3871" y="0"/>
                  </a:lnTo>
                  <a:lnTo>
                    <a:pt x="3336" y="0"/>
                  </a:lnTo>
                  <a:lnTo>
                    <a:pt x="3336" y="0"/>
                  </a:lnTo>
                  <a:lnTo>
                    <a:pt x="3871" y="0"/>
                  </a:lnTo>
                  <a:lnTo>
                    <a:pt x="4409" y="0"/>
                  </a:lnTo>
                  <a:lnTo>
                    <a:pt x="4517" y="0"/>
                  </a:lnTo>
                  <a:lnTo>
                    <a:pt x="5590" y="0"/>
                  </a:lnTo>
                  <a:lnTo>
                    <a:pt x="6663" y="0"/>
                  </a:lnTo>
                  <a:lnTo>
                    <a:pt x="7736" y="0"/>
                  </a:lnTo>
                  <a:lnTo>
                    <a:pt x="8060" y="0"/>
                  </a:lnTo>
                  <a:lnTo>
                    <a:pt x="9030" y="0"/>
                  </a:lnTo>
                  <a:lnTo>
                    <a:pt x="9672" y="0"/>
                  </a:lnTo>
                  <a:lnTo>
                    <a:pt x="10427" y="0"/>
                  </a:lnTo>
                  <a:lnTo>
                    <a:pt x="10427" y="0"/>
                  </a:lnTo>
                  <a:lnTo>
                    <a:pt x="10745" y="0"/>
                  </a:lnTo>
                  <a:lnTo>
                    <a:pt x="11499" y="0"/>
                  </a:lnTo>
                  <a:lnTo>
                    <a:pt x="12465" y="0"/>
                  </a:lnTo>
                  <a:lnTo>
                    <a:pt x="13112" y="0"/>
                  </a:lnTo>
                  <a:lnTo>
                    <a:pt x="13538" y="0"/>
                  </a:lnTo>
                  <a:lnTo>
                    <a:pt x="14185" y="0"/>
                  </a:lnTo>
                  <a:lnTo>
                    <a:pt x="15797" y="0"/>
                  </a:lnTo>
                  <a:lnTo>
                    <a:pt x="16655" y="0"/>
                  </a:lnTo>
                  <a:lnTo>
                    <a:pt x="17409" y="0"/>
                  </a:lnTo>
                  <a:lnTo>
                    <a:pt x="17727" y="0"/>
                  </a:lnTo>
                  <a:lnTo>
                    <a:pt x="18483" y="0"/>
                  </a:lnTo>
                  <a:lnTo>
                    <a:pt x="19771" y="0"/>
                  </a:lnTo>
                  <a:lnTo>
                    <a:pt x="20521" y="0"/>
                  </a:lnTo>
                  <a:lnTo>
                    <a:pt x="21059" y="0"/>
                  </a:lnTo>
                  <a:lnTo>
                    <a:pt x="21168" y="0"/>
                  </a:lnTo>
                  <a:lnTo>
                    <a:pt x="21600" y="0"/>
                  </a:lnTo>
                  <a:lnTo>
                    <a:pt x="21384" y="0"/>
                  </a:lnTo>
                  <a:lnTo>
                    <a:pt x="21059" y="0"/>
                  </a:lnTo>
                  <a:lnTo>
                    <a:pt x="20305" y="0"/>
                  </a:lnTo>
                  <a:lnTo>
                    <a:pt x="19771" y="0"/>
                  </a:lnTo>
                  <a:lnTo>
                    <a:pt x="19771" y="0"/>
                  </a:lnTo>
                  <a:lnTo>
                    <a:pt x="19340" y="0"/>
                  </a:lnTo>
                  <a:lnTo>
                    <a:pt x="18374" y="0"/>
                  </a:lnTo>
                  <a:lnTo>
                    <a:pt x="17620" y="0"/>
                  </a:lnTo>
                  <a:lnTo>
                    <a:pt x="17086" y="0"/>
                  </a:lnTo>
                  <a:lnTo>
                    <a:pt x="16115" y="0"/>
                  </a:lnTo>
                  <a:lnTo>
                    <a:pt x="14935" y="0"/>
                  </a:lnTo>
                  <a:lnTo>
                    <a:pt x="14720" y="0"/>
                  </a:lnTo>
                  <a:lnTo>
                    <a:pt x="14185" y="0"/>
                  </a:lnTo>
                  <a:lnTo>
                    <a:pt x="13112" y="0"/>
                  </a:lnTo>
                  <a:lnTo>
                    <a:pt x="11926" y="0"/>
                  </a:lnTo>
                  <a:lnTo>
                    <a:pt x="11499" y="0"/>
                  </a:lnTo>
                  <a:lnTo>
                    <a:pt x="11176" y="0"/>
                  </a:lnTo>
                  <a:lnTo>
                    <a:pt x="10961" y="0"/>
                  </a:lnTo>
                  <a:lnTo>
                    <a:pt x="10319" y="0"/>
                  </a:lnTo>
                  <a:lnTo>
                    <a:pt x="9030" y="0"/>
                  </a:lnTo>
                  <a:lnTo>
                    <a:pt x="8599" y="0"/>
                  </a:lnTo>
                  <a:lnTo>
                    <a:pt x="816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3" name="曲线"/>
            <p:cNvSpPr>
              <a:spLocks/>
            </p:cNvSpPr>
            <p:nvPr/>
          </p:nvSpPr>
          <p:spPr>
            <a:xfrm>
              <a:off x="3240776" y="2749324"/>
              <a:ext cx="87861" cy="6928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736" y="0"/>
                  </a:moveTo>
                  <a:lnTo>
                    <a:pt x="7526" y="0"/>
                  </a:lnTo>
                  <a:lnTo>
                    <a:pt x="7203" y="0"/>
                  </a:lnTo>
                  <a:lnTo>
                    <a:pt x="6663" y="0"/>
                  </a:lnTo>
                  <a:lnTo>
                    <a:pt x="6448" y="0"/>
                  </a:lnTo>
                  <a:lnTo>
                    <a:pt x="5913" y="0"/>
                  </a:lnTo>
                  <a:lnTo>
                    <a:pt x="5482" y="0"/>
                  </a:lnTo>
                  <a:lnTo>
                    <a:pt x="5266" y="0"/>
                  </a:lnTo>
                  <a:lnTo>
                    <a:pt x="4517" y="0"/>
                  </a:lnTo>
                  <a:lnTo>
                    <a:pt x="3229" y="0"/>
                  </a:lnTo>
                  <a:lnTo>
                    <a:pt x="1185" y="0"/>
                  </a:lnTo>
                  <a:lnTo>
                    <a:pt x="1293" y="0"/>
                  </a:lnTo>
                  <a:lnTo>
                    <a:pt x="5" y="0"/>
                  </a:lnTo>
                  <a:lnTo>
                    <a:pt x="111" y="0"/>
                  </a:lnTo>
                  <a:lnTo>
                    <a:pt x="543" y="0"/>
                  </a:lnTo>
                  <a:lnTo>
                    <a:pt x="970" y="0"/>
                  </a:lnTo>
                  <a:lnTo>
                    <a:pt x="1508" y="0"/>
                  </a:lnTo>
                  <a:lnTo>
                    <a:pt x="2151" y="0"/>
                  </a:lnTo>
                  <a:lnTo>
                    <a:pt x="2905" y="0"/>
                  </a:lnTo>
                  <a:lnTo>
                    <a:pt x="3762" y="0"/>
                  </a:lnTo>
                  <a:lnTo>
                    <a:pt x="3871" y="0"/>
                  </a:lnTo>
                  <a:lnTo>
                    <a:pt x="4624" y="0"/>
                  </a:lnTo>
                  <a:lnTo>
                    <a:pt x="4624" y="0"/>
                  </a:lnTo>
                  <a:lnTo>
                    <a:pt x="3871" y="0"/>
                  </a:lnTo>
                  <a:lnTo>
                    <a:pt x="3871" y="0"/>
                  </a:lnTo>
                  <a:lnTo>
                    <a:pt x="3336" y="0"/>
                  </a:lnTo>
                  <a:lnTo>
                    <a:pt x="3336" y="0"/>
                  </a:lnTo>
                  <a:lnTo>
                    <a:pt x="3871" y="0"/>
                  </a:lnTo>
                  <a:lnTo>
                    <a:pt x="4409" y="0"/>
                  </a:lnTo>
                  <a:lnTo>
                    <a:pt x="4517" y="0"/>
                  </a:lnTo>
                  <a:lnTo>
                    <a:pt x="5590" y="0"/>
                  </a:lnTo>
                  <a:lnTo>
                    <a:pt x="6663" y="0"/>
                  </a:lnTo>
                  <a:lnTo>
                    <a:pt x="7736" y="0"/>
                  </a:lnTo>
                  <a:lnTo>
                    <a:pt x="8060" y="0"/>
                  </a:lnTo>
                  <a:lnTo>
                    <a:pt x="9030" y="0"/>
                  </a:lnTo>
                  <a:lnTo>
                    <a:pt x="9672" y="0"/>
                  </a:lnTo>
                  <a:lnTo>
                    <a:pt x="10427" y="0"/>
                  </a:lnTo>
                  <a:lnTo>
                    <a:pt x="10427" y="0"/>
                  </a:lnTo>
                  <a:lnTo>
                    <a:pt x="10745" y="0"/>
                  </a:lnTo>
                  <a:lnTo>
                    <a:pt x="11499" y="0"/>
                  </a:lnTo>
                  <a:lnTo>
                    <a:pt x="12465" y="0"/>
                  </a:lnTo>
                  <a:lnTo>
                    <a:pt x="13112" y="0"/>
                  </a:lnTo>
                  <a:lnTo>
                    <a:pt x="13538" y="0"/>
                  </a:lnTo>
                  <a:lnTo>
                    <a:pt x="14185" y="0"/>
                  </a:lnTo>
                  <a:lnTo>
                    <a:pt x="15797" y="0"/>
                  </a:lnTo>
                  <a:lnTo>
                    <a:pt x="16655" y="0"/>
                  </a:lnTo>
                  <a:lnTo>
                    <a:pt x="17409" y="0"/>
                  </a:lnTo>
                  <a:lnTo>
                    <a:pt x="17727" y="0"/>
                  </a:lnTo>
                  <a:lnTo>
                    <a:pt x="18483" y="0"/>
                  </a:lnTo>
                  <a:lnTo>
                    <a:pt x="19771" y="0"/>
                  </a:lnTo>
                  <a:lnTo>
                    <a:pt x="20521" y="0"/>
                  </a:lnTo>
                  <a:lnTo>
                    <a:pt x="21059" y="0"/>
                  </a:lnTo>
                  <a:lnTo>
                    <a:pt x="21168" y="0"/>
                  </a:lnTo>
                  <a:lnTo>
                    <a:pt x="21600" y="0"/>
                  </a:lnTo>
                  <a:lnTo>
                    <a:pt x="21384" y="0"/>
                  </a:lnTo>
                  <a:lnTo>
                    <a:pt x="21059" y="0"/>
                  </a:lnTo>
                  <a:lnTo>
                    <a:pt x="20305" y="0"/>
                  </a:lnTo>
                  <a:lnTo>
                    <a:pt x="19771" y="0"/>
                  </a:lnTo>
                  <a:lnTo>
                    <a:pt x="19771" y="0"/>
                  </a:lnTo>
                  <a:lnTo>
                    <a:pt x="19340" y="0"/>
                  </a:lnTo>
                  <a:lnTo>
                    <a:pt x="18374" y="0"/>
                  </a:lnTo>
                  <a:lnTo>
                    <a:pt x="17620" y="0"/>
                  </a:lnTo>
                  <a:lnTo>
                    <a:pt x="17086" y="0"/>
                  </a:lnTo>
                  <a:lnTo>
                    <a:pt x="16115" y="0"/>
                  </a:lnTo>
                  <a:lnTo>
                    <a:pt x="14935" y="0"/>
                  </a:lnTo>
                  <a:lnTo>
                    <a:pt x="14720" y="0"/>
                  </a:lnTo>
                  <a:lnTo>
                    <a:pt x="14185" y="0"/>
                  </a:lnTo>
                  <a:lnTo>
                    <a:pt x="13112" y="0"/>
                  </a:lnTo>
                  <a:lnTo>
                    <a:pt x="11926" y="0"/>
                  </a:lnTo>
                  <a:lnTo>
                    <a:pt x="11499" y="0"/>
                  </a:lnTo>
                  <a:lnTo>
                    <a:pt x="11176" y="0"/>
                  </a:lnTo>
                  <a:lnTo>
                    <a:pt x="10961" y="0"/>
                  </a:lnTo>
                  <a:lnTo>
                    <a:pt x="10319" y="0"/>
                  </a:lnTo>
                  <a:lnTo>
                    <a:pt x="9030" y="0"/>
                  </a:lnTo>
                  <a:lnTo>
                    <a:pt x="8599" y="0"/>
                  </a:lnTo>
                  <a:lnTo>
                    <a:pt x="816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4" name="曲线"/>
            <p:cNvSpPr>
              <a:spLocks/>
            </p:cNvSpPr>
            <p:nvPr/>
          </p:nvSpPr>
          <p:spPr>
            <a:xfrm>
              <a:off x="2869344" y="2690912"/>
              <a:ext cx="59019" cy="158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119" y="0"/>
                  </a:moveTo>
                  <a:cubicBezTo>
                    <a:pt x="17119" y="0"/>
                    <a:pt x="13123" y="0"/>
                    <a:pt x="12321" y="0"/>
                  </a:cubicBezTo>
                  <a:cubicBezTo>
                    <a:pt x="11517" y="0"/>
                    <a:pt x="10562" y="0"/>
                    <a:pt x="10562" y="0"/>
                  </a:cubicBezTo>
                  <a:lnTo>
                    <a:pt x="5602" y="0"/>
                  </a:lnTo>
                  <a:lnTo>
                    <a:pt x="5762" y="0"/>
                  </a:lnTo>
                  <a:cubicBezTo>
                    <a:pt x="5922" y="0"/>
                    <a:pt x="1765" y="0"/>
                    <a:pt x="167" y="0"/>
                  </a:cubicBezTo>
                  <a:lnTo>
                    <a:pt x="167" y="0"/>
                  </a:lnTo>
                  <a:lnTo>
                    <a:pt x="7" y="0"/>
                  </a:lnTo>
                  <a:lnTo>
                    <a:pt x="648" y="0"/>
                  </a:lnTo>
                  <a:lnTo>
                    <a:pt x="802" y="0"/>
                  </a:lnTo>
                  <a:lnTo>
                    <a:pt x="1444" y="0"/>
                  </a:lnTo>
                  <a:lnTo>
                    <a:pt x="1765" y="0"/>
                  </a:lnTo>
                  <a:lnTo>
                    <a:pt x="3041" y="0"/>
                  </a:lnTo>
                  <a:lnTo>
                    <a:pt x="3523" y="0"/>
                  </a:lnTo>
                  <a:lnTo>
                    <a:pt x="4165" y="0"/>
                  </a:lnTo>
                  <a:lnTo>
                    <a:pt x="4960" y="0"/>
                  </a:lnTo>
                  <a:lnTo>
                    <a:pt x="6726" y="0"/>
                  </a:lnTo>
                  <a:lnTo>
                    <a:pt x="7520" y="0"/>
                  </a:lnTo>
                  <a:lnTo>
                    <a:pt x="8965" y="0"/>
                  </a:lnTo>
                  <a:lnTo>
                    <a:pt x="10884" y="0"/>
                  </a:lnTo>
                  <a:lnTo>
                    <a:pt x="11517" y="0"/>
                  </a:lnTo>
                  <a:lnTo>
                    <a:pt x="13918" y="0"/>
                  </a:lnTo>
                  <a:lnTo>
                    <a:pt x="14238" y="0"/>
                  </a:lnTo>
                  <a:lnTo>
                    <a:pt x="14238" y="0"/>
                  </a:lnTo>
                  <a:lnTo>
                    <a:pt x="15837" y="0"/>
                  </a:lnTo>
                  <a:lnTo>
                    <a:pt x="18236" y="0"/>
                  </a:lnTo>
                  <a:lnTo>
                    <a:pt x="19833" y="0"/>
                  </a:lnTo>
                  <a:lnTo>
                    <a:pt x="21438" y="0"/>
                  </a:lnTo>
                  <a:lnTo>
                    <a:pt x="21600" y="0"/>
                  </a:lnTo>
                  <a:lnTo>
                    <a:pt x="20956" y="0"/>
                  </a:lnTo>
                  <a:lnTo>
                    <a:pt x="19833" y="0"/>
                  </a:lnTo>
                  <a:lnTo>
                    <a:pt x="20155" y="0"/>
                  </a:lnTo>
                  <a:cubicBezTo>
                    <a:pt x="20086" y="0"/>
                    <a:pt x="19825" y="0"/>
                    <a:pt x="19528" y="0"/>
                  </a:cubicBezTo>
                  <a:cubicBezTo>
                    <a:pt x="19161" y="0"/>
                    <a:pt x="18733" y="0"/>
                    <a:pt x="18556" y="0"/>
                  </a:cubicBezTo>
                  <a:cubicBezTo>
                    <a:pt x="18236" y="0"/>
                    <a:pt x="17119" y="0"/>
                    <a:pt x="17119" y="0"/>
                  </a:cubicBez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5" name="曲线"/>
            <p:cNvSpPr>
              <a:spLocks/>
            </p:cNvSpPr>
            <p:nvPr/>
          </p:nvSpPr>
          <p:spPr>
            <a:xfrm>
              <a:off x="2907813" y="2703836"/>
              <a:ext cx="2191" cy="21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</a:path>
              </a:pathLst>
            </a:custGeom>
            <a:solidFill>
              <a:srgbClr val="FFD6E1"/>
            </a:solidFill>
            <a:ln w="25" cap="rnd" cmpd="sng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96" name="曲线"/>
            <p:cNvSpPr>
              <a:spLocks/>
            </p:cNvSpPr>
            <p:nvPr/>
          </p:nvSpPr>
          <p:spPr>
            <a:xfrm>
              <a:off x="3450979" y="2869918"/>
              <a:ext cx="37152" cy="20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142" y="0"/>
                  </a:moveTo>
                  <a:lnTo>
                    <a:pt x="7113" y="0"/>
                  </a:lnTo>
                  <a:lnTo>
                    <a:pt x="3812" y="0"/>
                  </a:lnTo>
                  <a:lnTo>
                    <a:pt x="2281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0" y="0"/>
                  </a:lnTo>
                  <a:lnTo>
                    <a:pt x="1275" y="0"/>
                  </a:lnTo>
                  <a:lnTo>
                    <a:pt x="3812" y="0"/>
                  </a:lnTo>
                  <a:lnTo>
                    <a:pt x="4831" y="0"/>
                  </a:lnTo>
                  <a:lnTo>
                    <a:pt x="8389" y="0"/>
                  </a:lnTo>
                  <a:lnTo>
                    <a:pt x="10162" y="0"/>
                  </a:lnTo>
                  <a:lnTo>
                    <a:pt x="11437" y="0"/>
                  </a:lnTo>
                  <a:lnTo>
                    <a:pt x="12954" y="0"/>
                  </a:lnTo>
                  <a:lnTo>
                    <a:pt x="14229" y="0"/>
                  </a:lnTo>
                  <a:lnTo>
                    <a:pt x="16767" y="0"/>
                  </a:lnTo>
                  <a:lnTo>
                    <a:pt x="18806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19305" y="0"/>
                  </a:lnTo>
                  <a:lnTo>
                    <a:pt x="19305" y="0"/>
                  </a:lnTo>
                  <a:lnTo>
                    <a:pt x="19815" y="0"/>
                  </a:lnTo>
                  <a:lnTo>
                    <a:pt x="19305" y="0"/>
                  </a:lnTo>
                  <a:lnTo>
                    <a:pt x="18551" y="0"/>
                  </a:lnTo>
                  <a:lnTo>
                    <a:pt x="16512" y="0"/>
                  </a:lnTo>
                  <a:lnTo>
                    <a:pt x="14739" y="0"/>
                  </a:lnTo>
                  <a:lnTo>
                    <a:pt x="13464" y="0"/>
                  </a:lnTo>
                  <a:lnTo>
                    <a:pt x="10162" y="0"/>
                  </a:lnTo>
                  <a:lnTo>
                    <a:pt x="9142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7" name="曲线"/>
            <p:cNvSpPr>
              <a:spLocks/>
            </p:cNvSpPr>
            <p:nvPr/>
          </p:nvSpPr>
          <p:spPr>
            <a:xfrm>
              <a:off x="2630759" y="2693405"/>
              <a:ext cx="29300" cy="2381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856" y="0"/>
                  </a:moveTo>
                  <a:lnTo>
                    <a:pt x="11608" y="0"/>
                  </a:lnTo>
                  <a:lnTo>
                    <a:pt x="9667" y="0"/>
                  </a:lnTo>
                  <a:lnTo>
                    <a:pt x="6450" y="0"/>
                  </a:lnTo>
                  <a:lnTo>
                    <a:pt x="4834" y="0"/>
                  </a:lnTo>
                  <a:lnTo>
                    <a:pt x="3232" y="0"/>
                  </a:lnTo>
                  <a:lnTo>
                    <a:pt x="646" y="0"/>
                  </a:lnTo>
                  <a:lnTo>
                    <a:pt x="970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15" y="0"/>
                  </a:lnTo>
                  <a:lnTo>
                    <a:pt x="323" y="0"/>
                  </a:lnTo>
                  <a:lnTo>
                    <a:pt x="1939" y="0"/>
                  </a:lnTo>
                  <a:lnTo>
                    <a:pt x="2586" y="0"/>
                  </a:lnTo>
                  <a:lnTo>
                    <a:pt x="4834" y="0"/>
                  </a:lnTo>
                  <a:lnTo>
                    <a:pt x="4834" y="0"/>
                  </a:lnTo>
                  <a:lnTo>
                    <a:pt x="8067" y="0"/>
                  </a:lnTo>
                  <a:lnTo>
                    <a:pt x="10638" y="0"/>
                  </a:lnTo>
                  <a:lnTo>
                    <a:pt x="10638" y="0"/>
                  </a:lnTo>
                  <a:lnTo>
                    <a:pt x="12885" y="0"/>
                  </a:lnTo>
                  <a:lnTo>
                    <a:pt x="17089" y="0"/>
                  </a:lnTo>
                  <a:lnTo>
                    <a:pt x="19336" y="0"/>
                  </a:lnTo>
                  <a:lnTo>
                    <a:pt x="20952" y="0"/>
                  </a:lnTo>
                  <a:lnTo>
                    <a:pt x="21583" y="0"/>
                  </a:lnTo>
                  <a:lnTo>
                    <a:pt x="21583" y="0"/>
                  </a:lnTo>
                  <a:lnTo>
                    <a:pt x="21276" y="0"/>
                  </a:lnTo>
                  <a:lnTo>
                    <a:pt x="18690" y="0"/>
                  </a:lnTo>
                  <a:lnTo>
                    <a:pt x="15148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498" name="曲线"/>
            <p:cNvSpPr>
              <a:spLocks/>
            </p:cNvSpPr>
            <p:nvPr/>
          </p:nvSpPr>
          <p:spPr>
            <a:xfrm>
              <a:off x="2606719" y="2639998"/>
              <a:ext cx="48973" cy="6136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246" y="0"/>
                  </a:moveTo>
                  <a:lnTo>
                    <a:pt x="3093" y="0"/>
                  </a:lnTo>
                  <a:lnTo>
                    <a:pt x="2900" y="0"/>
                  </a:lnTo>
                  <a:lnTo>
                    <a:pt x="1934" y="0"/>
                  </a:lnTo>
                  <a:lnTo>
                    <a:pt x="588" y="0"/>
                  </a:lnTo>
                  <a:lnTo>
                    <a:pt x="9" y="0"/>
                  </a:lnTo>
                  <a:lnTo>
                    <a:pt x="202" y="0"/>
                  </a:lnTo>
                  <a:lnTo>
                    <a:pt x="588" y="0"/>
                  </a:lnTo>
                  <a:lnTo>
                    <a:pt x="967" y="0"/>
                  </a:lnTo>
                  <a:lnTo>
                    <a:pt x="1547" y="0"/>
                  </a:lnTo>
                  <a:lnTo>
                    <a:pt x="2513" y="0"/>
                  </a:lnTo>
                  <a:lnTo>
                    <a:pt x="2513" y="0"/>
                  </a:lnTo>
                  <a:lnTo>
                    <a:pt x="2127" y="0"/>
                  </a:lnTo>
                  <a:lnTo>
                    <a:pt x="967" y="0"/>
                  </a:lnTo>
                  <a:lnTo>
                    <a:pt x="1160" y="0"/>
                  </a:lnTo>
                  <a:lnTo>
                    <a:pt x="1354" y="0"/>
                  </a:lnTo>
                  <a:lnTo>
                    <a:pt x="1934" y="0"/>
                  </a:lnTo>
                  <a:lnTo>
                    <a:pt x="2513" y="0"/>
                  </a:lnTo>
                  <a:lnTo>
                    <a:pt x="2321" y="0"/>
                  </a:lnTo>
                  <a:lnTo>
                    <a:pt x="1354" y="0"/>
                  </a:lnTo>
                  <a:lnTo>
                    <a:pt x="1354" y="0"/>
                  </a:lnTo>
                  <a:lnTo>
                    <a:pt x="2900" y="0"/>
                  </a:lnTo>
                  <a:lnTo>
                    <a:pt x="3859" y="0"/>
                  </a:lnTo>
                  <a:lnTo>
                    <a:pt x="4246" y="0"/>
                  </a:lnTo>
                  <a:lnTo>
                    <a:pt x="4052" y="0"/>
                  </a:lnTo>
                  <a:lnTo>
                    <a:pt x="3093" y="0"/>
                  </a:lnTo>
                  <a:lnTo>
                    <a:pt x="2513" y="0"/>
                  </a:lnTo>
                  <a:lnTo>
                    <a:pt x="2513" y="0"/>
                  </a:lnTo>
                  <a:lnTo>
                    <a:pt x="3859" y="0"/>
                  </a:lnTo>
                  <a:lnTo>
                    <a:pt x="3278" y="0"/>
                  </a:lnTo>
                  <a:lnTo>
                    <a:pt x="4439" y="0"/>
                  </a:lnTo>
                  <a:lnTo>
                    <a:pt x="4439" y="0"/>
                  </a:lnTo>
                  <a:lnTo>
                    <a:pt x="5018" y="0"/>
                  </a:lnTo>
                  <a:lnTo>
                    <a:pt x="6171" y="0"/>
                  </a:lnTo>
                  <a:lnTo>
                    <a:pt x="6945" y="0"/>
                  </a:lnTo>
                  <a:lnTo>
                    <a:pt x="8289" y="0"/>
                  </a:lnTo>
                  <a:lnTo>
                    <a:pt x="8289" y="0"/>
                  </a:lnTo>
                  <a:lnTo>
                    <a:pt x="7717" y="0"/>
                  </a:lnTo>
                  <a:lnTo>
                    <a:pt x="7331" y="0"/>
                  </a:lnTo>
                  <a:lnTo>
                    <a:pt x="7912" y="0"/>
                  </a:lnTo>
                  <a:lnTo>
                    <a:pt x="8676" y="0"/>
                  </a:lnTo>
                  <a:lnTo>
                    <a:pt x="9062" y="0"/>
                  </a:lnTo>
                  <a:lnTo>
                    <a:pt x="10030" y="0"/>
                  </a:lnTo>
                  <a:lnTo>
                    <a:pt x="10611" y="0"/>
                  </a:lnTo>
                  <a:lnTo>
                    <a:pt x="10611" y="0"/>
                  </a:lnTo>
                  <a:lnTo>
                    <a:pt x="10795" y="0"/>
                  </a:lnTo>
                  <a:lnTo>
                    <a:pt x="11181" y="0"/>
                  </a:lnTo>
                  <a:lnTo>
                    <a:pt x="10987" y="0"/>
                  </a:lnTo>
                  <a:lnTo>
                    <a:pt x="12536" y="0"/>
                  </a:lnTo>
                  <a:lnTo>
                    <a:pt x="13493" y="0"/>
                  </a:lnTo>
                  <a:lnTo>
                    <a:pt x="14461" y="0"/>
                  </a:lnTo>
                  <a:lnTo>
                    <a:pt x="16386" y="0"/>
                  </a:lnTo>
                  <a:lnTo>
                    <a:pt x="17547" y="0"/>
                  </a:lnTo>
                  <a:lnTo>
                    <a:pt x="18892" y="0"/>
                  </a:lnTo>
                  <a:lnTo>
                    <a:pt x="19665" y="0"/>
                  </a:lnTo>
                  <a:lnTo>
                    <a:pt x="20245" y="0"/>
                  </a:lnTo>
                  <a:lnTo>
                    <a:pt x="19472" y="0"/>
                  </a:lnTo>
                  <a:lnTo>
                    <a:pt x="19278" y="0"/>
                  </a:lnTo>
                  <a:lnTo>
                    <a:pt x="21203" y="0"/>
                  </a:lnTo>
                  <a:lnTo>
                    <a:pt x="21590" y="0"/>
                  </a:lnTo>
                  <a:lnTo>
                    <a:pt x="20826" y="0"/>
                  </a:lnTo>
                  <a:lnTo>
                    <a:pt x="19278" y="0"/>
                  </a:lnTo>
                  <a:lnTo>
                    <a:pt x="18698" y="0"/>
                  </a:lnTo>
                  <a:lnTo>
                    <a:pt x="19472" y="0"/>
                  </a:lnTo>
                  <a:lnTo>
                    <a:pt x="19278" y="0"/>
                  </a:lnTo>
                  <a:lnTo>
                    <a:pt x="18892" y="0"/>
                  </a:lnTo>
                  <a:lnTo>
                    <a:pt x="18698" y="0"/>
                  </a:lnTo>
                  <a:lnTo>
                    <a:pt x="19665" y="0"/>
                  </a:lnTo>
                  <a:lnTo>
                    <a:pt x="17740" y="0"/>
                  </a:lnTo>
                  <a:lnTo>
                    <a:pt x="16966" y="0"/>
                  </a:lnTo>
                  <a:lnTo>
                    <a:pt x="15998" y="0"/>
                  </a:lnTo>
                  <a:lnTo>
                    <a:pt x="15041" y="0"/>
                  </a:lnTo>
                  <a:lnTo>
                    <a:pt x="14653" y="0"/>
                  </a:lnTo>
                  <a:lnTo>
                    <a:pt x="12728" y="0"/>
                  </a:lnTo>
                  <a:lnTo>
                    <a:pt x="12536" y="0"/>
                  </a:lnTo>
                  <a:lnTo>
                    <a:pt x="13116" y="0"/>
                  </a:lnTo>
                  <a:lnTo>
                    <a:pt x="11761" y="0"/>
                  </a:lnTo>
                  <a:lnTo>
                    <a:pt x="10223" y="0"/>
                  </a:lnTo>
                  <a:lnTo>
                    <a:pt x="10030" y="0"/>
                  </a:lnTo>
                  <a:lnTo>
                    <a:pt x="8289" y="0"/>
                  </a:lnTo>
                  <a:lnTo>
                    <a:pt x="8105" y="0"/>
                  </a:lnTo>
                  <a:lnTo>
                    <a:pt x="6945" y="0"/>
                  </a:lnTo>
                  <a:lnTo>
                    <a:pt x="6171" y="0"/>
                  </a:lnTo>
                  <a:lnTo>
                    <a:pt x="5212" y="0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06" name="组合"/>
          <p:cNvGrpSpPr>
            <a:grpSpLocks/>
          </p:cNvGrpSpPr>
          <p:nvPr/>
        </p:nvGrpSpPr>
        <p:grpSpPr>
          <a:xfrm>
            <a:off x="7771351" y="1698225"/>
            <a:ext cx="338852" cy="2014657"/>
            <a:chOff x="7771351" y="1698225"/>
            <a:chExt cx="338852" cy="2014657"/>
          </a:xfrm>
        </p:grpSpPr>
        <p:sp>
          <p:nvSpPr>
            <p:cNvPr id="500" name="曲线"/>
            <p:cNvSpPr>
              <a:spLocks/>
            </p:cNvSpPr>
            <p:nvPr/>
          </p:nvSpPr>
          <p:spPr>
            <a:xfrm>
              <a:off x="7771351" y="1698225"/>
              <a:ext cx="338852" cy="201465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78" y="0"/>
                  </a:moveTo>
                  <a:lnTo>
                    <a:pt x="21078" y="0"/>
                  </a:lnTo>
                  <a:lnTo>
                    <a:pt x="517" y="0"/>
                  </a:lnTo>
                  <a:lnTo>
                    <a:pt x="517" y="0"/>
                  </a:lnTo>
                </a:path>
                <a:path w="21600" h="21600">
                  <a:moveTo>
                    <a:pt x="3" y="0"/>
                  </a:moveTo>
                  <a:lnTo>
                    <a:pt x="3" y="0"/>
                  </a:lnTo>
                  <a:lnTo>
                    <a:pt x="21595" y="0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1" name="曲线"/>
            <p:cNvSpPr>
              <a:spLocks/>
            </p:cNvSpPr>
            <p:nvPr/>
          </p:nvSpPr>
          <p:spPr>
            <a:xfrm>
              <a:off x="7779487" y="3318417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51" y="0"/>
                    <a:pt x="0" y="0"/>
                    <a:pt x="0" y="0"/>
                  </a:cubicBezTo>
                  <a:cubicBezTo>
                    <a:pt x="0" y="0"/>
                    <a:pt x="2051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rgbClr val="FF997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2" name="曲线"/>
            <p:cNvSpPr>
              <a:spLocks/>
            </p:cNvSpPr>
            <p:nvPr/>
          </p:nvSpPr>
          <p:spPr>
            <a:xfrm>
              <a:off x="7779487" y="3083985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51" y="0"/>
                    <a:pt x="0" y="0"/>
                    <a:pt x="0" y="0"/>
                  </a:cubicBezTo>
                  <a:cubicBezTo>
                    <a:pt x="0" y="0"/>
                    <a:pt x="2051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3" name="曲线"/>
            <p:cNvSpPr>
              <a:spLocks/>
            </p:cNvSpPr>
            <p:nvPr/>
          </p:nvSpPr>
          <p:spPr>
            <a:xfrm>
              <a:off x="7779487" y="2849602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26" y="0"/>
                  </a:moveTo>
                  <a:cubicBezTo>
                    <a:pt x="17001" y="0"/>
                    <a:pt x="16976" y="0"/>
                    <a:pt x="16953" y="0"/>
                  </a:cubicBezTo>
                  <a:lnTo>
                    <a:pt x="4646" y="0"/>
                  </a:lnTo>
                  <a:cubicBezTo>
                    <a:pt x="2051" y="0"/>
                    <a:pt x="0" y="0"/>
                    <a:pt x="0" y="0"/>
                  </a:cubicBezTo>
                  <a:cubicBezTo>
                    <a:pt x="0" y="0"/>
                    <a:pt x="2051" y="0"/>
                    <a:pt x="4646" y="0"/>
                  </a:cubicBezTo>
                  <a:lnTo>
                    <a:pt x="16953" y="0"/>
                  </a:lnTo>
                  <a:cubicBezTo>
                    <a:pt x="19504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702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4" name="曲线"/>
            <p:cNvSpPr>
              <a:spLocks/>
            </p:cNvSpPr>
            <p:nvPr/>
          </p:nvSpPr>
          <p:spPr>
            <a:xfrm>
              <a:off x="7779487" y="2614575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02" y="0"/>
                  </a:moveTo>
                  <a:cubicBezTo>
                    <a:pt x="2051" y="0"/>
                    <a:pt x="0" y="0"/>
                    <a:pt x="0" y="0"/>
                  </a:cubicBezTo>
                  <a:cubicBezTo>
                    <a:pt x="0" y="0"/>
                    <a:pt x="2051" y="0"/>
                    <a:pt x="4602" y="0"/>
                  </a:cubicBezTo>
                  <a:lnTo>
                    <a:pt x="16953" y="0"/>
                  </a:lnTo>
                  <a:cubicBezTo>
                    <a:pt x="19504" y="0"/>
                    <a:pt x="21596" y="0"/>
                    <a:pt x="21596" y="0"/>
                  </a:cubicBezTo>
                  <a:cubicBezTo>
                    <a:pt x="21596" y="0"/>
                    <a:pt x="19504" y="0"/>
                    <a:pt x="1695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5" name="曲线"/>
            <p:cNvSpPr>
              <a:spLocks/>
            </p:cNvSpPr>
            <p:nvPr/>
          </p:nvSpPr>
          <p:spPr>
            <a:xfrm>
              <a:off x="7779487" y="3566541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51" y="0"/>
                    <a:pt x="0" y="0"/>
                    <a:pt x="0" y="0"/>
                  </a:cubicBezTo>
                  <a:cubicBezTo>
                    <a:pt x="0" y="0"/>
                    <a:pt x="2051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rgbClr val="FF9973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15" name="组合"/>
          <p:cNvGrpSpPr>
            <a:grpSpLocks/>
          </p:cNvGrpSpPr>
          <p:nvPr/>
        </p:nvGrpSpPr>
        <p:grpSpPr>
          <a:xfrm>
            <a:off x="6752726" y="1698225"/>
            <a:ext cx="338206" cy="2014657"/>
            <a:chOff x="6752726" y="1698225"/>
            <a:chExt cx="338206" cy="2014657"/>
          </a:xfrm>
        </p:grpSpPr>
        <p:sp>
          <p:nvSpPr>
            <p:cNvPr id="507" name="曲线"/>
            <p:cNvSpPr>
              <a:spLocks/>
            </p:cNvSpPr>
            <p:nvPr/>
          </p:nvSpPr>
          <p:spPr>
            <a:xfrm>
              <a:off x="6752726" y="1698225"/>
              <a:ext cx="338206" cy="201465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121" y="0"/>
                  </a:moveTo>
                  <a:lnTo>
                    <a:pt x="21121" y="0"/>
                  </a:lnTo>
                  <a:lnTo>
                    <a:pt x="521" y="0"/>
                  </a:lnTo>
                  <a:lnTo>
                    <a:pt x="521" y="0"/>
                  </a:lnTo>
                </a:path>
                <a:path w="21600" h="21600">
                  <a:moveTo>
                    <a:pt x="3" y="0"/>
                  </a:moveTo>
                  <a:lnTo>
                    <a:pt x="3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8" name="曲线"/>
            <p:cNvSpPr>
              <a:spLocks/>
            </p:cNvSpPr>
            <p:nvPr/>
          </p:nvSpPr>
          <p:spPr>
            <a:xfrm>
              <a:off x="6760860" y="3318417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06" y="0"/>
                  </a:moveTo>
                  <a:cubicBezTo>
                    <a:pt x="2051" y="0"/>
                    <a:pt x="2" y="0"/>
                    <a:pt x="2" y="0"/>
                  </a:cubicBezTo>
                  <a:cubicBezTo>
                    <a:pt x="2" y="0"/>
                    <a:pt x="2051" y="0"/>
                    <a:pt x="4606" y="0"/>
                  </a:cubicBezTo>
                  <a:lnTo>
                    <a:pt x="16953" y="0"/>
                  </a:lnTo>
                  <a:cubicBezTo>
                    <a:pt x="19507" y="0"/>
                    <a:pt x="21600" y="0"/>
                    <a:pt x="21600" y="0"/>
                  </a:cubicBezTo>
                  <a:cubicBezTo>
                    <a:pt x="21600" y="0"/>
                    <a:pt x="19507" y="0"/>
                    <a:pt x="169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09" name="曲线"/>
            <p:cNvSpPr>
              <a:spLocks/>
            </p:cNvSpPr>
            <p:nvPr/>
          </p:nvSpPr>
          <p:spPr>
            <a:xfrm>
              <a:off x="6760860" y="3083985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06" y="0"/>
                  </a:moveTo>
                  <a:cubicBezTo>
                    <a:pt x="2051" y="0"/>
                    <a:pt x="2" y="0"/>
                    <a:pt x="2" y="0"/>
                  </a:cubicBezTo>
                  <a:cubicBezTo>
                    <a:pt x="2" y="0"/>
                    <a:pt x="2051" y="0"/>
                    <a:pt x="4606" y="0"/>
                  </a:cubicBezTo>
                  <a:lnTo>
                    <a:pt x="16953" y="0"/>
                  </a:lnTo>
                  <a:cubicBezTo>
                    <a:pt x="19507" y="0"/>
                    <a:pt x="21600" y="0"/>
                    <a:pt x="21600" y="0"/>
                  </a:cubicBezTo>
                  <a:cubicBezTo>
                    <a:pt x="21600" y="0"/>
                    <a:pt x="19507" y="0"/>
                    <a:pt x="169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0" name="曲线"/>
            <p:cNvSpPr>
              <a:spLocks/>
            </p:cNvSpPr>
            <p:nvPr/>
          </p:nvSpPr>
          <p:spPr>
            <a:xfrm>
              <a:off x="6760266" y="2849602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91" y="0"/>
                    <a:pt x="0" y="0"/>
                    <a:pt x="0" y="0"/>
                  </a:cubicBezTo>
                  <a:cubicBezTo>
                    <a:pt x="0" y="0"/>
                    <a:pt x="2091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1" name="曲线"/>
            <p:cNvSpPr>
              <a:spLocks/>
            </p:cNvSpPr>
            <p:nvPr/>
          </p:nvSpPr>
          <p:spPr>
            <a:xfrm>
              <a:off x="6760266" y="2614575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91" y="0"/>
                    <a:pt x="0" y="0"/>
                    <a:pt x="0" y="0"/>
                  </a:cubicBezTo>
                  <a:cubicBezTo>
                    <a:pt x="0" y="0"/>
                    <a:pt x="2091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2" name="曲线"/>
            <p:cNvSpPr>
              <a:spLocks/>
            </p:cNvSpPr>
            <p:nvPr/>
          </p:nvSpPr>
          <p:spPr>
            <a:xfrm>
              <a:off x="6760266" y="2380192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51" y="0"/>
                    <a:pt x="0" y="0"/>
                    <a:pt x="0" y="0"/>
                  </a:cubicBezTo>
                  <a:cubicBezTo>
                    <a:pt x="0" y="0"/>
                    <a:pt x="2051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3" name="曲线"/>
            <p:cNvSpPr>
              <a:spLocks/>
            </p:cNvSpPr>
            <p:nvPr/>
          </p:nvSpPr>
          <p:spPr>
            <a:xfrm>
              <a:off x="6760266" y="2145164"/>
              <a:ext cx="322581" cy="13879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91" y="0"/>
                    <a:pt x="0" y="0"/>
                    <a:pt x="0" y="0"/>
                  </a:cubicBezTo>
                  <a:cubicBezTo>
                    <a:pt x="0" y="0"/>
                    <a:pt x="2091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596" y="0"/>
                    <a:pt x="21596" y="0"/>
                  </a:cubicBezTo>
                  <a:cubicBezTo>
                    <a:pt x="21596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rgbClr val="00CFCC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4" name="曲线"/>
            <p:cNvSpPr>
              <a:spLocks/>
            </p:cNvSpPr>
            <p:nvPr/>
          </p:nvSpPr>
          <p:spPr>
            <a:xfrm>
              <a:off x="6760860" y="3566541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06" y="0"/>
                  </a:moveTo>
                  <a:cubicBezTo>
                    <a:pt x="2051" y="0"/>
                    <a:pt x="2" y="0"/>
                    <a:pt x="2" y="0"/>
                  </a:cubicBezTo>
                  <a:cubicBezTo>
                    <a:pt x="2" y="0"/>
                    <a:pt x="2051" y="0"/>
                    <a:pt x="4606" y="0"/>
                  </a:cubicBezTo>
                  <a:lnTo>
                    <a:pt x="16953" y="0"/>
                  </a:lnTo>
                  <a:cubicBezTo>
                    <a:pt x="19507" y="0"/>
                    <a:pt x="21600" y="0"/>
                    <a:pt x="21600" y="0"/>
                  </a:cubicBezTo>
                  <a:cubicBezTo>
                    <a:pt x="21600" y="0"/>
                    <a:pt x="19507" y="0"/>
                    <a:pt x="169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20" name="组合"/>
          <p:cNvGrpSpPr>
            <a:grpSpLocks/>
          </p:cNvGrpSpPr>
          <p:nvPr/>
        </p:nvGrpSpPr>
        <p:grpSpPr>
          <a:xfrm>
            <a:off x="5734100" y="1698225"/>
            <a:ext cx="338206" cy="2014657"/>
            <a:chOff x="5734100" y="1698225"/>
            <a:chExt cx="338206" cy="2014657"/>
          </a:xfrm>
        </p:grpSpPr>
        <p:sp>
          <p:nvSpPr>
            <p:cNvPr id="516" name="曲线"/>
            <p:cNvSpPr>
              <a:spLocks/>
            </p:cNvSpPr>
            <p:nvPr/>
          </p:nvSpPr>
          <p:spPr>
            <a:xfrm>
              <a:off x="5734100" y="1698225"/>
              <a:ext cx="338206" cy="201465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080" y="0"/>
                  </a:moveTo>
                  <a:lnTo>
                    <a:pt x="21080" y="0"/>
                  </a:lnTo>
                  <a:lnTo>
                    <a:pt x="477" y="0"/>
                  </a:lnTo>
                  <a:lnTo>
                    <a:pt x="477" y="0"/>
                  </a:lnTo>
                </a:path>
                <a:path w="21600" h="21600">
                  <a:moveTo>
                    <a:pt x="0" y="0"/>
                  </a:moveTo>
                  <a:lnTo>
                    <a:pt x="0" y="0"/>
                  </a:lnTo>
                  <a:lnTo>
                    <a:pt x="21595" y="0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FFD6E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7" name="曲线"/>
            <p:cNvSpPr>
              <a:spLocks/>
            </p:cNvSpPr>
            <p:nvPr/>
          </p:nvSpPr>
          <p:spPr>
            <a:xfrm>
              <a:off x="5741590" y="3318417"/>
              <a:ext cx="323224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36" y="0"/>
                  </a:moveTo>
                  <a:cubicBezTo>
                    <a:pt x="2091" y="0"/>
                    <a:pt x="0" y="0"/>
                    <a:pt x="0" y="0"/>
                  </a:cubicBezTo>
                  <a:cubicBezTo>
                    <a:pt x="0" y="0"/>
                    <a:pt x="2091" y="0"/>
                    <a:pt x="4636" y="0"/>
                  </a:cubicBezTo>
                  <a:lnTo>
                    <a:pt x="16959" y="0"/>
                  </a:lnTo>
                  <a:cubicBezTo>
                    <a:pt x="19507" y="0"/>
                    <a:pt x="21555" y="0"/>
                    <a:pt x="21595" y="0"/>
                  </a:cubicBezTo>
                  <a:cubicBezTo>
                    <a:pt x="21595" y="0"/>
                    <a:pt x="19507" y="0"/>
                    <a:pt x="169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8" name="曲线"/>
            <p:cNvSpPr>
              <a:spLocks/>
            </p:cNvSpPr>
            <p:nvPr/>
          </p:nvSpPr>
          <p:spPr>
            <a:xfrm>
              <a:off x="5741590" y="3083985"/>
              <a:ext cx="322581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46" y="0"/>
                  </a:moveTo>
                  <a:cubicBezTo>
                    <a:pt x="2095" y="0"/>
                    <a:pt x="0" y="0"/>
                    <a:pt x="0" y="0"/>
                  </a:cubicBezTo>
                  <a:cubicBezTo>
                    <a:pt x="0" y="0"/>
                    <a:pt x="2095" y="0"/>
                    <a:pt x="4646" y="0"/>
                  </a:cubicBezTo>
                  <a:lnTo>
                    <a:pt x="16993" y="0"/>
                  </a:lnTo>
                  <a:cubicBezTo>
                    <a:pt x="19547" y="0"/>
                    <a:pt x="21600" y="0"/>
                    <a:pt x="21600" y="0"/>
                  </a:cubicBezTo>
                  <a:cubicBezTo>
                    <a:pt x="21600" y="0"/>
                    <a:pt x="19547" y="0"/>
                    <a:pt x="1699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19" name="曲线"/>
            <p:cNvSpPr>
              <a:spLocks/>
            </p:cNvSpPr>
            <p:nvPr/>
          </p:nvSpPr>
          <p:spPr>
            <a:xfrm>
              <a:off x="5741590" y="3566541"/>
              <a:ext cx="323224" cy="1381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4636" y="0"/>
                  </a:moveTo>
                  <a:cubicBezTo>
                    <a:pt x="2091" y="0"/>
                    <a:pt x="0" y="0"/>
                    <a:pt x="0" y="0"/>
                  </a:cubicBezTo>
                  <a:cubicBezTo>
                    <a:pt x="0" y="0"/>
                    <a:pt x="2091" y="0"/>
                    <a:pt x="4636" y="0"/>
                  </a:cubicBezTo>
                  <a:lnTo>
                    <a:pt x="16959" y="0"/>
                  </a:lnTo>
                  <a:cubicBezTo>
                    <a:pt x="19507" y="0"/>
                    <a:pt x="21555" y="0"/>
                    <a:pt x="21595" y="0"/>
                  </a:cubicBezTo>
                  <a:cubicBezTo>
                    <a:pt x="21595" y="0"/>
                    <a:pt x="19507" y="0"/>
                    <a:pt x="169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521" name="矩形"/>
          <p:cNvSpPr>
            <a:spLocks/>
          </p:cNvSpPr>
          <p:nvPr/>
        </p:nvSpPr>
        <p:spPr>
          <a:xfrm>
            <a:off x="771513" y="361943"/>
            <a:ext cx="7159292" cy="1263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Droid Sans" charset="0"/>
              </a:rPr>
              <a:t>Observation– Observing end-users facilitates understanding how existing processes create user interfaces throughout the system.</a:t>
            </a:r>
            <a:endParaRPr lang="zh-CN" altLang="en-US" sz="26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522" name="矩形"/>
          <p:cNvSpPr>
            <a:spLocks/>
          </p:cNvSpPr>
          <p:nvPr/>
        </p:nvSpPr>
        <p:spPr>
          <a:xfrm>
            <a:off x="809612" y="1647799"/>
            <a:ext cx="6584848" cy="1263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Droid Sans" charset="0"/>
              </a:rPr>
              <a:t>Context Diagram – Utilizes the information from either of the previous techniques to represent the entire system and interfaces between people, processes, and other systems. </a:t>
            </a:r>
            <a:endParaRPr lang="zh-CN" altLang="en-US" sz="26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8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曲线"/>
          <p:cNvSpPr>
            <a:spLocks/>
          </p:cNvSpPr>
          <p:nvPr/>
        </p:nvSpPr>
        <p:spPr>
          <a:xfrm>
            <a:off x="1411483" y="1615175"/>
            <a:ext cx="1674020" cy="16740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9" y="0"/>
                </a:moveTo>
                <a:cubicBezTo>
                  <a:pt x="16155" y="0"/>
                  <a:pt x="20493" y="0"/>
                  <a:pt x="20499" y="0"/>
                </a:cubicBezTo>
                <a:cubicBezTo>
                  <a:pt x="20499" y="0"/>
                  <a:pt x="18134" y="0"/>
                  <a:pt x="14511" y="0"/>
                </a:cubicBezTo>
                <a:cubicBezTo>
                  <a:pt x="13309" y="0"/>
                  <a:pt x="12049" y="0"/>
                  <a:pt x="10801" y="0"/>
                </a:cubicBezTo>
                <a:cubicBezTo>
                  <a:pt x="8275" y="0"/>
                  <a:pt x="5796" y="0"/>
                  <a:pt x="3939" y="0"/>
                </a:cubicBezTo>
                <a:cubicBezTo>
                  <a:pt x="1163" y="0"/>
                  <a:pt x="334" y="0"/>
                  <a:pt x="1833" y="0"/>
                </a:cubicBezTo>
                <a:cubicBezTo>
                  <a:pt x="3338" y="0"/>
                  <a:pt x="6873" y="0"/>
                  <a:pt x="10799" y="0"/>
                </a:cubicBezTo>
              </a:path>
              <a:path w="21600" h="21600">
                <a:moveTo>
                  <a:pt x="10799" y="0"/>
                </a:moveTo>
                <a:cubicBezTo>
                  <a:pt x="4842" y="0"/>
                  <a:pt x="0" y="0"/>
                  <a:pt x="0" y="0"/>
                </a:cubicBezTo>
                <a:cubicBezTo>
                  <a:pt x="0" y="0"/>
                  <a:pt x="4842" y="0"/>
                  <a:pt x="10799" y="0"/>
                </a:cubicBezTo>
                <a:cubicBezTo>
                  <a:pt x="16750" y="0"/>
                  <a:pt x="21600" y="0"/>
                  <a:pt x="21600" y="0"/>
                </a:cubicBezTo>
                <a:cubicBezTo>
                  <a:pt x="21600" y="0"/>
                  <a:pt x="16756" y="0"/>
                  <a:pt x="10799" y="0"/>
                </a:cubicBez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527" name="曲线"/>
          <p:cNvSpPr>
            <a:spLocks/>
          </p:cNvSpPr>
          <p:nvPr/>
        </p:nvSpPr>
        <p:spPr>
          <a:xfrm>
            <a:off x="1508979" y="1767040"/>
            <a:ext cx="1424618" cy="137075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212" y="0"/>
                </a:moveTo>
                <a:cubicBezTo>
                  <a:pt x="16234" y="0"/>
                  <a:pt x="20306" y="0"/>
                  <a:pt x="20313" y="0"/>
                </a:cubicBezTo>
                <a:cubicBezTo>
                  <a:pt x="20313" y="0"/>
                  <a:pt x="18092" y="0"/>
                  <a:pt x="14689" y="0"/>
                </a:cubicBezTo>
                <a:cubicBezTo>
                  <a:pt x="13564" y="0"/>
                  <a:pt x="12382" y="0"/>
                  <a:pt x="11209" y="0"/>
                </a:cubicBezTo>
                <a:cubicBezTo>
                  <a:pt x="8841" y="0"/>
                  <a:pt x="6514" y="0"/>
                  <a:pt x="4769" y="0"/>
                </a:cubicBezTo>
                <a:cubicBezTo>
                  <a:pt x="2168" y="0"/>
                  <a:pt x="1389" y="0"/>
                  <a:pt x="2800" y="0"/>
                </a:cubicBezTo>
                <a:cubicBezTo>
                  <a:pt x="4205" y="0"/>
                  <a:pt x="7526" y="0"/>
                  <a:pt x="11212" y="0"/>
                </a:cubicBezTo>
                <a:lnTo>
                  <a:pt x="11212" y="0"/>
                </a:lnTo>
              </a:path>
              <a:path w="21600" h="21600">
                <a:moveTo>
                  <a:pt x="11219" y="0"/>
                </a:moveTo>
                <a:cubicBezTo>
                  <a:pt x="8512" y="0"/>
                  <a:pt x="5852" y="0"/>
                  <a:pt x="3863" y="0"/>
                </a:cubicBezTo>
                <a:cubicBezTo>
                  <a:pt x="892" y="0"/>
                  <a:pt x="0" y="0"/>
                  <a:pt x="1612" y="0"/>
                </a:cubicBezTo>
                <a:cubicBezTo>
                  <a:pt x="3217" y="0"/>
                  <a:pt x="7006" y="0"/>
                  <a:pt x="11212" y="0"/>
                </a:cubicBezTo>
                <a:cubicBezTo>
                  <a:pt x="16948" y="0"/>
                  <a:pt x="21592" y="0"/>
                  <a:pt x="21599" y="0"/>
                </a:cubicBezTo>
                <a:cubicBezTo>
                  <a:pt x="21599" y="0"/>
                  <a:pt x="19065" y="0"/>
                  <a:pt x="15186" y="0"/>
                </a:cubicBezTo>
                <a:cubicBezTo>
                  <a:pt x="13902" y="0"/>
                  <a:pt x="12555" y="0"/>
                  <a:pt x="11219" y="0"/>
                </a:cubicBez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grpSp>
        <p:nvGrpSpPr>
          <p:cNvPr id="530" name="组合"/>
          <p:cNvGrpSpPr>
            <a:grpSpLocks/>
          </p:cNvGrpSpPr>
          <p:nvPr/>
        </p:nvGrpSpPr>
        <p:grpSpPr>
          <a:xfrm>
            <a:off x="4923267" y="3422060"/>
            <a:ext cx="417990" cy="1036636"/>
            <a:chOff x="4923267" y="3422060"/>
            <a:chExt cx="417990" cy="1036636"/>
          </a:xfrm>
        </p:grpSpPr>
        <p:sp>
          <p:nvSpPr>
            <p:cNvPr id="528" name="曲线"/>
            <p:cNvSpPr>
              <a:spLocks/>
            </p:cNvSpPr>
            <p:nvPr/>
          </p:nvSpPr>
          <p:spPr>
            <a:xfrm>
              <a:off x="4923267" y="3619770"/>
              <a:ext cx="417990" cy="83892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122" y="0"/>
                  </a:moveTo>
                  <a:cubicBezTo>
                    <a:pt x="2357" y="0"/>
                    <a:pt x="99" y="0"/>
                    <a:pt x="90" y="0"/>
                  </a:cubicBezTo>
                  <a:lnTo>
                    <a:pt x="8" y="0"/>
                  </a:lnTo>
                  <a:cubicBezTo>
                    <a:pt x="0" y="0"/>
                    <a:pt x="947" y="0"/>
                    <a:pt x="2122" y="0"/>
                  </a:cubicBezTo>
                  <a:lnTo>
                    <a:pt x="2141" y="0"/>
                  </a:lnTo>
                  <a:cubicBezTo>
                    <a:pt x="3306" y="0"/>
                    <a:pt x="4254" y="0"/>
                    <a:pt x="4264" y="0"/>
                  </a:cubicBezTo>
                  <a:lnTo>
                    <a:pt x="4345" y="0"/>
                  </a:lnTo>
                  <a:cubicBezTo>
                    <a:pt x="4345" y="0"/>
                    <a:pt x="4526" y="0"/>
                    <a:pt x="4752" y="0"/>
                  </a:cubicBezTo>
                  <a:cubicBezTo>
                    <a:pt x="4759" y="0"/>
                    <a:pt x="4763" y="0"/>
                    <a:pt x="4770" y="0"/>
                  </a:cubicBezTo>
                  <a:cubicBezTo>
                    <a:pt x="4995" y="0"/>
                    <a:pt x="5184" y="0"/>
                    <a:pt x="5184" y="0"/>
                  </a:cubicBezTo>
                  <a:lnTo>
                    <a:pt x="5184" y="0"/>
                  </a:lnTo>
                  <a:cubicBezTo>
                    <a:pt x="5184" y="0"/>
                    <a:pt x="6332" y="0"/>
                    <a:pt x="7742" y="0"/>
                  </a:cubicBezTo>
                  <a:cubicBezTo>
                    <a:pt x="9150" y="0"/>
                    <a:pt x="10297" y="0"/>
                    <a:pt x="10297" y="0"/>
                  </a:cubicBezTo>
                  <a:lnTo>
                    <a:pt x="10297" y="0"/>
                  </a:lnTo>
                  <a:lnTo>
                    <a:pt x="11400" y="0"/>
                  </a:lnTo>
                  <a:lnTo>
                    <a:pt x="11400" y="0"/>
                  </a:lnTo>
                  <a:cubicBezTo>
                    <a:pt x="11400" y="0"/>
                    <a:pt x="12538" y="0"/>
                    <a:pt x="13948" y="0"/>
                  </a:cubicBezTo>
                  <a:cubicBezTo>
                    <a:pt x="15356" y="0"/>
                    <a:pt x="16503" y="0"/>
                    <a:pt x="16503" y="0"/>
                  </a:cubicBezTo>
                  <a:cubicBezTo>
                    <a:pt x="16503" y="0"/>
                    <a:pt x="16459" y="0"/>
                    <a:pt x="16459" y="0"/>
                  </a:cubicBezTo>
                  <a:cubicBezTo>
                    <a:pt x="16459" y="0"/>
                    <a:pt x="16648" y="0"/>
                    <a:pt x="16883" y="0"/>
                  </a:cubicBezTo>
                  <a:cubicBezTo>
                    <a:pt x="16889" y="0"/>
                    <a:pt x="16895" y="0"/>
                    <a:pt x="16900" y="0"/>
                  </a:cubicBezTo>
                  <a:cubicBezTo>
                    <a:pt x="17136" y="0"/>
                    <a:pt x="17327" y="0"/>
                    <a:pt x="17345" y="0"/>
                  </a:cubicBezTo>
                  <a:lnTo>
                    <a:pt x="17335" y="0"/>
                  </a:lnTo>
                  <a:cubicBezTo>
                    <a:pt x="17335" y="0"/>
                    <a:pt x="18283" y="0"/>
                    <a:pt x="19457" y="0"/>
                  </a:cubicBezTo>
                  <a:cubicBezTo>
                    <a:pt x="20632" y="0"/>
                    <a:pt x="21589" y="0"/>
                    <a:pt x="21589" y="0"/>
                  </a:cubicBezTo>
                  <a:lnTo>
                    <a:pt x="21598" y="0"/>
                  </a:lnTo>
                  <a:cubicBezTo>
                    <a:pt x="21598" y="0"/>
                    <a:pt x="21598" y="0"/>
                    <a:pt x="21598" y="0"/>
                  </a:cubicBezTo>
                  <a:cubicBezTo>
                    <a:pt x="21589" y="0"/>
                    <a:pt x="19331" y="0"/>
                    <a:pt x="165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29" name="曲线"/>
            <p:cNvSpPr>
              <a:spLocks/>
            </p:cNvSpPr>
            <p:nvPr/>
          </p:nvSpPr>
          <p:spPr>
            <a:xfrm>
              <a:off x="5047736" y="3422060"/>
              <a:ext cx="170803" cy="17062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10" y="0"/>
                  </a:moveTo>
                  <a:cubicBezTo>
                    <a:pt x="4840" y="0"/>
                    <a:pt x="0" y="0"/>
                    <a:pt x="0" y="0"/>
                  </a:cubicBezTo>
                  <a:cubicBezTo>
                    <a:pt x="0" y="0"/>
                    <a:pt x="4840" y="0"/>
                    <a:pt x="10810" y="0"/>
                  </a:cubicBezTo>
                  <a:cubicBezTo>
                    <a:pt x="16758" y="0"/>
                    <a:pt x="21598" y="0"/>
                    <a:pt x="21598" y="0"/>
                  </a:cubicBezTo>
                  <a:cubicBezTo>
                    <a:pt x="21598" y="0"/>
                    <a:pt x="16758" y="0"/>
                    <a:pt x="1081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>
              <a:noFill/>
              <a:prstDash val="solid"/>
              <a:round/>
            </a:ln>
          </p:spPr>
        </p:sp>
      </p:grpSp>
      <p:grpSp>
        <p:nvGrpSpPr>
          <p:cNvPr id="533" name="组合"/>
          <p:cNvGrpSpPr>
            <a:grpSpLocks/>
          </p:cNvGrpSpPr>
          <p:nvPr/>
        </p:nvGrpSpPr>
        <p:grpSpPr>
          <a:xfrm>
            <a:off x="4363992" y="3422060"/>
            <a:ext cx="417991" cy="1036636"/>
            <a:chOff x="4363992" y="3422060"/>
            <a:chExt cx="417991" cy="1036636"/>
          </a:xfrm>
        </p:grpSpPr>
        <p:sp>
          <p:nvSpPr>
            <p:cNvPr id="531" name="曲线"/>
            <p:cNvSpPr>
              <a:spLocks/>
            </p:cNvSpPr>
            <p:nvPr/>
          </p:nvSpPr>
          <p:spPr>
            <a:xfrm>
              <a:off x="4363992" y="3619770"/>
              <a:ext cx="417991" cy="83892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5121" y="0"/>
                  </a:moveTo>
                  <a:cubicBezTo>
                    <a:pt x="2357" y="0"/>
                    <a:pt x="99" y="0"/>
                    <a:pt x="89" y="0"/>
                  </a:cubicBezTo>
                  <a:lnTo>
                    <a:pt x="8" y="0"/>
                  </a:lnTo>
                  <a:cubicBezTo>
                    <a:pt x="0" y="0"/>
                    <a:pt x="947" y="0"/>
                    <a:pt x="2122" y="0"/>
                  </a:cubicBezTo>
                  <a:lnTo>
                    <a:pt x="2141" y="0"/>
                  </a:lnTo>
                  <a:cubicBezTo>
                    <a:pt x="3306" y="0"/>
                    <a:pt x="4254" y="0"/>
                    <a:pt x="4264" y="0"/>
                  </a:cubicBezTo>
                  <a:lnTo>
                    <a:pt x="4344" y="0"/>
                  </a:lnTo>
                  <a:cubicBezTo>
                    <a:pt x="4344" y="0"/>
                    <a:pt x="4525" y="0"/>
                    <a:pt x="4753" y="0"/>
                  </a:cubicBezTo>
                  <a:cubicBezTo>
                    <a:pt x="4759" y="0"/>
                    <a:pt x="4763" y="0"/>
                    <a:pt x="4770" y="0"/>
                  </a:cubicBezTo>
                  <a:cubicBezTo>
                    <a:pt x="4995" y="0"/>
                    <a:pt x="5184" y="0"/>
                    <a:pt x="5184" y="0"/>
                  </a:cubicBezTo>
                  <a:lnTo>
                    <a:pt x="5184" y="0"/>
                  </a:lnTo>
                  <a:cubicBezTo>
                    <a:pt x="5184" y="0"/>
                    <a:pt x="6332" y="0"/>
                    <a:pt x="7742" y="0"/>
                  </a:cubicBezTo>
                  <a:cubicBezTo>
                    <a:pt x="9151" y="0"/>
                    <a:pt x="10297" y="0"/>
                    <a:pt x="10297" y="0"/>
                  </a:cubicBezTo>
                  <a:lnTo>
                    <a:pt x="10297" y="0"/>
                  </a:lnTo>
                  <a:lnTo>
                    <a:pt x="11400" y="0"/>
                  </a:lnTo>
                  <a:lnTo>
                    <a:pt x="11400" y="0"/>
                  </a:lnTo>
                  <a:cubicBezTo>
                    <a:pt x="11400" y="0"/>
                    <a:pt x="12538" y="0"/>
                    <a:pt x="13948" y="0"/>
                  </a:cubicBezTo>
                  <a:cubicBezTo>
                    <a:pt x="15356" y="0"/>
                    <a:pt x="16503" y="0"/>
                    <a:pt x="16503" y="0"/>
                  </a:cubicBezTo>
                  <a:cubicBezTo>
                    <a:pt x="16503" y="0"/>
                    <a:pt x="16459" y="0"/>
                    <a:pt x="16459" y="0"/>
                  </a:cubicBezTo>
                  <a:cubicBezTo>
                    <a:pt x="16459" y="0"/>
                    <a:pt x="16649" y="0"/>
                    <a:pt x="16883" y="0"/>
                  </a:cubicBezTo>
                  <a:cubicBezTo>
                    <a:pt x="16889" y="0"/>
                    <a:pt x="16894" y="0"/>
                    <a:pt x="16900" y="0"/>
                  </a:cubicBezTo>
                  <a:cubicBezTo>
                    <a:pt x="17136" y="0"/>
                    <a:pt x="17327" y="0"/>
                    <a:pt x="17344" y="0"/>
                  </a:cubicBezTo>
                  <a:lnTo>
                    <a:pt x="17334" y="0"/>
                  </a:lnTo>
                  <a:cubicBezTo>
                    <a:pt x="17334" y="0"/>
                    <a:pt x="18283" y="0"/>
                    <a:pt x="19457" y="0"/>
                  </a:cubicBezTo>
                  <a:cubicBezTo>
                    <a:pt x="20632" y="0"/>
                    <a:pt x="21589" y="0"/>
                    <a:pt x="21589" y="0"/>
                  </a:cubicBezTo>
                  <a:lnTo>
                    <a:pt x="21598" y="0"/>
                  </a:lnTo>
                  <a:cubicBezTo>
                    <a:pt x="21598" y="0"/>
                    <a:pt x="21598" y="0"/>
                    <a:pt x="21598" y="0"/>
                  </a:cubicBezTo>
                  <a:cubicBezTo>
                    <a:pt x="21589" y="0"/>
                    <a:pt x="19331" y="0"/>
                    <a:pt x="16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532" name="曲线"/>
            <p:cNvSpPr>
              <a:spLocks/>
            </p:cNvSpPr>
            <p:nvPr/>
          </p:nvSpPr>
          <p:spPr>
            <a:xfrm>
              <a:off x="4488461" y="3422060"/>
              <a:ext cx="170804" cy="17062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11" y="0"/>
                  </a:moveTo>
                  <a:cubicBezTo>
                    <a:pt x="4840" y="0"/>
                    <a:pt x="0" y="0"/>
                    <a:pt x="0" y="0"/>
                  </a:cubicBezTo>
                  <a:cubicBezTo>
                    <a:pt x="0" y="0"/>
                    <a:pt x="4840" y="0"/>
                    <a:pt x="10811" y="0"/>
                  </a:cubicBezTo>
                  <a:cubicBezTo>
                    <a:pt x="16757" y="0"/>
                    <a:pt x="21598" y="0"/>
                    <a:pt x="21598" y="0"/>
                  </a:cubicBezTo>
                  <a:cubicBezTo>
                    <a:pt x="21598" y="0"/>
                    <a:pt x="16757" y="0"/>
                    <a:pt x="1081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534" name="矩形"/>
          <p:cNvSpPr>
            <a:spLocks/>
          </p:cNvSpPr>
          <p:nvPr/>
        </p:nvSpPr>
        <p:spPr>
          <a:xfrm>
            <a:off x="814399" y="684803"/>
            <a:ext cx="7689732" cy="13201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Droid Sans" charset="0"/>
              </a:rPr>
              <a:t>Dataflow Diagrams – Outlines the data, data sources, destinations, and processes within an existing system or desired solution.</a:t>
            </a:r>
            <a:endParaRPr lang="zh-CN" altLang="en-US" sz="27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535" name="矩形"/>
          <p:cNvSpPr>
            <a:spLocks/>
          </p:cNvSpPr>
          <p:nvPr/>
        </p:nvSpPr>
        <p:spPr>
          <a:xfrm>
            <a:off x="814399" y="2329666"/>
            <a:ext cx="7270475" cy="1263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Droid Sans" charset="0"/>
              </a:rPr>
              <a:t>2. Analyze Interfaces– This step examines the details of the identified interfaces in an existing system and also determines the required interfaces for the desired solution. </a:t>
            </a:r>
            <a:endParaRPr lang="zh-CN" altLang="en-US" sz="26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文本框"/>
          <p:cNvSpPr>
            <a:spLocks noGrp="1"/>
          </p:cNvSpPr>
          <p:nvPr>
            <p:ph type="title"/>
          </p:nvPr>
        </p:nvSpPr>
        <p:spPr>
          <a:xfrm>
            <a:off x="2247520" y="2344870"/>
            <a:ext cx="3823200" cy="1121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THANK</a:t>
            </a:r>
            <a:br>
              <a:rPr lang="en-US" altLang="zh-CN" sz="72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</a:br>
            <a:r>
              <a:rPr lang="en-US" altLang="zh-CN" sz="7200" b="0" i="0" u="none" strike="noStrike" kern="0" cap="none" spc="0" baseline="0">
                <a:solidFill>
                  <a:srgbClr val="FFFFFF"/>
                </a:solidFill>
                <a:latin typeface="Arial" charset="0"/>
                <a:ea typeface="Arial" charset="0"/>
                <a:cs typeface="Lucida Sans" charset="0"/>
              </a:rPr>
              <a:t>You</a:t>
            </a:r>
            <a:endParaRPr lang="zh-CN" altLang="en-US" sz="72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1051" name="曲线"/>
          <p:cNvSpPr>
            <a:spLocks/>
          </p:cNvSpPr>
          <p:nvPr/>
        </p:nvSpPr>
        <p:spPr>
          <a:xfrm>
            <a:off x="-65247" y="971445"/>
            <a:ext cx="62397" cy="6214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/>
          </a:ln>
        </p:spPr>
      </p:sp>
      <p:grpSp>
        <p:nvGrpSpPr>
          <p:cNvPr id="1055" name="组合"/>
          <p:cNvGrpSpPr>
            <a:grpSpLocks/>
          </p:cNvGrpSpPr>
          <p:nvPr/>
        </p:nvGrpSpPr>
        <p:grpSpPr>
          <a:xfrm>
            <a:off x="7981433" y="-1177061"/>
            <a:ext cx="203789" cy="1274755"/>
            <a:chOff x="7981433" y="-1177061"/>
            <a:chExt cx="203789" cy="1274755"/>
          </a:xfrm>
        </p:grpSpPr>
        <p:sp>
          <p:nvSpPr>
            <p:cNvPr id="1052" name="曲线"/>
            <p:cNvSpPr>
              <a:spLocks/>
            </p:cNvSpPr>
            <p:nvPr/>
          </p:nvSpPr>
          <p:spPr>
            <a:xfrm>
              <a:off x="7981433" y="-105812"/>
              <a:ext cx="203789" cy="2035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3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053" name="曲线"/>
            <p:cNvSpPr>
              <a:spLocks/>
            </p:cNvSpPr>
            <p:nvPr/>
          </p:nvSpPr>
          <p:spPr>
            <a:xfrm>
              <a:off x="8011600" y="-662245"/>
              <a:ext cx="143737" cy="14376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4" y="0"/>
                  </a:lnTo>
                  <a:lnTo>
                    <a:pt x="2159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/>
            </a:ln>
          </p:spPr>
        </p:sp>
        <p:sp>
          <p:nvSpPr>
            <p:cNvPr id="1054" name="曲线"/>
            <p:cNvSpPr>
              <a:spLocks/>
            </p:cNvSpPr>
            <p:nvPr/>
          </p:nvSpPr>
          <p:spPr>
            <a:xfrm>
              <a:off x="8039930" y="-1177061"/>
              <a:ext cx="86825" cy="8707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2" y="0"/>
                  </a:lnTo>
                  <a:lnTo>
                    <a:pt x="2159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/>
            </a:ln>
          </p:spPr>
        </p:sp>
      </p:grpSp>
      <p:sp>
        <p:nvSpPr>
          <p:cNvPr id="1056" name="曲线"/>
          <p:cNvSpPr>
            <a:spLocks/>
          </p:cNvSpPr>
          <p:nvPr/>
        </p:nvSpPr>
        <p:spPr>
          <a:xfrm>
            <a:off x="9277943" y="-708433"/>
            <a:ext cx="9131" cy="271842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099" y="0"/>
                </a:moveTo>
                <a:lnTo>
                  <a:pt x="66" y="0"/>
                </a:lnTo>
                <a:lnTo>
                  <a:pt x="21600" y="0"/>
                </a:lnTo>
                <a:lnTo>
                  <a:pt x="11099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sp>
        <p:nvSpPr>
          <p:cNvPr id="1057" name="曲线"/>
          <p:cNvSpPr>
            <a:spLocks/>
          </p:cNvSpPr>
          <p:nvPr/>
        </p:nvSpPr>
        <p:spPr>
          <a:xfrm>
            <a:off x="335228" y="-685306"/>
            <a:ext cx="9132" cy="182233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1100" y="0"/>
                </a:moveTo>
                <a:lnTo>
                  <a:pt x="66" y="0"/>
                </a:lnTo>
                <a:lnTo>
                  <a:pt x="21533" y="0"/>
                </a:lnTo>
                <a:lnTo>
                  <a:pt x="11100" y="0"/>
                </a:lnTo>
                <a:close/>
              </a:path>
            </a:pathLst>
          </a:custGeom>
          <a:solidFill>
            <a:srgbClr val="FFD6E1"/>
          </a:solidFill>
          <a:ln cap="flat" cmpd="sng">
            <a:noFill/>
            <a:prstDash val="solid"/>
            <a:round/>
          </a:ln>
        </p:spPr>
      </p:sp>
      <p:grpSp>
        <p:nvGrpSpPr>
          <p:cNvPr id="1064" name="组合"/>
          <p:cNvGrpSpPr>
            <a:grpSpLocks/>
          </p:cNvGrpSpPr>
          <p:nvPr/>
        </p:nvGrpSpPr>
        <p:grpSpPr>
          <a:xfrm>
            <a:off x="3407882" y="3252460"/>
            <a:ext cx="261630" cy="261630"/>
            <a:chOff x="3407882" y="3252460"/>
            <a:chExt cx="261630" cy="261630"/>
          </a:xfrm>
        </p:grpSpPr>
        <p:sp>
          <p:nvSpPr>
            <p:cNvPr id="1061" name="曲线"/>
            <p:cNvSpPr>
              <a:spLocks/>
            </p:cNvSpPr>
            <p:nvPr/>
          </p:nvSpPr>
          <p:spPr>
            <a:xfrm>
              <a:off x="3407882" y="3252460"/>
              <a:ext cx="261630" cy="2616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35" y="0"/>
                  </a:moveTo>
                  <a:cubicBezTo>
                    <a:pt x="18935" y="0"/>
                    <a:pt x="20495" y="0"/>
                    <a:pt x="20495" y="0"/>
                  </a:cubicBezTo>
                  <a:lnTo>
                    <a:pt x="20495" y="0"/>
                  </a:lnTo>
                  <a:cubicBezTo>
                    <a:pt x="20495" y="0"/>
                    <a:pt x="18935" y="0"/>
                    <a:pt x="17035" y="0"/>
                  </a:cubicBezTo>
                  <a:lnTo>
                    <a:pt x="4562" y="0"/>
                  </a:lnTo>
                  <a:cubicBezTo>
                    <a:pt x="2662" y="0"/>
                    <a:pt x="1104" y="0"/>
                    <a:pt x="1104" y="0"/>
                  </a:cubicBezTo>
                  <a:lnTo>
                    <a:pt x="1104" y="0"/>
                  </a:lnTo>
                  <a:cubicBezTo>
                    <a:pt x="1104" y="0"/>
                    <a:pt x="2662" y="0"/>
                    <a:pt x="4562" y="0"/>
                  </a:cubicBezTo>
                </a:path>
                <a:path w="21600" h="21600">
                  <a:moveTo>
                    <a:pt x="4562" y="0"/>
                  </a:moveTo>
                  <a:cubicBezTo>
                    <a:pt x="2056" y="0"/>
                    <a:pt x="2" y="0"/>
                    <a:pt x="2" y="0"/>
                  </a:cubicBezTo>
                  <a:lnTo>
                    <a:pt x="2" y="0"/>
                  </a:lnTo>
                  <a:cubicBezTo>
                    <a:pt x="2" y="0"/>
                    <a:pt x="2056" y="0"/>
                    <a:pt x="4562" y="0"/>
                  </a:cubicBezTo>
                  <a:lnTo>
                    <a:pt x="17035" y="0"/>
                  </a:lnTo>
                  <a:cubicBezTo>
                    <a:pt x="19546" y="0"/>
                    <a:pt x="21595" y="0"/>
                    <a:pt x="21595" y="0"/>
                  </a:cubicBezTo>
                  <a:lnTo>
                    <a:pt x="21595" y="0"/>
                  </a:lnTo>
                  <a:cubicBezTo>
                    <a:pt x="21595" y="0"/>
                    <a:pt x="19546" y="0"/>
                    <a:pt x="170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62" name="曲线"/>
            <p:cNvSpPr>
              <a:spLocks/>
            </p:cNvSpPr>
            <p:nvPr/>
          </p:nvSpPr>
          <p:spPr>
            <a:xfrm>
              <a:off x="3468725" y="3314581"/>
              <a:ext cx="139517" cy="13700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909" y="0"/>
                  </a:moveTo>
                  <a:cubicBezTo>
                    <a:pt x="4862" y="0"/>
                    <a:pt x="4" y="0"/>
                    <a:pt x="352" y="0"/>
                  </a:cubicBezTo>
                  <a:cubicBezTo>
                    <a:pt x="567" y="0"/>
                    <a:pt x="4987" y="0"/>
                    <a:pt x="10334" y="0"/>
                  </a:cubicBezTo>
                  <a:cubicBezTo>
                    <a:pt x="10563" y="0"/>
                    <a:pt x="10790" y="0"/>
                    <a:pt x="11017" y="0"/>
                  </a:cubicBezTo>
                  <a:cubicBezTo>
                    <a:pt x="13042" y="0"/>
                    <a:pt x="14934" y="0"/>
                    <a:pt x="16539" y="0"/>
                  </a:cubicBezTo>
                  <a:cubicBezTo>
                    <a:pt x="17108" y="0"/>
                    <a:pt x="17179" y="0"/>
                    <a:pt x="16749" y="0"/>
                  </a:cubicBezTo>
                  <a:cubicBezTo>
                    <a:pt x="16532" y="0"/>
                    <a:pt x="16234" y="0"/>
                    <a:pt x="15951" y="0"/>
                  </a:cubicBezTo>
                  <a:cubicBezTo>
                    <a:pt x="15772" y="0"/>
                    <a:pt x="15605" y="0"/>
                    <a:pt x="15467" y="0"/>
                  </a:cubicBezTo>
                  <a:cubicBezTo>
                    <a:pt x="14251" y="0"/>
                    <a:pt x="12867" y="0"/>
                    <a:pt x="11359" y="0"/>
                  </a:cubicBezTo>
                  <a:cubicBezTo>
                    <a:pt x="11185" y="0"/>
                    <a:pt x="11012" y="0"/>
                    <a:pt x="10831" y="0"/>
                  </a:cubicBezTo>
                  <a:cubicBezTo>
                    <a:pt x="6125" y="0"/>
                    <a:pt x="2274" y="0"/>
                    <a:pt x="2346" y="0"/>
                  </a:cubicBezTo>
                  <a:cubicBezTo>
                    <a:pt x="2550" y="0"/>
                    <a:pt x="6156" y="0"/>
                    <a:pt x="10730" y="0"/>
                  </a:cubicBezTo>
                  <a:cubicBezTo>
                    <a:pt x="10976" y="0"/>
                    <a:pt x="11221" y="0"/>
                    <a:pt x="11473" y="0"/>
                  </a:cubicBezTo>
                  <a:cubicBezTo>
                    <a:pt x="15682" y="0"/>
                    <a:pt x="19101" y="0"/>
                    <a:pt x="19461" y="0"/>
                  </a:cubicBezTo>
                  <a:cubicBezTo>
                    <a:pt x="19670" y="0"/>
                    <a:pt x="19245" y="0"/>
                    <a:pt x="18533" y="0"/>
                  </a:cubicBezTo>
                  <a:cubicBezTo>
                    <a:pt x="18318" y="0"/>
                    <a:pt x="18318" y="0"/>
                    <a:pt x="18676" y="0"/>
                  </a:cubicBezTo>
                  <a:cubicBezTo>
                    <a:pt x="18856" y="0"/>
                    <a:pt x="19108" y="0"/>
                    <a:pt x="19366" y="0"/>
                  </a:cubicBezTo>
                  <a:cubicBezTo>
                    <a:pt x="19730" y="0"/>
                    <a:pt x="20108" y="0"/>
                    <a:pt x="20317" y="0"/>
                  </a:cubicBezTo>
                  <a:cubicBezTo>
                    <a:pt x="21174" y="0"/>
                    <a:pt x="21600" y="0"/>
                    <a:pt x="21456" y="0"/>
                  </a:cubicBezTo>
                  <a:cubicBezTo>
                    <a:pt x="21174" y="0"/>
                    <a:pt x="16749" y="0"/>
                    <a:pt x="11401" y="0"/>
                  </a:cubicBezTo>
                  <a:cubicBezTo>
                    <a:pt x="11239" y="0"/>
                    <a:pt x="11072" y="0"/>
                    <a:pt x="109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63" name="曲线"/>
            <p:cNvSpPr>
              <a:spLocks/>
            </p:cNvSpPr>
            <p:nvPr/>
          </p:nvSpPr>
          <p:spPr>
            <a:xfrm>
              <a:off x="3591649" y="3286073"/>
              <a:ext cx="35933" cy="3550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10" y="0"/>
                  </a:moveTo>
                  <a:cubicBezTo>
                    <a:pt x="4718" y="0"/>
                    <a:pt x="0" y="0"/>
                    <a:pt x="0" y="0"/>
                  </a:cubicBezTo>
                  <a:cubicBezTo>
                    <a:pt x="0" y="0"/>
                    <a:pt x="4718" y="0"/>
                    <a:pt x="10810" y="0"/>
                  </a:cubicBezTo>
                  <a:cubicBezTo>
                    <a:pt x="16623" y="0"/>
                    <a:pt x="21600" y="0"/>
                    <a:pt x="21600" y="0"/>
                  </a:cubicBezTo>
                  <a:cubicBezTo>
                    <a:pt x="21600" y="0"/>
                    <a:pt x="16623" y="0"/>
                    <a:pt x="108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round/>
            </a:ln>
          </p:spPr>
        </p:sp>
      </p:grpSp>
      <p:sp>
        <p:nvSpPr>
          <p:cNvPr id="1065" name="曲线"/>
          <p:cNvSpPr>
            <a:spLocks/>
          </p:cNvSpPr>
          <p:nvPr/>
        </p:nvSpPr>
        <p:spPr>
          <a:xfrm>
            <a:off x="5066623" y="3252448"/>
            <a:ext cx="320355" cy="2616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3968" y="0"/>
                </a:moveTo>
                <a:cubicBezTo>
                  <a:pt x="11268" y="0"/>
                  <a:pt x="9001" y="0"/>
                  <a:pt x="8783" y="0"/>
                </a:cubicBezTo>
                <a:cubicBezTo>
                  <a:pt x="8244" y="0"/>
                  <a:pt x="7129" y="0"/>
                  <a:pt x="6839" y="0"/>
                </a:cubicBezTo>
                <a:cubicBezTo>
                  <a:pt x="4967" y="0"/>
                  <a:pt x="3240" y="0"/>
                  <a:pt x="1907" y="0"/>
                </a:cubicBezTo>
                <a:cubicBezTo>
                  <a:pt x="1800" y="0"/>
                  <a:pt x="1728" y="0"/>
                  <a:pt x="1583" y="0"/>
                </a:cubicBezTo>
                <a:cubicBezTo>
                  <a:pt x="1562" y="0"/>
                  <a:pt x="1537" y="0"/>
                  <a:pt x="1514" y="0"/>
                </a:cubicBezTo>
                <a:cubicBezTo>
                  <a:pt x="1317" y="0"/>
                  <a:pt x="1109" y="0"/>
                  <a:pt x="1045" y="0"/>
                </a:cubicBezTo>
                <a:cubicBezTo>
                  <a:pt x="719" y="0"/>
                  <a:pt x="540" y="0"/>
                  <a:pt x="540" y="0"/>
                </a:cubicBezTo>
                <a:cubicBezTo>
                  <a:pt x="540" y="0"/>
                  <a:pt x="863" y="0"/>
                  <a:pt x="1438" y="0"/>
                </a:cubicBezTo>
                <a:cubicBezTo>
                  <a:pt x="1408" y="0"/>
                  <a:pt x="1377" y="0"/>
                  <a:pt x="1348" y="0"/>
                </a:cubicBezTo>
                <a:cubicBezTo>
                  <a:pt x="1199" y="0"/>
                  <a:pt x="1055" y="0"/>
                  <a:pt x="937" y="0"/>
                </a:cubicBezTo>
                <a:cubicBezTo>
                  <a:pt x="863" y="0"/>
                  <a:pt x="863" y="0"/>
                  <a:pt x="828" y="0"/>
                </a:cubicBezTo>
                <a:lnTo>
                  <a:pt x="828" y="0"/>
                </a:lnTo>
                <a:cubicBezTo>
                  <a:pt x="828" y="0"/>
                  <a:pt x="1438" y="0"/>
                  <a:pt x="2484" y="0"/>
                </a:cubicBezTo>
                <a:cubicBezTo>
                  <a:pt x="2376" y="0"/>
                  <a:pt x="2339" y="0"/>
                  <a:pt x="2303" y="0"/>
                </a:cubicBezTo>
                <a:cubicBezTo>
                  <a:pt x="2266" y="0"/>
                  <a:pt x="2198" y="0"/>
                  <a:pt x="2266" y="0"/>
                </a:cubicBezTo>
                <a:cubicBezTo>
                  <a:pt x="2700" y="0"/>
                  <a:pt x="3814" y="0"/>
                  <a:pt x="5221" y="0"/>
                </a:cubicBezTo>
                <a:cubicBezTo>
                  <a:pt x="3960" y="0"/>
                  <a:pt x="2520" y="0"/>
                  <a:pt x="1008" y="0"/>
                </a:cubicBezTo>
                <a:lnTo>
                  <a:pt x="576" y="0"/>
                </a:lnTo>
                <a:cubicBezTo>
                  <a:pt x="322" y="0"/>
                  <a:pt x="108" y="0"/>
                  <a:pt x="36" y="0"/>
                </a:cubicBezTo>
                <a:cubicBezTo>
                  <a:pt x="0" y="0"/>
                  <a:pt x="144" y="0"/>
                  <a:pt x="322" y="0"/>
                </a:cubicBezTo>
                <a:cubicBezTo>
                  <a:pt x="2198" y="0"/>
                  <a:pt x="4428" y="0"/>
                  <a:pt x="6623" y="0"/>
                </a:cubicBezTo>
                <a:cubicBezTo>
                  <a:pt x="9288" y="0"/>
                  <a:pt x="11805" y="0"/>
                  <a:pt x="13896" y="0"/>
                </a:cubicBezTo>
                <a:cubicBezTo>
                  <a:pt x="14182" y="0"/>
                  <a:pt x="14182" y="0"/>
                  <a:pt x="13968" y="0"/>
                </a:cubicBezTo>
                <a:cubicBezTo>
                  <a:pt x="13868" y="0"/>
                  <a:pt x="13738" y="0"/>
                  <a:pt x="13601" y="0"/>
                </a:cubicBezTo>
                <a:cubicBezTo>
                  <a:pt x="13492" y="0"/>
                  <a:pt x="13382" y="0"/>
                  <a:pt x="13284" y="0"/>
                </a:cubicBezTo>
                <a:cubicBezTo>
                  <a:pt x="11377" y="0"/>
                  <a:pt x="9108" y="0"/>
                  <a:pt x="6623" y="0"/>
                </a:cubicBezTo>
                <a:cubicBezTo>
                  <a:pt x="5221" y="0"/>
                  <a:pt x="3814" y="0"/>
                  <a:pt x="2556" y="0"/>
                </a:cubicBezTo>
                <a:cubicBezTo>
                  <a:pt x="4139" y="0"/>
                  <a:pt x="5581" y="0"/>
                  <a:pt x="6839" y="0"/>
                </a:cubicBezTo>
                <a:cubicBezTo>
                  <a:pt x="6984" y="0"/>
                  <a:pt x="7056" y="0"/>
                  <a:pt x="7019" y="0"/>
                </a:cubicBezTo>
                <a:cubicBezTo>
                  <a:pt x="6984" y="0"/>
                  <a:pt x="6768" y="0"/>
                  <a:pt x="6515" y="0"/>
                </a:cubicBezTo>
                <a:cubicBezTo>
                  <a:pt x="5256" y="0"/>
                  <a:pt x="4139" y="0"/>
                  <a:pt x="3527" y="0"/>
                </a:cubicBezTo>
                <a:cubicBezTo>
                  <a:pt x="3779" y="0"/>
                  <a:pt x="4105" y="0"/>
                  <a:pt x="4355" y="0"/>
                </a:cubicBezTo>
                <a:cubicBezTo>
                  <a:pt x="4606" y="0"/>
                  <a:pt x="4789" y="0"/>
                  <a:pt x="4789" y="0"/>
                </a:cubicBezTo>
                <a:cubicBezTo>
                  <a:pt x="4824" y="0"/>
                  <a:pt x="4644" y="0"/>
                  <a:pt x="4355" y="0"/>
                </a:cubicBezTo>
                <a:cubicBezTo>
                  <a:pt x="3023" y="0"/>
                  <a:pt x="2016" y="0"/>
                  <a:pt x="1800" y="0"/>
                </a:cubicBezTo>
                <a:lnTo>
                  <a:pt x="1800" y="0"/>
                </a:lnTo>
                <a:cubicBezTo>
                  <a:pt x="2198" y="0"/>
                  <a:pt x="2626" y="0"/>
                  <a:pt x="3023" y="0"/>
                </a:cubicBezTo>
                <a:cubicBezTo>
                  <a:pt x="3277" y="0"/>
                  <a:pt x="3455" y="0"/>
                  <a:pt x="3527" y="0"/>
                </a:cubicBezTo>
                <a:cubicBezTo>
                  <a:pt x="3564" y="0"/>
                  <a:pt x="3418" y="0"/>
                  <a:pt x="3240" y="0"/>
                </a:cubicBezTo>
                <a:cubicBezTo>
                  <a:pt x="2125" y="0"/>
                  <a:pt x="1438" y="0"/>
                  <a:pt x="1438" y="0"/>
                </a:cubicBezTo>
                <a:cubicBezTo>
                  <a:pt x="1438" y="0"/>
                  <a:pt x="1475" y="0"/>
                  <a:pt x="1583" y="0"/>
                </a:cubicBezTo>
                <a:cubicBezTo>
                  <a:pt x="2917" y="0"/>
                  <a:pt x="4606" y="0"/>
                  <a:pt x="6409" y="0"/>
                </a:cubicBezTo>
                <a:cubicBezTo>
                  <a:pt x="6409" y="0"/>
                  <a:pt x="8207" y="0"/>
                  <a:pt x="8854" y="0"/>
                </a:cubicBezTo>
                <a:lnTo>
                  <a:pt x="9142" y="0"/>
                </a:lnTo>
                <a:cubicBezTo>
                  <a:pt x="9360" y="0"/>
                  <a:pt x="9574" y="0"/>
                  <a:pt x="9648" y="0"/>
                </a:cubicBezTo>
                <a:cubicBezTo>
                  <a:pt x="9684" y="0"/>
                  <a:pt x="9684" y="0"/>
                  <a:pt x="9684" y="0"/>
                </a:cubicBezTo>
                <a:lnTo>
                  <a:pt x="9684" y="0"/>
                </a:lnTo>
                <a:cubicBezTo>
                  <a:pt x="9684" y="0"/>
                  <a:pt x="11518" y="0"/>
                  <a:pt x="13823" y="0"/>
                </a:cubicBezTo>
                <a:cubicBezTo>
                  <a:pt x="14938" y="0"/>
                  <a:pt x="15985" y="0"/>
                  <a:pt x="16777" y="0"/>
                </a:cubicBezTo>
                <a:cubicBezTo>
                  <a:pt x="16886" y="0"/>
                  <a:pt x="16994" y="0"/>
                  <a:pt x="17121" y="0"/>
                </a:cubicBezTo>
                <a:cubicBezTo>
                  <a:pt x="17160" y="0"/>
                  <a:pt x="17199" y="0"/>
                  <a:pt x="17242" y="0"/>
                </a:cubicBezTo>
                <a:cubicBezTo>
                  <a:pt x="17783" y="0"/>
                  <a:pt x="18288" y="0"/>
                  <a:pt x="18754" y="0"/>
                </a:cubicBezTo>
                <a:lnTo>
                  <a:pt x="18754" y="0"/>
                </a:lnTo>
                <a:cubicBezTo>
                  <a:pt x="18502" y="0"/>
                  <a:pt x="18180" y="0"/>
                  <a:pt x="17820" y="0"/>
                </a:cubicBezTo>
                <a:cubicBezTo>
                  <a:pt x="17601" y="0"/>
                  <a:pt x="17497" y="0"/>
                  <a:pt x="17601" y="0"/>
                </a:cubicBezTo>
                <a:cubicBezTo>
                  <a:pt x="17675" y="0"/>
                  <a:pt x="17929" y="0"/>
                  <a:pt x="18143" y="0"/>
                </a:cubicBezTo>
                <a:cubicBezTo>
                  <a:pt x="18576" y="0"/>
                  <a:pt x="19008" y="0"/>
                  <a:pt x="19403" y="0"/>
                </a:cubicBezTo>
                <a:lnTo>
                  <a:pt x="19403" y="0"/>
                </a:lnTo>
                <a:cubicBezTo>
                  <a:pt x="19044" y="0"/>
                  <a:pt x="18649" y="0"/>
                  <a:pt x="18180" y="0"/>
                </a:cubicBezTo>
                <a:cubicBezTo>
                  <a:pt x="18035" y="0"/>
                  <a:pt x="17962" y="0"/>
                  <a:pt x="17962" y="0"/>
                </a:cubicBezTo>
                <a:lnTo>
                  <a:pt x="17962" y="0"/>
                </a:lnTo>
                <a:lnTo>
                  <a:pt x="17962" y="0"/>
                </a:lnTo>
                <a:lnTo>
                  <a:pt x="17962" y="0"/>
                </a:lnTo>
                <a:cubicBezTo>
                  <a:pt x="17962" y="0"/>
                  <a:pt x="16847" y="0"/>
                  <a:pt x="15047" y="0"/>
                </a:cubicBezTo>
                <a:cubicBezTo>
                  <a:pt x="14869" y="0"/>
                  <a:pt x="14869" y="0"/>
                  <a:pt x="15047" y="0"/>
                </a:cubicBezTo>
                <a:cubicBezTo>
                  <a:pt x="15150" y="0"/>
                  <a:pt x="15276" y="0"/>
                  <a:pt x="15407" y="0"/>
                </a:cubicBezTo>
                <a:cubicBezTo>
                  <a:pt x="15548" y="0"/>
                  <a:pt x="15692" y="0"/>
                  <a:pt x="15802" y="0"/>
                </a:cubicBezTo>
                <a:cubicBezTo>
                  <a:pt x="17820" y="0"/>
                  <a:pt x="18936" y="0"/>
                  <a:pt x="19008" y="0"/>
                </a:cubicBezTo>
                <a:cubicBezTo>
                  <a:pt x="19942" y="0"/>
                  <a:pt x="20699" y="0"/>
                  <a:pt x="21349" y="0"/>
                </a:cubicBezTo>
                <a:cubicBezTo>
                  <a:pt x="21600" y="0"/>
                  <a:pt x="21562" y="0"/>
                  <a:pt x="21349" y="0"/>
                </a:cubicBezTo>
                <a:cubicBezTo>
                  <a:pt x="21252" y="0"/>
                  <a:pt x="21125" y="0"/>
                  <a:pt x="20973" y="0"/>
                </a:cubicBezTo>
                <a:cubicBezTo>
                  <a:pt x="20898" y="0"/>
                  <a:pt x="20819" y="0"/>
                  <a:pt x="20734" y="0"/>
                </a:cubicBezTo>
                <a:cubicBezTo>
                  <a:pt x="20484" y="0"/>
                  <a:pt x="20196" y="0"/>
                  <a:pt x="19942" y="0"/>
                </a:cubicBezTo>
                <a:cubicBezTo>
                  <a:pt x="20196" y="0"/>
                  <a:pt x="20448" y="0"/>
                  <a:pt x="20628" y="0"/>
                </a:cubicBezTo>
                <a:cubicBezTo>
                  <a:pt x="20662" y="0"/>
                  <a:pt x="20662" y="0"/>
                  <a:pt x="20520" y="0"/>
                </a:cubicBezTo>
                <a:cubicBezTo>
                  <a:pt x="20407" y="0"/>
                  <a:pt x="20265" y="0"/>
                  <a:pt x="20132" y="0"/>
                </a:cubicBezTo>
                <a:cubicBezTo>
                  <a:pt x="20051" y="0"/>
                  <a:pt x="19976" y="0"/>
                  <a:pt x="19905" y="0"/>
                </a:cubicBezTo>
                <a:cubicBezTo>
                  <a:pt x="19114" y="0"/>
                  <a:pt x="18324" y="0"/>
                  <a:pt x="17459" y="0"/>
                </a:cubicBezTo>
                <a:cubicBezTo>
                  <a:pt x="16522" y="0"/>
                  <a:pt x="15262" y="0"/>
                  <a:pt x="13968" y="0"/>
                </a:cubicBezTo>
                <a:close/>
              </a:path>
            </a:pathLst>
          </a:custGeom>
          <a:solidFill>
            <a:srgbClr val="FFFFFF"/>
          </a:solidFill>
          <a:ln cap="flat" cmpd="sng">
            <a:noFill/>
            <a:prstDash val="solid"/>
            <a:round/>
          </a:ln>
        </p:spPr>
      </p:sp>
      <p:grpSp>
        <p:nvGrpSpPr>
          <p:cNvPr id="1069" name="组合"/>
          <p:cNvGrpSpPr>
            <a:grpSpLocks/>
          </p:cNvGrpSpPr>
          <p:nvPr/>
        </p:nvGrpSpPr>
        <p:grpSpPr>
          <a:xfrm>
            <a:off x="4236456" y="3252450"/>
            <a:ext cx="292573" cy="261651"/>
            <a:chOff x="4236456" y="3252450"/>
            <a:chExt cx="292573" cy="261651"/>
          </a:xfrm>
        </p:grpSpPr>
        <p:sp>
          <p:nvSpPr>
            <p:cNvPr id="1066" name="曲线"/>
            <p:cNvSpPr>
              <a:spLocks/>
            </p:cNvSpPr>
            <p:nvPr/>
          </p:nvSpPr>
          <p:spPr>
            <a:xfrm>
              <a:off x="4246570" y="3344634"/>
              <a:ext cx="67214" cy="169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795" y="0"/>
                  </a:moveTo>
                  <a:lnTo>
                    <a:pt x="16795" y="0"/>
                  </a:lnTo>
                  <a:lnTo>
                    <a:pt x="5148" y="0"/>
                  </a:lnTo>
                  <a:lnTo>
                    <a:pt x="5148" y="0"/>
                  </a:lnTo>
                </a:path>
                <a:path w="21600" h="21600">
                  <a:moveTo>
                    <a:pt x="2587" y="0"/>
                  </a:moveTo>
                  <a:cubicBezTo>
                    <a:pt x="1379" y="0"/>
                    <a:pt x="14" y="0"/>
                    <a:pt x="14" y="0"/>
                  </a:cubicBezTo>
                  <a:lnTo>
                    <a:pt x="14" y="0"/>
                  </a:lnTo>
                  <a:cubicBezTo>
                    <a:pt x="14" y="0"/>
                    <a:pt x="1034" y="0"/>
                    <a:pt x="2587" y="0"/>
                  </a:cubicBezTo>
                  <a:lnTo>
                    <a:pt x="19024" y="0"/>
                  </a:lnTo>
                  <a:cubicBezTo>
                    <a:pt x="20391" y="0"/>
                    <a:pt x="21585" y="0"/>
                    <a:pt x="21585" y="0"/>
                  </a:cubicBezTo>
                  <a:lnTo>
                    <a:pt x="21585" y="0"/>
                  </a:lnTo>
                  <a:cubicBezTo>
                    <a:pt x="21585" y="0"/>
                    <a:pt x="20563" y="0"/>
                    <a:pt x="190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67" name="曲线"/>
            <p:cNvSpPr>
              <a:spLocks/>
            </p:cNvSpPr>
            <p:nvPr/>
          </p:nvSpPr>
          <p:spPr>
            <a:xfrm>
              <a:off x="4236456" y="3252450"/>
              <a:ext cx="77326" cy="7732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75" y="0"/>
                  </a:moveTo>
                  <a:cubicBezTo>
                    <a:pt x="14448" y="0"/>
                    <a:pt x="17424" y="0"/>
                    <a:pt x="17424" y="0"/>
                  </a:cubicBezTo>
                  <a:cubicBezTo>
                    <a:pt x="17424" y="0"/>
                    <a:pt x="14448" y="0"/>
                    <a:pt x="10875" y="0"/>
                  </a:cubicBezTo>
                  <a:cubicBezTo>
                    <a:pt x="7300" y="0"/>
                    <a:pt x="4324" y="0"/>
                    <a:pt x="4324" y="0"/>
                  </a:cubicBezTo>
                  <a:cubicBezTo>
                    <a:pt x="4324" y="0"/>
                    <a:pt x="7300" y="0"/>
                    <a:pt x="10875" y="0"/>
                  </a:cubicBezTo>
                </a:path>
                <a:path w="21600" h="21600">
                  <a:moveTo>
                    <a:pt x="10875" y="0"/>
                  </a:moveTo>
                  <a:cubicBezTo>
                    <a:pt x="4924" y="0"/>
                    <a:pt x="12" y="0"/>
                    <a:pt x="12" y="0"/>
                  </a:cubicBezTo>
                  <a:cubicBezTo>
                    <a:pt x="12" y="0"/>
                    <a:pt x="4924" y="0"/>
                    <a:pt x="10875" y="0"/>
                  </a:cubicBezTo>
                  <a:cubicBezTo>
                    <a:pt x="16825" y="0"/>
                    <a:pt x="21587" y="0"/>
                    <a:pt x="21587" y="0"/>
                  </a:cubicBezTo>
                  <a:cubicBezTo>
                    <a:pt x="21587" y="0"/>
                    <a:pt x="16825" y="0"/>
                    <a:pt x="1087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round/>
            </a:ln>
          </p:spPr>
        </p:sp>
        <p:sp>
          <p:nvSpPr>
            <p:cNvPr id="1068" name="曲线"/>
            <p:cNvSpPr>
              <a:spLocks/>
            </p:cNvSpPr>
            <p:nvPr/>
          </p:nvSpPr>
          <p:spPr>
            <a:xfrm>
              <a:off x="4348867" y="3344634"/>
              <a:ext cx="180163" cy="169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23" y="0"/>
                  </a:moveTo>
                  <a:cubicBezTo>
                    <a:pt x="515" y="0"/>
                    <a:pt x="4" y="0"/>
                    <a:pt x="4" y="0"/>
                  </a:cubicBezTo>
                  <a:lnTo>
                    <a:pt x="4" y="0"/>
                  </a:lnTo>
                  <a:cubicBezTo>
                    <a:pt x="4" y="0"/>
                    <a:pt x="450" y="0"/>
                    <a:pt x="1023" y="0"/>
                  </a:cubicBezTo>
                  <a:lnTo>
                    <a:pt x="7156" y="0"/>
                  </a:lnTo>
                  <a:cubicBezTo>
                    <a:pt x="7606" y="0"/>
                    <a:pt x="8117" y="0"/>
                    <a:pt x="8117" y="0"/>
                  </a:cubicBezTo>
                  <a:lnTo>
                    <a:pt x="8117" y="0"/>
                  </a:lnTo>
                  <a:cubicBezTo>
                    <a:pt x="8117" y="0"/>
                    <a:pt x="8562" y="0"/>
                    <a:pt x="10927" y="0"/>
                  </a:cubicBezTo>
                  <a:cubicBezTo>
                    <a:pt x="12590" y="0"/>
                    <a:pt x="13289" y="0"/>
                    <a:pt x="13546" y="0"/>
                  </a:cubicBezTo>
                  <a:cubicBezTo>
                    <a:pt x="13610" y="0"/>
                    <a:pt x="13992" y="0"/>
                    <a:pt x="14442" y="0"/>
                  </a:cubicBezTo>
                  <a:cubicBezTo>
                    <a:pt x="14952" y="0"/>
                    <a:pt x="15396" y="0"/>
                    <a:pt x="15273" y="0"/>
                  </a:cubicBezTo>
                  <a:cubicBezTo>
                    <a:pt x="14823" y="0"/>
                    <a:pt x="13289" y="0"/>
                    <a:pt x="10800" y="0"/>
                  </a:cubicBezTo>
                  <a:cubicBezTo>
                    <a:pt x="7859" y="0"/>
                    <a:pt x="6201" y="0"/>
                    <a:pt x="6201" y="0"/>
                  </a:cubicBezTo>
                  <a:lnTo>
                    <a:pt x="6201" y="0"/>
                  </a:lnTo>
                  <a:lnTo>
                    <a:pt x="1855" y="0"/>
                  </a:lnTo>
                  <a:lnTo>
                    <a:pt x="1855" y="0"/>
                  </a:lnTo>
                  <a:lnTo>
                    <a:pt x="4925" y="0"/>
                  </a:lnTo>
                  <a:lnTo>
                    <a:pt x="4925" y="0"/>
                  </a:lnTo>
                  <a:cubicBezTo>
                    <a:pt x="4925" y="0"/>
                    <a:pt x="4988" y="0"/>
                    <a:pt x="5240" y="0"/>
                  </a:cubicBezTo>
                  <a:cubicBezTo>
                    <a:pt x="5402" y="0"/>
                    <a:pt x="5594" y="0"/>
                    <a:pt x="5783" y="0"/>
                  </a:cubicBezTo>
                  <a:cubicBezTo>
                    <a:pt x="5975" y="0"/>
                    <a:pt x="6169" y="0"/>
                    <a:pt x="6330" y="0"/>
                  </a:cubicBezTo>
                  <a:cubicBezTo>
                    <a:pt x="7923" y="0"/>
                    <a:pt x="9845" y="0"/>
                    <a:pt x="11948" y="0"/>
                  </a:cubicBezTo>
                  <a:cubicBezTo>
                    <a:pt x="17189" y="0"/>
                    <a:pt x="19613" y="0"/>
                    <a:pt x="19613" y="0"/>
                  </a:cubicBezTo>
                  <a:lnTo>
                    <a:pt x="19613" y="0"/>
                  </a:lnTo>
                  <a:lnTo>
                    <a:pt x="15273" y="0"/>
                  </a:lnTo>
                  <a:lnTo>
                    <a:pt x="15273" y="0"/>
                  </a:lnTo>
                  <a:cubicBezTo>
                    <a:pt x="15273" y="0"/>
                    <a:pt x="14887" y="0"/>
                    <a:pt x="14442" y="0"/>
                  </a:cubicBezTo>
                  <a:cubicBezTo>
                    <a:pt x="13933" y="0"/>
                    <a:pt x="13546" y="0"/>
                    <a:pt x="13546" y="0"/>
                  </a:cubicBezTo>
                  <a:lnTo>
                    <a:pt x="13546" y="0"/>
                  </a:lnTo>
                  <a:cubicBezTo>
                    <a:pt x="13546" y="0"/>
                    <a:pt x="13933" y="0"/>
                    <a:pt x="14506" y="0"/>
                  </a:cubicBezTo>
                  <a:lnTo>
                    <a:pt x="20639" y="0"/>
                  </a:lnTo>
                  <a:cubicBezTo>
                    <a:pt x="21149" y="0"/>
                    <a:pt x="21594" y="0"/>
                    <a:pt x="21594" y="0"/>
                  </a:cubicBezTo>
                  <a:lnTo>
                    <a:pt x="21594" y="0"/>
                  </a:lnTo>
                  <a:cubicBezTo>
                    <a:pt x="21594" y="0"/>
                    <a:pt x="17698" y="0"/>
                    <a:pt x="12011" y="0"/>
                  </a:cubicBezTo>
                  <a:cubicBezTo>
                    <a:pt x="10160" y="0"/>
                    <a:pt x="8438" y="0"/>
                    <a:pt x="6839" y="0"/>
                  </a:cubicBezTo>
                  <a:lnTo>
                    <a:pt x="6839" y="0"/>
                  </a:lnTo>
                  <a:cubicBezTo>
                    <a:pt x="6839" y="0"/>
                    <a:pt x="6458" y="0"/>
                    <a:pt x="58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25450387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Data Science Consulting by Slidesgo">
      <a:dk1>
        <a:srgbClr val="1A5E8F"/>
      </a:dk1>
      <a:lt1>
        <a:srgbClr val="FFFFFF"/>
      </a:lt1>
      <a:dk2>
        <a:srgbClr val="FFD6E1"/>
      </a:dk2>
      <a:lt2>
        <a:srgbClr val="002845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Data Science Consulting by Slidesgo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ata Science Consulting by Slidesgo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lidesgo Final Pages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lidesgo Final Pag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desgo Final Pages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87</TotalTime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Data Science Consulting by Slidesgo</vt:lpstr>
      <vt:lpstr>Slidesgo Final Pages</vt:lpstr>
      <vt:lpstr>Interface Analysis  in Software Engineering </vt:lpstr>
      <vt:lpstr>What is Interface Analysis </vt:lpstr>
      <vt:lpstr>Types of Interface Analysis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Analysis  in Software Engineering </dc:title>
  <cp:lastModifiedBy>639773132810</cp:lastModifiedBy>
  <cp:revision>3</cp:revision>
  <dcterms:modified xsi:type="dcterms:W3CDTF">2023-02-24T16:14:18Z</dcterms:modified>
</cp:coreProperties>
</file>