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8" r:id="rId3"/>
    <p:sldId id="279" r:id="rId4"/>
    <p:sldId id="257" r:id="rId5"/>
    <p:sldId id="273" r:id="rId6"/>
    <p:sldId id="272" r:id="rId7"/>
    <p:sldId id="274" r:id="rId8"/>
    <p:sldId id="275" r:id="rId9"/>
    <p:sldId id="268" r:id="rId10"/>
    <p:sldId id="27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89" d="100"/>
          <a:sy n="89" d="100"/>
        </p:scale>
        <p:origin x="-23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417" y="403034"/>
            <a:ext cx="7096888" cy="388855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Interface design </a:t>
            </a:r>
            <a:br>
              <a:rPr lang="en-US" sz="6000" dirty="0" smtClean="0"/>
            </a:br>
            <a:r>
              <a:rPr lang="en-US" sz="6000" dirty="0" smtClean="0"/>
              <a:t>steps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6197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72896"/>
            <a:ext cx="9905999" cy="4864608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 and Command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It is the most common mode of interaction between the user and system software and was commonly used for applications of every type.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It provides detailed suggestion for designing interfaces to achieve varying levels of accessibility.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Internalization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It address broad design issues and discrete implementation issues.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289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180" y="2737167"/>
            <a:ext cx="6320092" cy="11642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6929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376" y="2440863"/>
            <a:ext cx="9017391" cy="147857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interface design steps?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715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61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	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an iterative process that occurs a number of times, elaborating and refining information developed in the preceding steps.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2650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63" y="923318"/>
            <a:ext cx="10562907" cy="147857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interface design steps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763" y="2133664"/>
            <a:ext cx="10562907" cy="3206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	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applying interface design make sure that everything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stems from knowing your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users, including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their goals, skills, preferences, and tendencies. </a:t>
            </a:r>
          </a:p>
        </p:txBody>
      </p:sp>
    </p:spTree>
    <p:extLst>
      <p:ext uri="{BB962C8B-B14F-4D97-AF65-F5344CB8AC3E}">
        <p14:creationId xmlns:p14="http://schemas.microsoft.com/office/powerpoint/2010/main" val="3956254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8805" y="740438"/>
            <a:ext cx="9905998" cy="147857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designing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564" y="1999552"/>
            <a:ext cx="9905999" cy="3541714"/>
          </a:xfrm>
        </p:spPr>
        <p:txBody>
          <a:bodyPr>
            <a:normAutofit fontScale="32500" lnSpcReduction="20000"/>
          </a:bodyPr>
          <a:lstStyle/>
          <a:p>
            <a:pPr>
              <a:buSzPct val="83000"/>
              <a:buFont typeface="Wingdings" panose="05000000000000000000" pitchFamily="2" charset="2"/>
              <a:buChar char="§"/>
            </a:pP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Briefing</a:t>
            </a:r>
          </a:p>
          <a:p>
            <a:pPr>
              <a:buSzPct val="83000"/>
              <a:buFont typeface="Wingdings" panose="05000000000000000000" pitchFamily="2" charset="2"/>
              <a:buChar char="§"/>
            </a:pPr>
            <a:r>
              <a:rPr lang="en-US" sz="9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  <a:p>
            <a:pPr>
              <a:buSzPct val="83000"/>
              <a:buFont typeface="Wingdings" panose="05000000000000000000" pitchFamily="2" charset="2"/>
              <a:buChar char="§"/>
            </a:pPr>
            <a:r>
              <a:rPr lang="en-US" sz="9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Wireframing</a:t>
            </a:r>
            <a:endParaRPr lang="en-US" sz="9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ct val="83000"/>
              <a:buFont typeface="Wingdings" panose="05000000000000000000" pitchFamily="2" charset="2"/>
              <a:buChar char="§"/>
            </a:pPr>
            <a:r>
              <a:rPr lang="en-US" sz="9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UX </a:t>
            </a:r>
            <a:r>
              <a:rPr lang="en-US" sz="9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  <a:p>
            <a:pPr>
              <a:buSzPct val="83000"/>
              <a:buFont typeface="Wingdings" panose="05000000000000000000" pitchFamily="2" charset="2"/>
              <a:buChar char="§"/>
            </a:pPr>
            <a:r>
              <a:rPr lang="en-US" sz="9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Creation</a:t>
            </a:r>
            <a:endParaRPr lang="en-US" sz="9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27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380" y="752630"/>
            <a:ext cx="9905998" cy="147857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pattern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491" y="2231200"/>
            <a:ext cx="9905999" cy="3742880"/>
          </a:xfrm>
        </p:spPr>
        <p:txBody>
          <a:bodyPr>
            <a:normAutofit/>
          </a:bodyPr>
          <a:lstStyle/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pattern are reusable/recurring components which designers use to solve common problems in user interface design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SzPct val="75000"/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abstract that prescribes a design solution to a specific, well-bounded design problem.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3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84" y="975360"/>
            <a:ext cx="9905998" cy="1072896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962912"/>
            <a:ext cx="9905999" cy="4279392"/>
          </a:xfrm>
        </p:spPr>
        <p:txBody>
          <a:bodyPr>
            <a:noAutofit/>
          </a:bodyPr>
          <a:lstStyle/>
          <a:p>
            <a:pPr lvl="0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Breadcrumbs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 linked labels to provide secondary navigation that shows the path from the front to the current site page in the hierarchy.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Registration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Forms can put users off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registration. Uses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sign-up pattern to let users sample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what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site/app offers for free or familiarize themselves with it.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Forgiving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Let users enter data in various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433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7988" y="1115630"/>
            <a:ext cx="9905999" cy="499256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Primary Actions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Make buttons stand out with color so users know what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do.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Hover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Hide nonessential information on detailed pages to let users find relevant information more easily.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Left 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how many steps a user has to take to complete a task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Plans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Offer users an options menu for joining at certain rates.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3673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109" y="545366"/>
            <a:ext cx="9905998" cy="147857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ISSUE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109" y="1743520"/>
            <a:ext cx="9746044" cy="4248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Essence of Problem Solving. As the design of a user interface evolves, some issues must be the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Measured from the point at which the user performs some control action until the software responds with desired output or action.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It is the “bad news” delivered to users of interactive system when something has gone wrong.</a:t>
            </a:r>
          </a:p>
        </p:txBody>
      </p:sp>
    </p:spTree>
    <p:extLst>
      <p:ext uri="{BB962C8B-B14F-4D97-AF65-F5344CB8AC3E}">
        <p14:creationId xmlns:p14="http://schemas.microsoft.com/office/powerpoint/2010/main" val="35330913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359</TotalTime>
  <Words>202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Wingdings</vt:lpstr>
      <vt:lpstr>Circuit</vt:lpstr>
      <vt:lpstr>Interface design  steps</vt:lpstr>
      <vt:lpstr>What is interface design steps?</vt:lpstr>
      <vt:lpstr>PowerPoint Presentation</vt:lpstr>
      <vt:lpstr>Applying interface design steps</vt:lpstr>
      <vt:lpstr>steps in designing interface:</vt:lpstr>
      <vt:lpstr>User interface design pattern</vt:lpstr>
      <vt:lpstr>The common UI design patterns </vt:lpstr>
      <vt:lpstr>PowerPoint Presentation</vt:lpstr>
      <vt:lpstr>DESIGN ISSUE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design  steps</dc:title>
  <dc:creator>It's me Glyssa</dc:creator>
  <cp:lastModifiedBy>It's me Glyssa</cp:lastModifiedBy>
  <cp:revision>32</cp:revision>
  <dcterms:created xsi:type="dcterms:W3CDTF">2023-02-11T12:45:11Z</dcterms:created>
  <dcterms:modified xsi:type="dcterms:W3CDTF">2023-03-03T13:46:09Z</dcterms:modified>
</cp:coreProperties>
</file>