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61" r:id="rId2"/>
    <p:sldId id="258" r:id="rId3"/>
    <p:sldId id="262" r:id="rId4"/>
    <p:sldId id="266" r:id="rId5"/>
    <p:sldId id="264" r:id="rId6"/>
    <p:sldId id="263" r:id="rId7"/>
    <p:sldId id="267" r:id="rId8"/>
    <p:sldId id="269" r:id="rId9"/>
    <p:sldId id="268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Janzarik" userId="76ec409f7fa9be7b" providerId="LiveId" clId="{EA93611E-8B29-4D79-81F8-86FD486AD3DA}"/>
    <pc:docChg chg="undo redo custSel addSld delSld modSld sldOrd">
      <pc:chgData name="Clemens Janzarik" userId="76ec409f7fa9be7b" providerId="LiveId" clId="{EA93611E-8B29-4D79-81F8-86FD486AD3DA}" dt="2020-05-24T15:43:41.769" v="8311" actId="14100"/>
      <pc:docMkLst>
        <pc:docMk/>
      </pc:docMkLst>
      <pc:sldChg chg="modSp del mod">
        <pc:chgData name="Clemens Janzarik" userId="76ec409f7fa9be7b" providerId="LiveId" clId="{EA93611E-8B29-4D79-81F8-86FD486AD3DA}" dt="2020-05-24T11:59:12.175" v="8254" actId="47"/>
        <pc:sldMkLst>
          <pc:docMk/>
          <pc:sldMk cId="2848811098" sldId="257"/>
        </pc:sldMkLst>
        <pc:spChg chg="mod">
          <ac:chgData name="Clemens Janzarik" userId="76ec409f7fa9be7b" providerId="LiveId" clId="{EA93611E-8B29-4D79-81F8-86FD486AD3DA}" dt="2020-05-24T11:57:29.429" v="8246" actId="1076"/>
          <ac:spMkLst>
            <pc:docMk/>
            <pc:sldMk cId="2848811098" sldId="257"/>
            <ac:spMk id="73" creationId="{00000000-0000-0000-0000-000000000000}"/>
          </ac:spMkLst>
        </pc:spChg>
        <pc:cxnChg chg="mod">
          <ac:chgData name="Clemens Janzarik" userId="76ec409f7fa9be7b" providerId="LiveId" clId="{EA93611E-8B29-4D79-81F8-86FD486AD3DA}" dt="2020-05-24T11:57:30.872" v="8247" actId="1076"/>
          <ac:cxnSpMkLst>
            <pc:docMk/>
            <pc:sldMk cId="2848811098" sldId="257"/>
            <ac:cxnSpMk id="70" creationId="{00000000-0000-0000-0000-000000000000}"/>
          </ac:cxnSpMkLst>
        </pc:cxnChg>
      </pc:sldChg>
      <pc:sldChg chg="modSp mod">
        <pc:chgData name="Clemens Janzarik" userId="76ec409f7fa9be7b" providerId="LiveId" clId="{EA93611E-8B29-4D79-81F8-86FD486AD3DA}" dt="2020-05-23T17:05:38.572" v="7235" actId="20577"/>
        <pc:sldMkLst>
          <pc:docMk/>
          <pc:sldMk cId="296632638" sldId="258"/>
        </pc:sldMkLst>
        <pc:spChg chg="mod">
          <ac:chgData name="Clemens Janzarik" userId="76ec409f7fa9be7b" providerId="LiveId" clId="{EA93611E-8B29-4D79-81F8-86FD486AD3DA}" dt="2020-05-23T17:05:38.572" v="7235" actId="20577"/>
          <ac:spMkLst>
            <pc:docMk/>
            <pc:sldMk cId="296632638" sldId="258"/>
            <ac:spMk id="5" creationId="{00000000-0000-0000-0000-000000000000}"/>
          </ac:spMkLst>
        </pc:spChg>
      </pc:sldChg>
      <pc:sldChg chg="del">
        <pc:chgData name="Clemens Janzarik" userId="76ec409f7fa9be7b" providerId="LiveId" clId="{EA93611E-8B29-4D79-81F8-86FD486AD3DA}" dt="2020-05-24T11:59:13.304" v="8255" actId="47"/>
        <pc:sldMkLst>
          <pc:docMk/>
          <pc:sldMk cId="3068446834" sldId="259"/>
        </pc:sldMkLst>
      </pc:sldChg>
      <pc:sldChg chg="del">
        <pc:chgData name="Clemens Janzarik" userId="76ec409f7fa9be7b" providerId="LiveId" clId="{EA93611E-8B29-4D79-81F8-86FD486AD3DA}" dt="2020-05-24T11:59:14.554" v="8256" actId="47"/>
        <pc:sldMkLst>
          <pc:docMk/>
          <pc:sldMk cId="1862405719" sldId="260"/>
        </pc:sldMkLst>
      </pc:sldChg>
      <pc:sldChg chg="addSp delSp modSp mod">
        <pc:chgData name="Clemens Janzarik" userId="76ec409f7fa9be7b" providerId="LiveId" clId="{EA93611E-8B29-4D79-81F8-86FD486AD3DA}" dt="2020-05-23T14:35:09.335" v="3802" actId="20577"/>
        <pc:sldMkLst>
          <pc:docMk/>
          <pc:sldMk cId="3106201841" sldId="262"/>
        </pc:sldMkLst>
        <pc:spChg chg="mod">
          <ac:chgData name="Clemens Janzarik" userId="76ec409f7fa9be7b" providerId="LiveId" clId="{EA93611E-8B29-4D79-81F8-86FD486AD3DA}" dt="2020-05-23T09:21:02.984" v="23" actId="20577"/>
          <ac:spMkLst>
            <pc:docMk/>
            <pc:sldMk cId="3106201841" sldId="262"/>
            <ac:spMk id="2" creationId="{57C6157B-635C-41ED-A58F-EDEF3732815C}"/>
          </ac:spMkLst>
        </pc:spChg>
        <pc:spChg chg="del">
          <ac:chgData name="Clemens Janzarik" userId="76ec409f7fa9be7b" providerId="LiveId" clId="{EA93611E-8B29-4D79-81F8-86FD486AD3DA}" dt="2020-05-23T09:21:36.193" v="24" actId="3680"/>
          <ac:spMkLst>
            <pc:docMk/>
            <pc:sldMk cId="3106201841" sldId="262"/>
            <ac:spMk id="3" creationId="{EDEEF02D-C809-427A-8D62-46E29048C4B4}"/>
          </ac:spMkLst>
        </pc:spChg>
        <pc:spChg chg="add del mod">
          <ac:chgData name="Clemens Janzarik" userId="76ec409f7fa9be7b" providerId="LiveId" clId="{EA93611E-8B29-4D79-81F8-86FD486AD3DA}" dt="2020-05-23T09:23:16.721" v="62" actId="478"/>
          <ac:spMkLst>
            <pc:docMk/>
            <pc:sldMk cId="3106201841" sldId="262"/>
            <ac:spMk id="9" creationId="{4E01B999-CBB4-4B71-86F4-6B5728F1CB8A}"/>
          </ac:spMkLst>
        </pc:spChg>
        <pc:spChg chg="add mod">
          <ac:chgData name="Clemens Janzarik" userId="76ec409f7fa9be7b" providerId="LiveId" clId="{EA93611E-8B29-4D79-81F8-86FD486AD3DA}" dt="2020-05-23T14:35:09.335" v="3802" actId="20577"/>
          <ac:spMkLst>
            <pc:docMk/>
            <pc:sldMk cId="3106201841" sldId="262"/>
            <ac:spMk id="10" creationId="{E7948229-696B-4A69-91F0-D4DA6386324C}"/>
          </ac:spMkLst>
        </pc:spChg>
        <pc:spChg chg="add del mod">
          <ac:chgData name="Clemens Janzarik" userId="76ec409f7fa9be7b" providerId="LiveId" clId="{EA93611E-8B29-4D79-81F8-86FD486AD3DA}" dt="2020-05-23T09:30:34.602" v="554"/>
          <ac:spMkLst>
            <pc:docMk/>
            <pc:sldMk cId="3106201841" sldId="262"/>
            <ac:spMk id="11" creationId="{62296EE6-AC6A-4E47-83FB-54100A7DD90B}"/>
          </ac:spMkLst>
        </pc:spChg>
        <pc:spChg chg="add del mod">
          <ac:chgData name="Clemens Janzarik" userId="76ec409f7fa9be7b" providerId="LiveId" clId="{EA93611E-8B29-4D79-81F8-86FD486AD3DA}" dt="2020-05-23T09:50:32.345" v="835" actId="478"/>
          <ac:spMkLst>
            <pc:docMk/>
            <pc:sldMk cId="3106201841" sldId="262"/>
            <ac:spMk id="14" creationId="{2735B0C8-9795-413B-BB7B-7D213A4BDC6B}"/>
          </ac:spMkLst>
        </pc:spChg>
        <pc:spChg chg="add del mod">
          <ac:chgData name="Clemens Janzarik" userId="76ec409f7fa9be7b" providerId="LiveId" clId="{EA93611E-8B29-4D79-81F8-86FD486AD3DA}" dt="2020-05-23T14:03:33.931" v="2943"/>
          <ac:spMkLst>
            <pc:docMk/>
            <pc:sldMk cId="3106201841" sldId="262"/>
            <ac:spMk id="17" creationId="{8305C5D7-FF70-415D-9DB1-DEEAF8798D71}"/>
          </ac:spMkLst>
        </pc:spChg>
        <pc:graphicFrameChg chg="add del mod ord modGraphic">
          <ac:chgData name="Clemens Janzarik" userId="76ec409f7fa9be7b" providerId="LiveId" clId="{EA93611E-8B29-4D79-81F8-86FD486AD3DA}" dt="2020-05-23T09:50:09.888" v="833" actId="478"/>
          <ac:graphicFrameMkLst>
            <pc:docMk/>
            <pc:sldMk cId="3106201841" sldId="262"/>
            <ac:graphicFrameMk id="7" creationId="{906FAFB8-F48C-41A4-AD61-6D7223FBC9F2}"/>
          </ac:graphicFrameMkLst>
        </pc:graphicFrameChg>
        <pc:picChg chg="add mod modCrop">
          <ac:chgData name="Clemens Janzarik" userId="76ec409f7fa9be7b" providerId="LiveId" clId="{EA93611E-8B29-4D79-81F8-86FD486AD3DA}" dt="2020-05-23T10:48:07.553" v="2342" actId="1076"/>
          <ac:picMkLst>
            <pc:docMk/>
            <pc:sldMk cId="3106201841" sldId="262"/>
            <ac:picMk id="12" creationId="{3D78641A-BB61-48D0-B586-678DDDB3E58C}"/>
          </ac:picMkLst>
        </pc:picChg>
        <pc:cxnChg chg="add del mod">
          <ac:chgData name="Clemens Janzarik" userId="76ec409f7fa9be7b" providerId="LiveId" clId="{EA93611E-8B29-4D79-81F8-86FD486AD3DA}" dt="2020-05-23T14:03:35.814" v="2944" actId="478"/>
          <ac:cxnSpMkLst>
            <pc:docMk/>
            <pc:sldMk cId="3106201841" sldId="262"/>
            <ac:cxnSpMk id="16" creationId="{60315DC5-7656-4F4C-A3F5-D079CEBFD2AF}"/>
          </ac:cxnSpMkLst>
        </pc:cxnChg>
      </pc:sldChg>
      <pc:sldChg chg="addSp delSp modSp add mod delAnim modAnim">
        <pc:chgData name="Clemens Janzarik" userId="76ec409f7fa9be7b" providerId="LiveId" clId="{EA93611E-8B29-4D79-81F8-86FD486AD3DA}" dt="2020-05-23T17:04:02.076" v="7223" actId="20577"/>
        <pc:sldMkLst>
          <pc:docMk/>
          <pc:sldMk cId="221195062" sldId="263"/>
        </pc:sldMkLst>
        <pc:spChg chg="add del mod">
          <ac:chgData name="Clemens Janzarik" userId="76ec409f7fa9be7b" providerId="LiveId" clId="{EA93611E-8B29-4D79-81F8-86FD486AD3DA}" dt="2020-05-23T14:26:22.503" v="3540" actId="3680"/>
          <ac:spMkLst>
            <pc:docMk/>
            <pc:sldMk cId="221195062" sldId="263"/>
            <ac:spMk id="8" creationId="{0DBAB86E-FCE2-480E-8A0F-D4ECB714F94D}"/>
          </ac:spMkLst>
        </pc:spChg>
        <pc:spChg chg="mod">
          <ac:chgData name="Clemens Janzarik" userId="76ec409f7fa9be7b" providerId="LiveId" clId="{EA93611E-8B29-4D79-81F8-86FD486AD3DA}" dt="2020-05-23T15:49:33.532" v="6019" actId="20577"/>
          <ac:spMkLst>
            <pc:docMk/>
            <pc:sldMk cId="221195062" sldId="263"/>
            <ac:spMk id="10" creationId="{E7948229-696B-4A69-91F0-D4DA6386324C}"/>
          </ac:spMkLst>
        </pc:spChg>
        <pc:spChg chg="add del mod">
          <ac:chgData name="Clemens Janzarik" userId="76ec409f7fa9be7b" providerId="LiveId" clId="{EA93611E-8B29-4D79-81F8-86FD486AD3DA}" dt="2020-05-23T15:30:43.135" v="5163" actId="478"/>
          <ac:spMkLst>
            <pc:docMk/>
            <pc:sldMk cId="221195062" sldId="263"/>
            <ac:spMk id="13" creationId="{D7918861-3070-4C6F-8C42-76A8D794BA6D}"/>
          </ac:spMkLst>
        </pc:spChg>
        <pc:spChg chg="add del mod">
          <ac:chgData name="Clemens Janzarik" userId="76ec409f7fa9be7b" providerId="LiveId" clId="{EA93611E-8B29-4D79-81F8-86FD486AD3DA}" dt="2020-05-23T15:30:48.318" v="5165" actId="478"/>
          <ac:spMkLst>
            <pc:docMk/>
            <pc:sldMk cId="221195062" sldId="263"/>
            <ac:spMk id="14" creationId="{083CA11B-5FCC-4C72-A6F1-91E28579BD63}"/>
          </ac:spMkLst>
        </pc:spChg>
        <pc:spChg chg="add del mod">
          <ac:chgData name="Clemens Janzarik" userId="76ec409f7fa9be7b" providerId="LiveId" clId="{EA93611E-8B29-4D79-81F8-86FD486AD3DA}" dt="2020-05-23T15:30:45.197" v="5164" actId="478"/>
          <ac:spMkLst>
            <pc:docMk/>
            <pc:sldMk cId="221195062" sldId="263"/>
            <ac:spMk id="15" creationId="{775CBF22-C36D-4E3F-82E5-29060D250529}"/>
          </ac:spMkLst>
        </pc:spChg>
        <pc:spChg chg="add del mod">
          <ac:chgData name="Clemens Janzarik" userId="76ec409f7fa9be7b" providerId="LiveId" clId="{EA93611E-8B29-4D79-81F8-86FD486AD3DA}" dt="2020-05-23T15:30:49.845" v="5166" actId="478"/>
          <ac:spMkLst>
            <pc:docMk/>
            <pc:sldMk cId="221195062" sldId="263"/>
            <ac:spMk id="16" creationId="{44AD5FDD-A49A-42A4-9797-19657314B576}"/>
          </ac:spMkLst>
        </pc:spChg>
        <pc:spChg chg="add del mod">
          <ac:chgData name="Clemens Janzarik" userId="76ec409f7fa9be7b" providerId="LiveId" clId="{EA93611E-8B29-4D79-81F8-86FD486AD3DA}" dt="2020-05-23T15:30:50.797" v="5167" actId="478"/>
          <ac:spMkLst>
            <pc:docMk/>
            <pc:sldMk cId="221195062" sldId="263"/>
            <ac:spMk id="17" creationId="{74DD487E-E60E-4C65-9933-C4017BF4D558}"/>
          </ac:spMkLst>
        </pc:spChg>
        <pc:spChg chg="add del">
          <ac:chgData name="Clemens Janzarik" userId="76ec409f7fa9be7b" providerId="LiveId" clId="{EA93611E-8B29-4D79-81F8-86FD486AD3DA}" dt="2020-05-23T15:31:29.820" v="5170" actId="478"/>
          <ac:spMkLst>
            <pc:docMk/>
            <pc:sldMk cId="221195062" sldId="263"/>
            <ac:spMk id="18" creationId="{533B4160-A5E8-416A-BA4F-78F8DE4AC864}"/>
          </ac:spMkLst>
        </pc:spChg>
        <pc:spChg chg="add mod">
          <ac:chgData name="Clemens Janzarik" userId="76ec409f7fa9be7b" providerId="LiveId" clId="{EA93611E-8B29-4D79-81F8-86FD486AD3DA}" dt="2020-05-23T17:04:02.076" v="7223" actId="20577"/>
          <ac:spMkLst>
            <pc:docMk/>
            <pc:sldMk cId="221195062" sldId="263"/>
            <ac:spMk id="19" creationId="{1A9E6664-0DB8-4AC5-ACC6-0A9877056202}"/>
          </ac:spMkLst>
        </pc:spChg>
        <pc:spChg chg="add del mod">
          <ac:chgData name="Clemens Janzarik" userId="76ec409f7fa9be7b" providerId="LiveId" clId="{EA93611E-8B29-4D79-81F8-86FD486AD3DA}" dt="2020-05-23T15:32:30.277" v="5197" actId="478"/>
          <ac:spMkLst>
            <pc:docMk/>
            <pc:sldMk cId="221195062" sldId="263"/>
            <ac:spMk id="20" creationId="{76A14875-3FC2-452D-9DDB-02C51069ED99}"/>
          </ac:spMkLst>
        </pc:spChg>
        <pc:spChg chg="add del mod">
          <ac:chgData name="Clemens Janzarik" userId="76ec409f7fa9be7b" providerId="LiveId" clId="{EA93611E-8B29-4D79-81F8-86FD486AD3DA}" dt="2020-05-23T15:32:28.917" v="5196" actId="478"/>
          <ac:spMkLst>
            <pc:docMk/>
            <pc:sldMk cId="221195062" sldId="263"/>
            <ac:spMk id="21" creationId="{88C4D06A-8DDA-4079-9CD5-509630382DC8}"/>
          </ac:spMkLst>
        </pc:spChg>
        <pc:spChg chg="add del mod">
          <ac:chgData name="Clemens Janzarik" userId="76ec409f7fa9be7b" providerId="LiveId" clId="{EA93611E-8B29-4D79-81F8-86FD486AD3DA}" dt="2020-05-23T15:40:12.068" v="5471" actId="478"/>
          <ac:spMkLst>
            <pc:docMk/>
            <pc:sldMk cId="221195062" sldId="263"/>
            <ac:spMk id="22" creationId="{934F6373-403F-49E0-A9D7-EE7BCBFA3E20}"/>
          </ac:spMkLst>
        </pc:spChg>
        <pc:spChg chg="add mod topLvl">
          <ac:chgData name="Clemens Janzarik" userId="76ec409f7fa9be7b" providerId="LiveId" clId="{EA93611E-8B29-4D79-81F8-86FD486AD3DA}" dt="2020-05-23T16:52:13.149" v="6595" actId="165"/>
          <ac:spMkLst>
            <pc:docMk/>
            <pc:sldMk cId="221195062" sldId="263"/>
            <ac:spMk id="23" creationId="{DCF9147D-5F68-402F-B518-54534D399116}"/>
          </ac:spMkLst>
        </pc:spChg>
        <pc:spChg chg="add del mod">
          <ac:chgData name="Clemens Janzarik" userId="76ec409f7fa9be7b" providerId="LiveId" clId="{EA93611E-8B29-4D79-81F8-86FD486AD3DA}" dt="2020-05-23T15:41:52.300" v="5535" actId="478"/>
          <ac:spMkLst>
            <pc:docMk/>
            <pc:sldMk cId="221195062" sldId="263"/>
            <ac:spMk id="25" creationId="{B0638145-F342-4B73-8EDE-22FBD81D918A}"/>
          </ac:spMkLst>
        </pc:spChg>
        <pc:grpChg chg="add del mod">
          <ac:chgData name="Clemens Janzarik" userId="76ec409f7fa9be7b" providerId="LiveId" clId="{EA93611E-8B29-4D79-81F8-86FD486AD3DA}" dt="2020-05-23T16:52:13.149" v="6595" actId="165"/>
          <ac:grpSpMkLst>
            <pc:docMk/>
            <pc:sldMk cId="221195062" sldId="263"/>
            <ac:grpSpMk id="26" creationId="{5715F74B-F510-45D6-A642-EC3194B6E314}"/>
          </ac:grpSpMkLst>
        </pc:grpChg>
        <pc:graphicFrameChg chg="del mod">
          <ac:chgData name="Clemens Janzarik" userId="76ec409f7fa9be7b" providerId="LiveId" clId="{EA93611E-8B29-4D79-81F8-86FD486AD3DA}" dt="2020-05-23T14:26:02.533" v="3539" actId="478"/>
          <ac:graphicFrameMkLst>
            <pc:docMk/>
            <pc:sldMk cId="221195062" sldId="263"/>
            <ac:graphicFrameMk id="7" creationId="{906FAFB8-F48C-41A4-AD61-6D7223FBC9F2}"/>
          </ac:graphicFrameMkLst>
        </pc:graphicFrameChg>
        <pc:graphicFrameChg chg="add del mod ord modGraphic">
          <ac:chgData name="Clemens Janzarik" userId="76ec409f7fa9be7b" providerId="LiveId" clId="{EA93611E-8B29-4D79-81F8-86FD486AD3DA}" dt="2020-05-23T15:41:44.056" v="5534" actId="478"/>
          <ac:graphicFrameMkLst>
            <pc:docMk/>
            <pc:sldMk cId="221195062" sldId="263"/>
            <ac:graphicFrameMk id="9" creationId="{7116D216-1A96-4901-A589-0020809A8FE2}"/>
          </ac:graphicFrameMkLst>
        </pc:graphicFrameChg>
        <pc:graphicFrameChg chg="add mod topLvl modGraphic">
          <ac:chgData name="Clemens Janzarik" userId="76ec409f7fa9be7b" providerId="LiveId" clId="{EA93611E-8B29-4D79-81F8-86FD486AD3DA}" dt="2020-05-23T16:57:19.578" v="6982" actId="20577"/>
          <ac:graphicFrameMkLst>
            <pc:docMk/>
            <pc:sldMk cId="221195062" sldId="263"/>
            <ac:graphicFrameMk id="12" creationId="{B9A8E9BD-FE1E-4D51-9C72-FBF9AD46E81B}"/>
          </ac:graphicFrameMkLst>
        </pc:graphicFrameChg>
      </pc:sldChg>
      <pc:sldChg chg="addSp delSp modSp add mod">
        <pc:chgData name="Clemens Janzarik" userId="76ec409f7fa9be7b" providerId="LiveId" clId="{EA93611E-8B29-4D79-81F8-86FD486AD3DA}" dt="2020-05-23T15:28:37.746" v="5162" actId="20577"/>
        <pc:sldMkLst>
          <pc:docMk/>
          <pc:sldMk cId="3035088663" sldId="264"/>
        </pc:sldMkLst>
        <pc:spChg chg="add mod">
          <ac:chgData name="Clemens Janzarik" userId="76ec409f7fa9be7b" providerId="LiveId" clId="{EA93611E-8B29-4D79-81F8-86FD486AD3DA}" dt="2020-05-23T14:16:41.146" v="3228" actId="164"/>
          <ac:spMkLst>
            <pc:docMk/>
            <pc:sldMk cId="3035088663" sldId="264"/>
            <ac:spMk id="7" creationId="{EFD91C01-E89D-47F3-BBA9-DBA2C8F352C5}"/>
          </ac:spMkLst>
        </pc:spChg>
        <pc:spChg chg="mod">
          <ac:chgData name="Clemens Janzarik" userId="76ec409f7fa9be7b" providerId="LiveId" clId="{EA93611E-8B29-4D79-81F8-86FD486AD3DA}" dt="2020-05-23T15:28:37.746" v="5162" actId="20577"/>
          <ac:spMkLst>
            <pc:docMk/>
            <pc:sldMk cId="3035088663" sldId="264"/>
            <ac:spMk id="10" creationId="{E7948229-696B-4A69-91F0-D4DA6386324C}"/>
          </ac:spMkLst>
        </pc:spChg>
        <pc:grpChg chg="add mod">
          <ac:chgData name="Clemens Janzarik" userId="76ec409f7fa9be7b" providerId="LiveId" clId="{EA93611E-8B29-4D79-81F8-86FD486AD3DA}" dt="2020-05-23T15:08:37.407" v="4609" actId="1076"/>
          <ac:grpSpMkLst>
            <pc:docMk/>
            <pc:sldMk cId="3035088663" sldId="264"/>
            <ac:grpSpMk id="8" creationId="{CD76448B-4570-4DB1-BE54-252AAE3B62C4}"/>
          </ac:grpSpMkLst>
        </pc:grpChg>
        <pc:picChg chg="add mod modCrop">
          <ac:chgData name="Clemens Janzarik" userId="76ec409f7fa9be7b" providerId="LiveId" clId="{EA93611E-8B29-4D79-81F8-86FD486AD3DA}" dt="2020-05-23T14:16:41.146" v="3228" actId="164"/>
          <ac:picMkLst>
            <pc:docMk/>
            <pc:sldMk cId="3035088663" sldId="264"/>
            <ac:picMk id="3" creationId="{4374B934-FC58-455F-AFCD-176E0078B475}"/>
          </ac:picMkLst>
        </pc:picChg>
        <pc:picChg chg="del">
          <ac:chgData name="Clemens Janzarik" userId="76ec409f7fa9be7b" providerId="LiveId" clId="{EA93611E-8B29-4D79-81F8-86FD486AD3DA}" dt="2020-05-23T10:15:42.632" v="1178" actId="478"/>
          <ac:picMkLst>
            <pc:docMk/>
            <pc:sldMk cId="3035088663" sldId="264"/>
            <ac:picMk id="12" creationId="{3D78641A-BB61-48D0-B586-678DDDB3E58C}"/>
          </ac:picMkLst>
        </pc:picChg>
      </pc:sldChg>
      <pc:sldChg chg="add del">
        <pc:chgData name="Clemens Janzarik" userId="76ec409f7fa9be7b" providerId="LiveId" clId="{EA93611E-8B29-4D79-81F8-86FD486AD3DA}" dt="2020-05-23T14:22:04.078" v="3438" actId="47"/>
        <pc:sldMkLst>
          <pc:docMk/>
          <pc:sldMk cId="2524514963" sldId="265"/>
        </pc:sldMkLst>
      </pc:sldChg>
      <pc:sldChg chg="addSp delSp modSp add mod ord modTransition">
        <pc:chgData name="Clemens Janzarik" userId="76ec409f7fa9be7b" providerId="LiveId" clId="{EA93611E-8B29-4D79-81F8-86FD486AD3DA}" dt="2020-05-24T10:41:46.143" v="7236"/>
        <pc:sldMkLst>
          <pc:docMk/>
          <pc:sldMk cId="221988804" sldId="266"/>
        </pc:sldMkLst>
        <pc:spChg chg="del">
          <ac:chgData name="Clemens Janzarik" userId="76ec409f7fa9be7b" providerId="LiveId" clId="{EA93611E-8B29-4D79-81F8-86FD486AD3DA}" dt="2020-05-23T14:08:31.062" v="3171" actId="478"/>
          <ac:spMkLst>
            <pc:docMk/>
            <pc:sldMk cId="221988804" sldId="266"/>
            <ac:spMk id="7" creationId="{EFD91C01-E89D-47F3-BBA9-DBA2C8F352C5}"/>
          </ac:spMkLst>
        </pc:spChg>
        <pc:spChg chg="add del mod">
          <ac:chgData name="Clemens Janzarik" userId="76ec409f7fa9be7b" providerId="LiveId" clId="{EA93611E-8B29-4D79-81F8-86FD486AD3DA}" dt="2020-05-23T14:20:13.158" v="3343" actId="478"/>
          <ac:spMkLst>
            <pc:docMk/>
            <pc:sldMk cId="221988804" sldId="266"/>
            <ac:spMk id="8" creationId="{F185601A-1F5C-4741-9550-BE07D07662FB}"/>
          </ac:spMkLst>
        </pc:spChg>
        <pc:spChg chg="mod">
          <ac:chgData name="Clemens Janzarik" userId="76ec409f7fa9be7b" providerId="LiveId" clId="{EA93611E-8B29-4D79-81F8-86FD486AD3DA}" dt="2020-05-23T15:06:21.261" v="4603" actId="20577"/>
          <ac:spMkLst>
            <pc:docMk/>
            <pc:sldMk cId="221988804" sldId="266"/>
            <ac:spMk id="10" creationId="{E7948229-696B-4A69-91F0-D4DA6386324C}"/>
          </ac:spMkLst>
        </pc:spChg>
        <pc:picChg chg="del">
          <ac:chgData name="Clemens Janzarik" userId="76ec409f7fa9be7b" providerId="LiveId" clId="{EA93611E-8B29-4D79-81F8-86FD486AD3DA}" dt="2020-05-23T14:08:28.133" v="3170" actId="478"/>
          <ac:picMkLst>
            <pc:docMk/>
            <pc:sldMk cId="221988804" sldId="266"/>
            <ac:picMk id="3" creationId="{4374B934-FC58-455F-AFCD-176E0078B475}"/>
          </ac:picMkLst>
        </pc:picChg>
        <pc:picChg chg="add del mod">
          <ac:chgData name="Clemens Janzarik" userId="76ec409f7fa9be7b" providerId="LiveId" clId="{EA93611E-8B29-4D79-81F8-86FD486AD3DA}" dt="2020-05-23T14:55:58.477" v="4368" actId="478"/>
          <ac:picMkLst>
            <pc:docMk/>
            <pc:sldMk cId="221988804" sldId="266"/>
            <ac:picMk id="9" creationId="{9B063767-10EC-479D-A296-4A57D5EFA4D7}"/>
          </ac:picMkLst>
        </pc:picChg>
        <pc:picChg chg="add mod">
          <ac:chgData name="Clemens Janzarik" userId="76ec409f7fa9be7b" providerId="LiveId" clId="{EA93611E-8B29-4D79-81F8-86FD486AD3DA}" dt="2020-05-23T14:55:59.145" v="4369"/>
          <ac:picMkLst>
            <pc:docMk/>
            <pc:sldMk cId="221988804" sldId="266"/>
            <ac:picMk id="11" creationId="{C8965C0B-D66F-4EF4-9D7F-6D59D3A264C0}"/>
          </ac:picMkLst>
        </pc:picChg>
      </pc:sldChg>
      <pc:sldChg chg="addSp delSp modSp add mod">
        <pc:chgData name="Clemens Janzarik" userId="76ec409f7fa9be7b" providerId="LiveId" clId="{EA93611E-8B29-4D79-81F8-86FD486AD3DA}" dt="2020-05-23T16:19:18.156" v="6441" actId="20577"/>
        <pc:sldMkLst>
          <pc:docMk/>
          <pc:sldMk cId="1324104631" sldId="267"/>
        </pc:sldMkLst>
        <pc:spChg chg="add del mod">
          <ac:chgData name="Clemens Janzarik" userId="76ec409f7fa9be7b" providerId="LiveId" clId="{EA93611E-8B29-4D79-81F8-86FD486AD3DA}" dt="2020-05-23T15:56:53.524" v="6042" actId="478"/>
          <ac:spMkLst>
            <pc:docMk/>
            <pc:sldMk cId="1324104631" sldId="267"/>
            <ac:spMk id="7" creationId="{05646825-79D6-4407-BF5B-1639AF6C3664}"/>
          </ac:spMkLst>
        </pc:spChg>
        <pc:spChg chg="mod">
          <ac:chgData name="Clemens Janzarik" userId="76ec409f7fa9be7b" providerId="LiveId" clId="{EA93611E-8B29-4D79-81F8-86FD486AD3DA}" dt="2020-05-23T16:19:18.156" v="6441" actId="20577"/>
          <ac:spMkLst>
            <pc:docMk/>
            <pc:sldMk cId="1324104631" sldId="267"/>
            <ac:spMk id="10" creationId="{E7948229-696B-4A69-91F0-D4DA6386324C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13" creationId="{3F10A2B2-0710-49C8-8BAE-3A18F82825D4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14" creationId="{6C7CE94D-1A27-46D0-BB74-92721AD1415C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18" creationId="{1F28FE8E-ED06-424B-9ACD-F08D8999CC9A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21" creationId="{13B7BAAB-AF77-413E-8F36-8EFCC4914C59}"/>
          </ac:spMkLst>
        </pc:spChg>
        <pc:spChg chg="add mod">
          <ac:chgData name="Clemens Janzarik" userId="76ec409f7fa9be7b" providerId="LiveId" clId="{EA93611E-8B29-4D79-81F8-86FD486AD3DA}" dt="2020-05-23T16:15:32.124" v="6208" actId="164"/>
          <ac:spMkLst>
            <pc:docMk/>
            <pc:sldMk cId="1324104631" sldId="267"/>
            <ac:spMk id="22" creationId="{93E3E4C5-8A91-4C4E-B2B1-2523D157C5D3}"/>
          </ac:spMkLst>
        </pc:spChg>
        <pc:spChg chg="add del mod">
          <ac:chgData name="Clemens Janzarik" userId="76ec409f7fa9be7b" providerId="LiveId" clId="{EA93611E-8B29-4D79-81F8-86FD486AD3DA}" dt="2020-05-23T16:15:56.620" v="6211" actId="478"/>
          <ac:spMkLst>
            <pc:docMk/>
            <pc:sldMk cId="1324104631" sldId="267"/>
            <ac:spMk id="25" creationId="{69D6C288-E415-4D7E-BDD5-068386A67DDE}"/>
          </ac:spMkLst>
        </pc:spChg>
        <pc:spChg chg="add del mod">
          <ac:chgData name="Clemens Janzarik" userId="76ec409f7fa9be7b" providerId="LiveId" clId="{EA93611E-8B29-4D79-81F8-86FD486AD3DA}" dt="2020-05-23T16:16:14.591" v="6213" actId="478"/>
          <ac:spMkLst>
            <pc:docMk/>
            <pc:sldMk cId="1324104631" sldId="267"/>
            <ac:spMk id="26" creationId="{CCE2B966-FF49-4CD2-A63D-2306C38F9349}"/>
          </ac:spMkLst>
        </pc:spChg>
        <pc:spChg chg="add del mod">
          <ac:chgData name="Clemens Janzarik" userId="76ec409f7fa9be7b" providerId="LiveId" clId="{EA93611E-8B29-4D79-81F8-86FD486AD3DA}" dt="2020-05-23T16:16:17.268" v="6214" actId="478"/>
          <ac:spMkLst>
            <pc:docMk/>
            <pc:sldMk cId="1324104631" sldId="267"/>
            <ac:spMk id="28" creationId="{B2725445-75B3-4889-A2E5-10485293E1F7}"/>
          </ac:spMkLst>
        </pc:spChg>
        <pc:grpChg chg="add mod">
          <ac:chgData name="Clemens Janzarik" userId="76ec409f7fa9be7b" providerId="LiveId" clId="{EA93611E-8B29-4D79-81F8-86FD486AD3DA}" dt="2020-05-23T16:15:39.671" v="6209" actId="1076"/>
          <ac:grpSpMkLst>
            <pc:docMk/>
            <pc:sldMk cId="1324104631" sldId="267"/>
            <ac:grpSpMk id="24" creationId="{DFED0956-279A-4019-84AC-F76B06F464D3}"/>
          </ac:grpSpMkLst>
        </pc:grpChg>
        <pc:graphicFrameChg chg="del mod">
          <ac:chgData name="Clemens Janzarik" userId="76ec409f7fa9be7b" providerId="LiveId" clId="{EA93611E-8B29-4D79-81F8-86FD486AD3DA}" dt="2020-05-23T15:56:50.503" v="6041" actId="478"/>
          <ac:graphicFrameMkLst>
            <pc:docMk/>
            <pc:sldMk cId="1324104631" sldId="267"/>
            <ac:graphicFrameMk id="9" creationId="{7116D216-1A96-4901-A589-0020809A8FE2}"/>
          </ac:graphicFrameMkLst>
        </pc:graphicFrameChg>
        <pc:graphicFrameChg chg="del">
          <ac:chgData name="Clemens Janzarik" userId="76ec409f7fa9be7b" providerId="LiveId" clId="{EA93611E-8B29-4D79-81F8-86FD486AD3DA}" dt="2020-05-23T15:55:15.597" v="6038" actId="478"/>
          <ac:graphicFrameMkLst>
            <pc:docMk/>
            <pc:sldMk cId="1324104631" sldId="267"/>
            <ac:graphicFrameMk id="12" creationId="{B9A8E9BD-FE1E-4D51-9C72-FBF9AD46E81B}"/>
          </ac:graphicFrameMkLst>
        </pc:graphicFrameChg>
        <pc:picChg chg="add mod modCrop">
          <ac:chgData name="Clemens Janzarik" userId="76ec409f7fa9be7b" providerId="LiveId" clId="{EA93611E-8B29-4D79-81F8-86FD486AD3DA}" dt="2020-05-23T16:15:32.124" v="6208" actId="164"/>
          <ac:picMkLst>
            <pc:docMk/>
            <pc:sldMk cId="1324104631" sldId="267"/>
            <ac:picMk id="11" creationId="{DC830A11-8144-43A2-9D24-226559A17C12}"/>
          </ac:picMkLst>
        </pc:picChg>
        <pc:cxnChg chg="add mod">
          <ac:chgData name="Clemens Janzarik" userId="76ec409f7fa9be7b" providerId="LiveId" clId="{EA93611E-8B29-4D79-81F8-86FD486AD3DA}" dt="2020-05-23T16:15:32.124" v="6208" actId="164"/>
          <ac:cxnSpMkLst>
            <pc:docMk/>
            <pc:sldMk cId="1324104631" sldId="267"/>
            <ac:cxnSpMk id="16" creationId="{47AE936D-2CF1-44C5-8AE9-777539F41A31}"/>
          </ac:cxnSpMkLst>
        </pc:cxnChg>
        <pc:cxnChg chg="add mod">
          <ac:chgData name="Clemens Janzarik" userId="76ec409f7fa9be7b" providerId="LiveId" clId="{EA93611E-8B29-4D79-81F8-86FD486AD3DA}" dt="2020-05-23T16:15:32.124" v="6208" actId="164"/>
          <ac:cxnSpMkLst>
            <pc:docMk/>
            <pc:sldMk cId="1324104631" sldId="267"/>
            <ac:cxnSpMk id="23" creationId="{05948301-C13E-4F61-B560-CD162A19A83F}"/>
          </ac:cxnSpMkLst>
        </pc:cxnChg>
      </pc:sldChg>
      <pc:sldChg chg="addSp delSp modSp add mod modAnim">
        <pc:chgData name="Clemens Janzarik" userId="76ec409f7fa9be7b" providerId="LiveId" clId="{EA93611E-8B29-4D79-81F8-86FD486AD3DA}" dt="2020-05-23T17:01:41.916" v="7074" actId="20577"/>
        <pc:sldMkLst>
          <pc:docMk/>
          <pc:sldMk cId="847945265" sldId="268"/>
        </pc:sldMkLst>
        <pc:spChg chg="add del mod">
          <ac:chgData name="Clemens Janzarik" userId="76ec409f7fa9be7b" providerId="LiveId" clId="{EA93611E-8B29-4D79-81F8-86FD486AD3DA}" dt="2020-05-23T16:52:20.460" v="6597"/>
          <ac:spMkLst>
            <pc:docMk/>
            <pc:sldMk cId="847945265" sldId="268"/>
            <ac:spMk id="11" creationId="{8171CEEB-B4B1-4242-A551-E01F77078A8B}"/>
          </ac:spMkLst>
        </pc:spChg>
        <pc:spChg chg="add mod">
          <ac:chgData name="Clemens Janzarik" userId="76ec409f7fa9be7b" providerId="LiveId" clId="{EA93611E-8B29-4D79-81F8-86FD486AD3DA}" dt="2020-05-23T16:52:26.616" v="6598"/>
          <ac:spMkLst>
            <pc:docMk/>
            <pc:sldMk cId="847945265" sldId="268"/>
            <ac:spMk id="12" creationId="{EAB8D56F-251D-4E4F-A55C-96F954279A7E}"/>
          </ac:spMkLst>
        </pc:spChg>
        <pc:spChg chg="add mod">
          <ac:chgData name="Clemens Janzarik" userId="76ec409f7fa9be7b" providerId="LiveId" clId="{EA93611E-8B29-4D79-81F8-86FD486AD3DA}" dt="2020-05-23T16:53:47.604" v="6648" actId="20577"/>
          <ac:spMkLst>
            <pc:docMk/>
            <pc:sldMk cId="847945265" sldId="268"/>
            <ac:spMk id="13" creationId="{95480BD1-E979-401B-AB97-2C1B644D9911}"/>
          </ac:spMkLst>
        </pc:spChg>
        <pc:graphicFrameChg chg="add del mod">
          <ac:chgData name="Clemens Janzarik" userId="76ec409f7fa9be7b" providerId="LiveId" clId="{EA93611E-8B29-4D79-81F8-86FD486AD3DA}" dt="2020-05-23T16:52:20.460" v="6597"/>
          <ac:graphicFrameMkLst>
            <pc:docMk/>
            <pc:sldMk cId="847945265" sldId="268"/>
            <ac:graphicFrameMk id="8" creationId="{73EB8790-0E68-4706-A334-9D9824B6840F}"/>
          </ac:graphicFrameMkLst>
        </pc:graphicFrameChg>
        <pc:graphicFrameChg chg="mod modGraphic">
          <ac:chgData name="Clemens Janzarik" userId="76ec409f7fa9be7b" providerId="LiveId" clId="{EA93611E-8B29-4D79-81F8-86FD486AD3DA}" dt="2020-05-23T17:01:41.916" v="7074" actId="20577"/>
          <ac:graphicFrameMkLst>
            <pc:docMk/>
            <pc:sldMk cId="847945265" sldId="268"/>
            <ac:graphicFrameMk id="9" creationId="{7116D216-1A96-4901-A589-0020809A8FE2}"/>
          </ac:graphicFrameMkLst>
        </pc:graphicFrameChg>
      </pc:sldChg>
      <pc:sldChg chg="addSp delSp modSp add mod">
        <pc:chgData name="Clemens Janzarik" userId="76ec409f7fa9be7b" providerId="LiveId" clId="{EA93611E-8B29-4D79-81F8-86FD486AD3DA}" dt="2020-05-23T16:51:41.122" v="6594" actId="14100"/>
        <pc:sldMkLst>
          <pc:docMk/>
          <pc:sldMk cId="2969653497" sldId="269"/>
        </pc:sldMkLst>
        <pc:spChg chg="add mod">
          <ac:chgData name="Clemens Janzarik" userId="76ec409f7fa9be7b" providerId="LiveId" clId="{EA93611E-8B29-4D79-81F8-86FD486AD3DA}" dt="2020-05-23T16:51:15.556" v="6591" actId="164"/>
          <ac:spMkLst>
            <pc:docMk/>
            <pc:sldMk cId="2969653497" sldId="269"/>
            <ac:spMk id="3" creationId="{DB6B8061-AA33-4F57-A692-AAB06F4CB01F}"/>
          </ac:spMkLst>
        </pc:spChg>
        <pc:spChg chg="mod">
          <ac:chgData name="Clemens Janzarik" userId="76ec409f7fa9be7b" providerId="LiveId" clId="{EA93611E-8B29-4D79-81F8-86FD486AD3DA}" dt="2020-05-23T16:15:10.453" v="6200" actId="20577"/>
          <ac:spMkLst>
            <pc:docMk/>
            <pc:sldMk cId="2969653497" sldId="269"/>
            <ac:spMk id="10" creationId="{E7948229-696B-4A69-91F0-D4DA6386324C}"/>
          </ac:spMkLst>
        </pc:spChg>
        <pc:spChg chg="add mod">
          <ac:chgData name="Clemens Janzarik" userId="76ec409f7fa9be7b" providerId="LiveId" clId="{EA93611E-8B29-4D79-81F8-86FD486AD3DA}" dt="2020-05-23T16:40:51.773" v="6526" actId="164"/>
          <ac:spMkLst>
            <pc:docMk/>
            <pc:sldMk cId="2969653497" sldId="269"/>
            <ac:spMk id="12" creationId="{EBFC939F-9B92-435C-B094-4AB3DDA82387}"/>
          </ac:spMkLst>
        </pc:spChg>
        <pc:spChg chg="del">
          <ac:chgData name="Clemens Janzarik" userId="76ec409f7fa9be7b" providerId="LiveId" clId="{EA93611E-8B29-4D79-81F8-86FD486AD3DA}" dt="2020-05-23T16:15:16.847" v="6202" actId="478"/>
          <ac:spMkLst>
            <pc:docMk/>
            <pc:sldMk cId="2969653497" sldId="269"/>
            <ac:spMk id="13" creationId="{3F10A2B2-0710-49C8-8BAE-3A18F82825D4}"/>
          </ac:spMkLst>
        </pc:spChg>
        <pc:spChg chg="del">
          <ac:chgData name="Clemens Janzarik" userId="76ec409f7fa9be7b" providerId="LiveId" clId="{EA93611E-8B29-4D79-81F8-86FD486AD3DA}" dt="2020-05-23T16:15:17.668" v="6203" actId="478"/>
          <ac:spMkLst>
            <pc:docMk/>
            <pc:sldMk cId="2969653497" sldId="269"/>
            <ac:spMk id="14" creationId="{6C7CE94D-1A27-46D0-BB74-92721AD1415C}"/>
          </ac:spMkLst>
        </pc:spChg>
        <pc:spChg chg="add mod">
          <ac:chgData name="Clemens Janzarik" userId="76ec409f7fa9be7b" providerId="LiveId" clId="{EA93611E-8B29-4D79-81F8-86FD486AD3DA}" dt="2020-05-23T16:51:15.556" v="6591" actId="164"/>
          <ac:spMkLst>
            <pc:docMk/>
            <pc:sldMk cId="2969653497" sldId="269"/>
            <ac:spMk id="17" creationId="{C3A7E99D-74AA-4009-98CB-B0C5ED3DD289}"/>
          </ac:spMkLst>
        </pc:spChg>
        <pc:spChg chg="del">
          <ac:chgData name="Clemens Janzarik" userId="76ec409f7fa9be7b" providerId="LiveId" clId="{EA93611E-8B29-4D79-81F8-86FD486AD3DA}" dt="2020-05-23T16:15:19.580" v="6205" actId="478"/>
          <ac:spMkLst>
            <pc:docMk/>
            <pc:sldMk cId="2969653497" sldId="269"/>
            <ac:spMk id="18" creationId="{1F28FE8E-ED06-424B-9ACD-F08D8999CC9A}"/>
          </ac:spMkLst>
        </pc:spChg>
        <pc:spChg chg="add del mod">
          <ac:chgData name="Clemens Janzarik" userId="76ec409f7fa9be7b" providerId="LiveId" clId="{EA93611E-8B29-4D79-81F8-86FD486AD3DA}" dt="2020-05-23T16:37:33.186" v="6497"/>
          <ac:spMkLst>
            <pc:docMk/>
            <pc:sldMk cId="2969653497" sldId="269"/>
            <ac:spMk id="19" creationId="{19ADF0C8-F4C7-4997-A53E-69DD8A5CD143}"/>
          </ac:spMkLst>
        </pc:spChg>
        <pc:spChg chg="del">
          <ac:chgData name="Clemens Janzarik" userId="76ec409f7fa9be7b" providerId="LiveId" clId="{EA93611E-8B29-4D79-81F8-86FD486AD3DA}" dt="2020-05-23T16:15:22.400" v="6207" actId="478"/>
          <ac:spMkLst>
            <pc:docMk/>
            <pc:sldMk cId="2969653497" sldId="269"/>
            <ac:spMk id="21" creationId="{13B7BAAB-AF77-413E-8F36-8EFCC4914C59}"/>
          </ac:spMkLst>
        </pc:spChg>
        <pc:spChg chg="del">
          <ac:chgData name="Clemens Janzarik" userId="76ec409f7fa9be7b" providerId="LiveId" clId="{EA93611E-8B29-4D79-81F8-86FD486AD3DA}" dt="2020-05-23T16:15:15.428" v="6201" actId="478"/>
          <ac:spMkLst>
            <pc:docMk/>
            <pc:sldMk cId="2969653497" sldId="269"/>
            <ac:spMk id="22" creationId="{93E3E4C5-8A91-4C4E-B2B1-2523D157C5D3}"/>
          </ac:spMkLst>
        </pc:spChg>
        <pc:spChg chg="add del mod">
          <ac:chgData name="Clemens Janzarik" userId="76ec409f7fa9be7b" providerId="LiveId" clId="{EA93611E-8B29-4D79-81F8-86FD486AD3DA}" dt="2020-05-23T16:36:53.347" v="6492"/>
          <ac:spMkLst>
            <pc:docMk/>
            <pc:sldMk cId="2969653497" sldId="269"/>
            <ac:spMk id="24" creationId="{0A228ED3-E5BA-4518-AF29-39468675A48C}"/>
          </ac:spMkLst>
        </pc:spChg>
        <pc:spChg chg="mod">
          <ac:chgData name="Clemens Janzarik" userId="76ec409f7fa9be7b" providerId="LiveId" clId="{EA93611E-8B29-4D79-81F8-86FD486AD3DA}" dt="2020-05-23T16:36:50.284" v="6490"/>
          <ac:spMkLst>
            <pc:docMk/>
            <pc:sldMk cId="2969653497" sldId="269"/>
            <ac:spMk id="25" creationId="{FF3AF411-28FE-4395-8D18-B5F967FC2ED3}"/>
          </ac:spMkLst>
        </pc:spChg>
        <pc:spChg chg="add mod">
          <ac:chgData name="Clemens Janzarik" userId="76ec409f7fa9be7b" providerId="LiveId" clId="{EA93611E-8B29-4D79-81F8-86FD486AD3DA}" dt="2020-05-23T16:38:25.910" v="6515" actId="164"/>
          <ac:spMkLst>
            <pc:docMk/>
            <pc:sldMk cId="2969653497" sldId="269"/>
            <ac:spMk id="26" creationId="{8A3CFDD5-60DD-4204-AC8D-7D4BAE880FA9}"/>
          </ac:spMkLst>
        </pc:spChg>
        <pc:spChg chg="mod">
          <ac:chgData name="Clemens Janzarik" userId="76ec409f7fa9be7b" providerId="LiveId" clId="{EA93611E-8B29-4D79-81F8-86FD486AD3DA}" dt="2020-05-23T16:37:21.341" v="6496"/>
          <ac:spMkLst>
            <pc:docMk/>
            <pc:sldMk cId="2969653497" sldId="269"/>
            <ac:spMk id="27" creationId="{7BDBA1B6-3BC2-41DD-84E6-9B3AD318D5D0}"/>
          </ac:spMkLst>
        </pc:spChg>
        <pc:spChg chg="add mod">
          <ac:chgData name="Clemens Janzarik" userId="76ec409f7fa9be7b" providerId="LiveId" clId="{EA93611E-8B29-4D79-81F8-86FD486AD3DA}" dt="2020-05-23T16:40:51.773" v="6526" actId="164"/>
          <ac:spMkLst>
            <pc:docMk/>
            <pc:sldMk cId="2969653497" sldId="269"/>
            <ac:spMk id="29" creationId="{9AB1F720-C761-4E08-8022-421F3A4095E8}"/>
          </ac:spMkLst>
        </pc:spChg>
        <pc:spChg chg="del mod topLvl">
          <ac:chgData name="Clemens Janzarik" userId="76ec409f7fa9be7b" providerId="LiveId" clId="{EA93611E-8B29-4D79-81F8-86FD486AD3DA}" dt="2020-05-23T16:48:38.283" v="6568" actId="478"/>
          <ac:spMkLst>
            <pc:docMk/>
            <pc:sldMk cId="2969653497" sldId="269"/>
            <ac:spMk id="35" creationId="{49C45749-5BA6-4BD4-8334-9C2456551F8E}"/>
          </ac:spMkLst>
        </pc:spChg>
        <pc:spChg chg="mod topLvl">
          <ac:chgData name="Clemens Janzarik" userId="76ec409f7fa9be7b" providerId="LiveId" clId="{EA93611E-8B29-4D79-81F8-86FD486AD3DA}" dt="2020-05-23T16:48:54.821" v="6569" actId="164"/>
          <ac:spMkLst>
            <pc:docMk/>
            <pc:sldMk cId="2969653497" sldId="269"/>
            <ac:spMk id="36" creationId="{B85600D0-88AA-439B-81EE-D8DAFEA5EE81}"/>
          </ac:spMkLst>
        </pc:spChg>
        <pc:spChg chg="del mod topLvl">
          <ac:chgData name="Clemens Janzarik" userId="76ec409f7fa9be7b" providerId="LiveId" clId="{EA93611E-8B29-4D79-81F8-86FD486AD3DA}" dt="2020-05-23T16:48:08.538" v="6563"/>
          <ac:spMkLst>
            <pc:docMk/>
            <pc:sldMk cId="2969653497" sldId="269"/>
            <ac:spMk id="39" creationId="{0B597B3F-747E-4A06-9B74-09DE5CA579A2}"/>
          </ac:spMkLst>
        </pc:spChg>
        <pc:spChg chg="add mod">
          <ac:chgData name="Clemens Janzarik" userId="76ec409f7fa9be7b" providerId="LiveId" clId="{EA93611E-8B29-4D79-81F8-86FD486AD3DA}" dt="2020-05-23T16:48:54.821" v="6569" actId="164"/>
          <ac:spMkLst>
            <pc:docMk/>
            <pc:sldMk cId="2969653497" sldId="269"/>
            <ac:spMk id="40" creationId="{43840A1A-2F91-4B23-A6BA-6C4E19AF5B2E}"/>
          </ac:spMkLst>
        </pc:spChg>
        <pc:grpChg chg="add mod">
          <ac:chgData name="Clemens Janzarik" userId="76ec409f7fa9be7b" providerId="LiveId" clId="{EA93611E-8B29-4D79-81F8-86FD486AD3DA}" dt="2020-05-23T16:40:51.773" v="6526" actId="164"/>
          <ac:grpSpMkLst>
            <pc:docMk/>
            <pc:sldMk cId="2969653497" sldId="269"/>
            <ac:grpSpMk id="9" creationId="{4A40ECBC-8F6B-4797-B032-08C9E8FBE368}"/>
          </ac:grpSpMkLst>
        </pc:grpChg>
        <pc:grpChg chg="add mod">
          <ac:chgData name="Clemens Janzarik" userId="76ec409f7fa9be7b" providerId="LiveId" clId="{EA93611E-8B29-4D79-81F8-86FD486AD3DA}" dt="2020-05-23T16:51:00.614" v="6588" actId="1076"/>
          <ac:grpSpMkLst>
            <pc:docMk/>
            <pc:sldMk cId="2969653497" sldId="269"/>
            <ac:grpSpMk id="32" creationId="{D391B6C2-1125-44CF-B633-9CDD8A171E92}"/>
          </ac:grpSpMkLst>
        </pc:grpChg>
        <pc:grpChg chg="add del mod">
          <ac:chgData name="Clemens Janzarik" userId="76ec409f7fa9be7b" providerId="LiveId" clId="{EA93611E-8B29-4D79-81F8-86FD486AD3DA}" dt="2020-05-23T16:45:29.126" v="6541" actId="165"/>
          <ac:grpSpMkLst>
            <pc:docMk/>
            <pc:sldMk cId="2969653497" sldId="269"/>
            <ac:grpSpMk id="33" creationId="{B99BE50D-D839-4502-A3D3-B29CF0BBF39D}"/>
          </ac:grpSpMkLst>
        </pc:grpChg>
        <pc:grpChg chg="del mod topLvl">
          <ac:chgData name="Clemens Janzarik" userId="76ec409f7fa9be7b" providerId="LiveId" clId="{EA93611E-8B29-4D79-81F8-86FD486AD3DA}" dt="2020-05-23T16:47:43.866" v="6560" actId="165"/>
          <ac:grpSpMkLst>
            <pc:docMk/>
            <pc:sldMk cId="2969653497" sldId="269"/>
            <ac:grpSpMk id="34" creationId="{17F81700-3E53-4883-81DF-E7E98240DC18}"/>
          </ac:grpSpMkLst>
        </pc:grpChg>
        <pc:grpChg chg="add mod">
          <ac:chgData name="Clemens Janzarik" userId="76ec409f7fa9be7b" providerId="LiveId" clId="{EA93611E-8B29-4D79-81F8-86FD486AD3DA}" dt="2020-05-23T16:50:55.528" v="6587" actId="1076"/>
          <ac:grpSpMkLst>
            <pc:docMk/>
            <pc:sldMk cId="2969653497" sldId="269"/>
            <ac:grpSpMk id="43" creationId="{922DD6CF-2C8B-4AD8-BE57-33B5C1410C60}"/>
          </ac:grpSpMkLst>
        </pc:grpChg>
        <pc:grpChg chg="add mod">
          <ac:chgData name="Clemens Janzarik" userId="76ec409f7fa9be7b" providerId="LiveId" clId="{EA93611E-8B29-4D79-81F8-86FD486AD3DA}" dt="2020-05-23T16:51:18.698" v="6592" actId="1076"/>
          <ac:grpSpMkLst>
            <pc:docMk/>
            <pc:sldMk cId="2969653497" sldId="269"/>
            <ac:grpSpMk id="55" creationId="{C66B5B5D-0FC6-43DF-88F4-231D93557276}"/>
          </ac:grpSpMkLst>
        </pc:grpChg>
        <pc:picChg chg="add del mod ord">
          <ac:chgData name="Clemens Janzarik" userId="76ec409f7fa9be7b" providerId="LiveId" clId="{EA93611E-8B29-4D79-81F8-86FD486AD3DA}" dt="2020-05-23T16:37:33.186" v="6497"/>
          <ac:picMkLst>
            <pc:docMk/>
            <pc:sldMk cId="2969653497" sldId="269"/>
            <ac:picMk id="8" creationId="{DADF7F5A-0A67-48E2-9929-645B40906760}"/>
          </ac:picMkLst>
        </pc:picChg>
        <pc:picChg chg="mod">
          <ac:chgData name="Clemens Janzarik" userId="76ec409f7fa9be7b" providerId="LiveId" clId="{EA93611E-8B29-4D79-81F8-86FD486AD3DA}" dt="2020-05-23T16:51:15.556" v="6591" actId="164"/>
          <ac:picMkLst>
            <pc:docMk/>
            <pc:sldMk cId="2969653497" sldId="269"/>
            <ac:picMk id="11" creationId="{DC830A11-8144-43A2-9D24-226559A17C12}"/>
          </ac:picMkLst>
        </pc:picChg>
        <pc:picChg chg="mod">
          <ac:chgData name="Clemens Janzarik" userId="76ec409f7fa9be7b" providerId="LiveId" clId="{EA93611E-8B29-4D79-81F8-86FD486AD3DA}" dt="2020-05-23T16:35:27.291" v="6476"/>
          <ac:picMkLst>
            <pc:docMk/>
            <pc:sldMk cId="2969653497" sldId="269"/>
            <ac:picMk id="20" creationId="{AD5A179C-F37C-41CB-95C1-080ECE78E9F5}"/>
          </ac:picMkLst>
        </pc:picChg>
        <pc:picChg chg="mod">
          <ac:chgData name="Clemens Janzarik" userId="76ec409f7fa9be7b" providerId="LiveId" clId="{EA93611E-8B29-4D79-81F8-86FD486AD3DA}" dt="2020-05-23T16:38:25.910" v="6515" actId="164"/>
          <ac:picMkLst>
            <pc:docMk/>
            <pc:sldMk cId="2969653497" sldId="269"/>
            <ac:picMk id="28" creationId="{7EB5D80A-F39E-4A27-B59E-41FA44D0E7F3}"/>
          </ac:picMkLst>
        </pc:picChg>
        <pc:picChg chg="del mod topLvl modCrop">
          <ac:chgData name="Clemens Janzarik" userId="76ec409f7fa9be7b" providerId="LiveId" clId="{EA93611E-8B29-4D79-81F8-86FD486AD3DA}" dt="2020-05-23T16:48:08.538" v="6563"/>
          <ac:picMkLst>
            <pc:docMk/>
            <pc:sldMk cId="2969653497" sldId="269"/>
            <ac:picMk id="38" creationId="{A457E41A-4D20-4BAF-A74B-47EEA1FEF990}"/>
          </ac:picMkLst>
        </pc:picChg>
        <pc:picChg chg="mod">
          <ac:chgData name="Clemens Janzarik" userId="76ec409f7fa9be7b" providerId="LiveId" clId="{EA93611E-8B29-4D79-81F8-86FD486AD3DA}" dt="2020-05-23T16:48:54.821" v="6569" actId="164"/>
          <ac:picMkLst>
            <pc:docMk/>
            <pc:sldMk cId="2969653497" sldId="269"/>
            <ac:picMk id="41" creationId="{327288CF-F2EB-4967-8847-43E6C470060C}"/>
          </ac:picMkLst>
        </pc:picChg>
        <pc:cxnChg chg="del">
          <ac:chgData name="Clemens Janzarik" userId="76ec409f7fa9be7b" providerId="LiveId" clId="{EA93611E-8B29-4D79-81F8-86FD486AD3DA}" dt="2020-05-23T16:15:18.815" v="6204" actId="478"/>
          <ac:cxnSpMkLst>
            <pc:docMk/>
            <pc:sldMk cId="2969653497" sldId="269"/>
            <ac:cxnSpMk id="16" creationId="{47AE936D-2CF1-44C5-8AE9-777539F41A31}"/>
          </ac:cxnSpMkLst>
        </pc:cxnChg>
        <pc:cxnChg chg="del">
          <ac:chgData name="Clemens Janzarik" userId="76ec409f7fa9be7b" providerId="LiveId" clId="{EA93611E-8B29-4D79-81F8-86FD486AD3DA}" dt="2020-05-23T16:15:20.868" v="6206" actId="478"/>
          <ac:cxnSpMkLst>
            <pc:docMk/>
            <pc:sldMk cId="2969653497" sldId="269"/>
            <ac:cxnSpMk id="23" creationId="{05948301-C13E-4F61-B560-CD162A19A83F}"/>
          </ac:cxnSpMkLst>
        </pc:cxnChg>
        <pc:cxnChg chg="add mod">
          <ac:chgData name="Clemens Janzarik" userId="76ec409f7fa9be7b" providerId="LiveId" clId="{EA93611E-8B29-4D79-81F8-86FD486AD3DA}" dt="2020-05-23T16:40:51.773" v="6526" actId="164"/>
          <ac:cxnSpMkLst>
            <pc:docMk/>
            <pc:sldMk cId="2969653497" sldId="269"/>
            <ac:cxnSpMk id="30" creationId="{4255A198-E0BA-4BFA-B67E-59B8C6ADC1D3}"/>
          </ac:cxnSpMkLst>
        </pc:cxnChg>
        <pc:cxnChg chg="add del mod">
          <ac:chgData name="Clemens Janzarik" userId="76ec409f7fa9be7b" providerId="LiveId" clId="{EA93611E-8B29-4D79-81F8-86FD486AD3DA}" dt="2020-05-23T16:40:40.011" v="6525"/>
          <ac:cxnSpMkLst>
            <pc:docMk/>
            <pc:sldMk cId="2969653497" sldId="269"/>
            <ac:cxnSpMk id="31" creationId="{7AA612B4-B838-43F9-BF84-8480EAE9C30D}"/>
          </ac:cxnSpMkLst>
        </pc:cxnChg>
        <pc:cxnChg chg="mod topLvl">
          <ac:chgData name="Clemens Janzarik" userId="76ec409f7fa9be7b" providerId="LiveId" clId="{EA93611E-8B29-4D79-81F8-86FD486AD3DA}" dt="2020-05-23T16:48:54.821" v="6569" actId="164"/>
          <ac:cxnSpMkLst>
            <pc:docMk/>
            <pc:sldMk cId="2969653497" sldId="269"/>
            <ac:cxnSpMk id="37" creationId="{5D5AC86E-78E8-497C-B33F-6A37EDB4972B}"/>
          </ac:cxnSpMkLst>
        </pc:cxnChg>
        <pc:cxnChg chg="add mod">
          <ac:chgData name="Clemens Janzarik" userId="76ec409f7fa9be7b" providerId="LiveId" clId="{EA93611E-8B29-4D79-81F8-86FD486AD3DA}" dt="2020-05-23T16:51:36.750" v="6593" actId="14100"/>
          <ac:cxnSpMkLst>
            <pc:docMk/>
            <pc:sldMk cId="2969653497" sldId="269"/>
            <ac:cxnSpMk id="45" creationId="{DDCFB0F4-F07F-4FD6-B16C-F9D748CCD9FD}"/>
          </ac:cxnSpMkLst>
        </pc:cxnChg>
        <pc:cxnChg chg="add mod">
          <ac:chgData name="Clemens Janzarik" userId="76ec409f7fa9be7b" providerId="LiveId" clId="{EA93611E-8B29-4D79-81F8-86FD486AD3DA}" dt="2020-05-23T16:51:41.122" v="6594" actId="14100"/>
          <ac:cxnSpMkLst>
            <pc:docMk/>
            <pc:sldMk cId="2969653497" sldId="269"/>
            <ac:cxnSpMk id="46" creationId="{D2708419-0641-4E1B-A2BA-6BB35A6B2D07}"/>
          </ac:cxnSpMkLst>
        </pc:cxnChg>
        <pc:cxnChg chg="add mod">
          <ac:chgData name="Clemens Janzarik" userId="76ec409f7fa9be7b" providerId="LiveId" clId="{EA93611E-8B29-4D79-81F8-86FD486AD3DA}" dt="2020-05-23T16:51:18.698" v="6592" actId="1076"/>
          <ac:cxnSpMkLst>
            <pc:docMk/>
            <pc:sldMk cId="2969653497" sldId="269"/>
            <ac:cxnSpMk id="49" creationId="{087D9CC7-6470-48A0-807D-06695067BF16}"/>
          </ac:cxnSpMkLst>
        </pc:cxnChg>
        <pc:cxnChg chg="add mod">
          <ac:chgData name="Clemens Janzarik" userId="76ec409f7fa9be7b" providerId="LiveId" clId="{EA93611E-8B29-4D79-81F8-86FD486AD3DA}" dt="2020-05-23T16:51:18.698" v="6592" actId="1076"/>
          <ac:cxnSpMkLst>
            <pc:docMk/>
            <pc:sldMk cId="2969653497" sldId="269"/>
            <ac:cxnSpMk id="52" creationId="{571E7257-C804-471B-AFFE-5C09414F8841}"/>
          </ac:cxnSpMkLst>
        </pc:cxnChg>
      </pc:sldChg>
      <pc:sldChg chg="addSp delSp modSp add mod delAnim">
        <pc:chgData name="Clemens Janzarik" userId="76ec409f7fa9be7b" providerId="LiveId" clId="{EA93611E-8B29-4D79-81F8-86FD486AD3DA}" dt="2020-05-24T11:25:14.262" v="7937" actId="13822"/>
        <pc:sldMkLst>
          <pc:docMk/>
          <pc:sldMk cId="3604019180" sldId="270"/>
        </pc:sldMkLst>
        <pc:spChg chg="mod">
          <ac:chgData name="Clemens Janzarik" userId="76ec409f7fa9be7b" providerId="LiveId" clId="{EA93611E-8B29-4D79-81F8-86FD486AD3DA}" dt="2020-05-24T11:17:18.314" v="7614"/>
          <ac:spMkLst>
            <pc:docMk/>
            <pc:sldMk cId="3604019180" sldId="270"/>
            <ac:spMk id="2" creationId="{57C6157B-635C-41ED-A58F-EDEF3732815C}"/>
          </ac:spMkLst>
        </pc:spChg>
        <pc:spChg chg="add del mod">
          <ac:chgData name="Clemens Janzarik" userId="76ec409f7fa9be7b" providerId="LiveId" clId="{EA93611E-8B29-4D79-81F8-86FD486AD3DA}" dt="2020-05-23T17:05:18.075" v="7229" actId="478"/>
          <ac:spMkLst>
            <pc:docMk/>
            <pc:sldMk cId="3604019180" sldId="270"/>
            <ac:spMk id="7" creationId="{32C8EA09-1292-498A-8E11-38529312508F}"/>
          </ac:spMkLst>
        </pc:spChg>
        <pc:spChg chg="mod">
          <ac:chgData name="Clemens Janzarik" userId="76ec409f7fa9be7b" providerId="LiveId" clId="{EA93611E-8B29-4D79-81F8-86FD486AD3DA}" dt="2020-05-24T11:17:28.142" v="7635" actId="20577"/>
          <ac:spMkLst>
            <pc:docMk/>
            <pc:sldMk cId="3604019180" sldId="270"/>
            <ac:spMk id="10" creationId="{E7948229-696B-4A69-91F0-D4DA6386324C}"/>
          </ac:spMkLst>
        </pc:spChg>
        <pc:spChg chg="add mod">
          <ac:chgData name="Clemens Janzarik" userId="76ec409f7fa9be7b" providerId="LiveId" clId="{EA93611E-8B29-4D79-81F8-86FD486AD3DA}" dt="2020-05-24T11:20:18.499" v="7718" actId="1076"/>
          <ac:spMkLst>
            <pc:docMk/>
            <pc:sldMk cId="3604019180" sldId="270"/>
            <ac:spMk id="11" creationId="{E400D11F-7AFD-4AA3-944E-6320B457775A}"/>
          </ac:spMkLst>
        </pc:spChg>
        <pc:spChg chg="del">
          <ac:chgData name="Clemens Janzarik" userId="76ec409f7fa9be7b" providerId="LiveId" clId="{EA93611E-8B29-4D79-81F8-86FD486AD3DA}" dt="2020-05-23T17:05:20.465" v="7230" actId="478"/>
          <ac:spMkLst>
            <pc:docMk/>
            <pc:sldMk cId="3604019180" sldId="270"/>
            <ac:spMk id="12" creationId="{EAB8D56F-251D-4E4F-A55C-96F954279A7E}"/>
          </ac:spMkLst>
        </pc:spChg>
        <pc:spChg chg="del">
          <ac:chgData name="Clemens Janzarik" userId="76ec409f7fa9be7b" providerId="LiveId" clId="{EA93611E-8B29-4D79-81F8-86FD486AD3DA}" dt="2020-05-23T17:05:22.365" v="7231" actId="478"/>
          <ac:spMkLst>
            <pc:docMk/>
            <pc:sldMk cId="3604019180" sldId="270"/>
            <ac:spMk id="13" creationId="{95480BD1-E979-401B-AB97-2C1B644D9911}"/>
          </ac:spMkLst>
        </pc:spChg>
        <pc:spChg chg="add mod">
          <ac:chgData name="Clemens Janzarik" userId="76ec409f7fa9be7b" providerId="LiveId" clId="{EA93611E-8B29-4D79-81F8-86FD486AD3DA}" dt="2020-05-24T11:18:45.455" v="7655" actId="1076"/>
          <ac:spMkLst>
            <pc:docMk/>
            <pc:sldMk cId="3604019180" sldId="270"/>
            <ac:spMk id="17" creationId="{1DDC81FD-5A03-46F2-B757-7E68E6B5E4D3}"/>
          </ac:spMkLst>
        </pc:spChg>
        <pc:spChg chg="add mod">
          <ac:chgData name="Clemens Janzarik" userId="76ec409f7fa9be7b" providerId="LiveId" clId="{EA93611E-8B29-4D79-81F8-86FD486AD3DA}" dt="2020-05-24T11:20:09.337" v="7716" actId="1076"/>
          <ac:spMkLst>
            <pc:docMk/>
            <pc:sldMk cId="3604019180" sldId="270"/>
            <ac:spMk id="32" creationId="{B9F7690D-7603-4C58-95D1-F59CD23DE110}"/>
          </ac:spMkLst>
        </pc:spChg>
        <pc:graphicFrameChg chg="del">
          <ac:chgData name="Clemens Janzarik" userId="76ec409f7fa9be7b" providerId="LiveId" clId="{EA93611E-8B29-4D79-81F8-86FD486AD3DA}" dt="2020-05-23T17:05:12.070" v="7228" actId="478"/>
          <ac:graphicFrameMkLst>
            <pc:docMk/>
            <pc:sldMk cId="3604019180" sldId="270"/>
            <ac:graphicFrameMk id="9" creationId="{7116D216-1A96-4901-A589-0020809A8FE2}"/>
          </ac:graphicFrameMkLst>
        </pc:graphicFrameChg>
        <pc:picChg chg="add del mod">
          <ac:chgData name="Clemens Janzarik" userId="76ec409f7fa9be7b" providerId="LiveId" clId="{EA93611E-8B29-4D79-81F8-86FD486AD3DA}" dt="2020-05-24T10:45:57.441" v="7356" actId="478"/>
          <ac:picMkLst>
            <pc:docMk/>
            <pc:sldMk cId="3604019180" sldId="270"/>
            <ac:picMk id="7" creationId="{9698001C-A590-449F-B155-D0D08F830CEF}"/>
          </ac:picMkLst>
        </pc:picChg>
        <pc:picChg chg="add mod">
          <ac:chgData name="Clemens Janzarik" userId="76ec409f7fa9be7b" providerId="LiveId" clId="{EA93611E-8B29-4D79-81F8-86FD486AD3DA}" dt="2020-05-24T10:43:22.925" v="7245" actId="1076"/>
          <ac:picMkLst>
            <pc:docMk/>
            <pc:sldMk cId="3604019180" sldId="270"/>
            <ac:picMk id="9" creationId="{A18FC2D0-897C-43B8-97BE-9ABF3ACD4AE6}"/>
          </ac:picMkLst>
        </pc:pic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13" creationId="{9A870652-928B-48E9-B820-D7DFB9B3B8EC}"/>
          </ac:cxnSpMkLst>
        </pc:cxn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14" creationId="{289BEB1F-35E6-4E1A-B4E7-5BD707495D1D}"/>
          </ac:cxnSpMkLst>
        </pc:cxn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18" creationId="{57E10C88-4F5B-4AB3-8BF1-C03CDC1259C2}"/>
          </ac:cxnSpMkLst>
        </pc:cxnChg>
        <pc:cxnChg chg="add mod">
          <ac:chgData name="Clemens Janzarik" userId="76ec409f7fa9be7b" providerId="LiveId" clId="{EA93611E-8B29-4D79-81F8-86FD486AD3DA}" dt="2020-05-24T11:25:14.262" v="7937" actId="13822"/>
          <ac:cxnSpMkLst>
            <pc:docMk/>
            <pc:sldMk cId="3604019180" sldId="270"/>
            <ac:cxnSpMk id="33" creationId="{6BC827C2-D9CF-4E71-952A-D62182A607D8}"/>
          </ac:cxnSpMkLst>
        </pc:cxnChg>
      </pc:sldChg>
      <pc:sldChg chg="addSp delSp modSp add mod">
        <pc:chgData name="Clemens Janzarik" userId="76ec409f7fa9be7b" providerId="LiveId" clId="{EA93611E-8B29-4D79-81F8-86FD486AD3DA}" dt="2020-05-24T15:42:50.837" v="8278" actId="20577"/>
        <pc:sldMkLst>
          <pc:docMk/>
          <pc:sldMk cId="83539926" sldId="271"/>
        </pc:sldMkLst>
        <pc:spChg chg="mod">
          <ac:chgData name="Clemens Janzarik" userId="76ec409f7fa9be7b" providerId="LiveId" clId="{EA93611E-8B29-4D79-81F8-86FD486AD3DA}" dt="2020-05-24T11:27:04.717" v="7938"/>
          <ac:spMkLst>
            <pc:docMk/>
            <pc:sldMk cId="83539926" sldId="271"/>
            <ac:spMk id="2" creationId="{57C6157B-635C-41ED-A58F-EDEF3732815C}"/>
          </ac:spMkLst>
        </pc:spChg>
        <pc:spChg chg="add del">
          <ac:chgData name="Clemens Janzarik" userId="76ec409f7fa9be7b" providerId="LiveId" clId="{EA93611E-8B29-4D79-81F8-86FD486AD3DA}" dt="2020-05-24T10:50:28.020" v="7463"/>
          <ac:spMkLst>
            <pc:docMk/>
            <pc:sldMk cId="83539926" sldId="271"/>
            <ac:spMk id="3" creationId="{B01B7E14-398B-4055-BBF3-797F99FBE8A9}"/>
          </ac:spMkLst>
        </pc:spChg>
        <pc:spChg chg="add mod ord">
          <ac:chgData name="Clemens Janzarik" userId="76ec409f7fa9be7b" providerId="LiveId" clId="{EA93611E-8B29-4D79-81F8-86FD486AD3DA}" dt="2020-05-24T15:41:26.735" v="8263" actId="167"/>
          <ac:spMkLst>
            <pc:docMk/>
            <pc:sldMk cId="83539926" sldId="271"/>
            <ac:spMk id="3" creationId="{EA540DC0-DC18-41BF-AA5A-EF190ED243B9}"/>
          </ac:spMkLst>
        </pc:spChg>
        <pc:spChg chg="add del mod">
          <ac:chgData name="Clemens Janzarik" userId="76ec409f7fa9be7b" providerId="LiveId" clId="{EA93611E-8B29-4D79-81F8-86FD486AD3DA}" dt="2020-05-24T10:50:28.020" v="7463"/>
          <ac:spMkLst>
            <pc:docMk/>
            <pc:sldMk cId="83539926" sldId="271"/>
            <ac:spMk id="7" creationId="{D64FCF5A-A541-4509-9BDA-51DCD8B8B79A}"/>
          </ac:spMkLst>
        </pc:spChg>
        <pc:spChg chg="add del mod">
          <ac:chgData name="Clemens Janzarik" userId="76ec409f7fa9be7b" providerId="LiveId" clId="{EA93611E-8B29-4D79-81F8-86FD486AD3DA}" dt="2020-05-24T10:54:30.983" v="7483"/>
          <ac:spMkLst>
            <pc:docMk/>
            <pc:sldMk cId="83539926" sldId="271"/>
            <ac:spMk id="8" creationId="{CCB482DA-F233-4F31-AA4C-BB49C5AA5B4A}"/>
          </ac:spMkLst>
        </pc:spChg>
        <pc:spChg chg="mod">
          <ac:chgData name="Clemens Janzarik" userId="76ec409f7fa9be7b" providerId="LiveId" clId="{EA93611E-8B29-4D79-81F8-86FD486AD3DA}" dt="2020-05-24T11:21:22.143" v="7762" actId="20577"/>
          <ac:spMkLst>
            <pc:docMk/>
            <pc:sldMk cId="83539926" sldId="271"/>
            <ac:spMk id="10" creationId="{E7948229-696B-4A69-91F0-D4DA6386324C}"/>
          </ac:spMkLst>
        </pc:spChg>
        <pc:spChg chg="del">
          <ac:chgData name="Clemens Janzarik" userId="76ec409f7fa9be7b" providerId="LiveId" clId="{EA93611E-8B29-4D79-81F8-86FD486AD3DA}" dt="2020-05-24T10:48:54.040" v="7454" actId="478"/>
          <ac:spMkLst>
            <pc:docMk/>
            <pc:sldMk cId="83539926" sldId="271"/>
            <ac:spMk id="11" creationId="{E400D11F-7AFD-4AA3-944E-6320B457775A}"/>
          </ac:spMkLst>
        </pc:spChg>
        <pc:spChg chg="add del mod">
          <ac:chgData name="Clemens Janzarik" userId="76ec409f7fa9be7b" providerId="LiveId" clId="{EA93611E-8B29-4D79-81F8-86FD486AD3DA}" dt="2020-05-24T10:58:24.676" v="7509"/>
          <ac:spMkLst>
            <pc:docMk/>
            <pc:sldMk cId="83539926" sldId="271"/>
            <ac:spMk id="12" creationId="{0219DD4C-F953-43F5-96D2-EF4D45FBFBB9}"/>
          </ac:spMkLst>
        </pc:spChg>
        <pc:spChg chg="add del mod">
          <ac:chgData name="Clemens Janzarik" userId="76ec409f7fa9be7b" providerId="LiveId" clId="{EA93611E-8B29-4D79-81F8-86FD486AD3DA}" dt="2020-05-24T10:54:30.983" v="7483"/>
          <ac:spMkLst>
            <pc:docMk/>
            <pc:sldMk cId="83539926" sldId="271"/>
            <ac:spMk id="15" creationId="{BEDC0AEF-7B5A-4E1C-ACE6-CE1390638332}"/>
          </ac:spMkLst>
        </pc:spChg>
        <pc:spChg chg="add del mod">
          <ac:chgData name="Clemens Janzarik" userId="76ec409f7fa9be7b" providerId="LiveId" clId="{EA93611E-8B29-4D79-81F8-86FD486AD3DA}" dt="2020-05-24T10:59:36.080" v="7522"/>
          <ac:spMkLst>
            <pc:docMk/>
            <pc:sldMk cId="83539926" sldId="271"/>
            <ac:spMk id="16" creationId="{C19CEB3E-D01B-475C-89B1-F2EFE36BFE14}"/>
          </ac:spMkLst>
        </pc:spChg>
        <pc:spChg chg="del">
          <ac:chgData name="Clemens Janzarik" userId="76ec409f7fa9be7b" providerId="LiveId" clId="{EA93611E-8B29-4D79-81F8-86FD486AD3DA}" dt="2020-05-24T10:48:53.056" v="7453" actId="478"/>
          <ac:spMkLst>
            <pc:docMk/>
            <pc:sldMk cId="83539926" sldId="271"/>
            <ac:spMk id="17" creationId="{1DDC81FD-5A03-46F2-B757-7E68E6B5E4D3}"/>
          </ac:spMkLst>
        </pc:spChg>
        <pc:spChg chg="mod">
          <ac:chgData name="Clemens Janzarik" userId="76ec409f7fa9be7b" providerId="LiveId" clId="{EA93611E-8B29-4D79-81F8-86FD486AD3DA}" dt="2020-05-24T10:52:58.112" v="7468"/>
          <ac:spMkLst>
            <pc:docMk/>
            <pc:sldMk cId="83539926" sldId="271"/>
            <ac:spMk id="19" creationId="{E006FD5F-5F3B-4D0D-8B92-45B4B99BC49E}"/>
          </ac:spMkLst>
        </pc:spChg>
        <pc:spChg chg="mod">
          <ac:chgData name="Clemens Janzarik" userId="76ec409f7fa9be7b" providerId="LiveId" clId="{EA93611E-8B29-4D79-81F8-86FD486AD3DA}" dt="2020-05-24T10:53:36.247" v="7472"/>
          <ac:spMkLst>
            <pc:docMk/>
            <pc:sldMk cId="83539926" sldId="271"/>
            <ac:spMk id="20" creationId="{5C61DBB2-540E-40B2-A9AC-707ABBEAAA16}"/>
          </ac:spMkLst>
        </pc:spChg>
        <pc:spChg chg="add del mod">
          <ac:chgData name="Clemens Janzarik" userId="76ec409f7fa9be7b" providerId="LiveId" clId="{EA93611E-8B29-4D79-81F8-86FD486AD3DA}" dt="2020-05-24T10:54:53.096" v="7490"/>
          <ac:spMkLst>
            <pc:docMk/>
            <pc:sldMk cId="83539926" sldId="271"/>
            <ac:spMk id="21" creationId="{87B39798-6D96-4FB9-A9BE-50E14273E1BD}"/>
          </ac:spMkLst>
        </pc:spChg>
        <pc:spChg chg="del mod">
          <ac:chgData name="Clemens Janzarik" userId="76ec409f7fa9be7b" providerId="LiveId" clId="{EA93611E-8B29-4D79-81F8-86FD486AD3DA}" dt="2020-05-24T10:54:53.096" v="7490"/>
          <ac:spMkLst>
            <pc:docMk/>
            <pc:sldMk cId="83539926" sldId="271"/>
            <ac:spMk id="22" creationId="{542113AF-F75E-40FE-815C-978781E8B45D}"/>
          </ac:spMkLst>
        </pc:spChg>
        <pc:spChg chg="add del mod">
          <ac:chgData name="Clemens Janzarik" userId="76ec409f7fa9be7b" providerId="LiveId" clId="{EA93611E-8B29-4D79-81F8-86FD486AD3DA}" dt="2020-05-24T10:59:36.080" v="7522"/>
          <ac:spMkLst>
            <pc:docMk/>
            <pc:sldMk cId="83539926" sldId="271"/>
            <ac:spMk id="23" creationId="{942C245C-EA11-48BD-AE04-36E1F9E7CCBD}"/>
          </ac:spMkLst>
        </pc:spChg>
        <pc:spChg chg="add mod ord">
          <ac:chgData name="Clemens Janzarik" userId="76ec409f7fa9be7b" providerId="LiveId" clId="{EA93611E-8B29-4D79-81F8-86FD486AD3DA}" dt="2020-05-24T15:41:39.973" v="8266" actId="167"/>
          <ac:spMkLst>
            <pc:docMk/>
            <pc:sldMk cId="83539926" sldId="271"/>
            <ac:spMk id="27" creationId="{852AD3CE-AB93-4402-813A-82D1F1719CFD}"/>
          </ac:spMkLst>
        </pc:spChg>
        <pc:spChg chg="add mod ord">
          <ac:chgData name="Clemens Janzarik" userId="76ec409f7fa9be7b" providerId="LiveId" clId="{EA93611E-8B29-4D79-81F8-86FD486AD3DA}" dt="2020-05-24T15:41:55.924" v="8270" actId="167"/>
          <ac:spMkLst>
            <pc:docMk/>
            <pc:sldMk cId="83539926" sldId="271"/>
            <ac:spMk id="28" creationId="{4A4C27DD-75B4-4776-BF16-8EB6DA65FB53}"/>
          </ac:spMkLst>
        </pc:spChg>
        <pc:spChg chg="mod">
          <ac:chgData name="Clemens Janzarik" userId="76ec409f7fa9be7b" providerId="LiveId" clId="{EA93611E-8B29-4D79-81F8-86FD486AD3DA}" dt="2020-05-24T10:59:08.904" v="7519"/>
          <ac:spMkLst>
            <pc:docMk/>
            <pc:sldMk cId="83539926" sldId="271"/>
            <ac:spMk id="28" creationId="{5F0478F5-ECF7-4D0C-8CFA-4910F2740E25}"/>
          </ac:spMkLst>
        </pc:spChg>
        <pc:spChg chg="add del mod">
          <ac:chgData name="Clemens Janzarik" userId="76ec409f7fa9be7b" providerId="LiveId" clId="{EA93611E-8B29-4D79-81F8-86FD486AD3DA}" dt="2020-05-24T10:59:36.080" v="7522"/>
          <ac:spMkLst>
            <pc:docMk/>
            <pc:sldMk cId="83539926" sldId="271"/>
            <ac:spMk id="29" creationId="{0183A196-3CC9-4CC4-8B99-67C6B48441C1}"/>
          </ac:spMkLst>
        </pc:spChg>
        <pc:spChg chg="del mod">
          <ac:chgData name="Clemens Janzarik" userId="76ec409f7fa9be7b" providerId="LiveId" clId="{EA93611E-8B29-4D79-81F8-86FD486AD3DA}" dt="2020-05-24T11:00:12.691" v="7525"/>
          <ac:spMkLst>
            <pc:docMk/>
            <pc:sldMk cId="83539926" sldId="271"/>
            <ac:spMk id="30" creationId="{E8648DD4-C30F-402F-8D45-550A0B3561C3}"/>
          </ac:spMkLst>
        </pc:spChg>
        <pc:spChg chg="add del mod">
          <ac:chgData name="Clemens Janzarik" userId="76ec409f7fa9be7b" providerId="LiveId" clId="{EA93611E-8B29-4D79-81F8-86FD486AD3DA}" dt="2020-05-24T11:00:12.691" v="7525"/>
          <ac:spMkLst>
            <pc:docMk/>
            <pc:sldMk cId="83539926" sldId="271"/>
            <ac:spMk id="31" creationId="{835887E3-E657-4B60-A6E0-19B88D83376F}"/>
          </ac:spMkLst>
        </pc:spChg>
        <pc:spChg chg="mod">
          <ac:chgData name="Clemens Janzarik" userId="76ec409f7fa9be7b" providerId="LiveId" clId="{EA93611E-8B29-4D79-81F8-86FD486AD3DA}" dt="2020-05-24T11:00:12.691" v="7525"/>
          <ac:spMkLst>
            <pc:docMk/>
            <pc:sldMk cId="83539926" sldId="271"/>
            <ac:spMk id="32" creationId="{9BE9F047-F030-46A5-80C2-464BF9EC03E4}"/>
          </ac:spMkLst>
        </pc:spChg>
        <pc:spChg chg="add del mod">
          <ac:chgData name="Clemens Janzarik" userId="76ec409f7fa9be7b" providerId="LiveId" clId="{EA93611E-8B29-4D79-81F8-86FD486AD3DA}" dt="2020-05-24T11:01:24.421" v="7533"/>
          <ac:spMkLst>
            <pc:docMk/>
            <pc:sldMk cId="83539926" sldId="271"/>
            <ac:spMk id="35" creationId="{C9C71CD3-B6EF-44B8-A4E5-4818FA36C203}"/>
          </ac:spMkLst>
        </pc:spChg>
        <pc:spChg chg="add del mod">
          <ac:chgData name="Clemens Janzarik" userId="76ec409f7fa9be7b" providerId="LiveId" clId="{EA93611E-8B29-4D79-81F8-86FD486AD3DA}" dt="2020-05-24T11:02:02.959" v="7547" actId="478"/>
          <ac:spMkLst>
            <pc:docMk/>
            <pc:sldMk cId="83539926" sldId="271"/>
            <ac:spMk id="37" creationId="{4E3C5D93-8EBF-4662-B103-729AFAA1B28B}"/>
          </ac:spMkLst>
        </pc:spChg>
        <pc:spChg chg="add del mod">
          <ac:chgData name="Clemens Janzarik" userId="76ec409f7fa9be7b" providerId="LiveId" clId="{EA93611E-8B29-4D79-81F8-86FD486AD3DA}" dt="2020-05-24T11:02:04.008" v="7548" actId="478"/>
          <ac:spMkLst>
            <pc:docMk/>
            <pc:sldMk cId="83539926" sldId="271"/>
            <ac:spMk id="38" creationId="{E455FDD1-0424-4581-8B8E-992DFB903297}"/>
          </ac:spMkLst>
        </pc:spChg>
        <pc:spChg chg="add del mod ord topLvl">
          <ac:chgData name="Clemens Janzarik" userId="76ec409f7fa9be7b" providerId="LiveId" clId="{EA93611E-8B29-4D79-81F8-86FD486AD3DA}" dt="2020-05-24T11:07:37.676" v="7605"/>
          <ac:spMkLst>
            <pc:docMk/>
            <pc:sldMk cId="83539926" sldId="271"/>
            <ac:spMk id="40" creationId="{C570D4D9-2F3B-4470-8DC9-85BD1BF13F42}"/>
          </ac:spMkLst>
        </pc:spChg>
        <pc:spChg chg="add del mod topLvl">
          <ac:chgData name="Clemens Janzarik" userId="76ec409f7fa9be7b" providerId="LiveId" clId="{EA93611E-8B29-4D79-81F8-86FD486AD3DA}" dt="2020-05-24T11:07:37.676" v="7605"/>
          <ac:spMkLst>
            <pc:docMk/>
            <pc:sldMk cId="83539926" sldId="271"/>
            <ac:spMk id="41" creationId="{A514A00F-D2C9-48D5-AD06-4B9B1318D0B2}"/>
          </ac:spMkLst>
        </pc:spChg>
        <pc:spChg chg="add del mod ord topLvl">
          <ac:chgData name="Clemens Janzarik" userId="76ec409f7fa9be7b" providerId="LiveId" clId="{EA93611E-8B29-4D79-81F8-86FD486AD3DA}" dt="2020-05-24T11:07:37.676" v="7605"/>
          <ac:spMkLst>
            <pc:docMk/>
            <pc:sldMk cId="83539926" sldId="271"/>
            <ac:spMk id="42" creationId="{339F6F7F-8BD2-47F8-B92D-F659CD9A0C51}"/>
          </ac:spMkLst>
        </pc:spChg>
        <pc:spChg chg="add mod topLvl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3" creationId="{CADD543F-6EF8-4D91-A585-A04D7B6BF8AB}"/>
          </ac:spMkLst>
        </pc:spChg>
        <pc:spChg chg="add del mod">
          <ac:chgData name="Clemens Janzarik" userId="76ec409f7fa9be7b" providerId="LiveId" clId="{EA93611E-8B29-4D79-81F8-86FD486AD3DA}" dt="2020-05-24T11:07:45.475" v="7606"/>
          <ac:spMkLst>
            <pc:docMk/>
            <pc:sldMk cId="83539926" sldId="271"/>
            <ac:spMk id="44" creationId="{BFAF43AA-66CD-4D40-A6CE-4E8BCC871213}"/>
          </ac:spMkLst>
        </pc:spChg>
        <pc:spChg chg="mod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6" creationId="{2DB5CD97-3FE2-48E3-BAC7-99870C70FE22}"/>
          </ac:spMkLst>
        </pc:spChg>
        <pc:spChg chg="mod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7" creationId="{F33D5F7A-218A-4E16-8614-D69349F55BCA}"/>
          </ac:spMkLst>
        </pc:spChg>
        <pc:spChg chg="del mod">
          <ac:chgData name="Clemens Janzarik" userId="76ec409f7fa9be7b" providerId="LiveId" clId="{EA93611E-8B29-4D79-81F8-86FD486AD3DA}" dt="2020-05-24T11:07:45.475" v="7606"/>
          <ac:spMkLst>
            <pc:docMk/>
            <pc:sldMk cId="83539926" sldId="271"/>
            <ac:spMk id="48" creationId="{7478FC94-E439-402B-A337-630908BC865E}"/>
          </ac:spMkLst>
        </pc:spChg>
        <pc:spChg chg="mod">
          <ac:chgData name="Clemens Janzarik" userId="76ec409f7fa9be7b" providerId="LiveId" clId="{EA93611E-8B29-4D79-81F8-86FD486AD3DA}" dt="2020-05-24T11:21:52.643" v="7765" actId="164"/>
          <ac:spMkLst>
            <pc:docMk/>
            <pc:sldMk cId="83539926" sldId="271"/>
            <ac:spMk id="49" creationId="{9C8D3564-D2A8-421E-B854-8B398B776303}"/>
          </ac:spMkLst>
        </pc:spChg>
        <pc:spChg chg="add mod">
          <ac:chgData name="Clemens Janzarik" userId="76ec409f7fa9be7b" providerId="LiveId" clId="{EA93611E-8B29-4D79-81F8-86FD486AD3DA}" dt="2020-05-24T15:42:50.837" v="8278" actId="20577"/>
          <ac:spMkLst>
            <pc:docMk/>
            <pc:sldMk cId="83539926" sldId="271"/>
            <ac:spMk id="53" creationId="{7A788CF7-FF95-41BF-9A80-310540FEC4B5}"/>
          </ac:spMkLst>
        </pc:spChg>
        <pc:spChg chg="add mod">
          <ac:chgData name="Clemens Janzarik" userId="76ec409f7fa9be7b" providerId="LiveId" clId="{EA93611E-8B29-4D79-81F8-86FD486AD3DA}" dt="2020-05-24T11:24:04.493" v="7913" actId="1076"/>
          <ac:spMkLst>
            <pc:docMk/>
            <pc:sldMk cId="83539926" sldId="271"/>
            <ac:spMk id="55" creationId="{59EDD600-3DBA-4AD1-918B-865B51C0DFB6}"/>
          </ac:spMkLst>
        </pc:spChg>
        <pc:spChg chg="add mod">
          <ac:chgData name="Clemens Janzarik" userId="76ec409f7fa9be7b" providerId="LiveId" clId="{EA93611E-8B29-4D79-81F8-86FD486AD3DA}" dt="2020-05-24T11:24:15.167" v="7927" actId="20577"/>
          <ac:spMkLst>
            <pc:docMk/>
            <pc:sldMk cId="83539926" sldId="271"/>
            <ac:spMk id="56" creationId="{A2817C5A-8C4B-461F-B99C-1E15B2CB4E66}"/>
          </ac:spMkLst>
        </pc:spChg>
        <pc:spChg chg="add mod">
          <ac:chgData name="Clemens Janzarik" userId="76ec409f7fa9be7b" providerId="LiveId" clId="{EA93611E-8B29-4D79-81F8-86FD486AD3DA}" dt="2020-05-24T11:31:15.864" v="7964" actId="1076"/>
          <ac:spMkLst>
            <pc:docMk/>
            <pc:sldMk cId="83539926" sldId="271"/>
            <ac:spMk id="64" creationId="{FD257C48-39A7-4C42-BEF0-E734D0B968E8}"/>
          </ac:spMkLst>
        </pc:spChg>
        <pc:spChg chg="add mod">
          <ac:chgData name="Clemens Janzarik" userId="76ec409f7fa9be7b" providerId="LiveId" clId="{EA93611E-8B29-4D79-81F8-86FD486AD3DA}" dt="2020-05-24T11:31:39.768" v="7971" actId="1076"/>
          <ac:spMkLst>
            <pc:docMk/>
            <pc:sldMk cId="83539926" sldId="271"/>
            <ac:spMk id="65" creationId="{BED95F9D-F797-42E4-9A6B-6C4B584F61D0}"/>
          </ac:spMkLst>
        </pc:spChg>
        <pc:grpChg chg="add del mod">
          <ac:chgData name="Clemens Janzarik" userId="76ec409f7fa9be7b" providerId="LiveId" clId="{EA93611E-8B29-4D79-81F8-86FD486AD3DA}" dt="2020-05-24T11:06:58.248" v="7604" actId="165"/>
          <ac:grpSpMkLst>
            <pc:docMk/>
            <pc:sldMk cId="83539926" sldId="271"/>
            <ac:grpSpMk id="45" creationId="{2B1C3CF9-7653-451D-85F6-A575C5A0B840}"/>
          </ac:grpSpMkLst>
        </pc:grpChg>
        <pc:grpChg chg="add mod">
          <ac:chgData name="Clemens Janzarik" userId="76ec409f7fa9be7b" providerId="LiveId" clId="{EA93611E-8B29-4D79-81F8-86FD486AD3DA}" dt="2020-05-24T11:21:55.855" v="7767" actId="1076"/>
          <ac:grpSpMkLst>
            <pc:docMk/>
            <pc:sldMk cId="83539926" sldId="271"/>
            <ac:grpSpMk id="54" creationId="{50CCEB58-1042-4A1C-9BE4-25C4D1C978F8}"/>
          </ac:grpSpMkLst>
        </pc:grpChg>
        <pc:picChg chg="add del mod modCrop">
          <ac:chgData name="Clemens Janzarik" userId="76ec409f7fa9be7b" providerId="LiveId" clId="{EA93611E-8B29-4D79-81F8-86FD486AD3DA}" dt="2020-05-24T11:29:17.666" v="7942" actId="732"/>
          <ac:picMkLst>
            <pc:docMk/>
            <pc:sldMk cId="83539926" sldId="271"/>
            <ac:picMk id="9" creationId="{A18FC2D0-897C-43B8-97BE-9ABF3ACD4AE6}"/>
          </ac:picMkLst>
        </pc:picChg>
        <pc:picChg chg="add del mod modCrop">
          <ac:chgData name="Clemens Janzarik" userId="76ec409f7fa9be7b" providerId="LiveId" clId="{EA93611E-8B29-4D79-81F8-86FD486AD3DA}" dt="2020-05-24T10:56:15.639" v="7502" actId="478"/>
          <ac:picMkLst>
            <pc:docMk/>
            <pc:sldMk cId="83539926" sldId="271"/>
            <ac:picMk id="24" creationId="{97167145-AF4F-4140-9F69-9AC30A0E4830}"/>
          </ac:picMkLst>
        </pc:picChg>
        <pc:picChg chg="add del mod">
          <ac:chgData name="Clemens Janzarik" userId="76ec409f7fa9be7b" providerId="LiveId" clId="{EA93611E-8B29-4D79-81F8-86FD486AD3DA}" dt="2020-05-24T10:58:24.676" v="7509"/>
          <ac:picMkLst>
            <pc:docMk/>
            <pc:sldMk cId="83539926" sldId="271"/>
            <ac:picMk id="25" creationId="{94A82C0D-A2F5-4701-AB25-164B8ABB39FE}"/>
          </ac:picMkLst>
        </pc:picChg>
        <pc:picChg chg="del mod">
          <ac:chgData name="Clemens Janzarik" userId="76ec409f7fa9be7b" providerId="LiveId" clId="{EA93611E-8B29-4D79-81F8-86FD486AD3DA}" dt="2020-05-24T11:03:28.687" v="7569" actId="478"/>
          <ac:picMkLst>
            <pc:docMk/>
            <pc:sldMk cId="83539926" sldId="271"/>
            <ac:picMk id="26" creationId="{E1E6E187-0F00-41E3-B886-36E2291B9AF7}"/>
          </ac:picMkLst>
        </pc:picChg>
        <pc:picChg chg="add del mod">
          <ac:chgData name="Clemens Janzarik" userId="76ec409f7fa9be7b" providerId="LiveId" clId="{EA93611E-8B29-4D79-81F8-86FD486AD3DA}" dt="2020-05-24T11:03:29.223" v="7570" actId="478"/>
          <ac:picMkLst>
            <pc:docMk/>
            <pc:sldMk cId="83539926" sldId="271"/>
            <ac:picMk id="27" creationId="{B21E9767-5149-418C-BA4D-F93D7319C31E}"/>
          </ac:picMkLst>
        </pc:picChg>
        <pc:picChg chg="add del mod">
          <ac:chgData name="Clemens Janzarik" userId="76ec409f7fa9be7b" providerId="LiveId" clId="{EA93611E-8B29-4D79-81F8-86FD486AD3DA}" dt="2020-05-24T11:01:24.421" v="7533"/>
          <ac:picMkLst>
            <pc:docMk/>
            <pc:sldMk cId="83539926" sldId="271"/>
            <ac:picMk id="34" creationId="{389C7B0F-A7AF-4B50-968D-9FBBA68E1A7F}"/>
          </ac:picMkLst>
        </pc:picChg>
        <pc:picChg chg="mod ord">
          <ac:chgData name="Clemens Janzarik" userId="76ec409f7fa9be7b" providerId="LiveId" clId="{EA93611E-8B29-4D79-81F8-86FD486AD3DA}" dt="2020-05-24T11:02:29.819" v="7558" actId="1076"/>
          <ac:picMkLst>
            <pc:docMk/>
            <pc:sldMk cId="83539926" sldId="271"/>
            <ac:picMk id="36" creationId="{EF8A7F97-9198-4AF9-9ED9-B37813D25E4D}"/>
          </ac:picMkLst>
        </pc:picChg>
        <pc:picChg chg="add mod ord">
          <ac:chgData name="Clemens Janzarik" userId="76ec409f7fa9be7b" providerId="LiveId" clId="{EA93611E-8B29-4D79-81F8-86FD486AD3DA}" dt="2020-05-24T11:03:16.215" v="7568" actId="1076"/>
          <ac:picMkLst>
            <pc:docMk/>
            <pc:sldMk cId="83539926" sldId="271"/>
            <ac:picMk id="39" creationId="{85A8EEB6-75F5-4716-952B-92DB52EE17A7}"/>
          </ac:picMkLst>
        </pc:picChg>
        <pc:picChg chg="add mod modCrop">
          <ac:chgData name="Clemens Janzarik" userId="76ec409f7fa9be7b" providerId="LiveId" clId="{EA93611E-8B29-4D79-81F8-86FD486AD3DA}" dt="2020-05-24T11:29:59.687" v="7950" actId="1076"/>
          <ac:picMkLst>
            <pc:docMk/>
            <pc:sldMk cId="83539926" sldId="271"/>
            <ac:picMk id="63" creationId="{9B98974A-F0ED-45A9-965D-B521341665F1}"/>
          </ac:picMkLst>
        </pc:picChg>
        <pc:cxnChg chg="del mod">
          <ac:chgData name="Clemens Janzarik" userId="76ec409f7fa9be7b" providerId="LiveId" clId="{EA93611E-8B29-4D79-81F8-86FD486AD3DA}" dt="2020-05-24T10:49:01.679" v="7459" actId="478"/>
          <ac:cxnSpMkLst>
            <pc:docMk/>
            <pc:sldMk cId="83539926" sldId="271"/>
            <ac:cxnSpMk id="13" creationId="{9A870652-928B-48E9-B820-D7DFB9B3B8EC}"/>
          </ac:cxnSpMkLst>
        </pc:cxnChg>
        <pc:cxnChg chg="del">
          <ac:chgData name="Clemens Janzarik" userId="76ec409f7fa9be7b" providerId="LiveId" clId="{EA93611E-8B29-4D79-81F8-86FD486AD3DA}" dt="2020-05-24T10:49:00.902" v="7458" actId="478"/>
          <ac:cxnSpMkLst>
            <pc:docMk/>
            <pc:sldMk cId="83539926" sldId="271"/>
            <ac:cxnSpMk id="14" creationId="{289BEB1F-35E6-4E1A-B4E7-5BD707495D1D}"/>
          </ac:cxnSpMkLst>
        </pc:cxnChg>
        <pc:cxnChg chg="del mod">
          <ac:chgData name="Clemens Janzarik" userId="76ec409f7fa9be7b" providerId="LiveId" clId="{EA93611E-8B29-4D79-81F8-86FD486AD3DA}" dt="2020-05-24T10:48:55.071" v="7455" actId="478"/>
          <ac:cxnSpMkLst>
            <pc:docMk/>
            <pc:sldMk cId="83539926" sldId="271"/>
            <ac:cxnSpMk id="18" creationId="{57E10C88-4F5B-4AB3-8BF1-C03CDC1259C2}"/>
          </ac:cxnSpMkLst>
        </pc:cxnChg>
        <pc:cxnChg chg="add mod">
          <ac:chgData name="Clemens Janzarik" userId="76ec409f7fa9be7b" providerId="LiveId" clId="{EA93611E-8B29-4D79-81F8-86FD486AD3DA}" dt="2020-05-24T11:21:52.643" v="7765" actId="164"/>
          <ac:cxnSpMkLst>
            <pc:docMk/>
            <pc:sldMk cId="83539926" sldId="271"/>
            <ac:cxnSpMk id="51" creationId="{E116A82D-D97E-4ACE-AC75-3255241B472F}"/>
          </ac:cxnSpMkLst>
        </pc:cxnChg>
        <pc:cxnChg chg="add del mod">
          <ac:chgData name="Clemens Janzarik" userId="76ec409f7fa9be7b" providerId="LiveId" clId="{EA93611E-8B29-4D79-81F8-86FD486AD3DA}" dt="2020-05-24T11:23:25.935" v="7891" actId="478"/>
          <ac:cxnSpMkLst>
            <pc:docMk/>
            <pc:sldMk cId="83539926" sldId="271"/>
            <ac:cxnSpMk id="52" creationId="{C5A2C856-70F2-497D-AC58-AB052B5DD32F}"/>
          </ac:cxnSpMkLst>
        </pc:cxnChg>
        <pc:cxnChg chg="add mod">
          <ac:chgData name="Clemens Janzarik" userId="76ec409f7fa9be7b" providerId="LiveId" clId="{EA93611E-8B29-4D79-81F8-86FD486AD3DA}" dt="2020-05-24T11:24:58.722" v="7935" actId="13822"/>
          <ac:cxnSpMkLst>
            <pc:docMk/>
            <pc:sldMk cId="83539926" sldId="271"/>
            <ac:cxnSpMk id="57" creationId="{86A4F8E9-3322-4AB5-A757-9785B1EF0EFA}"/>
          </ac:cxnSpMkLst>
        </pc:cxnChg>
        <pc:cxnChg chg="add mod">
          <ac:chgData name="Clemens Janzarik" userId="76ec409f7fa9be7b" providerId="LiveId" clId="{EA93611E-8B29-4D79-81F8-86FD486AD3DA}" dt="2020-05-24T11:24:55.838" v="7934" actId="13822"/>
          <ac:cxnSpMkLst>
            <pc:docMk/>
            <pc:sldMk cId="83539926" sldId="271"/>
            <ac:cxnSpMk id="60" creationId="{352B5C08-DC1D-48DF-A63B-FB65CEEED83D}"/>
          </ac:cxnSpMkLst>
        </pc:cxnChg>
        <pc:cxnChg chg="add mod">
          <ac:chgData name="Clemens Janzarik" userId="76ec409f7fa9be7b" providerId="LiveId" clId="{EA93611E-8B29-4D79-81F8-86FD486AD3DA}" dt="2020-05-24T11:57:45.448" v="8251" actId="14100"/>
          <ac:cxnSpMkLst>
            <pc:docMk/>
            <pc:sldMk cId="83539926" sldId="271"/>
            <ac:cxnSpMk id="66" creationId="{A6182CFB-DA41-4714-88B3-09805CB43540}"/>
          </ac:cxnSpMkLst>
        </pc:cxnChg>
      </pc:sldChg>
      <pc:sldChg chg="addSp delSp modSp add mod">
        <pc:chgData name="Clemens Janzarik" userId="76ec409f7fa9be7b" providerId="LiveId" clId="{EA93611E-8B29-4D79-81F8-86FD486AD3DA}" dt="2020-05-24T15:43:41.769" v="8311" actId="14100"/>
        <pc:sldMkLst>
          <pc:docMk/>
          <pc:sldMk cId="4047811959" sldId="272"/>
        </pc:sldMkLst>
        <pc:spChg chg="add del">
          <ac:chgData name="Clemens Janzarik" userId="76ec409f7fa9be7b" providerId="LiveId" clId="{EA93611E-8B29-4D79-81F8-86FD486AD3DA}" dt="2020-05-24T11:37:17.014" v="7981"/>
          <ac:spMkLst>
            <pc:docMk/>
            <pc:sldMk cId="4047811959" sldId="272"/>
            <ac:spMk id="3" creationId="{7FD5AD40-DD62-4779-81A1-283478DEEE3F}"/>
          </ac:spMkLst>
        </pc:spChg>
        <pc:spChg chg="add del mod">
          <ac:chgData name="Clemens Janzarik" userId="76ec409f7fa9be7b" providerId="LiveId" clId="{EA93611E-8B29-4D79-81F8-86FD486AD3DA}" dt="2020-05-24T11:44:24.528" v="8044" actId="11529"/>
          <ac:spMkLst>
            <pc:docMk/>
            <pc:sldMk cId="4047811959" sldId="272"/>
            <ac:spMk id="8" creationId="{1C363423-64AC-425C-895C-851D457782BD}"/>
          </ac:spMkLst>
        </pc:spChg>
        <pc:spChg chg="add del mod">
          <ac:chgData name="Clemens Janzarik" userId="76ec409f7fa9be7b" providerId="LiveId" clId="{EA93611E-8B29-4D79-81F8-86FD486AD3DA}" dt="2020-05-24T11:45:02.775" v="8053"/>
          <ac:spMkLst>
            <pc:docMk/>
            <pc:sldMk cId="4047811959" sldId="272"/>
            <ac:spMk id="11" creationId="{AE915CDE-EDD6-49BB-AC34-BF1B85DB68B4}"/>
          </ac:spMkLst>
        </pc:spChg>
        <pc:spChg chg="add del mod">
          <ac:chgData name="Clemens Janzarik" userId="76ec409f7fa9be7b" providerId="LiveId" clId="{EA93611E-8B29-4D79-81F8-86FD486AD3DA}" dt="2020-05-24T11:47:55.945" v="8114"/>
          <ac:spMkLst>
            <pc:docMk/>
            <pc:sldMk cId="4047811959" sldId="272"/>
            <ac:spMk id="12" creationId="{CBF1FCD7-B4A0-42AE-B082-7E9C1CD5A3AF}"/>
          </ac:spMkLst>
        </pc:spChg>
        <pc:spChg chg="add mod ord">
          <ac:chgData name="Clemens Janzarik" userId="76ec409f7fa9be7b" providerId="LiveId" clId="{EA93611E-8B29-4D79-81F8-86FD486AD3DA}" dt="2020-05-24T15:42:18.967" v="8272" actId="167"/>
          <ac:spMkLst>
            <pc:docMk/>
            <pc:sldMk cId="4047811959" sldId="272"/>
            <ac:spMk id="23" creationId="{52F3F30D-0E4A-41D8-B9B6-11A16F521FD1}"/>
          </ac:spMkLst>
        </pc:spChg>
        <pc:spChg chg="add mod ord">
          <ac:chgData name="Clemens Janzarik" userId="76ec409f7fa9be7b" providerId="LiveId" clId="{EA93611E-8B29-4D79-81F8-86FD486AD3DA}" dt="2020-05-24T15:42:18.967" v="8272" actId="167"/>
          <ac:spMkLst>
            <pc:docMk/>
            <pc:sldMk cId="4047811959" sldId="272"/>
            <ac:spMk id="24" creationId="{25235757-1E73-4692-B71B-A6126F597646}"/>
          </ac:spMkLst>
        </pc:spChg>
        <pc:spChg chg="add mod ord">
          <ac:chgData name="Clemens Janzarik" userId="76ec409f7fa9be7b" providerId="LiveId" clId="{EA93611E-8B29-4D79-81F8-86FD486AD3DA}" dt="2020-05-24T15:42:18.967" v="8272" actId="167"/>
          <ac:spMkLst>
            <pc:docMk/>
            <pc:sldMk cId="4047811959" sldId="272"/>
            <ac:spMk id="25" creationId="{35A85D05-1B6F-4C22-B9D6-CE2D6C01B76A}"/>
          </ac:spMkLst>
        </pc:spChg>
        <pc:spChg chg="del mod topLvl">
          <ac:chgData name="Clemens Janzarik" userId="76ec409f7fa9be7b" providerId="LiveId" clId="{EA93611E-8B29-4D79-81F8-86FD486AD3DA}" dt="2020-05-24T11:39:51.443" v="7998"/>
          <ac:spMkLst>
            <pc:docMk/>
            <pc:sldMk cId="4047811959" sldId="272"/>
            <ac:spMk id="26" creationId="{4FD42864-7E61-4C8F-B092-0A7DF0420AE1}"/>
          </ac:spMkLst>
        </pc:spChg>
        <pc:spChg chg="mod">
          <ac:chgData name="Clemens Janzarik" userId="76ec409f7fa9be7b" providerId="LiveId" clId="{EA93611E-8B29-4D79-81F8-86FD486AD3DA}" dt="2020-05-24T11:37:53.610" v="7984"/>
          <ac:spMkLst>
            <pc:docMk/>
            <pc:sldMk cId="4047811959" sldId="272"/>
            <ac:spMk id="30" creationId="{2715C813-E420-453E-A282-CBC58FEFA081}"/>
          </ac:spMkLst>
        </pc:spChg>
        <pc:spChg chg="del">
          <ac:chgData name="Clemens Janzarik" userId="76ec409f7fa9be7b" providerId="LiveId" clId="{EA93611E-8B29-4D79-81F8-86FD486AD3DA}" dt="2020-05-24T11:37:17.014" v="7981"/>
          <ac:spMkLst>
            <pc:docMk/>
            <pc:sldMk cId="4047811959" sldId="272"/>
            <ac:spMk id="32" creationId="{9BE9F047-F030-46A5-80C2-464BF9EC03E4}"/>
          </ac:spMkLst>
        </pc:spChg>
        <pc:spChg chg="del mod topLvl">
          <ac:chgData name="Clemens Janzarik" userId="76ec409f7fa9be7b" providerId="LiveId" clId="{EA93611E-8B29-4D79-81F8-86FD486AD3DA}" dt="2020-05-24T11:39:51.443" v="7998"/>
          <ac:spMkLst>
            <pc:docMk/>
            <pc:sldMk cId="4047811959" sldId="272"/>
            <ac:spMk id="34" creationId="{FC5CBB2C-EE28-4905-816C-CF4A85A270EE}"/>
          </ac:spMkLst>
        </pc:spChg>
        <pc:spChg chg="mod">
          <ac:chgData name="Clemens Janzarik" userId="76ec409f7fa9be7b" providerId="LiveId" clId="{EA93611E-8B29-4D79-81F8-86FD486AD3DA}" dt="2020-05-24T11:39:51.443" v="7998"/>
          <ac:spMkLst>
            <pc:docMk/>
            <pc:sldMk cId="4047811959" sldId="272"/>
            <ac:spMk id="35" creationId="{6ABF1492-C57C-4CFE-9F4B-724E3BBAACEC}"/>
          </ac:spMkLst>
        </pc:spChg>
        <pc:spChg chg="add del mod ord">
          <ac:chgData name="Clemens Janzarik" userId="76ec409f7fa9be7b" providerId="LiveId" clId="{EA93611E-8B29-4D79-81F8-86FD486AD3DA}" dt="2020-05-24T11:55:26.711" v="8227" actId="1036"/>
          <ac:spMkLst>
            <pc:docMk/>
            <pc:sldMk cId="4047811959" sldId="272"/>
            <ac:spMk id="37" creationId="{7C74780A-FF24-4B9E-951B-93E580D3CDC9}"/>
          </ac:spMkLst>
        </pc:spChg>
        <pc:spChg chg="add del mod ord">
          <ac:chgData name="Clemens Janzarik" userId="76ec409f7fa9be7b" providerId="LiveId" clId="{EA93611E-8B29-4D79-81F8-86FD486AD3DA}" dt="2020-05-24T11:50:37.444" v="8133" actId="166"/>
          <ac:spMkLst>
            <pc:docMk/>
            <pc:sldMk cId="4047811959" sldId="272"/>
            <ac:spMk id="38" creationId="{6933ACA3-C171-417D-9E8D-75A57FD368F7}"/>
          </ac:spMkLst>
        </pc:spChg>
        <pc:spChg chg="add del mod ord">
          <ac:chgData name="Clemens Janzarik" userId="76ec409f7fa9be7b" providerId="LiveId" clId="{EA93611E-8B29-4D79-81F8-86FD486AD3DA}" dt="2020-05-24T11:50:47.479" v="8136" actId="207"/>
          <ac:spMkLst>
            <pc:docMk/>
            <pc:sldMk cId="4047811959" sldId="272"/>
            <ac:spMk id="40" creationId="{C44B68C2-286B-457A-8C59-087F75A6F436}"/>
          </ac:spMkLst>
        </pc:spChg>
        <pc:spChg chg="mod">
          <ac:chgData name="Clemens Janzarik" userId="76ec409f7fa9be7b" providerId="LiveId" clId="{EA93611E-8B29-4D79-81F8-86FD486AD3DA}" dt="2020-05-24T11:44:25.575" v="8045"/>
          <ac:spMkLst>
            <pc:docMk/>
            <pc:sldMk cId="4047811959" sldId="272"/>
            <ac:spMk id="41" creationId="{1B83FC1E-15FC-4A55-9B60-53699AAE406B}"/>
          </ac:spMkLst>
        </pc:spChg>
        <pc:spChg chg="mod">
          <ac:chgData name="Clemens Janzarik" userId="76ec409f7fa9be7b" providerId="LiveId" clId="{EA93611E-8B29-4D79-81F8-86FD486AD3DA}" dt="2020-05-24T11:44:21.264" v="8036"/>
          <ac:spMkLst>
            <pc:docMk/>
            <pc:sldMk cId="4047811959" sldId="272"/>
            <ac:spMk id="42" creationId="{9FFFD72B-D46B-4D94-B600-F405AB40FB12}"/>
          </ac:spMkLst>
        </pc:spChg>
        <pc:spChg chg="add del mod topLvl">
          <ac:chgData name="Clemens Janzarik" userId="76ec409f7fa9be7b" providerId="LiveId" clId="{EA93611E-8B29-4D79-81F8-86FD486AD3DA}" dt="2020-05-24T11:45:02.775" v="8053"/>
          <ac:spMkLst>
            <pc:docMk/>
            <pc:sldMk cId="4047811959" sldId="272"/>
            <ac:spMk id="43" creationId="{CADD543F-6EF8-4D91-A585-A04D7B6BF8AB}"/>
          </ac:spMkLst>
        </pc:spChg>
        <pc:spChg chg="add del mod">
          <ac:chgData name="Clemens Janzarik" userId="76ec409f7fa9be7b" providerId="LiveId" clId="{EA93611E-8B29-4D79-81F8-86FD486AD3DA}" dt="2020-05-24T11:50:14.423" v="8130" actId="164"/>
          <ac:spMkLst>
            <pc:docMk/>
            <pc:sldMk cId="4047811959" sldId="272"/>
            <ac:spMk id="44" creationId="{1760BD74-5568-4985-8847-967F8E29F9D4}"/>
          </ac:spMkLst>
        </pc:spChg>
        <pc:spChg chg="add del mod">
          <ac:chgData name="Clemens Janzarik" userId="76ec409f7fa9be7b" providerId="LiveId" clId="{EA93611E-8B29-4D79-81F8-86FD486AD3DA}" dt="2020-05-24T11:45:51.159" v="8079"/>
          <ac:spMkLst>
            <pc:docMk/>
            <pc:sldMk cId="4047811959" sldId="272"/>
            <ac:spMk id="45" creationId="{1F5B5076-F859-412B-A82D-68BFC8300BE0}"/>
          </ac:spMkLst>
        </pc:spChg>
        <pc:spChg chg="del mod">
          <ac:chgData name="Clemens Janzarik" userId="76ec409f7fa9be7b" providerId="LiveId" clId="{EA93611E-8B29-4D79-81F8-86FD486AD3DA}" dt="2020-05-24T11:40:50.207" v="8001" actId="478"/>
          <ac:spMkLst>
            <pc:docMk/>
            <pc:sldMk cId="4047811959" sldId="272"/>
            <ac:spMk id="46" creationId="{2DB5CD97-3FE2-48E3-BAC7-99870C70FE22}"/>
          </ac:spMkLst>
        </pc:spChg>
        <pc:spChg chg="del mod topLvl">
          <ac:chgData name="Clemens Janzarik" userId="76ec409f7fa9be7b" providerId="LiveId" clId="{EA93611E-8B29-4D79-81F8-86FD486AD3DA}" dt="2020-05-24T11:41:33.838" v="8005" actId="478"/>
          <ac:spMkLst>
            <pc:docMk/>
            <pc:sldMk cId="4047811959" sldId="272"/>
            <ac:spMk id="47" creationId="{F33D5F7A-218A-4E16-8614-D69349F55BCA}"/>
          </ac:spMkLst>
        </pc:spChg>
        <pc:spChg chg="add del mod">
          <ac:chgData name="Clemens Janzarik" userId="76ec409f7fa9be7b" providerId="LiveId" clId="{EA93611E-8B29-4D79-81F8-86FD486AD3DA}" dt="2020-05-24T11:45:48.983" v="8074"/>
          <ac:spMkLst>
            <pc:docMk/>
            <pc:sldMk cId="4047811959" sldId="272"/>
            <ac:spMk id="48" creationId="{E1B2FEBE-8E53-434F-9632-C18D13C63BB4}"/>
          </ac:spMkLst>
        </pc:spChg>
        <pc:spChg chg="del">
          <ac:chgData name="Clemens Janzarik" userId="76ec409f7fa9be7b" providerId="LiveId" clId="{EA93611E-8B29-4D79-81F8-86FD486AD3DA}" dt="2020-05-24T11:40:52.294" v="8002" actId="478"/>
          <ac:spMkLst>
            <pc:docMk/>
            <pc:sldMk cId="4047811959" sldId="272"/>
            <ac:spMk id="49" creationId="{9C8D3564-D2A8-421E-B854-8B398B776303}"/>
          </ac:spMkLst>
        </pc:spChg>
        <pc:spChg chg="add del mod">
          <ac:chgData name="Clemens Janzarik" userId="76ec409f7fa9be7b" providerId="LiveId" clId="{EA93611E-8B29-4D79-81F8-86FD486AD3DA}" dt="2020-05-24T11:47:59.999" v="8115"/>
          <ac:spMkLst>
            <pc:docMk/>
            <pc:sldMk cId="4047811959" sldId="272"/>
            <ac:spMk id="50" creationId="{0A298FDB-A278-4D43-BC38-537C93F0102D}"/>
          </ac:spMkLst>
        </pc:spChg>
        <pc:spChg chg="add del mod">
          <ac:chgData name="Clemens Janzarik" userId="76ec409f7fa9be7b" providerId="LiveId" clId="{EA93611E-8B29-4D79-81F8-86FD486AD3DA}" dt="2020-05-24T11:47:55.945" v="8114"/>
          <ac:spMkLst>
            <pc:docMk/>
            <pc:sldMk cId="4047811959" sldId="272"/>
            <ac:spMk id="52" creationId="{B7BC9883-DC29-469D-9257-5D0D71986AA5}"/>
          </ac:spMkLst>
        </pc:spChg>
        <pc:spChg chg="del">
          <ac:chgData name="Clemens Janzarik" userId="76ec409f7fa9be7b" providerId="LiveId" clId="{EA93611E-8B29-4D79-81F8-86FD486AD3DA}" dt="2020-05-24T11:36:05.200" v="7975" actId="478"/>
          <ac:spMkLst>
            <pc:docMk/>
            <pc:sldMk cId="4047811959" sldId="272"/>
            <ac:spMk id="53" creationId="{7A788CF7-FF95-41BF-9A80-310540FEC4B5}"/>
          </ac:spMkLst>
        </pc:spChg>
        <pc:spChg chg="add del mod">
          <ac:chgData name="Clemens Janzarik" userId="76ec409f7fa9be7b" providerId="LiveId" clId="{EA93611E-8B29-4D79-81F8-86FD486AD3DA}" dt="2020-05-24T11:47:59.999" v="8115"/>
          <ac:spMkLst>
            <pc:docMk/>
            <pc:sldMk cId="4047811959" sldId="272"/>
            <ac:spMk id="58" creationId="{1DFBA2E0-3CC2-4634-9336-306C0F17D455}"/>
          </ac:spMkLst>
        </pc:spChg>
        <pc:spChg chg="add del mod">
          <ac:chgData name="Clemens Janzarik" userId="76ec409f7fa9be7b" providerId="LiveId" clId="{EA93611E-8B29-4D79-81F8-86FD486AD3DA}" dt="2020-05-24T11:49:04.301" v="8126"/>
          <ac:spMkLst>
            <pc:docMk/>
            <pc:sldMk cId="4047811959" sldId="272"/>
            <ac:spMk id="59" creationId="{CBE724EE-C4DF-4BF6-8341-288298C05A7F}"/>
          </ac:spMkLst>
        </pc:spChg>
        <pc:spChg chg="add del mod">
          <ac:chgData name="Clemens Janzarik" userId="76ec409f7fa9be7b" providerId="LiveId" clId="{EA93611E-8B29-4D79-81F8-86FD486AD3DA}" dt="2020-05-24T11:49:04.301" v="8126"/>
          <ac:spMkLst>
            <pc:docMk/>
            <pc:sldMk cId="4047811959" sldId="272"/>
            <ac:spMk id="61" creationId="{DAED1B32-B9D2-42FE-991D-884EADAE28EE}"/>
          </ac:spMkLst>
        </pc:spChg>
        <pc:spChg chg="add del mod">
          <ac:chgData name="Clemens Janzarik" userId="76ec409f7fa9be7b" providerId="LiveId" clId="{EA93611E-8B29-4D79-81F8-86FD486AD3DA}" dt="2020-05-24T11:48:54.392" v="8123"/>
          <ac:spMkLst>
            <pc:docMk/>
            <pc:sldMk cId="4047811959" sldId="272"/>
            <ac:spMk id="62" creationId="{07ACA6FA-1677-46FB-90E4-391C37A9F617}"/>
          </ac:spMkLst>
        </pc:spChg>
        <pc:spChg chg="del">
          <ac:chgData name="Clemens Janzarik" userId="76ec409f7fa9be7b" providerId="LiveId" clId="{EA93611E-8B29-4D79-81F8-86FD486AD3DA}" dt="2020-05-24T11:36:06.829" v="7976" actId="478"/>
          <ac:spMkLst>
            <pc:docMk/>
            <pc:sldMk cId="4047811959" sldId="272"/>
            <ac:spMk id="64" creationId="{FD257C48-39A7-4C42-BEF0-E734D0B968E8}"/>
          </ac:spMkLst>
        </pc:spChg>
        <pc:spChg chg="del">
          <ac:chgData name="Clemens Janzarik" userId="76ec409f7fa9be7b" providerId="LiveId" clId="{EA93611E-8B29-4D79-81F8-86FD486AD3DA}" dt="2020-05-24T11:36:09.517" v="7977" actId="478"/>
          <ac:spMkLst>
            <pc:docMk/>
            <pc:sldMk cId="4047811959" sldId="272"/>
            <ac:spMk id="65" creationId="{BED95F9D-F797-42E4-9A6B-6C4B584F61D0}"/>
          </ac:spMkLst>
        </pc:spChg>
        <pc:spChg chg="mod">
          <ac:chgData name="Clemens Janzarik" userId="76ec409f7fa9be7b" providerId="LiveId" clId="{EA93611E-8B29-4D79-81F8-86FD486AD3DA}" dt="2020-05-24T11:48:52.800" v="8122"/>
          <ac:spMkLst>
            <pc:docMk/>
            <pc:sldMk cId="4047811959" sldId="272"/>
            <ac:spMk id="66" creationId="{6E0C95D7-7301-4D4D-B6E4-197DF6B3F680}"/>
          </ac:spMkLst>
        </pc:spChg>
        <pc:spChg chg="mod">
          <ac:chgData name="Clemens Janzarik" userId="76ec409f7fa9be7b" providerId="LiveId" clId="{EA93611E-8B29-4D79-81F8-86FD486AD3DA}" dt="2020-05-24T11:48:52.800" v="8122"/>
          <ac:spMkLst>
            <pc:docMk/>
            <pc:sldMk cId="4047811959" sldId="272"/>
            <ac:spMk id="67" creationId="{77360D3D-FE3B-4ACD-B739-253B87C844E4}"/>
          </ac:spMkLst>
        </pc:spChg>
        <pc:spChg chg="mod">
          <ac:chgData name="Clemens Janzarik" userId="76ec409f7fa9be7b" providerId="LiveId" clId="{EA93611E-8B29-4D79-81F8-86FD486AD3DA}" dt="2020-05-24T11:48:52.800" v="8122"/>
          <ac:spMkLst>
            <pc:docMk/>
            <pc:sldMk cId="4047811959" sldId="272"/>
            <ac:spMk id="68" creationId="{F1F0E728-119A-4864-849F-3093F5EB2465}"/>
          </ac:spMkLst>
        </pc:spChg>
        <pc:spChg chg="mod">
          <ac:chgData name="Clemens Janzarik" userId="76ec409f7fa9be7b" providerId="LiveId" clId="{EA93611E-8B29-4D79-81F8-86FD486AD3DA}" dt="2020-05-24T11:49:01.895" v="8125"/>
          <ac:spMkLst>
            <pc:docMk/>
            <pc:sldMk cId="4047811959" sldId="272"/>
            <ac:spMk id="69" creationId="{51AEA98A-30AD-46D0-A0F6-9E15DA753D5F}"/>
          </ac:spMkLst>
        </pc:spChg>
        <pc:spChg chg="mod">
          <ac:chgData name="Clemens Janzarik" userId="76ec409f7fa9be7b" providerId="LiveId" clId="{EA93611E-8B29-4D79-81F8-86FD486AD3DA}" dt="2020-05-24T11:50:14.423" v="8130" actId="164"/>
          <ac:spMkLst>
            <pc:docMk/>
            <pc:sldMk cId="4047811959" sldId="272"/>
            <ac:spMk id="70" creationId="{7F0FA909-9551-4240-B1D5-55DA8C720AA9}"/>
          </ac:spMkLst>
        </pc:spChg>
        <pc:spChg chg="add mod">
          <ac:chgData name="Clemens Janzarik" userId="76ec409f7fa9be7b" providerId="LiveId" clId="{EA93611E-8B29-4D79-81F8-86FD486AD3DA}" dt="2020-05-24T15:43:33.942" v="8309" actId="14100"/>
          <ac:spMkLst>
            <pc:docMk/>
            <pc:sldMk cId="4047811959" sldId="272"/>
            <ac:spMk id="73" creationId="{6B0A128B-D411-468B-B6BB-57145820291B}"/>
          </ac:spMkLst>
        </pc:spChg>
        <pc:spChg chg="add mod">
          <ac:chgData name="Clemens Janzarik" userId="76ec409f7fa9be7b" providerId="LiveId" clId="{EA93611E-8B29-4D79-81F8-86FD486AD3DA}" dt="2020-05-24T15:43:41.769" v="8311" actId="14100"/>
          <ac:spMkLst>
            <pc:docMk/>
            <pc:sldMk cId="4047811959" sldId="272"/>
            <ac:spMk id="74" creationId="{66CC85F0-6F69-41A2-A5C9-3E5869CCB8F3}"/>
          </ac:spMkLst>
        </pc:spChg>
        <pc:spChg chg="add mod">
          <ac:chgData name="Clemens Janzarik" userId="76ec409f7fa9be7b" providerId="LiveId" clId="{EA93611E-8B29-4D79-81F8-86FD486AD3DA}" dt="2020-05-24T11:56:09.283" v="8245" actId="1076"/>
          <ac:spMkLst>
            <pc:docMk/>
            <pc:sldMk cId="4047811959" sldId="272"/>
            <ac:spMk id="75" creationId="{277E2F30-1B7E-4358-8291-099C6C654F65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77" creationId="{13EF00D7-AEF9-439B-BC34-B7D9938F8673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78" creationId="{30495196-32CE-4F4A-BBB9-80E55CBCDA08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79" creationId="{DCFD5D21-16FF-43C9-94AD-E47FA9CA4E35}"/>
          </ac:spMkLst>
        </pc:spChg>
        <pc:spChg chg="mod">
          <ac:chgData name="Clemens Janzarik" userId="76ec409f7fa9be7b" providerId="LiveId" clId="{EA93611E-8B29-4D79-81F8-86FD486AD3DA}" dt="2020-05-24T11:55:08.211" v="8217"/>
          <ac:spMkLst>
            <pc:docMk/>
            <pc:sldMk cId="4047811959" sldId="272"/>
            <ac:spMk id="80" creationId="{4A810E86-0F80-4375-A16B-1B38153F6E77}"/>
          </ac:spMkLst>
        </pc:spChg>
        <pc:grpChg chg="add del mod">
          <ac:chgData name="Clemens Janzarik" userId="76ec409f7fa9be7b" providerId="LiveId" clId="{EA93611E-8B29-4D79-81F8-86FD486AD3DA}" dt="2020-05-24T11:39:44.400" v="7997" actId="165"/>
          <ac:grpSpMkLst>
            <pc:docMk/>
            <pc:sldMk cId="4047811959" sldId="272"/>
            <ac:grpSpMk id="7" creationId="{3CE610B4-B4FF-41B1-88F6-02DE1465E687}"/>
          </ac:grpSpMkLst>
        </pc:grpChg>
        <pc:grpChg chg="add mod ord">
          <ac:chgData name="Clemens Janzarik" userId="76ec409f7fa9be7b" providerId="LiveId" clId="{EA93611E-8B29-4D79-81F8-86FD486AD3DA}" dt="2020-05-24T11:50:14.423" v="8130" actId="164"/>
          <ac:grpSpMkLst>
            <pc:docMk/>
            <pc:sldMk cId="4047811959" sldId="272"/>
            <ac:grpSpMk id="13" creationId="{83B42277-71B8-4A6B-9EB9-B43A39FCFA92}"/>
          </ac:grpSpMkLst>
        </pc:grpChg>
        <pc:grpChg chg="add del mod">
          <ac:chgData name="Clemens Janzarik" userId="76ec409f7fa9be7b" providerId="LiveId" clId="{EA93611E-8B29-4D79-81F8-86FD486AD3DA}" dt="2020-05-24T11:38:33.931" v="7988" actId="478"/>
          <ac:grpSpMkLst>
            <pc:docMk/>
            <pc:sldMk cId="4047811959" sldId="272"/>
            <ac:grpSpMk id="28" creationId="{B15F0260-407C-406F-9B7B-847951B8FDD7}"/>
          </ac:grpSpMkLst>
        </pc:grpChg>
        <pc:grpChg chg="add del mod">
          <ac:chgData name="Clemens Janzarik" userId="76ec409f7fa9be7b" providerId="LiveId" clId="{EA93611E-8B29-4D79-81F8-86FD486AD3DA}" dt="2020-05-24T11:39:40.268" v="7996" actId="165"/>
          <ac:grpSpMkLst>
            <pc:docMk/>
            <pc:sldMk cId="4047811959" sldId="272"/>
            <ac:grpSpMk id="31" creationId="{D5CB0680-4931-418B-A496-C36C0134AFD5}"/>
          </ac:grpSpMkLst>
        </pc:grpChg>
        <pc:grpChg chg="del mod">
          <ac:chgData name="Clemens Janzarik" userId="76ec409f7fa9be7b" providerId="LiveId" clId="{EA93611E-8B29-4D79-81F8-86FD486AD3DA}" dt="2020-05-24T11:41:04.805" v="8004" actId="165"/>
          <ac:grpSpMkLst>
            <pc:docMk/>
            <pc:sldMk cId="4047811959" sldId="272"/>
            <ac:grpSpMk id="54" creationId="{50CCEB58-1042-4A1C-9BE4-25C4D1C978F8}"/>
          </ac:grpSpMkLst>
        </pc:grpChg>
        <pc:grpChg chg="add del mod">
          <ac:chgData name="Clemens Janzarik" userId="76ec409f7fa9be7b" providerId="LiveId" clId="{EA93611E-8B29-4D79-81F8-86FD486AD3DA}" dt="2020-05-24T11:55:30.735" v="8228" actId="478"/>
          <ac:grpSpMkLst>
            <pc:docMk/>
            <pc:sldMk cId="4047811959" sldId="272"/>
            <ac:grpSpMk id="76" creationId="{9EF5EAC5-849F-45D4-BC44-EF114D5725AA}"/>
          </ac:grpSpMkLst>
        </pc:grpChg>
        <pc:picChg chg="del">
          <ac:chgData name="Clemens Janzarik" userId="76ec409f7fa9be7b" providerId="LiveId" clId="{EA93611E-8B29-4D79-81F8-86FD486AD3DA}" dt="2020-05-24T11:36:01.312" v="7973" actId="478"/>
          <ac:picMkLst>
            <pc:docMk/>
            <pc:sldMk cId="4047811959" sldId="272"/>
            <ac:picMk id="9" creationId="{A18FC2D0-897C-43B8-97BE-9ABF3ACD4AE6}"/>
          </ac:picMkLst>
        </pc:picChg>
        <pc:picChg chg="mod">
          <ac:chgData name="Clemens Janzarik" userId="76ec409f7fa9be7b" providerId="LiveId" clId="{EA93611E-8B29-4D79-81F8-86FD486AD3DA}" dt="2020-05-24T11:37:53.610" v="7984"/>
          <ac:picMkLst>
            <pc:docMk/>
            <pc:sldMk cId="4047811959" sldId="272"/>
            <ac:picMk id="29" creationId="{E1017641-E512-4CEC-B73E-84BFC4EF6535}"/>
          </ac:picMkLst>
        </pc:picChg>
        <pc:picChg chg="mod topLvl">
          <ac:chgData name="Clemens Janzarik" userId="76ec409f7fa9be7b" providerId="LiveId" clId="{EA93611E-8B29-4D79-81F8-86FD486AD3DA}" dt="2020-05-24T11:39:40.268" v="7996" actId="165"/>
          <ac:picMkLst>
            <pc:docMk/>
            <pc:sldMk cId="4047811959" sldId="272"/>
            <ac:picMk id="33" creationId="{E397B276-8468-4ED8-9C80-B63B871D4018}"/>
          </ac:picMkLst>
        </pc:picChg>
        <pc:picChg chg="del">
          <ac:chgData name="Clemens Janzarik" userId="76ec409f7fa9be7b" providerId="LiveId" clId="{EA93611E-8B29-4D79-81F8-86FD486AD3DA}" dt="2020-05-24T11:37:21.079" v="7982" actId="478"/>
          <ac:picMkLst>
            <pc:docMk/>
            <pc:sldMk cId="4047811959" sldId="272"/>
            <ac:picMk id="36" creationId="{EF8A7F97-9198-4AF9-9ED9-B37813D25E4D}"/>
          </ac:picMkLst>
        </pc:picChg>
        <pc:picChg chg="mod topLvl">
          <ac:chgData name="Clemens Janzarik" userId="76ec409f7fa9be7b" providerId="LiveId" clId="{EA93611E-8B29-4D79-81F8-86FD486AD3DA}" dt="2020-05-24T11:39:44.400" v="7997" actId="165"/>
          <ac:picMkLst>
            <pc:docMk/>
            <pc:sldMk cId="4047811959" sldId="272"/>
            <ac:picMk id="39" creationId="{85A8EEB6-75F5-4716-952B-92DB52EE17A7}"/>
          </ac:picMkLst>
        </pc:picChg>
        <pc:picChg chg="del">
          <ac:chgData name="Clemens Janzarik" userId="76ec409f7fa9be7b" providerId="LiveId" clId="{EA93611E-8B29-4D79-81F8-86FD486AD3DA}" dt="2020-05-24T11:36:03.543" v="7974" actId="478"/>
          <ac:picMkLst>
            <pc:docMk/>
            <pc:sldMk cId="4047811959" sldId="272"/>
            <ac:picMk id="63" creationId="{9B98974A-F0ED-45A9-965D-B521341665F1}"/>
          </ac:picMkLst>
        </pc:picChg>
        <pc:picChg chg="add mod">
          <ac:chgData name="Clemens Janzarik" userId="76ec409f7fa9be7b" providerId="LiveId" clId="{EA93611E-8B29-4D79-81F8-86FD486AD3DA}" dt="2020-05-24T11:51:03.075" v="8137"/>
          <ac:picMkLst>
            <pc:docMk/>
            <pc:sldMk cId="4047811959" sldId="272"/>
            <ac:picMk id="71" creationId="{DA94154D-D6A3-4922-9721-F299367748CC}"/>
          </ac:picMkLst>
        </pc:picChg>
        <pc:picChg chg="add mod">
          <ac:chgData name="Clemens Janzarik" userId="76ec409f7fa9be7b" providerId="LiveId" clId="{EA93611E-8B29-4D79-81F8-86FD486AD3DA}" dt="2020-05-24T11:51:03.075" v="8137"/>
          <ac:picMkLst>
            <pc:docMk/>
            <pc:sldMk cId="4047811959" sldId="272"/>
            <ac:picMk id="72" creationId="{8564FE38-3220-4203-8FE8-C03772E4FD54}"/>
          </ac:picMkLst>
        </pc:picChg>
        <pc:cxnChg chg="del mod">
          <ac:chgData name="Clemens Janzarik" userId="76ec409f7fa9be7b" providerId="LiveId" clId="{EA93611E-8B29-4D79-81F8-86FD486AD3DA}" dt="2020-05-24T11:40:57.287" v="8003" actId="478"/>
          <ac:cxnSpMkLst>
            <pc:docMk/>
            <pc:sldMk cId="4047811959" sldId="272"/>
            <ac:cxnSpMk id="51" creationId="{E116A82D-D97E-4ACE-AC75-3255241B472F}"/>
          </ac:cxnSpMkLst>
        </pc:cxnChg>
        <pc:cxnChg chg="del mod">
          <ac:chgData name="Clemens Janzarik" userId="76ec409f7fa9be7b" providerId="LiveId" clId="{EA93611E-8B29-4D79-81F8-86FD486AD3DA}" dt="2020-05-24T11:36:22.456" v="7979" actId="478"/>
          <ac:cxnSpMkLst>
            <pc:docMk/>
            <pc:sldMk cId="4047811959" sldId="272"/>
            <ac:cxnSpMk id="57" creationId="{86A4F8E9-3322-4AB5-A757-9785B1EF0EFA}"/>
          </ac:cxnSpMkLst>
        </pc:cxnChg>
        <pc:cxnChg chg="del mod">
          <ac:chgData name="Clemens Janzarik" userId="76ec409f7fa9be7b" providerId="LiveId" clId="{EA93611E-8B29-4D79-81F8-86FD486AD3DA}" dt="2020-05-24T11:36:21.222" v="7978" actId="478"/>
          <ac:cxnSpMkLst>
            <pc:docMk/>
            <pc:sldMk cId="4047811959" sldId="272"/>
            <ac:cxnSpMk id="60" creationId="{352B5C08-DC1D-48DF-A63B-FB65CEEED83D}"/>
          </ac:cxnSpMkLst>
        </pc:cxnChg>
        <pc:cxnChg chg="mod">
          <ac:chgData name="Clemens Janzarik" userId="76ec409f7fa9be7b" providerId="LiveId" clId="{EA93611E-8B29-4D79-81F8-86FD486AD3DA}" dt="2020-05-24T11:55:30.735" v="8228" actId="478"/>
          <ac:cxnSpMkLst>
            <pc:docMk/>
            <pc:sldMk cId="4047811959" sldId="272"/>
            <ac:cxnSpMk id="81" creationId="{6DAF28D2-F5AB-4675-B604-7042579F71E8}"/>
          </ac:cxnSpMkLst>
        </pc:cxnChg>
        <pc:cxnChg chg="add mod">
          <ac:chgData name="Clemens Janzarik" userId="76ec409f7fa9be7b" providerId="LiveId" clId="{EA93611E-8B29-4D79-81F8-86FD486AD3DA}" dt="2020-05-24T11:57:50.650" v="8252"/>
          <ac:cxnSpMkLst>
            <pc:docMk/>
            <pc:sldMk cId="4047811959" sldId="272"/>
            <ac:cxnSpMk id="82" creationId="{CDF3D9CD-80F6-4F90-8EEB-1D08549E3A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1"/>
            <a:ext cx="9144000" cy="31253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6000">
                <a:srgbClr val="000000">
                  <a:alpha val="22000"/>
                </a:srgbClr>
              </a:gs>
              <a:gs pos="35000">
                <a:srgbClr val="000000">
                  <a:alpha val="11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0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3" name="Gruppierung 12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4" name="Rechteck 13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bschnittsüberschrift_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9144000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0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1"/>
          </p:nvPr>
        </p:nvSpPr>
        <p:spPr>
          <a:xfrm>
            <a:off x="510995" y="1617055"/>
            <a:ext cx="8123165" cy="444552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9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700">
                <a:solidFill>
                  <a:schemeClr val="tx1"/>
                </a:solidFill>
              </a:defRPr>
            </a:lvl4pPr>
            <a:lvl5pPr algn="l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620000"/>
            <a:ext cx="3924000" cy="4427236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686300" y="1620000"/>
            <a:ext cx="3938466" cy="4445520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292269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0538" y="1620000"/>
            <a:ext cx="2556000" cy="4460759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4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30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er_Pf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0" y="1"/>
            <a:ext cx="9144000" cy="193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6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3" y="1620000"/>
            <a:ext cx="5207293" cy="444552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001" y="1620000"/>
            <a:ext cx="2645600" cy="444552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40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2009"/>
            <a:ext cx="9144001" cy="687001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0"/>
            <a:ext cx="9144000" cy="6660107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4000"/>
                </a:srgbClr>
              </a:gs>
              <a:gs pos="17000">
                <a:srgbClr val="323232">
                  <a:alpha val="25000"/>
                </a:srgbClr>
              </a:gs>
              <a:gs pos="31000">
                <a:srgbClr val="323232">
                  <a:alpha val="22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4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6" name="Gruppierung 15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757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6000"/>
                </a:srgbClr>
              </a:gs>
              <a:gs pos="17000">
                <a:srgbClr val="323232">
                  <a:alpha val="0"/>
                </a:srgbClr>
              </a:gs>
              <a:gs pos="31000">
                <a:srgbClr val="323232">
                  <a:alpha val="14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4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6" name="Gruppierung 15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172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14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5" name="Gruppierung 14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720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0" y="5057775"/>
            <a:ext cx="9144000" cy="1800225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6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0" y="0"/>
            <a:ext cx="9144000" cy="3330054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rgbClr val="000000">
                  <a:alpha val="21000"/>
                </a:srgbClr>
              </a:gs>
              <a:gs pos="41000">
                <a:srgbClr val="000000">
                  <a:alpha val="4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sp>
        <p:nvSpPr>
          <p:cNvPr id="9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rgbClr val="055174"/>
                </a:solidFill>
              </a:rPr>
              <a:t>FST</a:t>
            </a:r>
          </a:p>
        </p:txBody>
      </p:sp>
      <p:grpSp>
        <p:nvGrpSpPr>
          <p:cNvPr id="17" name="Gruppierung 16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3391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15E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rgbClr val="FDCA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sp>
        <p:nvSpPr>
          <p:cNvPr id="9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6" name="Gruppierung 15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004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tx2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sp>
        <p:nvSpPr>
          <p:cNvPr id="9" name="Titel 2"/>
          <p:cNvSpPr txBox="1">
            <a:spLocks/>
          </p:cNvSpPr>
          <p:nvPr/>
        </p:nvSpPr>
        <p:spPr bwMode="auto">
          <a:xfrm>
            <a:off x="2128955" y="5590818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3700" b="0" kern="0" dirty="0">
                <a:solidFill>
                  <a:srgbClr val="075578"/>
                </a:solidFill>
              </a:rPr>
              <a:t>FST</a:t>
            </a:r>
          </a:p>
        </p:txBody>
      </p:sp>
      <p:grpSp>
        <p:nvGrpSpPr>
          <p:cNvPr id="15" name="Gruppierung 14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7" name="Rechteck 16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1830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0" y="6235122"/>
            <a:ext cx="8420100" cy="469900"/>
          </a:xfrm>
          <a:prstGeom prst="rect">
            <a:avLst/>
          </a:prstGeom>
        </p:spPr>
      </p:pic>
      <p:sp>
        <p:nvSpPr>
          <p:cNvPr id="12" name="Titel 2"/>
          <p:cNvSpPr txBox="1">
            <a:spLocks/>
          </p:cNvSpPr>
          <p:nvPr/>
        </p:nvSpPr>
        <p:spPr bwMode="auto">
          <a:xfrm>
            <a:off x="1706115" y="6129132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750" b="0" kern="0" dirty="0">
                <a:solidFill>
                  <a:schemeClr val="accent1"/>
                </a:solidFill>
              </a:rPr>
              <a:t>FST</a:t>
            </a:r>
          </a:p>
        </p:txBody>
      </p:sp>
      <p:grpSp>
        <p:nvGrpSpPr>
          <p:cNvPr id="13" name="Gruppierung 12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4" name="Rechteck 13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1706115" y="6129132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750" b="0" kern="0" dirty="0">
                <a:solidFill>
                  <a:srgbClr val="075578"/>
                </a:solidFill>
              </a:rPr>
              <a:t>FST</a:t>
            </a:r>
          </a:p>
        </p:txBody>
      </p:sp>
      <p:grpSp>
        <p:nvGrpSpPr>
          <p:cNvPr id="12" name="Gruppierung 11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4" name="Rechteck 13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9" descr="tud_log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415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9513" y="753420"/>
            <a:ext cx="87136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01" y="604800"/>
            <a:ext cx="663339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01" y="1620000"/>
            <a:ext cx="8411400" cy="422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8950" y="304801"/>
            <a:ext cx="8462545" cy="540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sp>
        <p:nvSpPr>
          <p:cNvPr id="13" name="Titel 2"/>
          <p:cNvSpPr txBox="1">
            <a:spLocks/>
          </p:cNvSpPr>
          <p:nvPr/>
        </p:nvSpPr>
        <p:spPr bwMode="auto">
          <a:xfrm>
            <a:off x="1706115" y="6129132"/>
            <a:ext cx="1359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750" b="0" kern="0" dirty="0">
                <a:solidFill>
                  <a:srgbClr val="075578"/>
                </a:solidFill>
              </a:rPr>
              <a:t>FST</a:t>
            </a:r>
          </a:p>
        </p:txBody>
      </p:sp>
      <p:grpSp>
        <p:nvGrpSpPr>
          <p:cNvPr id="14" name="Gruppierung 13"/>
          <p:cNvGrpSpPr/>
          <p:nvPr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1" r:id="rId4"/>
    <p:sldLayoutId id="2147483665" r:id="rId5"/>
    <p:sldLayoutId id="2147483659" r:id="rId6"/>
    <p:sldLayoutId id="2147483670" r:id="rId7"/>
    <p:sldLayoutId id="2147483651" r:id="rId8"/>
    <p:sldLayoutId id="2147483671" r:id="rId9"/>
    <p:sldLayoutId id="2147483672" r:id="rId10"/>
    <p:sldLayoutId id="2147483650" r:id="rId11"/>
    <p:sldLayoutId id="2147483652" r:id="rId12"/>
    <p:sldLayoutId id="2147483658" r:id="rId13"/>
    <p:sldLayoutId id="2147483654" r:id="rId14"/>
    <p:sldLayoutId id="2147483655" r:id="rId15"/>
    <p:sldLayoutId id="2147483660" r:id="rId16"/>
    <p:sldLayoutId id="2147483656" r:id="rId1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Verdana" charset="0"/>
          <a:cs typeface="Verdan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9pPr>
    </p:titleStyle>
    <p:bodyStyle>
      <a:lvl1pPr marL="215266" indent="-21526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None/>
        <a:defRPr sz="2000" b="0" i="0">
          <a:solidFill>
            <a:schemeClr val="tx1"/>
          </a:solidFill>
          <a:latin typeface="+mn-lt"/>
          <a:ea typeface="Verdana" charset="0"/>
          <a:cs typeface="Verdana" charset="0"/>
        </a:defRPr>
      </a:lvl1pPr>
      <a:lvl2pPr marL="215266" indent="-21336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900" b="0" i="0">
          <a:solidFill>
            <a:schemeClr val="tx1"/>
          </a:solidFill>
          <a:latin typeface="+mn-lt"/>
          <a:ea typeface="Verdana" charset="0"/>
          <a:cs typeface="Verdana" charset="0"/>
        </a:defRPr>
      </a:lvl2pPr>
      <a:lvl3pPr marL="645796" indent="-22479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800" b="0" i="0">
          <a:solidFill>
            <a:schemeClr val="tx1"/>
          </a:solidFill>
          <a:latin typeface="+mn-lt"/>
          <a:ea typeface="Verdana" charset="0"/>
          <a:cs typeface="Verdana" charset="0"/>
        </a:defRPr>
      </a:lvl3pPr>
      <a:lvl4pPr marL="861060" indent="-20764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700" b="0" i="0">
          <a:solidFill>
            <a:schemeClr val="tx1"/>
          </a:solidFill>
          <a:latin typeface="+mn-lt"/>
          <a:ea typeface="Verdana" charset="0"/>
          <a:cs typeface="Verdana" charset="0"/>
        </a:defRPr>
      </a:lvl4pPr>
      <a:lvl5pPr marL="1089660" indent="-22669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600" b="0" i="0">
          <a:solidFill>
            <a:schemeClr val="tx1"/>
          </a:solidFill>
          <a:latin typeface="+mn-lt"/>
          <a:ea typeface="Verdana" charset="0"/>
          <a:cs typeface="Verdana" charset="0"/>
        </a:defRPr>
      </a:lvl5pPr>
      <a:lvl6pPr marL="163830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6pPr>
      <a:lvl7pPr marL="218694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7pPr>
      <a:lvl8pPr marL="273558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8pPr>
      <a:lvl9pPr marL="328422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76711D1-0352-42F1-907F-6A05C0D3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02" y="1717836"/>
            <a:ext cx="6425304" cy="944562"/>
          </a:xfrm>
        </p:spPr>
        <p:txBody>
          <a:bodyPr/>
          <a:lstStyle/>
          <a:p>
            <a:r>
              <a:rPr lang="de-DE" dirty="0"/>
              <a:t>Besprechung vom 28.05.2020 - Konzeptfindung</a:t>
            </a:r>
          </a:p>
          <a:p>
            <a:r>
              <a:rPr lang="de-DE" dirty="0"/>
              <a:t>M.Sc. Manuel Rexer</a:t>
            </a:r>
          </a:p>
          <a:p>
            <a:r>
              <a:rPr lang="de-DE" dirty="0"/>
              <a:t>B.Sc. Clemens Janzarik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5E4DA6-0DA7-4D6A-B9B9-E3D614FC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2" y="496800"/>
            <a:ext cx="6618252" cy="838200"/>
          </a:xfrm>
        </p:spPr>
        <p:txBody>
          <a:bodyPr/>
          <a:lstStyle/>
          <a:p>
            <a:r>
              <a:rPr lang="de-DE" dirty="0"/>
              <a:t>Integration eines aktiven Luftfederdämpfers in einen Viertelfahrzeug Prüfstand</a:t>
            </a:r>
          </a:p>
        </p:txBody>
      </p:sp>
    </p:spTree>
    <p:extLst>
      <p:ext uri="{BB962C8B-B14F-4D97-AF65-F5344CB8AC3E}">
        <p14:creationId xmlns:p14="http://schemas.microsoft.com/office/powerpoint/2010/main" val="39713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Versorgung der unteren Segmenthydraulik von Oben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7948229-696B-4A69-91F0-D4DA6386324C}"/>
              </a:ext>
            </a:extLst>
          </p:cNvPr>
          <p:cNvSpPr txBox="1">
            <a:spLocks/>
          </p:cNvSpPr>
          <p:nvPr/>
        </p:nvSpPr>
        <p:spPr bwMode="auto">
          <a:xfrm>
            <a:off x="510995" y="1617055"/>
            <a:ext cx="8123165" cy="9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15266" indent="-21526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1pPr>
            <a:lvl2pPr marL="215266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2pPr>
            <a:lvl3pPr marL="645796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 marL="861060" indent="-20764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4pPr>
            <a:lvl5pPr marL="1089660" indent="-22669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5pPr>
            <a:lvl6pPr marL="163830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de-DE" b="1" dirty="0"/>
              <a:t>Vorangestellte Fragen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8FC2D0-897C-43B8-97BE-9ABF3ACD4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45" y="2096236"/>
            <a:ext cx="3284285" cy="38211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400D11F-7AFD-4AA3-944E-6320B457775A}"/>
              </a:ext>
            </a:extLst>
          </p:cNvPr>
          <p:cNvSpPr txBox="1"/>
          <p:nvPr/>
        </p:nvSpPr>
        <p:spPr>
          <a:xfrm>
            <a:off x="969190" y="3867810"/>
            <a:ext cx="304074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Sitzen hier Gewindestangen, die das ganze Paket zusammen halten?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870652-928B-48E9-B820-D7DFB9B3B8E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09938" y="4390588"/>
            <a:ext cx="3078622" cy="77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9BEB1F-35E6-4E1A-B4E7-5BD707495D1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09938" y="4019979"/>
            <a:ext cx="2223082" cy="447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DDC81FD-5A03-46F2-B757-7E68E6B5E4D3}"/>
              </a:ext>
            </a:extLst>
          </p:cNvPr>
          <p:cNvSpPr txBox="1"/>
          <p:nvPr/>
        </p:nvSpPr>
        <p:spPr>
          <a:xfrm>
            <a:off x="969190" y="2221815"/>
            <a:ext cx="3040748" cy="958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Dieses Loch zur Versorgung des unteren Kolbens geeignet?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E10C88-4F5B-4AB3-8BF1-C03CDC1259C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09938" y="2700998"/>
            <a:ext cx="2424418" cy="6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9F7690D-7603-4C58-95D1-F59CD23DE110}"/>
              </a:ext>
            </a:extLst>
          </p:cNvPr>
          <p:cNvSpPr txBox="1"/>
          <p:nvPr/>
        </p:nvSpPr>
        <p:spPr>
          <a:xfrm>
            <a:off x="969190" y="5497389"/>
            <a:ext cx="30407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Sitzt hier eine Mutter?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BC827C2-D9CF-4E71-952A-D62182A607D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009938" y="4809760"/>
            <a:ext cx="2525086" cy="87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1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4A4C27DD-75B4-4776-BF16-8EB6DA65FB53}"/>
              </a:ext>
            </a:extLst>
          </p:cNvPr>
          <p:cNvSpPr/>
          <p:nvPr/>
        </p:nvSpPr>
        <p:spPr>
          <a:xfrm>
            <a:off x="1993383" y="2460283"/>
            <a:ext cx="690265" cy="107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52AD3CE-AB93-4402-813A-82D1F1719CFD}"/>
              </a:ext>
            </a:extLst>
          </p:cNvPr>
          <p:cNvSpPr/>
          <p:nvPr/>
        </p:nvSpPr>
        <p:spPr>
          <a:xfrm>
            <a:off x="2905582" y="3173192"/>
            <a:ext cx="4194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40DC0-DC18-41BF-AA5A-EF190ED243B9}"/>
              </a:ext>
            </a:extLst>
          </p:cNvPr>
          <p:cNvSpPr/>
          <p:nvPr/>
        </p:nvSpPr>
        <p:spPr>
          <a:xfrm>
            <a:off x="1371054" y="3170821"/>
            <a:ext cx="4194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85A8EEB6-75F5-4716-952B-92DB52EE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11986" r="49864" b="74040"/>
          <a:stretch>
            <a:fillRect/>
          </a:stretch>
        </p:blipFill>
        <p:spPr>
          <a:xfrm rot="4471150">
            <a:off x="2773810" y="2622319"/>
            <a:ext cx="802628" cy="583743"/>
          </a:xfrm>
          <a:custGeom>
            <a:avLst/>
            <a:gdLst>
              <a:gd name="connsiteX0" fmla="*/ 183539 w 1317719"/>
              <a:gd name="connsiteY0" fmla="*/ 0 h 958364"/>
              <a:gd name="connsiteX1" fmla="*/ 1317719 w 1317719"/>
              <a:gd name="connsiteY1" fmla="*/ 332727 h 958364"/>
              <a:gd name="connsiteX2" fmla="*/ 1134180 w 1317719"/>
              <a:gd name="connsiteY2" fmla="*/ 958364 h 958364"/>
              <a:gd name="connsiteX3" fmla="*/ 0 w 1317719"/>
              <a:gd name="connsiteY3" fmla="*/ 625638 h 95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19" h="958364">
                <a:moveTo>
                  <a:pt x="183539" y="0"/>
                </a:moveTo>
                <a:lnTo>
                  <a:pt x="1317719" y="332727"/>
                </a:lnTo>
                <a:lnTo>
                  <a:pt x="1134180" y="958364"/>
                </a:lnTo>
                <a:lnTo>
                  <a:pt x="0" y="625638"/>
                </a:lnTo>
                <a:close/>
              </a:path>
            </a:pathLst>
          </a:cu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F8A7F97-9198-4AF9-9ED9-B37813D25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11986" r="49864" b="74040"/>
          <a:stretch>
            <a:fillRect/>
          </a:stretch>
        </p:blipFill>
        <p:spPr>
          <a:xfrm>
            <a:off x="1381509" y="2330449"/>
            <a:ext cx="802628" cy="583743"/>
          </a:xfrm>
          <a:custGeom>
            <a:avLst/>
            <a:gdLst>
              <a:gd name="connsiteX0" fmla="*/ 183539 w 1317719"/>
              <a:gd name="connsiteY0" fmla="*/ 0 h 958364"/>
              <a:gd name="connsiteX1" fmla="*/ 1317719 w 1317719"/>
              <a:gd name="connsiteY1" fmla="*/ 332727 h 958364"/>
              <a:gd name="connsiteX2" fmla="*/ 1134180 w 1317719"/>
              <a:gd name="connsiteY2" fmla="*/ 958364 h 958364"/>
              <a:gd name="connsiteX3" fmla="*/ 0 w 1317719"/>
              <a:gd name="connsiteY3" fmla="*/ 625638 h 95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19" h="958364">
                <a:moveTo>
                  <a:pt x="183539" y="0"/>
                </a:moveTo>
                <a:lnTo>
                  <a:pt x="1317719" y="332727"/>
                </a:lnTo>
                <a:lnTo>
                  <a:pt x="1134180" y="958364"/>
                </a:lnTo>
                <a:lnTo>
                  <a:pt x="0" y="625638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Versorgung der unteren Segmenthydraulik von Oben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7948229-696B-4A69-91F0-D4DA6386324C}"/>
              </a:ext>
            </a:extLst>
          </p:cNvPr>
          <p:cNvSpPr txBox="1">
            <a:spLocks/>
          </p:cNvSpPr>
          <p:nvPr/>
        </p:nvSpPr>
        <p:spPr bwMode="auto">
          <a:xfrm>
            <a:off x="510995" y="1617055"/>
            <a:ext cx="8123165" cy="9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15266" indent="-21526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1pPr>
            <a:lvl2pPr marL="215266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2pPr>
            <a:lvl3pPr marL="645796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 marL="861060" indent="-20764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4pPr>
            <a:lvl5pPr marL="1089660" indent="-22669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5pPr>
            <a:lvl6pPr marL="163830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de-DE" b="1" dirty="0"/>
              <a:t>Konzept: Neugestaltung des Begrenzungsdeckels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8FC2D0-897C-43B8-97BE-9ABF3ACD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63"/>
          <a:stretch/>
        </p:blipFill>
        <p:spPr>
          <a:xfrm>
            <a:off x="5045145" y="2096236"/>
            <a:ext cx="3284285" cy="1487861"/>
          </a:xfrm>
          <a:prstGeom prst="rect">
            <a:avLst/>
          </a:prstGeom>
        </p:spPr>
      </p:pic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9BE9F047-F030-46A5-80C2-464BF9EC03E4}"/>
              </a:ext>
            </a:extLst>
          </p:cNvPr>
          <p:cNvSpPr/>
          <p:nvPr/>
        </p:nvSpPr>
        <p:spPr>
          <a:xfrm>
            <a:off x="1149291" y="2150638"/>
            <a:ext cx="2441196" cy="1389515"/>
          </a:xfrm>
          <a:custGeom>
            <a:avLst/>
            <a:gdLst>
              <a:gd name="connsiteX0" fmla="*/ 2190887 w 2441196"/>
              <a:gd name="connsiteY0" fmla="*/ 880922 h 1389515"/>
              <a:gd name="connsiteX1" fmla="*/ 2353110 w 2441196"/>
              <a:gd name="connsiteY1" fmla="*/ 880922 h 1389515"/>
              <a:gd name="connsiteX2" fmla="*/ 2441196 w 2441196"/>
              <a:gd name="connsiteY2" fmla="*/ 965689 h 1389515"/>
              <a:gd name="connsiteX3" fmla="*/ 2441196 w 2441196"/>
              <a:gd name="connsiteY3" fmla="*/ 1389515 h 1389515"/>
              <a:gd name="connsiteX4" fmla="*/ 2092733 w 2441196"/>
              <a:gd name="connsiteY4" fmla="*/ 1389515 h 1389515"/>
              <a:gd name="connsiteX5" fmla="*/ 2092733 w 2441196"/>
              <a:gd name="connsiteY5" fmla="*/ 1125539 h 1389515"/>
              <a:gd name="connsiteX6" fmla="*/ 2190887 w 2441196"/>
              <a:gd name="connsiteY6" fmla="*/ 1125539 h 1389515"/>
              <a:gd name="connsiteX7" fmla="*/ 711577 w 2441196"/>
              <a:gd name="connsiteY7" fmla="*/ 676750 h 1389515"/>
              <a:gd name="connsiteX8" fmla="*/ 1103152 w 2441196"/>
              <a:gd name="connsiteY8" fmla="*/ 778528 h 1389515"/>
              <a:gd name="connsiteX9" fmla="*/ 1103152 w 2441196"/>
              <a:gd name="connsiteY9" fmla="*/ 1389515 h 1389515"/>
              <a:gd name="connsiteX10" fmla="*/ 556032 w 2441196"/>
              <a:gd name="connsiteY10" fmla="*/ 1389515 h 1389515"/>
              <a:gd name="connsiteX11" fmla="*/ 556032 w 2441196"/>
              <a:gd name="connsiteY11" fmla="*/ 1110115 h 1389515"/>
              <a:gd name="connsiteX12" fmla="*/ 302032 w 2441196"/>
              <a:gd name="connsiteY12" fmla="*/ 1110115 h 1389515"/>
              <a:gd name="connsiteX13" fmla="*/ 302032 w 2441196"/>
              <a:gd name="connsiteY13" fmla="*/ 1389515 h 1389515"/>
              <a:gd name="connsiteX14" fmla="*/ 0 w 2441196"/>
              <a:gd name="connsiteY14" fmla="*/ 1389515 h 1389515"/>
              <a:gd name="connsiteX15" fmla="*/ 0 w 2441196"/>
              <a:gd name="connsiteY15" fmla="*/ 965689 h 1389515"/>
              <a:gd name="connsiteX16" fmla="*/ 88086 w 2441196"/>
              <a:gd name="connsiteY16" fmla="*/ 880922 h 1389515"/>
              <a:gd name="connsiteX17" fmla="*/ 658535 w 2441196"/>
              <a:gd name="connsiteY17" fmla="*/ 880922 h 1389515"/>
              <a:gd name="connsiteX18" fmla="*/ 887388 w 2441196"/>
              <a:gd name="connsiteY18" fmla="*/ 0 h 1389515"/>
              <a:gd name="connsiteX19" fmla="*/ 1553807 w 2441196"/>
              <a:gd name="connsiteY19" fmla="*/ 0 h 1389515"/>
              <a:gd name="connsiteX20" fmla="*/ 1782660 w 2441196"/>
              <a:gd name="connsiteY20" fmla="*/ 880922 h 1389515"/>
              <a:gd name="connsiteX21" fmla="*/ 1854879 w 2441196"/>
              <a:gd name="connsiteY21" fmla="*/ 880922 h 1389515"/>
              <a:gd name="connsiteX22" fmla="*/ 1854879 w 2441196"/>
              <a:gd name="connsiteY22" fmla="*/ 1110115 h 1389515"/>
              <a:gd name="connsiteX23" fmla="*/ 1838733 w 2441196"/>
              <a:gd name="connsiteY23" fmla="*/ 1110115 h 1389515"/>
              <a:gd name="connsiteX24" fmla="*/ 1838733 w 2441196"/>
              <a:gd name="connsiteY24" fmla="*/ 1389515 h 1389515"/>
              <a:gd name="connsiteX25" fmla="*/ 1338043 w 2441196"/>
              <a:gd name="connsiteY25" fmla="*/ 1389515 h 1389515"/>
              <a:gd name="connsiteX26" fmla="*/ 1338043 w 2441196"/>
              <a:gd name="connsiteY26" fmla="*/ 630661 h 1389515"/>
              <a:gd name="connsiteX27" fmla="*/ 1261530 w 2441196"/>
              <a:gd name="connsiteY27" fmla="*/ 576944 h 1389515"/>
              <a:gd name="connsiteX28" fmla="*/ 1225456 w 2441196"/>
              <a:gd name="connsiteY28" fmla="*/ 552514 h 1389515"/>
              <a:gd name="connsiteX29" fmla="*/ 1219355 w 2441196"/>
              <a:gd name="connsiteY29" fmla="*/ 531356 h 1389515"/>
              <a:gd name="connsiteX30" fmla="*/ 1216223 w 2441196"/>
              <a:gd name="connsiteY30" fmla="*/ 471857 h 1389515"/>
              <a:gd name="connsiteX31" fmla="*/ 793359 w 2441196"/>
              <a:gd name="connsiteY31" fmla="*/ 361946 h 138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41196" h="1389515">
                <a:moveTo>
                  <a:pt x="2190887" y="880922"/>
                </a:moveTo>
                <a:lnTo>
                  <a:pt x="2353110" y="880922"/>
                </a:lnTo>
                <a:lnTo>
                  <a:pt x="2441196" y="965689"/>
                </a:lnTo>
                <a:lnTo>
                  <a:pt x="2441196" y="1389515"/>
                </a:lnTo>
                <a:lnTo>
                  <a:pt x="2092733" y="1389515"/>
                </a:lnTo>
                <a:lnTo>
                  <a:pt x="2092733" y="1125539"/>
                </a:lnTo>
                <a:lnTo>
                  <a:pt x="2190887" y="1125539"/>
                </a:lnTo>
                <a:close/>
                <a:moveTo>
                  <a:pt x="711577" y="676750"/>
                </a:moveTo>
                <a:lnTo>
                  <a:pt x="1103152" y="778528"/>
                </a:lnTo>
                <a:lnTo>
                  <a:pt x="1103152" y="1389515"/>
                </a:lnTo>
                <a:lnTo>
                  <a:pt x="556032" y="1389515"/>
                </a:lnTo>
                <a:lnTo>
                  <a:pt x="556032" y="1110115"/>
                </a:lnTo>
                <a:lnTo>
                  <a:pt x="302032" y="1110115"/>
                </a:lnTo>
                <a:lnTo>
                  <a:pt x="302032" y="1389515"/>
                </a:lnTo>
                <a:lnTo>
                  <a:pt x="0" y="1389515"/>
                </a:lnTo>
                <a:lnTo>
                  <a:pt x="0" y="965689"/>
                </a:lnTo>
                <a:lnTo>
                  <a:pt x="88086" y="880922"/>
                </a:lnTo>
                <a:lnTo>
                  <a:pt x="658535" y="880922"/>
                </a:lnTo>
                <a:close/>
                <a:moveTo>
                  <a:pt x="887388" y="0"/>
                </a:moveTo>
                <a:lnTo>
                  <a:pt x="1553807" y="0"/>
                </a:lnTo>
                <a:lnTo>
                  <a:pt x="1782660" y="880922"/>
                </a:lnTo>
                <a:lnTo>
                  <a:pt x="1854879" y="880922"/>
                </a:lnTo>
                <a:lnTo>
                  <a:pt x="1854879" y="1110115"/>
                </a:lnTo>
                <a:lnTo>
                  <a:pt x="1838733" y="1110115"/>
                </a:lnTo>
                <a:lnTo>
                  <a:pt x="1838733" y="1389515"/>
                </a:lnTo>
                <a:lnTo>
                  <a:pt x="1338043" y="1389515"/>
                </a:lnTo>
                <a:lnTo>
                  <a:pt x="1338043" y="630661"/>
                </a:lnTo>
                <a:cubicBezTo>
                  <a:pt x="1305018" y="607741"/>
                  <a:pt x="1332157" y="624932"/>
                  <a:pt x="1261530" y="576944"/>
                </a:cubicBezTo>
                <a:lnTo>
                  <a:pt x="1225456" y="552514"/>
                </a:lnTo>
                <a:lnTo>
                  <a:pt x="1219355" y="531356"/>
                </a:lnTo>
                <a:cubicBezTo>
                  <a:pt x="1208828" y="496859"/>
                  <a:pt x="1208566" y="503291"/>
                  <a:pt x="1216223" y="471857"/>
                </a:cubicBezTo>
                <a:lnTo>
                  <a:pt x="793359" y="361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0CCEB58-1042-4A1C-9BE4-25C4D1C978F8}"/>
              </a:ext>
            </a:extLst>
          </p:cNvPr>
          <p:cNvGrpSpPr/>
          <p:nvPr/>
        </p:nvGrpSpPr>
        <p:grpSpPr>
          <a:xfrm>
            <a:off x="1149289" y="3839046"/>
            <a:ext cx="2441196" cy="2440800"/>
            <a:chOff x="1149289" y="3839046"/>
            <a:chExt cx="2441196" cy="2440800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9C8D3564-D2A8-421E-B854-8B398B776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9978" y="4169681"/>
              <a:ext cx="1779818" cy="1779530"/>
            </a:xfrm>
            <a:custGeom>
              <a:avLst/>
              <a:gdLst>
                <a:gd name="connsiteX0" fmla="*/ 889909 w 1779818"/>
                <a:gd name="connsiteY0" fmla="*/ 0 h 1779530"/>
                <a:gd name="connsiteX1" fmla="*/ 1387466 w 1779818"/>
                <a:gd name="connsiteY1" fmla="*/ 151958 h 1779530"/>
                <a:gd name="connsiteX2" fmla="*/ 1472573 w 1779818"/>
                <a:gd name="connsiteY2" fmla="*/ 222166 h 1779530"/>
                <a:gd name="connsiteX3" fmla="*/ 1440713 w 1779818"/>
                <a:gd name="connsiteY3" fmla="*/ 215735 h 1779530"/>
                <a:gd name="connsiteX4" fmla="*/ 1316247 w 1779818"/>
                <a:gd name="connsiteY4" fmla="*/ 340181 h 1779530"/>
                <a:gd name="connsiteX5" fmla="*/ 1323206 w 1779818"/>
                <a:gd name="connsiteY5" fmla="*/ 374645 h 1779530"/>
                <a:gd name="connsiteX6" fmla="*/ 1270117 w 1779818"/>
                <a:gd name="connsiteY6" fmla="*/ 330849 h 1779530"/>
                <a:gd name="connsiteX7" fmla="*/ 893199 w 1779818"/>
                <a:gd name="connsiteY7" fmla="*/ 215735 h 1779530"/>
                <a:gd name="connsiteX8" fmla="*/ 219060 w 1779818"/>
                <a:gd name="connsiteY8" fmla="*/ 889765 h 1779530"/>
                <a:gd name="connsiteX9" fmla="*/ 893199 w 1779818"/>
                <a:gd name="connsiteY9" fmla="*/ 1563795 h 1779530"/>
                <a:gd name="connsiteX10" fmla="*/ 1567338 w 1779818"/>
                <a:gd name="connsiteY10" fmla="*/ 889765 h 1779530"/>
                <a:gd name="connsiteX11" fmla="*/ 1452206 w 1779818"/>
                <a:gd name="connsiteY11" fmla="*/ 512909 h 1779530"/>
                <a:gd name="connsiteX12" fmla="*/ 1406697 w 1779818"/>
                <a:gd name="connsiteY12" fmla="*/ 457761 h 1779530"/>
                <a:gd name="connsiteX13" fmla="*/ 1440713 w 1779818"/>
                <a:gd name="connsiteY13" fmla="*/ 464627 h 1779530"/>
                <a:gd name="connsiteX14" fmla="*/ 1565179 w 1779818"/>
                <a:gd name="connsiteY14" fmla="*/ 340181 h 1779530"/>
                <a:gd name="connsiteX15" fmla="*/ 1558811 w 1779818"/>
                <a:gd name="connsiteY15" fmla="*/ 308644 h 1779530"/>
                <a:gd name="connsiteX16" fmla="*/ 1627836 w 1779818"/>
                <a:gd name="connsiteY16" fmla="*/ 392289 h 1779530"/>
                <a:gd name="connsiteX17" fmla="*/ 1779818 w 1779818"/>
                <a:gd name="connsiteY17" fmla="*/ 889765 h 1779530"/>
                <a:gd name="connsiteX18" fmla="*/ 889909 w 1779818"/>
                <a:gd name="connsiteY18" fmla="*/ 1779530 h 1779530"/>
                <a:gd name="connsiteX19" fmla="*/ 0 w 1779818"/>
                <a:gd name="connsiteY19" fmla="*/ 889765 h 1779530"/>
                <a:gd name="connsiteX20" fmla="*/ 889909 w 1779818"/>
                <a:gd name="connsiteY20" fmla="*/ 0 h 177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818" h="1779530">
                  <a:moveTo>
                    <a:pt x="889909" y="0"/>
                  </a:moveTo>
                  <a:cubicBezTo>
                    <a:pt x="1074215" y="0"/>
                    <a:pt x="1245435" y="56020"/>
                    <a:pt x="1387466" y="151958"/>
                  </a:cubicBezTo>
                  <a:lnTo>
                    <a:pt x="1472573" y="222166"/>
                  </a:lnTo>
                  <a:lnTo>
                    <a:pt x="1440713" y="215735"/>
                  </a:lnTo>
                  <a:cubicBezTo>
                    <a:pt x="1371972" y="215735"/>
                    <a:pt x="1316247" y="271451"/>
                    <a:pt x="1316247" y="340181"/>
                  </a:cubicBezTo>
                  <a:lnTo>
                    <a:pt x="1323206" y="374645"/>
                  </a:lnTo>
                  <a:lnTo>
                    <a:pt x="1270117" y="330849"/>
                  </a:lnTo>
                  <a:cubicBezTo>
                    <a:pt x="1162524" y="258172"/>
                    <a:pt x="1032818" y="215735"/>
                    <a:pt x="893199" y="215735"/>
                  </a:cubicBezTo>
                  <a:cubicBezTo>
                    <a:pt x="520882" y="215735"/>
                    <a:pt x="219060" y="517509"/>
                    <a:pt x="219060" y="889765"/>
                  </a:cubicBezTo>
                  <a:cubicBezTo>
                    <a:pt x="219060" y="1262021"/>
                    <a:pt x="520882" y="1563795"/>
                    <a:pt x="893199" y="1563795"/>
                  </a:cubicBezTo>
                  <a:cubicBezTo>
                    <a:pt x="1265516" y="1563795"/>
                    <a:pt x="1567338" y="1262021"/>
                    <a:pt x="1567338" y="889765"/>
                  </a:cubicBezTo>
                  <a:cubicBezTo>
                    <a:pt x="1567338" y="750169"/>
                    <a:pt x="1524894" y="620485"/>
                    <a:pt x="1452206" y="512909"/>
                  </a:cubicBezTo>
                  <a:lnTo>
                    <a:pt x="1406697" y="457761"/>
                  </a:lnTo>
                  <a:lnTo>
                    <a:pt x="1440713" y="464627"/>
                  </a:lnTo>
                  <a:cubicBezTo>
                    <a:pt x="1509454" y="464627"/>
                    <a:pt x="1565179" y="408911"/>
                    <a:pt x="1565179" y="340181"/>
                  </a:cubicBezTo>
                  <a:lnTo>
                    <a:pt x="1558811" y="308644"/>
                  </a:lnTo>
                  <a:lnTo>
                    <a:pt x="1627836" y="392289"/>
                  </a:lnTo>
                  <a:cubicBezTo>
                    <a:pt x="1723789" y="534296"/>
                    <a:pt x="1779818" y="705489"/>
                    <a:pt x="1779818" y="889765"/>
                  </a:cubicBezTo>
                  <a:cubicBezTo>
                    <a:pt x="1779818" y="1381169"/>
                    <a:pt x="1381392" y="1779530"/>
                    <a:pt x="889909" y="1779530"/>
                  </a:cubicBezTo>
                  <a:cubicBezTo>
                    <a:pt x="398426" y="1779530"/>
                    <a:pt x="0" y="1381169"/>
                    <a:pt x="0" y="889765"/>
                  </a:cubicBezTo>
                  <a:cubicBezTo>
                    <a:pt x="0" y="398361"/>
                    <a:pt x="398426" y="0"/>
                    <a:pt x="88990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F33D5F7A-218A-4E16-8614-D69349F55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9289" y="3839046"/>
              <a:ext cx="2441196" cy="2440800"/>
            </a:xfrm>
            <a:custGeom>
              <a:avLst/>
              <a:gdLst>
                <a:gd name="connsiteX0" fmla="*/ 1220598 w 2441196"/>
                <a:gd name="connsiteY0" fmla="*/ 0 h 2440800"/>
                <a:gd name="connsiteX1" fmla="*/ 2441196 w 2441196"/>
                <a:gd name="connsiteY1" fmla="*/ 1220400 h 2440800"/>
                <a:gd name="connsiteX2" fmla="*/ 1220598 w 2441196"/>
                <a:gd name="connsiteY2" fmla="*/ 2440800 h 2440800"/>
                <a:gd name="connsiteX3" fmla="*/ 0 w 2441196"/>
                <a:gd name="connsiteY3" fmla="*/ 1220400 h 2440800"/>
                <a:gd name="connsiteX4" fmla="*/ 1220598 w 2441196"/>
                <a:gd name="connsiteY4" fmla="*/ 0 h 2440800"/>
                <a:gd name="connsiteX5" fmla="*/ 1220597 w 2441196"/>
                <a:gd name="connsiteY5" fmla="*/ 330635 h 2440800"/>
                <a:gd name="connsiteX6" fmla="*/ 330688 w 2441196"/>
                <a:gd name="connsiteY6" fmla="*/ 1220400 h 2440800"/>
                <a:gd name="connsiteX7" fmla="*/ 1220597 w 2441196"/>
                <a:gd name="connsiteY7" fmla="*/ 2110165 h 2440800"/>
                <a:gd name="connsiteX8" fmla="*/ 2110506 w 2441196"/>
                <a:gd name="connsiteY8" fmla="*/ 1220400 h 2440800"/>
                <a:gd name="connsiteX9" fmla="*/ 1220597 w 2441196"/>
                <a:gd name="connsiteY9" fmla="*/ 330635 h 244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1196" h="2440800">
                  <a:moveTo>
                    <a:pt x="1220598" y="0"/>
                  </a:moveTo>
                  <a:cubicBezTo>
                    <a:pt x="1894716" y="0"/>
                    <a:pt x="2441196" y="546392"/>
                    <a:pt x="2441196" y="1220400"/>
                  </a:cubicBezTo>
                  <a:cubicBezTo>
                    <a:pt x="2441196" y="1894408"/>
                    <a:pt x="1894716" y="2440800"/>
                    <a:pt x="1220598" y="2440800"/>
                  </a:cubicBezTo>
                  <a:cubicBezTo>
                    <a:pt x="546480" y="2440800"/>
                    <a:pt x="0" y="1894408"/>
                    <a:pt x="0" y="1220400"/>
                  </a:cubicBezTo>
                  <a:cubicBezTo>
                    <a:pt x="0" y="546392"/>
                    <a:pt x="546480" y="0"/>
                    <a:pt x="1220598" y="0"/>
                  </a:cubicBezTo>
                  <a:close/>
                  <a:moveTo>
                    <a:pt x="1220597" y="330635"/>
                  </a:moveTo>
                  <a:cubicBezTo>
                    <a:pt x="729114" y="330635"/>
                    <a:pt x="330688" y="728996"/>
                    <a:pt x="330688" y="1220400"/>
                  </a:cubicBezTo>
                  <a:cubicBezTo>
                    <a:pt x="330688" y="1711804"/>
                    <a:pt x="729114" y="2110165"/>
                    <a:pt x="1220597" y="2110165"/>
                  </a:cubicBezTo>
                  <a:cubicBezTo>
                    <a:pt x="1712080" y="2110165"/>
                    <a:pt x="2110506" y="1711804"/>
                    <a:pt x="2110506" y="1220400"/>
                  </a:cubicBezTo>
                  <a:cubicBezTo>
                    <a:pt x="2110506" y="728996"/>
                    <a:pt x="1712080" y="330635"/>
                    <a:pt x="1220597" y="33063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DB5CD97-3FE2-48E3-BAC7-99870C70F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9038" y="4385416"/>
              <a:ext cx="1348278" cy="1348060"/>
            </a:xfrm>
            <a:custGeom>
              <a:avLst/>
              <a:gdLst>
                <a:gd name="connsiteX0" fmla="*/ 674139 w 1348278"/>
                <a:gd name="connsiteY0" fmla="*/ 0 h 1348060"/>
                <a:gd name="connsiteX1" fmla="*/ 1348278 w 1348278"/>
                <a:gd name="connsiteY1" fmla="*/ 674030 h 1348060"/>
                <a:gd name="connsiteX2" fmla="*/ 674139 w 1348278"/>
                <a:gd name="connsiteY2" fmla="*/ 1348060 h 1348060"/>
                <a:gd name="connsiteX3" fmla="*/ 0 w 1348278"/>
                <a:gd name="connsiteY3" fmla="*/ 674030 h 1348060"/>
                <a:gd name="connsiteX4" fmla="*/ 674139 w 1348278"/>
                <a:gd name="connsiteY4" fmla="*/ 0 h 134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278" h="1348060">
                  <a:moveTo>
                    <a:pt x="674139" y="0"/>
                  </a:moveTo>
                  <a:cubicBezTo>
                    <a:pt x="1046456" y="0"/>
                    <a:pt x="1348278" y="301774"/>
                    <a:pt x="1348278" y="674030"/>
                  </a:cubicBezTo>
                  <a:cubicBezTo>
                    <a:pt x="1348278" y="1046286"/>
                    <a:pt x="1046456" y="1348060"/>
                    <a:pt x="674139" y="1348060"/>
                  </a:cubicBezTo>
                  <a:cubicBezTo>
                    <a:pt x="301822" y="1348060"/>
                    <a:pt x="0" y="1046286"/>
                    <a:pt x="0" y="674030"/>
                  </a:cubicBezTo>
                  <a:cubicBezTo>
                    <a:pt x="0" y="301774"/>
                    <a:pt x="301822" y="0"/>
                    <a:pt x="67413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ADD543F-6EF8-4D91-A585-A04D7B6BF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5421" y="4934999"/>
              <a:ext cx="248931" cy="248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E116A82D-D97E-4ACE-AC75-3255241B472F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369887" y="4934999"/>
              <a:ext cx="0" cy="248891"/>
            </a:xfrm>
            <a:prstGeom prst="line">
              <a:avLst/>
            </a:prstGeom>
            <a:ln w="19050">
              <a:solidFill>
                <a:srgbClr val="BA98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A788CF7-FF95-41BF-9A80-310540FEC4B5}"/>
              </a:ext>
            </a:extLst>
          </p:cNvPr>
          <p:cNvSpPr txBox="1"/>
          <p:nvPr/>
        </p:nvSpPr>
        <p:spPr>
          <a:xfrm>
            <a:off x="3162802" y="2060514"/>
            <a:ext cx="264753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Nut als Hydraulikleitung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9EDD600-3DBA-4AD1-918B-865B51C0DFB6}"/>
              </a:ext>
            </a:extLst>
          </p:cNvPr>
          <p:cNvSpPr txBox="1"/>
          <p:nvPr/>
        </p:nvSpPr>
        <p:spPr>
          <a:xfrm>
            <a:off x="402844" y="2031556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2817C5A-8C4B-461F-B99C-1E15B2CB4E66}"/>
              </a:ext>
            </a:extLst>
          </p:cNvPr>
          <p:cNvSpPr txBox="1"/>
          <p:nvPr/>
        </p:nvSpPr>
        <p:spPr>
          <a:xfrm>
            <a:off x="402844" y="3857066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Unten: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6A4F8E9-3322-4AB5-A757-9785B1EF0EFA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62802" y="2429846"/>
            <a:ext cx="1323767" cy="250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52B5C08-DC1D-48DF-A63B-FB65CEEED83D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62802" y="2429846"/>
            <a:ext cx="1323767" cy="949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3" name="Grafik 62">
            <a:extLst>
              <a:ext uri="{FF2B5EF4-FFF2-40B4-BE49-F238E27FC236}">
                <a16:creationId xmlns:a16="http://schemas.microsoft.com/office/drawing/2014/main" id="{9B98974A-F0ED-45A9-965D-B52134166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4" r="11062"/>
          <a:stretch/>
        </p:blipFill>
        <p:spPr>
          <a:xfrm>
            <a:off x="5603996" y="3638869"/>
            <a:ext cx="2244510" cy="2621650"/>
          </a:xfrm>
          <a:prstGeom prst="rect">
            <a:avLst/>
          </a:prstGeom>
        </p:spPr>
      </p:pic>
      <p:sp>
        <p:nvSpPr>
          <p:cNvPr id="64" name="Ellipse 63">
            <a:extLst>
              <a:ext uri="{FF2B5EF4-FFF2-40B4-BE49-F238E27FC236}">
                <a16:creationId xmlns:a16="http://schemas.microsoft.com/office/drawing/2014/main" id="{FD257C48-39A7-4C42-BEF0-E734D0B968E8}"/>
              </a:ext>
            </a:extLst>
          </p:cNvPr>
          <p:cNvSpPr>
            <a:spLocks noChangeAspect="1"/>
          </p:cNvSpPr>
          <p:nvPr/>
        </p:nvSpPr>
        <p:spPr>
          <a:xfrm>
            <a:off x="6064886" y="4329756"/>
            <a:ext cx="1349349" cy="13510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BED95F9D-F797-42E4-9A6B-6C4B584F61D0}"/>
              </a:ext>
            </a:extLst>
          </p:cNvPr>
          <p:cNvSpPr>
            <a:spLocks noChangeAspect="1"/>
          </p:cNvSpPr>
          <p:nvPr/>
        </p:nvSpPr>
        <p:spPr>
          <a:xfrm>
            <a:off x="6281587" y="4541426"/>
            <a:ext cx="932945" cy="9340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6182CFB-DA41-4714-88B3-09805CB43540}"/>
              </a:ext>
            </a:extLst>
          </p:cNvPr>
          <p:cNvCxnSpPr/>
          <p:nvPr/>
        </p:nvCxnSpPr>
        <p:spPr bwMode="auto">
          <a:xfrm flipH="1">
            <a:off x="2369887" y="1970840"/>
            <a:ext cx="18091" cy="166802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53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52F3F30D-0E4A-41D8-B9B6-11A16F521FD1}"/>
              </a:ext>
            </a:extLst>
          </p:cNvPr>
          <p:cNvSpPr/>
          <p:nvPr/>
        </p:nvSpPr>
        <p:spPr>
          <a:xfrm>
            <a:off x="1993383" y="2460283"/>
            <a:ext cx="690265" cy="107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5235757-1E73-4692-B71B-A6126F597646}"/>
              </a:ext>
            </a:extLst>
          </p:cNvPr>
          <p:cNvSpPr/>
          <p:nvPr/>
        </p:nvSpPr>
        <p:spPr>
          <a:xfrm>
            <a:off x="2905582" y="3173192"/>
            <a:ext cx="4194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5A85D05-1B6F-4C22-B9D6-CE2D6C01B76A}"/>
              </a:ext>
            </a:extLst>
          </p:cNvPr>
          <p:cNvSpPr/>
          <p:nvPr/>
        </p:nvSpPr>
        <p:spPr>
          <a:xfrm>
            <a:off x="1371054" y="3170821"/>
            <a:ext cx="4194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C74780A-FF24-4B9E-951B-93E580D3CDC9}"/>
              </a:ext>
            </a:extLst>
          </p:cNvPr>
          <p:cNvSpPr>
            <a:spLocks noChangeAspect="1"/>
          </p:cNvSpPr>
          <p:nvPr/>
        </p:nvSpPr>
        <p:spPr>
          <a:xfrm>
            <a:off x="1143505" y="3839046"/>
            <a:ext cx="2445186" cy="244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Versorgung der unteren Segmenthydraulik von Oben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7948229-696B-4A69-91F0-D4DA6386324C}"/>
              </a:ext>
            </a:extLst>
          </p:cNvPr>
          <p:cNvSpPr txBox="1">
            <a:spLocks/>
          </p:cNvSpPr>
          <p:nvPr/>
        </p:nvSpPr>
        <p:spPr bwMode="auto">
          <a:xfrm>
            <a:off x="510995" y="1617055"/>
            <a:ext cx="8123165" cy="9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15266" indent="-21526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1pPr>
            <a:lvl2pPr marL="215266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2pPr>
            <a:lvl3pPr marL="645796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 marL="861060" indent="-20764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4pPr>
            <a:lvl5pPr marL="1089660" indent="-22669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5pPr>
            <a:lvl6pPr marL="163830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de-DE" b="1" dirty="0"/>
              <a:t>Konzept: Neugestaltung des Begrenzungsdeckels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85A8EEB6-75F5-4716-952B-92DB52EE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11986" r="49864" b="74040"/>
          <a:stretch>
            <a:fillRect/>
          </a:stretch>
        </p:blipFill>
        <p:spPr>
          <a:xfrm rot="4471150">
            <a:off x="2773810" y="2622319"/>
            <a:ext cx="802628" cy="583743"/>
          </a:xfrm>
          <a:custGeom>
            <a:avLst/>
            <a:gdLst>
              <a:gd name="connsiteX0" fmla="*/ 183539 w 1317719"/>
              <a:gd name="connsiteY0" fmla="*/ 0 h 958364"/>
              <a:gd name="connsiteX1" fmla="*/ 1317719 w 1317719"/>
              <a:gd name="connsiteY1" fmla="*/ 332727 h 958364"/>
              <a:gd name="connsiteX2" fmla="*/ 1134180 w 1317719"/>
              <a:gd name="connsiteY2" fmla="*/ 958364 h 958364"/>
              <a:gd name="connsiteX3" fmla="*/ 0 w 1317719"/>
              <a:gd name="connsiteY3" fmla="*/ 625638 h 95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19" h="958364">
                <a:moveTo>
                  <a:pt x="183539" y="0"/>
                </a:moveTo>
                <a:lnTo>
                  <a:pt x="1317719" y="332727"/>
                </a:lnTo>
                <a:lnTo>
                  <a:pt x="1134180" y="958364"/>
                </a:lnTo>
                <a:lnTo>
                  <a:pt x="0" y="625638"/>
                </a:lnTo>
                <a:close/>
              </a:path>
            </a:pathLst>
          </a:custGeom>
        </p:spPr>
      </p:pic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760BD74-5568-4985-8847-967F8E29F9D4}"/>
              </a:ext>
            </a:extLst>
          </p:cNvPr>
          <p:cNvSpPr>
            <a:spLocks noChangeAspect="1"/>
          </p:cNvSpPr>
          <p:nvPr/>
        </p:nvSpPr>
        <p:spPr>
          <a:xfrm>
            <a:off x="1743626" y="4911829"/>
            <a:ext cx="721770" cy="658613"/>
          </a:xfrm>
          <a:custGeom>
            <a:avLst/>
            <a:gdLst>
              <a:gd name="connsiteX0" fmla="*/ 597304 w 721770"/>
              <a:gd name="connsiteY0" fmla="*/ 0 h 658613"/>
              <a:gd name="connsiteX1" fmla="*/ 721770 w 721770"/>
              <a:gd name="connsiteY1" fmla="*/ 124446 h 658613"/>
              <a:gd name="connsiteX2" fmla="*/ 685315 w 721770"/>
              <a:gd name="connsiteY2" fmla="*/ 212443 h 658613"/>
              <a:gd name="connsiteX3" fmla="*/ 678944 w 721770"/>
              <a:gd name="connsiteY3" fmla="*/ 216738 h 658613"/>
              <a:gd name="connsiteX4" fmla="*/ 682425 w 721770"/>
              <a:gd name="connsiteY4" fmla="*/ 220905 h 658613"/>
              <a:gd name="connsiteX5" fmla="*/ 158604 w 721770"/>
              <a:gd name="connsiteY5" fmla="*/ 658613 h 658613"/>
              <a:gd name="connsiteX6" fmla="*/ 0 w 721770"/>
              <a:gd name="connsiteY6" fmla="*/ 468805 h 658613"/>
              <a:gd name="connsiteX7" fmla="*/ 498810 w 721770"/>
              <a:gd name="connsiteY7" fmla="*/ 51996 h 658613"/>
              <a:gd name="connsiteX8" fmla="*/ 509293 w 721770"/>
              <a:gd name="connsiteY8" fmla="*/ 36450 h 658613"/>
              <a:gd name="connsiteX9" fmla="*/ 597304 w 721770"/>
              <a:gd name="connsiteY9" fmla="*/ 0 h 6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770" h="658613">
                <a:moveTo>
                  <a:pt x="597304" y="0"/>
                </a:moveTo>
                <a:cubicBezTo>
                  <a:pt x="666045" y="0"/>
                  <a:pt x="721770" y="55716"/>
                  <a:pt x="721770" y="124446"/>
                </a:cubicBezTo>
                <a:cubicBezTo>
                  <a:pt x="721770" y="158811"/>
                  <a:pt x="707839" y="189923"/>
                  <a:pt x="685315" y="212443"/>
                </a:cubicBezTo>
                <a:lnTo>
                  <a:pt x="678944" y="216738"/>
                </a:lnTo>
                <a:lnTo>
                  <a:pt x="682425" y="220905"/>
                </a:lnTo>
                <a:lnTo>
                  <a:pt x="158604" y="658613"/>
                </a:lnTo>
                <a:lnTo>
                  <a:pt x="0" y="468805"/>
                </a:lnTo>
                <a:lnTo>
                  <a:pt x="498810" y="51996"/>
                </a:lnTo>
                <a:lnTo>
                  <a:pt x="509293" y="36450"/>
                </a:lnTo>
                <a:cubicBezTo>
                  <a:pt x="531817" y="13929"/>
                  <a:pt x="562934" y="0"/>
                  <a:pt x="59730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9EDD600-3DBA-4AD1-918B-865B51C0DFB6}"/>
              </a:ext>
            </a:extLst>
          </p:cNvPr>
          <p:cNvSpPr txBox="1"/>
          <p:nvPr/>
        </p:nvSpPr>
        <p:spPr>
          <a:xfrm>
            <a:off x="402844" y="2031556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2817C5A-8C4B-461F-B99C-1E15B2CB4E66}"/>
              </a:ext>
            </a:extLst>
          </p:cNvPr>
          <p:cNvSpPr txBox="1"/>
          <p:nvPr/>
        </p:nvSpPr>
        <p:spPr>
          <a:xfrm>
            <a:off x="402844" y="3857066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Unten: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397B276-8468-4ED8-9C80-B63B871D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11986" r="49864" b="74040"/>
          <a:stretch>
            <a:fillRect/>
          </a:stretch>
        </p:blipFill>
        <p:spPr>
          <a:xfrm rot="17128850" flipH="1">
            <a:off x="1163336" y="2622319"/>
            <a:ext cx="802628" cy="583743"/>
          </a:xfrm>
          <a:custGeom>
            <a:avLst/>
            <a:gdLst>
              <a:gd name="connsiteX0" fmla="*/ 183539 w 1317719"/>
              <a:gd name="connsiteY0" fmla="*/ 0 h 958364"/>
              <a:gd name="connsiteX1" fmla="*/ 1317719 w 1317719"/>
              <a:gd name="connsiteY1" fmla="*/ 332727 h 958364"/>
              <a:gd name="connsiteX2" fmla="*/ 1134180 w 1317719"/>
              <a:gd name="connsiteY2" fmla="*/ 958364 h 958364"/>
              <a:gd name="connsiteX3" fmla="*/ 0 w 1317719"/>
              <a:gd name="connsiteY3" fmla="*/ 625638 h 95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19" h="958364">
                <a:moveTo>
                  <a:pt x="183539" y="0"/>
                </a:moveTo>
                <a:lnTo>
                  <a:pt x="1317719" y="332727"/>
                </a:lnTo>
                <a:lnTo>
                  <a:pt x="1134180" y="958364"/>
                </a:lnTo>
                <a:lnTo>
                  <a:pt x="0" y="625638"/>
                </a:lnTo>
                <a:close/>
              </a:path>
            </a:pathLst>
          </a:custGeom>
        </p:spPr>
      </p:pic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ABF1492-C57C-4CFE-9F4B-724E3BBAACEC}"/>
              </a:ext>
            </a:extLst>
          </p:cNvPr>
          <p:cNvSpPr/>
          <p:nvPr/>
        </p:nvSpPr>
        <p:spPr>
          <a:xfrm flipH="1">
            <a:off x="1149287" y="2150638"/>
            <a:ext cx="2441200" cy="1389515"/>
          </a:xfrm>
          <a:custGeom>
            <a:avLst/>
            <a:gdLst>
              <a:gd name="connsiteX0" fmla="*/ 250309 w 2441200"/>
              <a:gd name="connsiteY0" fmla="*/ 880922 h 1389515"/>
              <a:gd name="connsiteX1" fmla="*/ 88086 w 2441200"/>
              <a:gd name="connsiteY1" fmla="*/ 880922 h 1389515"/>
              <a:gd name="connsiteX2" fmla="*/ 0 w 2441200"/>
              <a:gd name="connsiteY2" fmla="*/ 965689 h 1389515"/>
              <a:gd name="connsiteX3" fmla="*/ 0 w 2441200"/>
              <a:gd name="connsiteY3" fmla="*/ 1389515 h 1389515"/>
              <a:gd name="connsiteX4" fmla="*/ 348463 w 2441200"/>
              <a:gd name="connsiteY4" fmla="*/ 1389515 h 1389515"/>
              <a:gd name="connsiteX5" fmla="*/ 348463 w 2441200"/>
              <a:gd name="connsiteY5" fmla="*/ 1125539 h 1389515"/>
              <a:gd name="connsiteX6" fmla="*/ 250309 w 2441200"/>
              <a:gd name="connsiteY6" fmla="*/ 1125539 h 1389515"/>
              <a:gd name="connsiteX7" fmla="*/ 2353114 w 2441200"/>
              <a:gd name="connsiteY7" fmla="*/ 880922 h 1389515"/>
              <a:gd name="connsiteX8" fmla="*/ 2190891 w 2441200"/>
              <a:gd name="connsiteY8" fmla="*/ 880922 h 1389515"/>
              <a:gd name="connsiteX9" fmla="*/ 2190891 w 2441200"/>
              <a:gd name="connsiteY9" fmla="*/ 1125539 h 1389515"/>
              <a:gd name="connsiteX10" fmla="*/ 2092737 w 2441200"/>
              <a:gd name="connsiteY10" fmla="*/ 1125539 h 1389515"/>
              <a:gd name="connsiteX11" fmla="*/ 2092737 w 2441200"/>
              <a:gd name="connsiteY11" fmla="*/ 1389515 h 1389515"/>
              <a:gd name="connsiteX12" fmla="*/ 2441200 w 2441200"/>
              <a:gd name="connsiteY12" fmla="*/ 1389515 h 1389515"/>
              <a:gd name="connsiteX13" fmla="*/ 2441200 w 2441200"/>
              <a:gd name="connsiteY13" fmla="*/ 965689 h 1389515"/>
              <a:gd name="connsiteX14" fmla="*/ 1553811 w 2441200"/>
              <a:gd name="connsiteY14" fmla="*/ 0 h 1389515"/>
              <a:gd name="connsiteX15" fmla="*/ 1220600 w 2441200"/>
              <a:gd name="connsiteY15" fmla="*/ 0 h 1389515"/>
              <a:gd name="connsiteX16" fmla="*/ 887389 w 2441200"/>
              <a:gd name="connsiteY16" fmla="*/ 0 h 1389515"/>
              <a:gd name="connsiteX17" fmla="*/ 658536 w 2441200"/>
              <a:gd name="connsiteY17" fmla="*/ 880922 h 1389515"/>
              <a:gd name="connsiteX18" fmla="*/ 586317 w 2441200"/>
              <a:gd name="connsiteY18" fmla="*/ 880922 h 1389515"/>
              <a:gd name="connsiteX19" fmla="*/ 586317 w 2441200"/>
              <a:gd name="connsiteY19" fmla="*/ 1110115 h 1389515"/>
              <a:gd name="connsiteX20" fmla="*/ 602463 w 2441200"/>
              <a:gd name="connsiteY20" fmla="*/ 1110115 h 1389515"/>
              <a:gd name="connsiteX21" fmla="*/ 602463 w 2441200"/>
              <a:gd name="connsiteY21" fmla="*/ 1389515 h 1389515"/>
              <a:gd name="connsiteX22" fmla="*/ 1103153 w 2441200"/>
              <a:gd name="connsiteY22" fmla="*/ 1389515 h 1389515"/>
              <a:gd name="connsiteX23" fmla="*/ 1103153 w 2441200"/>
              <a:gd name="connsiteY23" fmla="*/ 630661 h 1389515"/>
              <a:gd name="connsiteX24" fmla="*/ 1179666 w 2441200"/>
              <a:gd name="connsiteY24" fmla="*/ 576944 h 1389515"/>
              <a:gd name="connsiteX25" fmla="*/ 1215740 w 2441200"/>
              <a:gd name="connsiteY25" fmla="*/ 552514 h 1389515"/>
              <a:gd name="connsiteX26" fmla="*/ 1220600 w 2441200"/>
              <a:gd name="connsiteY26" fmla="*/ 535660 h 1389515"/>
              <a:gd name="connsiteX27" fmla="*/ 1225460 w 2441200"/>
              <a:gd name="connsiteY27" fmla="*/ 552514 h 1389515"/>
              <a:gd name="connsiteX28" fmla="*/ 1261534 w 2441200"/>
              <a:gd name="connsiteY28" fmla="*/ 576944 h 1389515"/>
              <a:gd name="connsiteX29" fmla="*/ 1338047 w 2441200"/>
              <a:gd name="connsiteY29" fmla="*/ 630661 h 1389515"/>
              <a:gd name="connsiteX30" fmla="*/ 1338047 w 2441200"/>
              <a:gd name="connsiteY30" fmla="*/ 1389515 h 1389515"/>
              <a:gd name="connsiteX31" fmla="*/ 1838737 w 2441200"/>
              <a:gd name="connsiteY31" fmla="*/ 1389515 h 1389515"/>
              <a:gd name="connsiteX32" fmla="*/ 1838737 w 2441200"/>
              <a:gd name="connsiteY32" fmla="*/ 1110115 h 1389515"/>
              <a:gd name="connsiteX33" fmla="*/ 1854883 w 2441200"/>
              <a:gd name="connsiteY33" fmla="*/ 1110115 h 1389515"/>
              <a:gd name="connsiteX34" fmla="*/ 1854883 w 2441200"/>
              <a:gd name="connsiteY34" fmla="*/ 880922 h 1389515"/>
              <a:gd name="connsiteX35" fmla="*/ 1782664 w 2441200"/>
              <a:gd name="connsiteY35" fmla="*/ 880922 h 138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41200" h="1389515">
                <a:moveTo>
                  <a:pt x="250309" y="880922"/>
                </a:moveTo>
                <a:lnTo>
                  <a:pt x="88086" y="880922"/>
                </a:lnTo>
                <a:lnTo>
                  <a:pt x="0" y="965689"/>
                </a:lnTo>
                <a:lnTo>
                  <a:pt x="0" y="1389515"/>
                </a:lnTo>
                <a:lnTo>
                  <a:pt x="348463" y="1389515"/>
                </a:lnTo>
                <a:lnTo>
                  <a:pt x="348463" y="1125539"/>
                </a:lnTo>
                <a:lnTo>
                  <a:pt x="250309" y="1125539"/>
                </a:lnTo>
                <a:close/>
                <a:moveTo>
                  <a:pt x="2353114" y="880922"/>
                </a:moveTo>
                <a:lnTo>
                  <a:pt x="2190891" y="880922"/>
                </a:lnTo>
                <a:lnTo>
                  <a:pt x="2190891" y="1125539"/>
                </a:lnTo>
                <a:lnTo>
                  <a:pt x="2092737" y="1125539"/>
                </a:lnTo>
                <a:lnTo>
                  <a:pt x="2092737" y="1389515"/>
                </a:lnTo>
                <a:lnTo>
                  <a:pt x="2441200" y="1389515"/>
                </a:lnTo>
                <a:lnTo>
                  <a:pt x="2441200" y="965689"/>
                </a:lnTo>
                <a:close/>
                <a:moveTo>
                  <a:pt x="1553811" y="0"/>
                </a:moveTo>
                <a:lnTo>
                  <a:pt x="1220600" y="0"/>
                </a:lnTo>
                <a:lnTo>
                  <a:pt x="887389" y="0"/>
                </a:lnTo>
                <a:lnTo>
                  <a:pt x="658536" y="880922"/>
                </a:lnTo>
                <a:lnTo>
                  <a:pt x="586317" y="880922"/>
                </a:lnTo>
                <a:lnTo>
                  <a:pt x="586317" y="1110115"/>
                </a:lnTo>
                <a:lnTo>
                  <a:pt x="602463" y="1110115"/>
                </a:lnTo>
                <a:lnTo>
                  <a:pt x="602463" y="1389515"/>
                </a:lnTo>
                <a:lnTo>
                  <a:pt x="1103153" y="1389515"/>
                </a:lnTo>
                <a:lnTo>
                  <a:pt x="1103153" y="630661"/>
                </a:lnTo>
                <a:cubicBezTo>
                  <a:pt x="1136178" y="607741"/>
                  <a:pt x="1109039" y="624932"/>
                  <a:pt x="1179666" y="576944"/>
                </a:cubicBezTo>
                <a:lnTo>
                  <a:pt x="1215740" y="552514"/>
                </a:lnTo>
                <a:lnTo>
                  <a:pt x="1220600" y="535660"/>
                </a:lnTo>
                <a:lnTo>
                  <a:pt x="1225460" y="552514"/>
                </a:lnTo>
                <a:lnTo>
                  <a:pt x="1261534" y="576944"/>
                </a:lnTo>
                <a:cubicBezTo>
                  <a:pt x="1332161" y="624932"/>
                  <a:pt x="1305022" y="607741"/>
                  <a:pt x="1338047" y="630661"/>
                </a:cubicBezTo>
                <a:lnTo>
                  <a:pt x="1338047" y="1389515"/>
                </a:lnTo>
                <a:lnTo>
                  <a:pt x="1838737" y="1389515"/>
                </a:lnTo>
                <a:lnTo>
                  <a:pt x="1838737" y="1110115"/>
                </a:lnTo>
                <a:lnTo>
                  <a:pt x="1854883" y="1110115"/>
                </a:lnTo>
                <a:lnTo>
                  <a:pt x="1854883" y="880922"/>
                </a:lnTo>
                <a:lnTo>
                  <a:pt x="1782664" y="88092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7F0FA909-9551-4240-B1D5-55DA8C720AA9}"/>
              </a:ext>
            </a:extLst>
          </p:cNvPr>
          <p:cNvSpPr/>
          <p:nvPr/>
        </p:nvSpPr>
        <p:spPr>
          <a:xfrm>
            <a:off x="1743626" y="4367173"/>
            <a:ext cx="1168794" cy="1152291"/>
          </a:xfrm>
          <a:custGeom>
            <a:avLst/>
            <a:gdLst>
              <a:gd name="connsiteX0" fmla="*/ 86189 w 1168794"/>
              <a:gd name="connsiteY0" fmla="*/ 0 h 1152291"/>
              <a:gd name="connsiteX1" fmla="*/ 98364 w 1168794"/>
              <a:gd name="connsiteY1" fmla="*/ 2458 h 1152291"/>
              <a:gd name="connsiteX2" fmla="*/ 98364 w 1168794"/>
              <a:gd name="connsiteY2" fmla="*/ 0 h 1152291"/>
              <a:gd name="connsiteX3" fmla="*/ 1044327 w 1168794"/>
              <a:gd name="connsiteY3" fmla="*/ 0 h 1152291"/>
              <a:gd name="connsiteX4" fmla="*/ 1044327 w 1168794"/>
              <a:gd name="connsiteY4" fmla="*/ 132327 h 1152291"/>
              <a:gd name="connsiteX5" fmla="*/ 1168793 w 1168794"/>
              <a:gd name="connsiteY5" fmla="*/ 132327 h 1152291"/>
              <a:gd name="connsiteX6" fmla="*/ 1168793 w 1168794"/>
              <a:gd name="connsiteY6" fmla="*/ 1066111 h 1152291"/>
              <a:gd name="connsiteX7" fmla="*/ 1168794 w 1168794"/>
              <a:gd name="connsiteY7" fmla="*/ 1066116 h 1152291"/>
              <a:gd name="connsiteX8" fmla="*/ 1082605 w 1168794"/>
              <a:gd name="connsiteY8" fmla="*/ 1152291 h 1152291"/>
              <a:gd name="connsiteX9" fmla="*/ 996416 w 1168794"/>
              <a:gd name="connsiteY9" fmla="*/ 1066116 h 1152291"/>
              <a:gd name="connsiteX10" fmla="*/ 996417 w 1168794"/>
              <a:gd name="connsiteY10" fmla="*/ 1066111 h 1152291"/>
              <a:gd name="connsiteX11" fmla="*/ 996417 w 1168794"/>
              <a:gd name="connsiteY11" fmla="*/ 172349 h 1152291"/>
              <a:gd name="connsiteX12" fmla="*/ 98364 w 1168794"/>
              <a:gd name="connsiteY12" fmla="*/ 172349 h 1152291"/>
              <a:gd name="connsiteX13" fmla="*/ 98364 w 1168794"/>
              <a:gd name="connsiteY13" fmla="*/ 169893 h 1152291"/>
              <a:gd name="connsiteX14" fmla="*/ 86189 w 1168794"/>
              <a:gd name="connsiteY14" fmla="*/ 172350 h 1152291"/>
              <a:gd name="connsiteX15" fmla="*/ 0 w 1168794"/>
              <a:gd name="connsiteY15" fmla="*/ 86175 h 1152291"/>
              <a:gd name="connsiteX16" fmla="*/ 86189 w 1168794"/>
              <a:gd name="connsiteY16" fmla="*/ 0 h 115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68794" h="1152291">
                <a:moveTo>
                  <a:pt x="86189" y="0"/>
                </a:moveTo>
                <a:lnTo>
                  <a:pt x="98364" y="2458"/>
                </a:lnTo>
                <a:lnTo>
                  <a:pt x="98364" y="0"/>
                </a:lnTo>
                <a:lnTo>
                  <a:pt x="1044327" y="0"/>
                </a:lnTo>
                <a:lnTo>
                  <a:pt x="1044327" y="132327"/>
                </a:lnTo>
                <a:lnTo>
                  <a:pt x="1168793" y="132327"/>
                </a:lnTo>
                <a:lnTo>
                  <a:pt x="1168793" y="1066111"/>
                </a:lnTo>
                <a:lnTo>
                  <a:pt x="1168794" y="1066116"/>
                </a:lnTo>
                <a:cubicBezTo>
                  <a:pt x="1168794" y="1113709"/>
                  <a:pt x="1130206" y="1152291"/>
                  <a:pt x="1082605" y="1152291"/>
                </a:cubicBezTo>
                <a:cubicBezTo>
                  <a:pt x="1035004" y="1152291"/>
                  <a:pt x="996416" y="1113709"/>
                  <a:pt x="996416" y="1066116"/>
                </a:cubicBezTo>
                <a:lnTo>
                  <a:pt x="996417" y="1066111"/>
                </a:lnTo>
                <a:lnTo>
                  <a:pt x="996417" y="172349"/>
                </a:lnTo>
                <a:lnTo>
                  <a:pt x="98364" y="172349"/>
                </a:lnTo>
                <a:lnTo>
                  <a:pt x="98364" y="169893"/>
                </a:lnTo>
                <a:lnTo>
                  <a:pt x="86189" y="172350"/>
                </a:lnTo>
                <a:cubicBezTo>
                  <a:pt x="38588" y="172350"/>
                  <a:pt x="0" y="133768"/>
                  <a:pt x="0" y="86175"/>
                </a:cubicBezTo>
                <a:cubicBezTo>
                  <a:pt x="0" y="38582"/>
                  <a:pt x="38588" y="0"/>
                  <a:pt x="8618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933ACA3-C171-417D-9E8D-75A57FD368F7}"/>
              </a:ext>
            </a:extLst>
          </p:cNvPr>
          <p:cNvSpPr>
            <a:spLocks noChangeAspect="1"/>
          </p:cNvSpPr>
          <p:nvPr/>
        </p:nvSpPr>
        <p:spPr>
          <a:xfrm>
            <a:off x="2701766" y="4346082"/>
            <a:ext cx="248931" cy="2488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44B68C2-286B-457A-8C59-087F75A6F436}"/>
              </a:ext>
            </a:extLst>
          </p:cNvPr>
          <p:cNvSpPr>
            <a:spLocks noChangeAspect="1"/>
          </p:cNvSpPr>
          <p:nvPr/>
        </p:nvSpPr>
        <p:spPr>
          <a:xfrm>
            <a:off x="1704119" y="5352647"/>
            <a:ext cx="248931" cy="2488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DA94154D-D6A3-4922-9721-F29936774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63"/>
          <a:stretch/>
        </p:blipFill>
        <p:spPr>
          <a:xfrm>
            <a:off x="5045145" y="2096236"/>
            <a:ext cx="3284285" cy="1487861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8564FE38-3220-4203-8FE8-C03772E4F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4" r="11062"/>
          <a:stretch/>
        </p:blipFill>
        <p:spPr>
          <a:xfrm>
            <a:off x="5603996" y="3638869"/>
            <a:ext cx="2244510" cy="2621650"/>
          </a:xfrm>
          <a:prstGeom prst="rect">
            <a:avLst/>
          </a:prstGeom>
        </p:spPr>
      </p:pic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6B0A128B-D411-468B-B6BB-57145820291B}"/>
              </a:ext>
            </a:extLst>
          </p:cNvPr>
          <p:cNvSpPr/>
          <p:nvPr/>
        </p:nvSpPr>
        <p:spPr>
          <a:xfrm rot="5400000">
            <a:off x="6241674" y="4513744"/>
            <a:ext cx="923066" cy="921982"/>
          </a:xfrm>
          <a:custGeom>
            <a:avLst/>
            <a:gdLst>
              <a:gd name="connsiteX0" fmla="*/ 86189 w 1168794"/>
              <a:gd name="connsiteY0" fmla="*/ 0 h 1152291"/>
              <a:gd name="connsiteX1" fmla="*/ 98364 w 1168794"/>
              <a:gd name="connsiteY1" fmla="*/ 2458 h 1152291"/>
              <a:gd name="connsiteX2" fmla="*/ 98364 w 1168794"/>
              <a:gd name="connsiteY2" fmla="*/ 0 h 1152291"/>
              <a:gd name="connsiteX3" fmla="*/ 1044327 w 1168794"/>
              <a:gd name="connsiteY3" fmla="*/ 0 h 1152291"/>
              <a:gd name="connsiteX4" fmla="*/ 1044327 w 1168794"/>
              <a:gd name="connsiteY4" fmla="*/ 132327 h 1152291"/>
              <a:gd name="connsiteX5" fmla="*/ 1168793 w 1168794"/>
              <a:gd name="connsiteY5" fmla="*/ 132327 h 1152291"/>
              <a:gd name="connsiteX6" fmla="*/ 1168793 w 1168794"/>
              <a:gd name="connsiteY6" fmla="*/ 1066111 h 1152291"/>
              <a:gd name="connsiteX7" fmla="*/ 1168794 w 1168794"/>
              <a:gd name="connsiteY7" fmla="*/ 1066116 h 1152291"/>
              <a:gd name="connsiteX8" fmla="*/ 1082605 w 1168794"/>
              <a:gd name="connsiteY8" fmla="*/ 1152291 h 1152291"/>
              <a:gd name="connsiteX9" fmla="*/ 996416 w 1168794"/>
              <a:gd name="connsiteY9" fmla="*/ 1066116 h 1152291"/>
              <a:gd name="connsiteX10" fmla="*/ 996417 w 1168794"/>
              <a:gd name="connsiteY10" fmla="*/ 1066111 h 1152291"/>
              <a:gd name="connsiteX11" fmla="*/ 996417 w 1168794"/>
              <a:gd name="connsiteY11" fmla="*/ 172349 h 1152291"/>
              <a:gd name="connsiteX12" fmla="*/ 98364 w 1168794"/>
              <a:gd name="connsiteY12" fmla="*/ 172349 h 1152291"/>
              <a:gd name="connsiteX13" fmla="*/ 98364 w 1168794"/>
              <a:gd name="connsiteY13" fmla="*/ 169893 h 1152291"/>
              <a:gd name="connsiteX14" fmla="*/ 86189 w 1168794"/>
              <a:gd name="connsiteY14" fmla="*/ 172350 h 1152291"/>
              <a:gd name="connsiteX15" fmla="*/ 0 w 1168794"/>
              <a:gd name="connsiteY15" fmla="*/ 86175 h 1152291"/>
              <a:gd name="connsiteX16" fmla="*/ 86189 w 1168794"/>
              <a:gd name="connsiteY16" fmla="*/ 0 h 1152291"/>
              <a:gd name="connsiteX0" fmla="*/ 86189 w 1168794"/>
              <a:gd name="connsiteY0" fmla="*/ 0 h 1152291"/>
              <a:gd name="connsiteX1" fmla="*/ 98364 w 1168794"/>
              <a:gd name="connsiteY1" fmla="*/ 2458 h 1152291"/>
              <a:gd name="connsiteX2" fmla="*/ 98364 w 1168794"/>
              <a:gd name="connsiteY2" fmla="*/ 0 h 1152291"/>
              <a:gd name="connsiteX3" fmla="*/ 1044327 w 1168794"/>
              <a:gd name="connsiteY3" fmla="*/ 0 h 1152291"/>
              <a:gd name="connsiteX4" fmla="*/ 1166856 w 1168794"/>
              <a:gd name="connsiteY4" fmla="*/ 1928 h 1152291"/>
              <a:gd name="connsiteX5" fmla="*/ 1168793 w 1168794"/>
              <a:gd name="connsiteY5" fmla="*/ 132327 h 1152291"/>
              <a:gd name="connsiteX6" fmla="*/ 1168793 w 1168794"/>
              <a:gd name="connsiteY6" fmla="*/ 1066111 h 1152291"/>
              <a:gd name="connsiteX7" fmla="*/ 1168794 w 1168794"/>
              <a:gd name="connsiteY7" fmla="*/ 1066116 h 1152291"/>
              <a:gd name="connsiteX8" fmla="*/ 1082605 w 1168794"/>
              <a:gd name="connsiteY8" fmla="*/ 1152291 h 1152291"/>
              <a:gd name="connsiteX9" fmla="*/ 996416 w 1168794"/>
              <a:gd name="connsiteY9" fmla="*/ 1066116 h 1152291"/>
              <a:gd name="connsiteX10" fmla="*/ 996417 w 1168794"/>
              <a:gd name="connsiteY10" fmla="*/ 1066111 h 1152291"/>
              <a:gd name="connsiteX11" fmla="*/ 996417 w 1168794"/>
              <a:gd name="connsiteY11" fmla="*/ 172349 h 1152291"/>
              <a:gd name="connsiteX12" fmla="*/ 98364 w 1168794"/>
              <a:gd name="connsiteY12" fmla="*/ 172349 h 1152291"/>
              <a:gd name="connsiteX13" fmla="*/ 98364 w 1168794"/>
              <a:gd name="connsiteY13" fmla="*/ 169893 h 1152291"/>
              <a:gd name="connsiteX14" fmla="*/ 86189 w 1168794"/>
              <a:gd name="connsiteY14" fmla="*/ 172350 h 1152291"/>
              <a:gd name="connsiteX15" fmla="*/ 0 w 1168794"/>
              <a:gd name="connsiteY15" fmla="*/ 86175 h 1152291"/>
              <a:gd name="connsiteX16" fmla="*/ 86189 w 1168794"/>
              <a:gd name="connsiteY16" fmla="*/ 0 h 115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68794" h="1152291">
                <a:moveTo>
                  <a:pt x="86189" y="0"/>
                </a:moveTo>
                <a:lnTo>
                  <a:pt x="98364" y="2458"/>
                </a:lnTo>
                <a:lnTo>
                  <a:pt x="98364" y="0"/>
                </a:lnTo>
                <a:lnTo>
                  <a:pt x="1044327" y="0"/>
                </a:lnTo>
                <a:lnTo>
                  <a:pt x="1166856" y="1928"/>
                </a:lnTo>
                <a:cubicBezTo>
                  <a:pt x="1167502" y="45394"/>
                  <a:pt x="1168147" y="88861"/>
                  <a:pt x="1168793" y="132327"/>
                </a:cubicBezTo>
                <a:lnTo>
                  <a:pt x="1168793" y="1066111"/>
                </a:lnTo>
                <a:cubicBezTo>
                  <a:pt x="1168793" y="1066113"/>
                  <a:pt x="1168794" y="1066114"/>
                  <a:pt x="1168794" y="1066116"/>
                </a:cubicBezTo>
                <a:cubicBezTo>
                  <a:pt x="1168794" y="1113709"/>
                  <a:pt x="1130206" y="1152291"/>
                  <a:pt x="1082605" y="1152291"/>
                </a:cubicBezTo>
                <a:cubicBezTo>
                  <a:pt x="1035004" y="1152291"/>
                  <a:pt x="996416" y="1113709"/>
                  <a:pt x="996416" y="1066116"/>
                </a:cubicBezTo>
                <a:cubicBezTo>
                  <a:pt x="996416" y="1066114"/>
                  <a:pt x="996417" y="1066113"/>
                  <a:pt x="996417" y="1066111"/>
                </a:cubicBezTo>
                <a:lnTo>
                  <a:pt x="996417" y="172349"/>
                </a:lnTo>
                <a:lnTo>
                  <a:pt x="98364" y="172349"/>
                </a:lnTo>
                <a:lnTo>
                  <a:pt x="98364" y="169893"/>
                </a:lnTo>
                <a:lnTo>
                  <a:pt x="86189" y="172350"/>
                </a:lnTo>
                <a:cubicBezTo>
                  <a:pt x="38588" y="172350"/>
                  <a:pt x="0" y="133768"/>
                  <a:pt x="0" y="86175"/>
                </a:cubicBezTo>
                <a:cubicBezTo>
                  <a:pt x="0" y="38582"/>
                  <a:pt x="38588" y="0"/>
                  <a:pt x="86189" y="0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66CC85F0-6F69-41A2-A5C9-3E5869CCB8F3}"/>
              </a:ext>
            </a:extLst>
          </p:cNvPr>
          <p:cNvSpPr>
            <a:spLocks noChangeAspect="1"/>
          </p:cNvSpPr>
          <p:nvPr/>
        </p:nvSpPr>
        <p:spPr>
          <a:xfrm rot="4764457">
            <a:off x="6239626" y="4555294"/>
            <a:ext cx="618482" cy="550036"/>
          </a:xfrm>
          <a:custGeom>
            <a:avLst/>
            <a:gdLst>
              <a:gd name="connsiteX0" fmla="*/ 597304 w 721770"/>
              <a:gd name="connsiteY0" fmla="*/ 0 h 658613"/>
              <a:gd name="connsiteX1" fmla="*/ 721770 w 721770"/>
              <a:gd name="connsiteY1" fmla="*/ 124446 h 658613"/>
              <a:gd name="connsiteX2" fmla="*/ 685315 w 721770"/>
              <a:gd name="connsiteY2" fmla="*/ 212443 h 658613"/>
              <a:gd name="connsiteX3" fmla="*/ 678944 w 721770"/>
              <a:gd name="connsiteY3" fmla="*/ 216738 h 658613"/>
              <a:gd name="connsiteX4" fmla="*/ 682425 w 721770"/>
              <a:gd name="connsiteY4" fmla="*/ 220905 h 658613"/>
              <a:gd name="connsiteX5" fmla="*/ 158604 w 721770"/>
              <a:gd name="connsiteY5" fmla="*/ 658613 h 658613"/>
              <a:gd name="connsiteX6" fmla="*/ 0 w 721770"/>
              <a:gd name="connsiteY6" fmla="*/ 468805 h 658613"/>
              <a:gd name="connsiteX7" fmla="*/ 498810 w 721770"/>
              <a:gd name="connsiteY7" fmla="*/ 51996 h 658613"/>
              <a:gd name="connsiteX8" fmla="*/ 509293 w 721770"/>
              <a:gd name="connsiteY8" fmla="*/ 36450 h 658613"/>
              <a:gd name="connsiteX9" fmla="*/ 597304 w 721770"/>
              <a:gd name="connsiteY9" fmla="*/ 0 h 658613"/>
              <a:gd name="connsiteX0" fmla="*/ 600917 w 725383"/>
              <a:gd name="connsiteY0" fmla="*/ 0 h 658613"/>
              <a:gd name="connsiteX1" fmla="*/ 725383 w 725383"/>
              <a:gd name="connsiteY1" fmla="*/ 124446 h 658613"/>
              <a:gd name="connsiteX2" fmla="*/ 688928 w 725383"/>
              <a:gd name="connsiteY2" fmla="*/ 212443 h 658613"/>
              <a:gd name="connsiteX3" fmla="*/ 682557 w 725383"/>
              <a:gd name="connsiteY3" fmla="*/ 216738 h 658613"/>
              <a:gd name="connsiteX4" fmla="*/ 686038 w 725383"/>
              <a:gd name="connsiteY4" fmla="*/ 220905 h 658613"/>
              <a:gd name="connsiteX5" fmla="*/ 162217 w 725383"/>
              <a:gd name="connsiteY5" fmla="*/ 658613 h 658613"/>
              <a:gd name="connsiteX6" fmla="*/ 0 w 725383"/>
              <a:gd name="connsiteY6" fmla="*/ 629246 h 658613"/>
              <a:gd name="connsiteX7" fmla="*/ 3613 w 725383"/>
              <a:gd name="connsiteY7" fmla="*/ 468805 h 658613"/>
              <a:gd name="connsiteX8" fmla="*/ 502423 w 725383"/>
              <a:gd name="connsiteY8" fmla="*/ 51996 h 658613"/>
              <a:gd name="connsiteX9" fmla="*/ 512906 w 725383"/>
              <a:gd name="connsiteY9" fmla="*/ 36450 h 658613"/>
              <a:gd name="connsiteX10" fmla="*/ 600917 w 725383"/>
              <a:gd name="connsiteY10" fmla="*/ 0 h 658613"/>
              <a:gd name="connsiteX0" fmla="*/ 618354 w 742820"/>
              <a:gd name="connsiteY0" fmla="*/ 0 h 658613"/>
              <a:gd name="connsiteX1" fmla="*/ 742820 w 742820"/>
              <a:gd name="connsiteY1" fmla="*/ 124446 h 658613"/>
              <a:gd name="connsiteX2" fmla="*/ 706365 w 742820"/>
              <a:gd name="connsiteY2" fmla="*/ 212443 h 658613"/>
              <a:gd name="connsiteX3" fmla="*/ 699994 w 742820"/>
              <a:gd name="connsiteY3" fmla="*/ 216738 h 658613"/>
              <a:gd name="connsiteX4" fmla="*/ 703475 w 742820"/>
              <a:gd name="connsiteY4" fmla="*/ 220905 h 658613"/>
              <a:gd name="connsiteX5" fmla="*/ 179654 w 742820"/>
              <a:gd name="connsiteY5" fmla="*/ 658613 h 658613"/>
              <a:gd name="connsiteX6" fmla="*/ 17437 w 742820"/>
              <a:gd name="connsiteY6" fmla="*/ 629246 h 658613"/>
              <a:gd name="connsiteX7" fmla="*/ 21050 w 742820"/>
              <a:gd name="connsiteY7" fmla="*/ 468805 h 658613"/>
              <a:gd name="connsiteX8" fmla="*/ 519860 w 742820"/>
              <a:gd name="connsiteY8" fmla="*/ 51996 h 658613"/>
              <a:gd name="connsiteX9" fmla="*/ 530343 w 742820"/>
              <a:gd name="connsiteY9" fmla="*/ 36450 h 658613"/>
              <a:gd name="connsiteX10" fmla="*/ 618354 w 742820"/>
              <a:gd name="connsiteY10" fmla="*/ 0 h 658613"/>
              <a:gd name="connsiteX0" fmla="*/ 618354 w 742820"/>
              <a:gd name="connsiteY0" fmla="*/ 0 h 664582"/>
              <a:gd name="connsiteX1" fmla="*/ 742820 w 742820"/>
              <a:gd name="connsiteY1" fmla="*/ 124446 h 664582"/>
              <a:gd name="connsiteX2" fmla="*/ 706365 w 742820"/>
              <a:gd name="connsiteY2" fmla="*/ 212443 h 664582"/>
              <a:gd name="connsiteX3" fmla="*/ 699994 w 742820"/>
              <a:gd name="connsiteY3" fmla="*/ 216738 h 664582"/>
              <a:gd name="connsiteX4" fmla="*/ 703475 w 742820"/>
              <a:gd name="connsiteY4" fmla="*/ 220905 h 664582"/>
              <a:gd name="connsiteX5" fmla="*/ 179654 w 742820"/>
              <a:gd name="connsiteY5" fmla="*/ 658613 h 664582"/>
              <a:gd name="connsiteX6" fmla="*/ 17437 w 742820"/>
              <a:gd name="connsiteY6" fmla="*/ 629246 h 664582"/>
              <a:gd name="connsiteX7" fmla="*/ 21050 w 742820"/>
              <a:gd name="connsiteY7" fmla="*/ 468805 h 664582"/>
              <a:gd name="connsiteX8" fmla="*/ 519860 w 742820"/>
              <a:gd name="connsiteY8" fmla="*/ 51996 h 664582"/>
              <a:gd name="connsiteX9" fmla="*/ 530343 w 742820"/>
              <a:gd name="connsiteY9" fmla="*/ 36450 h 664582"/>
              <a:gd name="connsiteX10" fmla="*/ 618354 w 742820"/>
              <a:gd name="connsiteY10" fmla="*/ 0 h 664582"/>
              <a:gd name="connsiteX0" fmla="*/ 631655 w 756121"/>
              <a:gd name="connsiteY0" fmla="*/ 0 h 664581"/>
              <a:gd name="connsiteX1" fmla="*/ 756121 w 756121"/>
              <a:gd name="connsiteY1" fmla="*/ 124446 h 664581"/>
              <a:gd name="connsiteX2" fmla="*/ 719666 w 756121"/>
              <a:gd name="connsiteY2" fmla="*/ 212443 h 664581"/>
              <a:gd name="connsiteX3" fmla="*/ 713295 w 756121"/>
              <a:gd name="connsiteY3" fmla="*/ 216738 h 664581"/>
              <a:gd name="connsiteX4" fmla="*/ 716776 w 756121"/>
              <a:gd name="connsiteY4" fmla="*/ 220905 h 664581"/>
              <a:gd name="connsiteX5" fmla="*/ 192955 w 756121"/>
              <a:gd name="connsiteY5" fmla="*/ 658613 h 664581"/>
              <a:gd name="connsiteX6" fmla="*/ 30738 w 756121"/>
              <a:gd name="connsiteY6" fmla="*/ 629246 h 664581"/>
              <a:gd name="connsiteX7" fmla="*/ 34351 w 756121"/>
              <a:gd name="connsiteY7" fmla="*/ 468805 h 664581"/>
              <a:gd name="connsiteX8" fmla="*/ 533161 w 756121"/>
              <a:gd name="connsiteY8" fmla="*/ 51996 h 664581"/>
              <a:gd name="connsiteX9" fmla="*/ 543644 w 756121"/>
              <a:gd name="connsiteY9" fmla="*/ 36450 h 664581"/>
              <a:gd name="connsiteX10" fmla="*/ 631655 w 756121"/>
              <a:gd name="connsiteY10" fmla="*/ 0 h 664581"/>
              <a:gd name="connsiteX0" fmla="*/ 622814 w 747280"/>
              <a:gd name="connsiteY0" fmla="*/ 0 h 664581"/>
              <a:gd name="connsiteX1" fmla="*/ 747280 w 747280"/>
              <a:gd name="connsiteY1" fmla="*/ 124446 h 664581"/>
              <a:gd name="connsiteX2" fmla="*/ 710825 w 747280"/>
              <a:gd name="connsiteY2" fmla="*/ 212443 h 664581"/>
              <a:gd name="connsiteX3" fmla="*/ 704454 w 747280"/>
              <a:gd name="connsiteY3" fmla="*/ 216738 h 664581"/>
              <a:gd name="connsiteX4" fmla="*/ 707935 w 747280"/>
              <a:gd name="connsiteY4" fmla="*/ 220905 h 664581"/>
              <a:gd name="connsiteX5" fmla="*/ 184114 w 747280"/>
              <a:gd name="connsiteY5" fmla="*/ 658613 h 664581"/>
              <a:gd name="connsiteX6" fmla="*/ 21897 w 747280"/>
              <a:gd name="connsiteY6" fmla="*/ 629246 h 664581"/>
              <a:gd name="connsiteX7" fmla="*/ 25510 w 747280"/>
              <a:gd name="connsiteY7" fmla="*/ 468805 h 664581"/>
              <a:gd name="connsiteX8" fmla="*/ 524320 w 747280"/>
              <a:gd name="connsiteY8" fmla="*/ 51996 h 664581"/>
              <a:gd name="connsiteX9" fmla="*/ 534803 w 747280"/>
              <a:gd name="connsiteY9" fmla="*/ 36450 h 664581"/>
              <a:gd name="connsiteX10" fmla="*/ 622814 w 747280"/>
              <a:gd name="connsiteY10" fmla="*/ 0 h 664581"/>
              <a:gd name="connsiteX0" fmla="*/ 622814 w 747280"/>
              <a:gd name="connsiteY0" fmla="*/ 0 h 664581"/>
              <a:gd name="connsiteX1" fmla="*/ 747280 w 747280"/>
              <a:gd name="connsiteY1" fmla="*/ 124446 h 664581"/>
              <a:gd name="connsiteX2" fmla="*/ 710825 w 747280"/>
              <a:gd name="connsiteY2" fmla="*/ 212443 h 664581"/>
              <a:gd name="connsiteX3" fmla="*/ 704454 w 747280"/>
              <a:gd name="connsiteY3" fmla="*/ 216738 h 664581"/>
              <a:gd name="connsiteX4" fmla="*/ 707935 w 747280"/>
              <a:gd name="connsiteY4" fmla="*/ 220905 h 664581"/>
              <a:gd name="connsiteX5" fmla="*/ 184114 w 747280"/>
              <a:gd name="connsiteY5" fmla="*/ 658613 h 664581"/>
              <a:gd name="connsiteX6" fmla="*/ 21897 w 747280"/>
              <a:gd name="connsiteY6" fmla="*/ 629246 h 664581"/>
              <a:gd name="connsiteX7" fmla="*/ 25510 w 747280"/>
              <a:gd name="connsiteY7" fmla="*/ 468805 h 664581"/>
              <a:gd name="connsiteX8" fmla="*/ 98614 w 747280"/>
              <a:gd name="connsiteY8" fmla="*/ 404398 h 664581"/>
              <a:gd name="connsiteX9" fmla="*/ 524320 w 747280"/>
              <a:gd name="connsiteY9" fmla="*/ 51996 h 664581"/>
              <a:gd name="connsiteX10" fmla="*/ 534803 w 747280"/>
              <a:gd name="connsiteY10" fmla="*/ 36450 h 664581"/>
              <a:gd name="connsiteX11" fmla="*/ 622814 w 747280"/>
              <a:gd name="connsiteY11" fmla="*/ 0 h 6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7280" h="664581">
                <a:moveTo>
                  <a:pt x="622814" y="0"/>
                </a:moveTo>
                <a:cubicBezTo>
                  <a:pt x="691555" y="0"/>
                  <a:pt x="747280" y="55716"/>
                  <a:pt x="747280" y="124446"/>
                </a:cubicBezTo>
                <a:cubicBezTo>
                  <a:pt x="747280" y="158811"/>
                  <a:pt x="733349" y="189923"/>
                  <a:pt x="710825" y="212443"/>
                </a:cubicBezTo>
                <a:lnTo>
                  <a:pt x="704454" y="216738"/>
                </a:lnTo>
                <a:lnTo>
                  <a:pt x="707935" y="220905"/>
                </a:lnTo>
                <a:lnTo>
                  <a:pt x="184114" y="658613"/>
                </a:lnTo>
                <a:cubicBezTo>
                  <a:pt x="158291" y="627529"/>
                  <a:pt x="111794" y="706978"/>
                  <a:pt x="21897" y="629246"/>
                </a:cubicBezTo>
                <a:cubicBezTo>
                  <a:pt x="-28830" y="538325"/>
                  <a:pt x="24306" y="522285"/>
                  <a:pt x="25510" y="468805"/>
                </a:cubicBezTo>
                <a:cubicBezTo>
                  <a:pt x="35999" y="459762"/>
                  <a:pt x="88125" y="413441"/>
                  <a:pt x="98614" y="404398"/>
                </a:cubicBezTo>
                <a:lnTo>
                  <a:pt x="524320" y="51996"/>
                </a:lnTo>
                <a:lnTo>
                  <a:pt x="534803" y="36450"/>
                </a:lnTo>
                <a:cubicBezTo>
                  <a:pt x="557327" y="13929"/>
                  <a:pt x="588444" y="0"/>
                  <a:pt x="622814" y="0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77E2F30-1B7E-4358-8291-099C6C654F65}"/>
              </a:ext>
            </a:extLst>
          </p:cNvPr>
          <p:cNvSpPr txBox="1"/>
          <p:nvPr/>
        </p:nvSpPr>
        <p:spPr>
          <a:xfrm>
            <a:off x="3831790" y="3684380"/>
            <a:ext cx="148042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Alternative zur einfachen Herstellung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CDF3D9CD-80F6-4F90-8EEB-1D08549E3A47}"/>
              </a:ext>
            </a:extLst>
          </p:cNvPr>
          <p:cNvCxnSpPr/>
          <p:nvPr/>
        </p:nvCxnSpPr>
        <p:spPr bwMode="auto">
          <a:xfrm flipH="1">
            <a:off x="2369887" y="1970840"/>
            <a:ext cx="18091" cy="166802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81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Integration der Sensorik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Versorgung der unteren Segmenthydraulik von Oben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Mechanische Anbindung</a:t>
            </a:r>
          </a:p>
        </p:txBody>
      </p:sp>
    </p:spTree>
    <p:extLst>
      <p:ext uri="{BB962C8B-B14F-4D97-AF65-F5344CB8AC3E}">
        <p14:creationId xmlns:p14="http://schemas.microsoft.com/office/powerpoint/2010/main" val="29663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Sensorik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E7948229-696B-4A69-91F0-D4DA638632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995" y="1617055"/>
                <a:ext cx="6300865" cy="3382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15266" indent="-21526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None/>
                  <a:defRPr sz="20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1pPr>
                <a:lvl2pPr marL="215266" indent="-213360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9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2pPr>
                <a:lvl3pPr marL="645796" indent="-224790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8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3pPr>
                <a:lvl4pPr marL="861060" indent="-20764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7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4pPr>
                <a:lvl5pPr marL="1089660" indent="-22669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6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5pPr>
                <a:lvl6pPr marL="163830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6pPr>
                <a:lvl7pPr marL="218694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7pPr>
                <a:lvl8pPr marL="273558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8pPr>
                <a:lvl9pPr marL="328422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/>
                <a:r>
                  <a:rPr lang="de-DE" b="1" kern="0" dirty="0"/>
                  <a:t>Ausganspunkt: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Ziel: Eindeutige Bestimmung der Systemzustände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de-DE" kern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Hybrides Sensorkonzept aus Laser-Wegsensoren und Piezo-</a:t>
                </a:r>
                <a:r>
                  <a:rPr lang="de-DE" kern="0" dirty="0" err="1"/>
                  <a:t>Inertialsensoren</a:t>
                </a:r>
                <a:endParaRPr lang="de-DE" kern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 err="1"/>
                  <a:t>Inertialsensoren</a:t>
                </a:r>
                <a:r>
                  <a:rPr lang="de-DE" kern="0" dirty="0"/>
                  <a:t> messen prinzipbedingt die absolute Beschleunigung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Der Weg kann auch relativ gemessen werden: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i="1" kern="0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kern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kern="0" dirty="0"/>
              </a:p>
              <a:p>
                <a:pPr marL="0" indent="0"/>
                <a:endParaRPr lang="de-DE" kern="0" dirty="0"/>
              </a:p>
            </p:txBody>
          </p:sp>
        </mc:Choice>
        <mc:Fallback xmlns="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E7948229-696B-4A69-91F0-D4DA6386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995" y="1617055"/>
                <a:ext cx="6300865" cy="3382784"/>
              </a:xfrm>
              <a:prstGeom prst="rect">
                <a:avLst/>
              </a:prstGeom>
              <a:blipFill>
                <a:blip r:embed="rId2"/>
                <a:stretch>
                  <a:fillRect l="-2517" t="-721" r="-1936" b="-131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3D78641A-BB61-48D0-B586-678DDDB3E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34" r="16747"/>
          <a:stretch/>
        </p:blipFill>
        <p:spPr>
          <a:xfrm>
            <a:off x="7088560" y="2169641"/>
            <a:ext cx="2037174" cy="25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Sensorik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E7948229-696B-4A69-91F0-D4DA638632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996" y="1617054"/>
                <a:ext cx="5763970" cy="3953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15266" indent="-21526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None/>
                  <a:defRPr sz="20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1pPr>
                <a:lvl2pPr marL="215266" indent="-213360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9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2pPr>
                <a:lvl3pPr marL="645796" indent="-224790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8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3pPr>
                <a:lvl4pPr marL="861060" indent="-20764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7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4pPr>
                <a:lvl5pPr marL="1089660" indent="-22669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6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5pPr>
                <a:lvl6pPr marL="163830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6pPr>
                <a:lvl7pPr marL="218694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7pPr>
                <a:lvl8pPr marL="273558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8pPr>
                <a:lvl9pPr marL="328422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/>
                <a:r>
                  <a:rPr lang="de-DE" b="1" kern="0" dirty="0"/>
                  <a:t>Was wird am realen Fahrzeug gemessen?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>
                    <a:sym typeface="Wingdings" panose="05000000000000000000" pitchFamily="2" charset="2"/>
                  </a:rPr>
                  <a:t>Absolut-Beschleunigung von Aufbau und Rad: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kern="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endParaRPr lang="de-DE" kern="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>
                    <a:sym typeface="Wingdings" panose="05000000000000000000" pitchFamily="2" charset="2"/>
                  </a:rPr>
                  <a:t>Relativ-Weg:</a:t>
                </a:r>
              </a:p>
              <a:p>
                <a:pPr marL="0" indent="0" algn="ctr"/>
                <a:r>
                  <a:rPr lang="de-DE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de-DE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:r>
                  <a:rPr lang="de-DE" kern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kern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 algn="ctr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de-DE" kern="0" dirty="0">
                  <a:solidFill>
                    <a:schemeClr val="tx1"/>
                  </a:solidFill>
                </a:endParaRPr>
              </a:p>
              <a:p>
                <a:pPr marL="342900" indent="-342900" algn="ctr">
                  <a:buFont typeface="Wingdings" panose="05000000000000000000" pitchFamily="2" charset="2"/>
                  <a:buChar char="à"/>
                </a:pPr>
                <a:endParaRPr lang="de-DE" kern="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Messung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kern="0" dirty="0"/>
                  <a:t>am realen Fahrzeug vermutlich schwierig</a:t>
                </a:r>
              </a:p>
              <a:p>
                <a:pPr marL="0" indent="0"/>
                <a:endParaRPr lang="de-DE" kern="0" dirty="0">
                  <a:solidFill>
                    <a:schemeClr val="tx1"/>
                  </a:solidFill>
                </a:endParaRPr>
              </a:p>
              <a:p>
                <a:pPr marL="430530" lvl="2" indent="0">
                  <a:buNone/>
                </a:pPr>
                <a:endParaRPr lang="de-DE" kern="0" dirty="0"/>
              </a:p>
            </p:txBody>
          </p:sp>
        </mc:Choice>
        <mc:Fallback xmlns="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E7948229-696B-4A69-91F0-D4DA6386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996" y="1617054"/>
                <a:ext cx="5763970" cy="3953235"/>
              </a:xfrm>
              <a:prstGeom prst="rect">
                <a:avLst/>
              </a:prstGeom>
              <a:blipFill>
                <a:blip r:embed="rId2"/>
                <a:stretch>
                  <a:fillRect l="-2751" t="-616" r="-201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C8965C0B-D66F-4EF4-9D7F-6D59D3A26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34" r="16747"/>
          <a:stretch/>
        </p:blipFill>
        <p:spPr>
          <a:xfrm>
            <a:off x="7088560" y="2169641"/>
            <a:ext cx="2037174" cy="25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Sensorik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E7948229-696B-4A69-91F0-D4DA638632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995" y="1617055"/>
                <a:ext cx="8437541" cy="2627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15266" indent="-21526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None/>
                  <a:defRPr sz="20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1pPr>
                <a:lvl2pPr marL="215266" indent="-213360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9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2pPr>
                <a:lvl3pPr marL="645796" indent="-224790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8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3pPr>
                <a:lvl4pPr marL="861060" indent="-20764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7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4pPr>
                <a:lvl5pPr marL="1089660" indent="-226696" algn="l" rtl="0" eaLnBrk="1" fontAlgn="base" hangingPunct="1">
                  <a:lnSpc>
                    <a:spcPct val="100000"/>
                  </a:lnSpc>
                  <a:spcBef>
                    <a:spcPts val="240"/>
                  </a:spcBef>
                  <a:spcAft>
                    <a:spcPts val="276"/>
                  </a:spcAft>
                  <a:buFont typeface="Wingdings" pitchFamily="2" charset="2"/>
                  <a:buChar char="§"/>
                  <a:defRPr sz="1600" b="0" i="0">
                    <a:solidFill>
                      <a:schemeClr val="tx1"/>
                    </a:solidFill>
                    <a:latin typeface="+mn-lt"/>
                    <a:ea typeface="Verdana" charset="0"/>
                    <a:cs typeface="Verdana" charset="0"/>
                  </a:defRPr>
                </a:lvl5pPr>
                <a:lvl6pPr marL="163830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6pPr>
                <a:lvl7pPr marL="218694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7pPr>
                <a:lvl8pPr marL="273558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8pPr>
                <a:lvl9pPr marL="3284220" indent="-22669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92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/>
                <a:r>
                  <a:rPr lang="de-DE" b="1" kern="0" dirty="0"/>
                  <a:t>Brauchen wir Beschleunigungssensoren?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Samplerate des Lasersensors liegt weit über den 25Hz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kern="0" dirty="0"/>
                  <a:t>,</a:t>
                </a:r>
                <a:r>
                  <a:rPr lang="de-DE" kern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kern="0" dirty="0"/>
                  <a:t>,</a:t>
                </a:r>
                <a:r>
                  <a:rPr lang="de-DE" kern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kern="0" dirty="0"/>
                  <a:t> können über geeignete Filter ermittelt werden</a:t>
                </a:r>
              </a:p>
            </p:txBody>
          </p:sp>
        </mc:Choice>
        <mc:Fallback xmlns="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E7948229-696B-4A69-91F0-D4DA6386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995" y="1617055"/>
                <a:ext cx="8437541" cy="2627774"/>
              </a:xfrm>
              <a:prstGeom prst="rect">
                <a:avLst/>
              </a:prstGeom>
              <a:blipFill>
                <a:blip r:embed="rId2"/>
                <a:stretch>
                  <a:fillRect l="-1879" t="-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D76448B-4570-4DB1-BE54-252AAE3B62C4}"/>
              </a:ext>
            </a:extLst>
          </p:cNvPr>
          <p:cNvGrpSpPr/>
          <p:nvPr/>
        </p:nvGrpSpPr>
        <p:grpSpPr>
          <a:xfrm>
            <a:off x="0" y="4122972"/>
            <a:ext cx="9144000" cy="1839426"/>
            <a:chOff x="0" y="4368430"/>
            <a:chExt cx="9144000" cy="1839426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374B934-FC58-455F-AFCD-176E0078B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437"/>
            <a:stretch/>
          </p:blipFill>
          <p:spPr>
            <a:xfrm>
              <a:off x="0" y="4368430"/>
              <a:ext cx="9144000" cy="1839426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FD91C01-E89D-47F3-BBA9-DBA2C8F352C5}"/>
                </a:ext>
              </a:extLst>
            </p:cNvPr>
            <p:cNvSpPr/>
            <p:nvPr/>
          </p:nvSpPr>
          <p:spPr>
            <a:xfrm>
              <a:off x="5074411" y="5930768"/>
              <a:ext cx="1451296" cy="2768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3508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Sensorik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7948229-696B-4A69-91F0-D4DA6386324C}"/>
              </a:ext>
            </a:extLst>
          </p:cNvPr>
          <p:cNvSpPr txBox="1">
            <a:spLocks/>
          </p:cNvSpPr>
          <p:nvPr/>
        </p:nvSpPr>
        <p:spPr bwMode="auto">
          <a:xfrm>
            <a:off x="510995" y="1617055"/>
            <a:ext cx="8123165" cy="9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15266" indent="-21526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1pPr>
            <a:lvl2pPr marL="215266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2pPr>
            <a:lvl3pPr marL="645796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 marL="861060" indent="-20764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4pPr>
            <a:lvl5pPr marL="1089660" indent="-22669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5pPr>
            <a:lvl6pPr marL="163830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de-DE" b="1" kern="0" dirty="0"/>
              <a:t>Einbau von Beschleunigungssensoren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A9E6664-0DB8-4AC5-ACC6-0A9877056202}"/>
                  </a:ext>
                </a:extLst>
              </p:cNvPr>
              <p:cNvSpPr txBox="1"/>
              <p:nvPr/>
            </p:nvSpPr>
            <p:spPr>
              <a:xfrm>
                <a:off x="504001" y="4345142"/>
                <a:ext cx="8130160" cy="121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Vorschlag: Einbau der Beschleunigungssensoren. Softwareseitig zunächst ein Vergleich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𝐿𝑎𝑠𝑒𝑟</m:t>
                        </m:r>
                      </m:sub>
                    </m:sSub>
                  </m:oMath>
                </a14:m>
                <a:r>
                  <a:rPr lang="de-DE" kern="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𝐿𝑎𝑠𝑒𝑟</m:t>
                        </m:r>
                      </m:sub>
                    </m:sSub>
                  </m:oMath>
                </a14:m>
                <a:r>
                  <a:rPr lang="de-DE" kern="0" dirty="0"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𝐼𝑛𝑒𝑟𝑡</m:t>
                        </m:r>
                      </m:sub>
                    </m:sSub>
                  </m:oMath>
                </a14:m>
                <a:r>
                  <a:rPr lang="de-DE" kern="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𝐼𝑛𝑒𝑟𝑡</m:t>
                        </m:r>
                      </m:sub>
                    </m:sSub>
                  </m:oMath>
                </a14:m>
                <a:r>
                  <a:rPr lang="de-DE" kern="0" dirty="0">
                    <a:sym typeface="Wingdings" panose="05000000000000000000" pitchFamily="2" charset="2"/>
                  </a:rPr>
                  <a:t>. Wenn keine Performancevorteile der </a:t>
                </a:r>
                <a:r>
                  <a:rPr lang="de-DE" kern="0" dirty="0" err="1">
                    <a:sym typeface="Wingdings" panose="05000000000000000000" pitchFamily="2" charset="2"/>
                  </a:rPr>
                  <a:t>Intertialsensoren</a:t>
                </a:r>
                <a:r>
                  <a:rPr lang="de-DE" kern="0" dirty="0">
                    <a:sym typeface="Wingdings" panose="05000000000000000000" pitchFamily="2" charset="2"/>
                  </a:rPr>
                  <a:t> erkennbar sind, kann man auf deren Einsatz verzichten.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A9E6664-0DB8-4AC5-ACC6-0A987705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1" y="4345142"/>
                <a:ext cx="8130160" cy="1212511"/>
              </a:xfrm>
              <a:prstGeom prst="rect">
                <a:avLst/>
              </a:prstGeom>
              <a:blipFill>
                <a:blip r:embed="rId2"/>
                <a:stretch>
                  <a:fillRect l="-675" t="-3015" r="-1125" b="-7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e 10">
            <a:extLst>
              <a:ext uri="{FF2B5EF4-FFF2-40B4-BE49-F238E27FC236}">
                <a16:creationId xmlns:a16="http://schemas.microsoft.com/office/drawing/2014/main" id="{B9A8E9BD-FE1E-4D51-9C72-FBF9AD46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974830"/>
              </p:ext>
            </p:extLst>
          </p:nvPr>
        </p:nvGraphicFramePr>
        <p:xfrm>
          <a:off x="504000" y="2135912"/>
          <a:ext cx="8123238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746">
                  <a:extLst>
                    <a:ext uri="{9D8B030D-6E8A-4147-A177-3AD203B41FA5}">
                      <a16:colId xmlns:a16="http://schemas.microsoft.com/office/drawing/2014/main" val="1619451820"/>
                    </a:ext>
                  </a:extLst>
                </a:gridCol>
                <a:gridCol w="2707746">
                  <a:extLst>
                    <a:ext uri="{9D8B030D-6E8A-4147-A177-3AD203B41FA5}">
                      <a16:colId xmlns:a16="http://schemas.microsoft.com/office/drawing/2014/main" val="2352627012"/>
                    </a:ext>
                  </a:extLst>
                </a:gridCol>
                <a:gridCol w="2707746">
                  <a:extLst>
                    <a:ext uri="{9D8B030D-6E8A-4147-A177-3AD203B41FA5}">
                      <a16:colId xmlns:a16="http://schemas.microsoft.com/office/drawing/2014/main" val="3686978810"/>
                    </a:ext>
                  </a:extLst>
                </a:gridCol>
              </a:tblGrid>
              <a:tr h="128954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77659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r>
                        <a:rPr lang="de-DE" sz="14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Reduktion der Komplexität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Konzentration auf Lasersensoren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Näher am realen Fahrzeug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Redundanz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Erhöhung der 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46025"/>
                  </a:ext>
                </a:extLst>
              </a:tr>
              <a:tr h="399757">
                <a:tc>
                  <a:txBody>
                    <a:bodyPr/>
                    <a:lstStyle/>
                    <a:p>
                      <a:r>
                        <a:rPr lang="de-DE" sz="1400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Evtl. Genauigkeitsverluste bei zu großem Rauschanteil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hohe Komplexität (</a:t>
                      </a:r>
                      <a:r>
                        <a:rPr lang="de-DE" sz="1400" dirty="0" err="1"/>
                        <a:t>Kalmanfilter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11255"/>
                  </a:ext>
                </a:extLst>
              </a:tr>
            </a:tbl>
          </a:graphicData>
        </a:graphic>
      </p:graphicFrame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DCF9147D-5F68-402F-B518-54534D399116}"/>
              </a:ext>
            </a:extLst>
          </p:cNvPr>
          <p:cNvSpPr/>
          <p:nvPr/>
        </p:nvSpPr>
        <p:spPr>
          <a:xfrm>
            <a:off x="5284990" y="2121061"/>
            <a:ext cx="604007" cy="33556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Sensorik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7948229-696B-4A69-91F0-D4DA6386324C}"/>
              </a:ext>
            </a:extLst>
          </p:cNvPr>
          <p:cNvSpPr txBox="1">
            <a:spLocks/>
          </p:cNvSpPr>
          <p:nvPr/>
        </p:nvSpPr>
        <p:spPr bwMode="auto">
          <a:xfrm>
            <a:off x="510996" y="1617055"/>
            <a:ext cx="4907594" cy="246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15266" indent="-21526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1pPr>
            <a:lvl2pPr marL="215266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2pPr>
            <a:lvl3pPr marL="645796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 marL="861060" indent="-20764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4pPr>
            <a:lvl5pPr marL="1089660" indent="-22669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5pPr>
            <a:lvl6pPr marL="163830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de-DE" b="1" kern="0" dirty="0"/>
              <a:t>Absolute Weg-Messung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Laser-Sensoren auf Item-Gerüst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Verlängerung der Rad-Platte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Reflektor an Knotenpunkt des oberen Stabwerks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FED0956-279A-4019-84AC-F76B06F464D3}"/>
              </a:ext>
            </a:extLst>
          </p:cNvPr>
          <p:cNvGrpSpPr/>
          <p:nvPr/>
        </p:nvGrpSpPr>
        <p:grpSpPr>
          <a:xfrm>
            <a:off x="5418589" y="2096237"/>
            <a:ext cx="2877424" cy="3842157"/>
            <a:chOff x="1837189" y="2281805"/>
            <a:chExt cx="2877424" cy="3842157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C830A11-8144-43A2-9D24-226559A17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70" t="6719" r="30788" b="5657"/>
            <a:stretch/>
          </p:blipFill>
          <p:spPr>
            <a:xfrm>
              <a:off x="1837189" y="2281805"/>
              <a:ext cx="2877424" cy="3842157"/>
            </a:xfrm>
            <a:prstGeom prst="rect">
              <a:avLst/>
            </a:prstGeom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F10A2B2-0710-49C8-8BAE-3A18F82825D4}"/>
                </a:ext>
              </a:extLst>
            </p:cNvPr>
            <p:cNvSpPr/>
            <p:nvPr/>
          </p:nvSpPr>
          <p:spPr>
            <a:xfrm>
              <a:off x="3223259" y="3345178"/>
              <a:ext cx="74481" cy="2460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C7CE94D-1A27-46D0-BB74-92721AD1415C}"/>
                </a:ext>
              </a:extLst>
            </p:cNvPr>
            <p:cNvSpPr/>
            <p:nvPr/>
          </p:nvSpPr>
          <p:spPr>
            <a:xfrm>
              <a:off x="3297740" y="4461938"/>
              <a:ext cx="54441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47AE936D-2CF1-44C5-8AE9-777539F41A3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724" y="4147422"/>
              <a:ext cx="0" cy="31451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F28FE8E-ED06-424B-9ACD-F08D8999CC9A}"/>
                </a:ext>
              </a:extLst>
            </p:cNvPr>
            <p:cNvSpPr/>
            <p:nvPr/>
          </p:nvSpPr>
          <p:spPr>
            <a:xfrm flipH="1" flipV="1">
              <a:off x="3695699" y="4101703"/>
              <a:ext cx="407215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3B7BAAB-AF77-413E-8F36-8EFCC4914C59}"/>
                </a:ext>
              </a:extLst>
            </p:cNvPr>
            <p:cNvSpPr/>
            <p:nvPr/>
          </p:nvSpPr>
          <p:spPr>
            <a:xfrm flipH="1" flipV="1">
              <a:off x="3638549" y="3097626"/>
              <a:ext cx="2036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3E3E4C5-8A91-4C4E-B2B1-2523D157C5D3}"/>
                </a:ext>
              </a:extLst>
            </p:cNvPr>
            <p:cNvSpPr/>
            <p:nvPr/>
          </p:nvSpPr>
          <p:spPr>
            <a:xfrm>
              <a:off x="3297741" y="3431620"/>
              <a:ext cx="478984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5948301-C13E-4F61-B560-CD162A19A83F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59" y="3120486"/>
              <a:ext cx="0" cy="31451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1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Sensorik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7948229-696B-4A69-91F0-D4DA6386324C}"/>
              </a:ext>
            </a:extLst>
          </p:cNvPr>
          <p:cNvSpPr txBox="1">
            <a:spLocks/>
          </p:cNvSpPr>
          <p:nvPr/>
        </p:nvSpPr>
        <p:spPr bwMode="auto">
          <a:xfrm>
            <a:off x="510995" y="1617055"/>
            <a:ext cx="8123165" cy="9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15266" indent="-21526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1pPr>
            <a:lvl2pPr marL="215266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2pPr>
            <a:lvl3pPr marL="645796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 marL="861060" indent="-20764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4pPr>
            <a:lvl5pPr marL="1089660" indent="-22669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5pPr>
            <a:lvl6pPr marL="163830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de-DE" b="1" kern="0" dirty="0"/>
              <a:t>Relative Weg-Messung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66B5B5D-0FC6-43DF-88F4-231D93557276}"/>
              </a:ext>
            </a:extLst>
          </p:cNvPr>
          <p:cNvGrpSpPr/>
          <p:nvPr/>
        </p:nvGrpSpPr>
        <p:grpSpPr>
          <a:xfrm>
            <a:off x="2999115" y="2093082"/>
            <a:ext cx="2877424" cy="3842157"/>
            <a:chOff x="648469" y="2096237"/>
            <a:chExt cx="2877424" cy="3842157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C830A11-8144-43A2-9D24-226559A17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70" t="6719" r="30788" b="5657"/>
            <a:stretch/>
          </p:blipFill>
          <p:spPr>
            <a:xfrm>
              <a:off x="648469" y="2096237"/>
              <a:ext cx="2877424" cy="3842157"/>
            </a:xfrm>
            <a:prstGeom prst="rect">
              <a:avLst/>
            </a:prstGeom>
          </p:spPr>
        </p:pic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B6B8061-AA33-4F57-A692-AAB06F4CB01F}"/>
                </a:ext>
              </a:extLst>
            </p:cNvPr>
            <p:cNvSpPr/>
            <p:nvPr/>
          </p:nvSpPr>
          <p:spPr>
            <a:xfrm>
              <a:off x="2694085" y="3781060"/>
              <a:ext cx="592861" cy="50152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3A7E99D-74AA-4009-98CB-B0C5ED3DD289}"/>
                </a:ext>
              </a:extLst>
            </p:cNvPr>
            <p:cNvSpPr/>
            <p:nvPr/>
          </p:nvSpPr>
          <p:spPr>
            <a:xfrm>
              <a:off x="2742865" y="2604430"/>
              <a:ext cx="495300" cy="4725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391B6C2-1125-44CF-B633-9CDD8A171E92}"/>
              </a:ext>
            </a:extLst>
          </p:cNvPr>
          <p:cNvGrpSpPr/>
          <p:nvPr/>
        </p:nvGrpSpPr>
        <p:grpSpPr>
          <a:xfrm>
            <a:off x="6384022" y="1673833"/>
            <a:ext cx="2601536" cy="1994995"/>
            <a:chOff x="4938941" y="1464371"/>
            <a:chExt cx="3178050" cy="2567449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A40ECBC-8F6B-4797-B032-08C9E8FBE368}"/>
                </a:ext>
              </a:extLst>
            </p:cNvPr>
            <p:cNvGrpSpPr/>
            <p:nvPr/>
          </p:nvGrpSpPr>
          <p:grpSpPr>
            <a:xfrm>
              <a:off x="4938941" y="1464371"/>
              <a:ext cx="3178050" cy="2567449"/>
              <a:chOff x="4824641" y="2995961"/>
              <a:chExt cx="3178050" cy="2567449"/>
            </a:xfrm>
          </p:grpSpPr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7EB5D80A-F39E-4A27-B59E-41FA44D0E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r="14960" b="605"/>
              <a:stretch>
                <a:fillRect/>
              </a:stretch>
            </p:blipFill>
            <p:spPr>
              <a:xfrm>
                <a:off x="4824641" y="3017260"/>
                <a:ext cx="3178050" cy="2546150"/>
              </a:xfrm>
              <a:custGeom>
                <a:avLst/>
                <a:gdLst>
                  <a:gd name="connsiteX0" fmla="*/ 1354248 w 3178050"/>
                  <a:gd name="connsiteY0" fmla="*/ 0 h 2546150"/>
                  <a:gd name="connsiteX1" fmla="*/ 1823802 w 3178050"/>
                  <a:gd name="connsiteY1" fmla="*/ 0 h 2546150"/>
                  <a:gd name="connsiteX2" fmla="*/ 1909269 w 3178050"/>
                  <a:gd name="connsiteY2" fmla="*/ 10514 h 2546150"/>
                  <a:gd name="connsiteX3" fmla="*/ 3178050 w 3178050"/>
                  <a:gd name="connsiteY3" fmla="*/ 1265321 h 2546150"/>
                  <a:gd name="connsiteX4" fmla="*/ 1589025 w 3178050"/>
                  <a:gd name="connsiteY4" fmla="*/ 2546150 h 2546150"/>
                  <a:gd name="connsiteX5" fmla="*/ 0 w 3178050"/>
                  <a:gd name="connsiteY5" fmla="*/ 1265321 h 2546150"/>
                  <a:gd name="connsiteX6" fmla="*/ 1268781 w 3178050"/>
                  <a:gd name="connsiteY6" fmla="*/ 10514 h 254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8050" h="2546150">
                    <a:moveTo>
                      <a:pt x="1354248" y="0"/>
                    </a:moveTo>
                    <a:lnTo>
                      <a:pt x="1823802" y="0"/>
                    </a:lnTo>
                    <a:lnTo>
                      <a:pt x="1909269" y="10514"/>
                    </a:lnTo>
                    <a:cubicBezTo>
                      <a:pt x="2633361" y="129947"/>
                      <a:pt x="3178050" y="646362"/>
                      <a:pt x="3178050" y="1265321"/>
                    </a:cubicBezTo>
                    <a:cubicBezTo>
                      <a:pt x="3178050" y="1972703"/>
                      <a:pt x="2466619" y="2546150"/>
                      <a:pt x="1589025" y="2546150"/>
                    </a:cubicBezTo>
                    <a:cubicBezTo>
                      <a:pt x="711431" y="2546150"/>
                      <a:pt x="0" y="1972703"/>
                      <a:pt x="0" y="1265321"/>
                    </a:cubicBezTo>
                    <a:cubicBezTo>
                      <a:pt x="0" y="646362"/>
                      <a:pt x="544690" y="129947"/>
                      <a:pt x="1268781" y="10514"/>
                    </a:cubicBezTo>
                    <a:close/>
                  </a:path>
                </a:pathLst>
              </a:custGeom>
            </p:spPr>
          </p:pic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A3CFDD5-60DD-4204-AC8D-7D4BAE880FA9}"/>
                  </a:ext>
                </a:extLst>
              </p:cNvPr>
              <p:cNvSpPr/>
              <p:nvPr/>
            </p:nvSpPr>
            <p:spPr>
              <a:xfrm>
                <a:off x="4824642" y="2995961"/>
                <a:ext cx="3178049" cy="2561657"/>
              </a:xfrm>
              <a:prstGeom prst="ellipse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BFC939F-9B92-435C-B094-4AB3DDA82387}"/>
                </a:ext>
              </a:extLst>
            </p:cNvPr>
            <p:cNvSpPr/>
            <p:nvPr/>
          </p:nvSpPr>
          <p:spPr>
            <a:xfrm>
              <a:off x="5920740" y="3076940"/>
              <a:ext cx="29718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AB1F720-C761-4E08-8022-421F3A4095E8}"/>
                </a:ext>
              </a:extLst>
            </p:cNvPr>
            <p:cNvSpPr/>
            <p:nvPr/>
          </p:nvSpPr>
          <p:spPr>
            <a:xfrm>
              <a:off x="5920740" y="2278542"/>
              <a:ext cx="5943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255A198-E0BA-4BFA-B67E-59B8C6ADC1D3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79" y="2324261"/>
              <a:ext cx="0" cy="75267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922DD6CF-2C8B-4AD8-BE57-33B5C1410C60}"/>
              </a:ext>
            </a:extLst>
          </p:cNvPr>
          <p:cNvGrpSpPr/>
          <p:nvPr/>
        </p:nvGrpSpPr>
        <p:grpSpPr>
          <a:xfrm>
            <a:off x="6347000" y="4017315"/>
            <a:ext cx="2601536" cy="1917924"/>
            <a:chOff x="5149892" y="3609642"/>
            <a:chExt cx="2978238" cy="2284664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327288CF-F2EB-4967-8847-43E6C4700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6" r="26881" b="18227"/>
            <a:stretch/>
          </p:blipFill>
          <p:spPr>
            <a:xfrm>
              <a:off x="5436627" y="3689528"/>
              <a:ext cx="2404768" cy="2056449"/>
            </a:xfrm>
            <a:custGeom>
              <a:avLst/>
              <a:gdLst>
                <a:gd name="connsiteX0" fmla="*/ 616316 w 2404768"/>
                <a:gd name="connsiteY0" fmla="*/ 0 h 2056449"/>
                <a:gd name="connsiteX1" fmla="*/ 1644918 w 2404768"/>
                <a:gd name="connsiteY1" fmla="*/ 0 h 2056449"/>
                <a:gd name="connsiteX2" fmla="*/ 1710249 w 2404768"/>
                <a:gd name="connsiteY2" fmla="*/ 18343 h 2056449"/>
                <a:gd name="connsiteX3" fmla="*/ 2365418 w 2404768"/>
                <a:gd name="connsiteY3" fmla="*/ 432216 h 2056449"/>
                <a:gd name="connsiteX4" fmla="*/ 2404768 w 2404768"/>
                <a:gd name="connsiteY4" fmla="*/ 481904 h 2056449"/>
                <a:gd name="connsiteX5" fmla="*/ 2404768 w 2404768"/>
                <a:gd name="connsiteY5" fmla="*/ 1659906 h 2056449"/>
                <a:gd name="connsiteX6" fmla="*/ 2365418 w 2404768"/>
                <a:gd name="connsiteY6" fmla="*/ 1709594 h 2056449"/>
                <a:gd name="connsiteX7" fmla="*/ 1963198 w 2404768"/>
                <a:gd name="connsiteY7" fmla="*/ 2018145 h 2056449"/>
                <a:gd name="connsiteX8" fmla="*/ 1881006 w 2404768"/>
                <a:gd name="connsiteY8" fmla="*/ 2056449 h 2056449"/>
                <a:gd name="connsiteX9" fmla="*/ 380228 w 2404768"/>
                <a:gd name="connsiteY9" fmla="*/ 2056449 h 2056449"/>
                <a:gd name="connsiteX10" fmla="*/ 298036 w 2404768"/>
                <a:gd name="connsiteY10" fmla="*/ 2018145 h 2056449"/>
                <a:gd name="connsiteX11" fmla="*/ 77651 w 2404768"/>
                <a:gd name="connsiteY11" fmla="*/ 1878656 h 2056449"/>
                <a:gd name="connsiteX12" fmla="*/ 0 w 2404768"/>
                <a:gd name="connsiteY12" fmla="*/ 1813115 h 2056449"/>
                <a:gd name="connsiteX13" fmla="*/ 0 w 2404768"/>
                <a:gd name="connsiteY13" fmla="*/ 328695 h 2056449"/>
                <a:gd name="connsiteX14" fmla="*/ 77651 w 2404768"/>
                <a:gd name="connsiteY14" fmla="*/ 263154 h 2056449"/>
                <a:gd name="connsiteX15" fmla="*/ 550985 w 2404768"/>
                <a:gd name="connsiteY15" fmla="*/ 18343 h 205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04768" h="2056449">
                  <a:moveTo>
                    <a:pt x="616316" y="0"/>
                  </a:moveTo>
                  <a:lnTo>
                    <a:pt x="1644918" y="0"/>
                  </a:lnTo>
                  <a:lnTo>
                    <a:pt x="1710249" y="18343"/>
                  </a:lnTo>
                  <a:cubicBezTo>
                    <a:pt x="1977483" y="105051"/>
                    <a:pt x="2204855" y="249899"/>
                    <a:pt x="2365418" y="432216"/>
                  </a:cubicBezTo>
                  <a:lnTo>
                    <a:pt x="2404768" y="481904"/>
                  </a:lnTo>
                  <a:lnTo>
                    <a:pt x="2404768" y="1659906"/>
                  </a:lnTo>
                  <a:lnTo>
                    <a:pt x="2365418" y="1709594"/>
                  </a:lnTo>
                  <a:cubicBezTo>
                    <a:pt x="2258376" y="1831139"/>
                    <a:pt x="2121641" y="1936031"/>
                    <a:pt x="1963198" y="2018145"/>
                  </a:cubicBezTo>
                  <a:lnTo>
                    <a:pt x="1881006" y="2056449"/>
                  </a:lnTo>
                  <a:lnTo>
                    <a:pt x="380228" y="2056449"/>
                  </a:lnTo>
                  <a:lnTo>
                    <a:pt x="298036" y="2018145"/>
                  </a:lnTo>
                  <a:cubicBezTo>
                    <a:pt x="218815" y="1977088"/>
                    <a:pt x="145020" y="1930336"/>
                    <a:pt x="77651" y="1878656"/>
                  </a:cubicBezTo>
                  <a:lnTo>
                    <a:pt x="0" y="1813115"/>
                  </a:lnTo>
                  <a:lnTo>
                    <a:pt x="0" y="328695"/>
                  </a:lnTo>
                  <a:lnTo>
                    <a:pt x="77651" y="263154"/>
                  </a:lnTo>
                  <a:cubicBezTo>
                    <a:pt x="212390" y="159794"/>
                    <a:pt x="372829" y="76148"/>
                    <a:pt x="550985" y="18343"/>
                  </a:cubicBezTo>
                  <a:close/>
                </a:path>
              </a:pathLst>
            </a:custGeom>
          </p:spPr>
        </p:pic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85600D0-88AA-439B-81EE-D8DAFEA5EE81}"/>
                </a:ext>
              </a:extLst>
            </p:cNvPr>
            <p:cNvSpPr/>
            <p:nvPr/>
          </p:nvSpPr>
          <p:spPr>
            <a:xfrm>
              <a:off x="5652218" y="4546775"/>
              <a:ext cx="556991" cy="40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5D5AC86E-78E8-497C-B33F-6A37EDB4972B}"/>
                </a:ext>
              </a:extLst>
            </p:cNvPr>
            <p:cNvCxnSpPr>
              <a:cxnSpLocks/>
            </p:cNvCxnSpPr>
            <p:nvPr/>
          </p:nvCxnSpPr>
          <p:spPr>
            <a:xfrm>
              <a:off x="5853680" y="4587550"/>
              <a:ext cx="0" cy="75407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43840A1A-2F91-4B23-A6BA-6C4E19AF5B2E}"/>
                </a:ext>
              </a:extLst>
            </p:cNvPr>
            <p:cNvSpPr/>
            <p:nvPr/>
          </p:nvSpPr>
          <p:spPr>
            <a:xfrm>
              <a:off x="5149892" y="3609642"/>
              <a:ext cx="2978238" cy="2284664"/>
            </a:xfrm>
            <a:prstGeom prst="ellipse">
              <a:avLst/>
            </a:prstGeom>
            <a:noFill/>
            <a:ln w="47625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DCFB0F4-F07F-4FD6-B16C-F9D748CCD9FD}"/>
              </a:ext>
            </a:extLst>
          </p:cNvPr>
          <p:cNvCxnSpPr>
            <a:cxnSpLocks/>
            <a:stCxn id="26" idx="1"/>
            <a:endCxn id="17" idx="0"/>
          </p:cNvCxnSpPr>
          <p:nvPr/>
        </p:nvCxnSpPr>
        <p:spPr>
          <a:xfrm flipH="1">
            <a:off x="5341161" y="1965334"/>
            <a:ext cx="1423848" cy="63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2708419-0641-4E1B-A2BA-6BB35A6B2D07}"/>
              </a:ext>
            </a:extLst>
          </p:cNvPr>
          <p:cNvCxnSpPr>
            <a:cxnSpLocks/>
            <a:stCxn id="26" idx="3"/>
            <a:endCxn id="17" idx="4"/>
          </p:cNvCxnSpPr>
          <p:nvPr/>
        </p:nvCxnSpPr>
        <p:spPr>
          <a:xfrm flipH="1" flipV="1">
            <a:off x="5341161" y="3073785"/>
            <a:ext cx="1423848" cy="29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87D9CC7-6470-48A0-807D-06695067BF16}"/>
              </a:ext>
            </a:extLst>
          </p:cNvPr>
          <p:cNvCxnSpPr>
            <a:cxnSpLocks/>
            <a:stCxn id="40" idx="0"/>
            <a:endCxn id="3" idx="0"/>
          </p:cNvCxnSpPr>
          <p:nvPr/>
        </p:nvCxnSpPr>
        <p:spPr>
          <a:xfrm flipH="1" flipV="1">
            <a:off x="5341162" y="3777905"/>
            <a:ext cx="2306606" cy="23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71E7257-C804-471B-AFFE-5C09414F8841}"/>
              </a:ext>
            </a:extLst>
          </p:cNvPr>
          <p:cNvCxnSpPr>
            <a:cxnSpLocks/>
            <a:stCxn id="41" idx="10"/>
            <a:endCxn id="3" idx="3"/>
          </p:cNvCxnSpPr>
          <p:nvPr/>
        </p:nvCxnSpPr>
        <p:spPr>
          <a:xfrm flipH="1" flipV="1">
            <a:off x="5131553" y="4205980"/>
            <a:ext cx="1726253" cy="157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5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157B-635C-41ED-A58F-EDEF373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Sensorik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FB27F-497B-4828-8650-ADFAEBB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741A1-2239-4287-9EC0-63586ED6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Thema des Vortrags  |  Name des/der Referierenden</a:t>
            </a:r>
            <a:endParaRPr lang="en-GB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05854C-E690-4801-A17D-0C23A73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25F234-DEA2-CF4B-A81A-96027AB4923C}" type="datetime1">
              <a:rPr lang="de-DE" smtClean="0"/>
              <a:t>24.05.2020</a:t>
            </a:fld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7948229-696B-4A69-91F0-D4DA6386324C}"/>
              </a:ext>
            </a:extLst>
          </p:cNvPr>
          <p:cNvSpPr txBox="1">
            <a:spLocks/>
          </p:cNvSpPr>
          <p:nvPr/>
        </p:nvSpPr>
        <p:spPr bwMode="auto">
          <a:xfrm>
            <a:off x="510995" y="1617055"/>
            <a:ext cx="8123165" cy="9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15266" indent="-21526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1pPr>
            <a:lvl2pPr marL="215266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2pPr>
            <a:lvl3pPr marL="645796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 marL="861060" indent="-20764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4pPr>
            <a:lvl5pPr marL="1089660" indent="-226696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6"/>
              </a:spcAft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5pPr>
            <a:lvl6pPr marL="163830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6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de-DE" b="1" kern="0" dirty="0"/>
              <a:t>Abwägung Wegsensor-Position</a:t>
            </a:r>
          </a:p>
        </p:txBody>
      </p:sp>
      <p:graphicFrame>
        <p:nvGraphicFramePr>
          <p:cNvPr id="9" name="Tabelle 10">
            <a:extLst>
              <a:ext uri="{FF2B5EF4-FFF2-40B4-BE49-F238E27FC236}">
                <a16:creationId xmlns:a16="http://schemas.microsoft.com/office/drawing/2014/main" id="{7116D216-1A96-4901-A589-0020809A8FE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033220711"/>
              </p:ext>
            </p:extLst>
          </p:nvPr>
        </p:nvGraphicFramePr>
        <p:xfrm>
          <a:off x="510995" y="2121061"/>
          <a:ext cx="8123238" cy="1497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746">
                  <a:extLst>
                    <a:ext uri="{9D8B030D-6E8A-4147-A177-3AD203B41FA5}">
                      <a16:colId xmlns:a16="http://schemas.microsoft.com/office/drawing/2014/main" val="1619451820"/>
                    </a:ext>
                  </a:extLst>
                </a:gridCol>
                <a:gridCol w="2707746">
                  <a:extLst>
                    <a:ext uri="{9D8B030D-6E8A-4147-A177-3AD203B41FA5}">
                      <a16:colId xmlns:a16="http://schemas.microsoft.com/office/drawing/2014/main" val="2352627012"/>
                    </a:ext>
                  </a:extLst>
                </a:gridCol>
                <a:gridCol w="2707746">
                  <a:extLst>
                    <a:ext uri="{9D8B030D-6E8A-4147-A177-3AD203B41FA5}">
                      <a16:colId xmlns:a16="http://schemas.microsoft.com/office/drawing/2014/main" val="3686978810"/>
                    </a:ext>
                  </a:extLst>
                </a:gridCol>
              </a:tblGrid>
              <a:tr h="340296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Absolut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Relativ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77659"/>
                  </a:ext>
                </a:extLst>
              </a:tr>
              <a:tr h="639093">
                <a:tc>
                  <a:txBody>
                    <a:bodyPr/>
                    <a:lstStyle/>
                    <a:p>
                      <a:r>
                        <a:rPr lang="de-DE" sz="14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Kein Addieren der Messfehler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Näher am realen Fahrzeug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Einfache Anbringung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46025"/>
                  </a:ext>
                </a:extLst>
              </a:tr>
              <a:tr h="489695">
                <a:tc>
                  <a:txBody>
                    <a:bodyPr/>
                    <a:lstStyle/>
                    <a:p>
                      <a:r>
                        <a:rPr lang="de-DE" sz="1400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Aufwändige Anbringung am Prüfstand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Vibration auf Sensoren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11255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AB8D56F-251D-4E4F-A55C-96F954279A7E}"/>
              </a:ext>
            </a:extLst>
          </p:cNvPr>
          <p:cNvSpPr/>
          <p:nvPr/>
        </p:nvSpPr>
        <p:spPr>
          <a:xfrm>
            <a:off x="5284990" y="2121061"/>
            <a:ext cx="604007" cy="33556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5480BD1-E979-401B-AB97-2C1B644D9911}"/>
              </a:ext>
            </a:extLst>
          </p:cNvPr>
          <p:cNvSpPr txBox="1"/>
          <p:nvPr/>
        </p:nvSpPr>
        <p:spPr>
          <a:xfrm>
            <a:off x="504000" y="3934082"/>
            <a:ext cx="813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Vorschlag: Relative Wegmessung ist einfacher realisierbar!</a:t>
            </a:r>
            <a:endParaRPr lang="de-DE" kern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79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190109_PPT_Fachgebiete_4_3">
  <a:themeElements>
    <a:clrScheme name="TU_Darmstadt">
      <a:dk1>
        <a:srgbClr val="000000"/>
      </a:dk1>
      <a:lt1>
        <a:srgbClr val="FFFFFF"/>
      </a:lt1>
      <a:dk2>
        <a:srgbClr val="0B5A7D"/>
      </a:dk2>
      <a:lt2>
        <a:srgbClr val="808080"/>
      </a:lt2>
      <a:accent1>
        <a:srgbClr val="FDCF02"/>
      </a:accent1>
      <a:accent2>
        <a:srgbClr val="243471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_190404_Folienvorlage_Dietrich" id="{B7FC63EB-EBA9-4594-9E41-6BFC614E87CD}" vid="{3C120B97-03D5-4B8F-8CCA-9809AC21D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20200528(2)</Template>
  <TotalTime>0</TotalTime>
  <Words>470</Words>
  <Application>Microsoft Office PowerPoint</Application>
  <PresentationFormat>Bildschirmpräsentation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Wingdings</vt:lpstr>
      <vt:lpstr>190109_PPT_Fachgebiete_4_3</vt:lpstr>
      <vt:lpstr>Integration eines aktiven Luftfederdämpfers in einen Viertelfahrzeug Prüfstand</vt:lpstr>
      <vt:lpstr>Inhalt</vt:lpstr>
      <vt:lpstr>Integration der Sensorik</vt:lpstr>
      <vt:lpstr>Integration der Sensorik</vt:lpstr>
      <vt:lpstr>Integration der Sensorik</vt:lpstr>
      <vt:lpstr>Integration der Sensorik</vt:lpstr>
      <vt:lpstr>Integration der Sensorik</vt:lpstr>
      <vt:lpstr>Integration der Sensorik</vt:lpstr>
      <vt:lpstr>Integration der Sensorik</vt:lpstr>
      <vt:lpstr>Versorgung der unteren Segmenthydraulik von Oben</vt:lpstr>
      <vt:lpstr>Versorgung der unteren Segmenthydraulik von Oben</vt:lpstr>
      <vt:lpstr>Versorgung der unteren Segmenthydraulik von Oben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Janzarik</dc:creator>
  <cp:lastModifiedBy>Clemens Janzarik</cp:lastModifiedBy>
  <cp:revision>35</cp:revision>
  <dcterms:created xsi:type="dcterms:W3CDTF">2020-05-23T09:08:31Z</dcterms:created>
  <dcterms:modified xsi:type="dcterms:W3CDTF">2020-05-24T15:46:47Z</dcterms:modified>
</cp:coreProperties>
</file>