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61" r:id="rId2"/>
    <p:sldId id="258" r:id="rId3"/>
    <p:sldId id="301" r:id="rId4"/>
    <p:sldId id="302" r:id="rId5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98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emens Janzarik" userId="76ec409f7fa9be7b" providerId="LiveId" clId="{6BD36412-CF1E-4418-82D4-2E5C9F7F0C57}"/>
    <pc:docChg chg="undo custSel addSld delSld modSld">
      <pc:chgData name="Clemens Janzarik" userId="76ec409f7fa9be7b" providerId="LiveId" clId="{6BD36412-CF1E-4418-82D4-2E5C9F7F0C57}" dt="2020-05-25T11:11:35.768" v="599" actId="20577"/>
      <pc:docMkLst>
        <pc:docMk/>
      </pc:docMkLst>
      <pc:sldChg chg="addSp delSp modSp mod">
        <pc:chgData name="Clemens Janzarik" userId="76ec409f7fa9be7b" providerId="LiveId" clId="{6BD36412-CF1E-4418-82D4-2E5C9F7F0C57}" dt="2020-05-25T10:36:11.333" v="12"/>
        <pc:sldMkLst>
          <pc:docMk/>
          <pc:sldMk cId="296632638" sldId="258"/>
        </pc:sldMkLst>
        <pc:spChg chg="add del mod">
          <ac:chgData name="Clemens Janzarik" userId="76ec409f7fa9be7b" providerId="LiveId" clId="{6BD36412-CF1E-4418-82D4-2E5C9F7F0C57}" dt="2020-05-25T10:36:10.985" v="11" actId="478"/>
          <ac:spMkLst>
            <pc:docMk/>
            <pc:sldMk cId="296632638" sldId="258"/>
            <ac:spMk id="3" creationId="{95C5CBAD-8CC9-4E02-8845-FCBFDE55760F}"/>
          </ac:spMkLst>
        </pc:spChg>
        <pc:spChg chg="del">
          <ac:chgData name="Clemens Janzarik" userId="76ec409f7fa9be7b" providerId="LiveId" clId="{6BD36412-CF1E-4418-82D4-2E5C9F7F0C57}" dt="2020-05-25T10:12:38.206" v="10" actId="478"/>
          <ac:spMkLst>
            <pc:docMk/>
            <pc:sldMk cId="296632638" sldId="258"/>
            <ac:spMk id="5" creationId="{00000000-0000-0000-0000-000000000000}"/>
          </ac:spMkLst>
        </pc:spChg>
        <pc:spChg chg="add mod">
          <ac:chgData name="Clemens Janzarik" userId="76ec409f7fa9be7b" providerId="LiveId" clId="{6BD36412-CF1E-4418-82D4-2E5C9F7F0C57}" dt="2020-05-25T10:36:11.333" v="12"/>
          <ac:spMkLst>
            <pc:docMk/>
            <pc:sldMk cId="296632638" sldId="258"/>
            <ac:spMk id="6" creationId="{37DC5CED-C9B9-4612-B31A-B6387F1A0B01}"/>
          </ac:spMkLst>
        </pc:spChg>
      </pc:sldChg>
      <pc:sldChg chg="del">
        <pc:chgData name="Clemens Janzarik" userId="76ec409f7fa9be7b" providerId="LiveId" clId="{6BD36412-CF1E-4418-82D4-2E5C9F7F0C57}" dt="2020-05-25T10:12:31.888" v="9" actId="47"/>
        <pc:sldMkLst>
          <pc:docMk/>
          <pc:sldMk cId="3106201841" sldId="262"/>
        </pc:sldMkLst>
      </pc:sldChg>
      <pc:sldChg chg="del">
        <pc:chgData name="Clemens Janzarik" userId="76ec409f7fa9be7b" providerId="LiveId" clId="{6BD36412-CF1E-4418-82D4-2E5C9F7F0C57}" dt="2020-05-25T10:12:30.477" v="6" actId="47"/>
        <pc:sldMkLst>
          <pc:docMk/>
          <pc:sldMk cId="221195062" sldId="263"/>
        </pc:sldMkLst>
      </pc:sldChg>
      <pc:sldChg chg="del">
        <pc:chgData name="Clemens Janzarik" userId="76ec409f7fa9be7b" providerId="LiveId" clId="{6BD36412-CF1E-4418-82D4-2E5C9F7F0C57}" dt="2020-05-25T10:12:30.898" v="7" actId="47"/>
        <pc:sldMkLst>
          <pc:docMk/>
          <pc:sldMk cId="3035088663" sldId="264"/>
        </pc:sldMkLst>
      </pc:sldChg>
      <pc:sldChg chg="del">
        <pc:chgData name="Clemens Janzarik" userId="76ec409f7fa9be7b" providerId="LiveId" clId="{6BD36412-CF1E-4418-82D4-2E5C9F7F0C57}" dt="2020-05-25T10:12:31.456" v="8" actId="47"/>
        <pc:sldMkLst>
          <pc:docMk/>
          <pc:sldMk cId="221988804" sldId="266"/>
        </pc:sldMkLst>
      </pc:sldChg>
      <pc:sldChg chg="del">
        <pc:chgData name="Clemens Janzarik" userId="76ec409f7fa9be7b" providerId="LiveId" clId="{6BD36412-CF1E-4418-82D4-2E5C9F7F0C57}" dt="2020-05-25T10:12:30.010" v="5" actId="47"/>
        <pc:sldMkLst>
          <pc:docMk/>
          <pc:sldMk cId="1324104631" sldId="267"/>
        </pc:sldMkLst>
      </pc:sldChg>
      <pc:sldChg chg="del">
        <pc:chgData name="Clemens Janzarik" userId="76ec409f7fa9be7b" providerId="LiveId" clId="{6BD36412-CF1E-4418-82D4-2E5C9F7F0C57}" dt="2020-05-25T10:12:26.044" v="3" actId="47"/>
        <pc:sldMkLst>
          <pc:docMk/>
          <pc:sldMk cId="847945265" sldId="268"/>
        </pc:sldMkLst>
      </pc:sldChg>
      <pc:sldChg chg="del">
        <pc:chgData name="Clemens Janzarik" userId="76ec409f7fa9be7b" providerId="LiveId" clId="{6BD36412-CF1E-4418-82D4-2E5C9F7F0C57}" dt="2020-05-25T10:12:29.340" v="4" actId="47"/>
        <pc:sldMkLst>
          <pc:docMk/>
          <pc:sldMk cId="2969653497" sldId="269"/>
        </pc:sldMkLst>
      </pc:sldChg>
      <pc:sldChg chg="del">
        <pc:chgData name="Clemens Janzarik" userId="76ec409f7fa9be7b" providerId="LiveId" clId="{6BD36412-CF1E-4418-82D4-2E5C9F7F0C57}" dt="2020-05-25T10:12:24.321" v="2" actId="47"/>
        <pc:sldMkLst>
          <pc:docMk/>
          <pc:sldMk cId="3604019180" sldId="270"/>
        </pc:sldMkLst>
      </pc:sldChg>
      <pc:sldChg chg="del">
        <pc:chgData name="Clemens Janzarik" userId="76ec409f7fa9be7b" providerId="LiveId" clId="{6BD36412-CF1E-4418-82D4-2E5C9F7F0C57}" dt="2020-05-25T10:12:22.917" v="1" actId="47"/>
        <pc:sldMkLst>
          <pc:docMk/>
          <pc:sldMk cId="83539926" sldId="271"/>
        </pc:sldMkLst>
      </pc:sldChg>
      <pc:sldChg chg="del">
        <pc:chgData name="Clemens Janzarik" userId="76ec409f7fa9be7b" providerId="LiveId" clId="{6BD36412-CF1E-4418-82D4-2E5C9F7F0C57}" dt="2020-05-25T10:12:21.502" v="0" actId="47"/>
        <pc:sldMkLst>
          <pc:docMk/>
          <pc:sldMk cId="4047811959" sldId="272"/>
        </pc:sldMkLst>
      </pc:sldChg>
      <pc:sldChg chg="addSp delSp modSp add mod">
        <pc:chgData name="Clemens Janzarik" userId="76ec409f7fa9be7b" providerId="LiveId" clId="{6BD36412-CF1E-4418-82D4-2E5C9F7F0C57}" dt="2020-05-25T11:10:27.063" v="568" actId="20577"/>
        <pc:sldMkLst>
          <pc:docMk/>
          <pc:sldMk cId="555679493" sldId="301"/>
        </pc:sldMkLst>
        <pc:spChg chg="mod">
          <ac:chgData name="Clemens Janzarik" userId="76ec409f7fa9be7b" providerId="LiveId" clId="{6BD36412-CF1E-4418-82D4-2E5C9F7F0C57}" dt="2020-05-25T11:10:27.063" v="568" actId="20577"/>
          <ac:spMkLst>
            <pc:docMk/>
            <pc:sldMk cId="555679493" sldId="301"/>
            <ac:spMk id="2" creationId="{00000000-0000-0000-0000-000000000000}"/>
          </ac:spMkLst>
        </pc:spChg>
        <pc:spChg chg="mod">
          <ac:chgData name="Clemens Janzarik" userId="76ec409f7fa9be7b" providerId="LiveId" clId="{6BD36412-CF1E-4418-82D4-2E5C9F7F0C57}" dt="2020-05-25T11:08:00.007" v="525" actId="113"/>
          <ac:spMkLst>
            <pc:docMk/>
            <pc:sldMk cId="555679493" sldId="301"/>
            <ac:spMk id="3" creationId="{00000000-0000-0000-0000-000000000000}"/>
          </ac:spMkLst>
        </pc:spChg>
        <pc:spChg chg="add mod">
          <ac:chgData name="Clemens Janzarik" userId="76ec409f7fa9be7b" providerId="LiveId" clId="{6BD36412-CF1E-4418-82D4-2E5C9F7F0C57}" dt="2020-05-25T10:46:20.889" v="249" actId="1076"/>
          <ac:spMkLst>
            <pc:docMk/>
            <pc:sldMk cId="555679493" sldId="301"/>
            <ac:spMk id="4" creationId="{C3460CA0-9C03-4F35-82FE-BA9ECC6C0F95}"/>
          </ac:spMkLst>
        </pc:spChg>
        <pc:spChg chg="del mod">
          <ac:chgData name="Clemens Janzarik" userId="76ec409f7fa9be7b" providerId="LiveId" clId="{6BD36412-CF1E-4418-82D4-2E5C9F7F0C57}" dt="2020-05-25T10:38:55.705" v="202" actId="478"/>
          <ac:spMkLst>
            <pc:docMk/>
            <pc:sldMk cId="555679493" sldId="301"/>
            <ac:spMk id="11" creationId="{00000000-0000-0000-0000-000000000000}"/>
          </ac:spMkLst>
        </pc:spChg>
        <pc:spChg chg="add del mod">
          <ac:chgData name="Clemens Janzarik" userId="76ec409f7fa9be7b" providerId="LiveId" clId="{6BD36412-CF1E-4418-82D4-2E5C9F7F0C57}" dt="2020-05-25T10:46:42.488" v="252" actId="478"/>
          <ac:spMkLst>
            <pc:docMk/>
            <pc:sldMk cId="555679493" sldId="301"/>
            <ac:spMk id="17" creationId="{2D34A266-0B41-4A96-BBD0-5060E20C2C57}"/>
          </ac:spMkLst>
        </pc:spChg>
        <pc:spChg chg="mod">
          <ac:chgData name="Clemens Janzarik" userId="76ec409f7fa9be7b" providerId="LiveId" clId="{6BD36412-CF1E-4418-82D4-2E5C9F7F0C57}" dt="2020-05-25T11:07:57.979" v="524" actId="113"/>
          <ac:spMkLst>
            <pc:docMk/>
            <pc:sldMk cId="555679493" sldId="301"/>
            <ac:spMk id="33" creationId="{00000000-0000-0000-0000-000000000000}"/>
          </ac:spMkLst>
        </pc:spChg>
        <pc:spChg chg="mod">
          <ac:chgData name="Clemens Janzarik" userId="76ec409f7fa9be7b" providerId="LiveId" clId="{6BD36412-CF1E-4418-82D4-2E5C9F7F0C57}" dt="2020-05-25T11:07:55.772" v="523" actId="113"/>
          <ac:spMkLst>
            <pc:docMk/>
            <pc:sldMk cId="555679493" sldId="301"/>
            <ac:spMk id="34" creationId="{00000000-0000-0000-0000-000000000000}"/>
          </ac:spMkLst>
        </pc:spChg>
        <pc:spChg chg="mod">
          <ac:chgData name="Clemens Janzarik" userId="76ec409f7fa9be7b" providerId="LiveId" clId="{6BD36412-CF1E-4418-82D4-2E5C9F7F0C57}" dt="2020-05-25T11:07:09.904" v="513" actId="14100"/>
          <ac:spMkLst>
            <pc:docMk/>
            <pc:sldMk cId="555679493" sldId="301"/>
            <ac:spMk id="35" creationId="{00000000-0000-0000-0000-000000000000}"/>
          </ac:spMkLst>
        </pc:spChg>
        <pc:spChg chg="mod">
          <ac:chgData name="Clemens Janzarik" userId="76ec409f7fa9be7b" providerId="LiveId" clId="{6BD36412-CF1E-4418-82D4-2E5C9F7F0C57}" dt="2020-05-25T11:07:07.042" v="512" actId="14100"/>
          <ac:spMkLst>
            <pc:docMk/>
            <pc:sldMk cId="555679493" sldId="301"/>
            <ac:spMk id="36" creationId="{00000000-0000-0000-0000-000000000000}"/>
          </ac:spMkLst>
        </pc:spChg>
        <pc:spChg chg="mod">
          <ac:chgData name="Clemens Janzarik" userId="76ec409f7fa9be7b" providerId="LiveId" clId="{6BD36412-CF1E-4418-82D4-2E5C9F7F0C57}" dt="2020-05-25T11:07:51.183" v="521" actId="113"/>
          <ac:spMkLst>
            <pc:docMk/>
            <pc:sldMk cId="555679493" sldId="301"/>
            <ac:spMk id="37" creationId="{00000000-0000-0000-0000-000000000000}"/>
          </ac:spMkLst>
        </pc:spChg>
        <pc:spChg chg="add del mod">
          <ac:chgData name="Clemens Janzarik" userId="76ec409f7fa9be7b" providerId="LiveId" clId="{6BD36412-CF1E-4418-82D4-2E5C9F7F0C57}" dt="2020-05-25T11:07:42.714" v="520" actId="14100"/>
          <ac:spMkLst>
            <pc:docMk/>
            <pc:sldMk cId="555679493" sldId="301"/>
            <ac:spMk id="40" creationId="{00000000-0000-0000-0000-000000000000}"/>
          </ac:spMkLst>
        </pc:spChg>
        <pc:spChg chg="mod">
          <ac:chgData name="Clemens Janzarik" userId="76ec409f7fa9be7b" providerId="LiveId" clId="{6BD36412-CF1E-4418-82D4-2E5C9F7F0C57}" dt="2020-05-25T11:07:53.507" v="522" actId="113"/>
          <ac:spMkLst>
            <pc:docMk/>
            <pc:sldMk cId="555679493" sldId="301"/>
            <ac:spMk id="46" creationId="{00000000-0000-0000-0000-000000000000}"/>
          </ac:spMkLst>
        </pc:spChg>
        <pc:spChg chg="del">
          <ac:chgData name="Clemens Janzarik" userId="76ec409f7fa9be7b" providerId="LiveId" clId="{6BD36412-CF1E-4418-82D4-2E5C9F7F0C57}" dt="2020-05-25T10:38:57.425" v="203" actId="478"/>
          <ac:spMkLst>
            <pc:docMk/>
            <pc:sldMk cId="555679493" sldId="301"/>
            <ac:spMk id="47" creationId="{00000000-0000-0000-0000-000000000000}"/>
          </ac:spMkLst>
        </pc:spChg>
        <pc:graphicFrameChg chg="add mod">
          <ac:chgData name="Clemens Janzarik" userId="76ec409f7fa9be7b" providerId="LiveId" clId="{6BD36412-CF1E-4418-82D4-2E5C9F7F0C57}" dt="2020-05-25T11:09:19.132" v="548" actId="1076"/>
          <ac:graphicFrameMkLst>
            <pc:docMk/>
            <pc:sldMk cId="555679493" sldId="301"/>
            <ac:graphicFrameMk id="18" creationId="{306327CB-A40F-4F52-99EF-91160A4D3174}"/>
          </ac:graphicFrameMkLst>
        </pc:graphicFrameChg>
        <pc:graphicFrameChg chg="add mod">
          <ac:chgData name="Clemens Janzarik" userId="76ec409f7fa9be7b" providerId="LiveId" clId="{6BD36412-CF1E-4418-82D4-2E5C9F7F0C57}" dt="2020-05-25T11:09:50.238" v="551" actId="1076"/>
          <ac:graphicFrameMkLst>
            <pc:docMk/>
            <pc:sldMk cId="555679493" sldId="301"/>
            <ac:graphicFrameMk id="19" creationId="{A3AB6F3C-F174-4871-8DC3-D18B5C62F64D}"/>
          </ac:graphicFrameMkLst>
        </pc:graphicFrameChg>
        <pc:graphicFrameChg chg="add mod">
          <ac:chgData name="Clemens Janzarik" userId="76ec409f7fa9be7b" providerId="LiveId" clId="{6BD36412-CF1E-4418-82D4-2E5C9F7F0C57}" dt="2020-05-25T11:01:59.297" v="498" actId="1076"/>
          <ac:graphicFrameMkLst>
            <pc:docMk/>
            <pc:sldMk cId="555679493" sldId="301"/>
            <ac:graphicFrameMk id="20" creationId="{02FDEDB2-471B-4822-9C10-62517FCC95F0}"/>
          </ac:graphicFrameMkLst>
        </pc:graphicFrameChg>
        <pc:graphicFrameChg chg="add mod">
          <ac:chgData name="Clemens Janzarik" userId="76ec409f7fa9be7b" providerId="LiveId" clId="{6BD36412-CF1E-4418-82D4-2E5C9F7F0C57}" dt="2020-05-25T11:10:08.173" v="553" actId="1076"/>
          <ac:graphicFrameMkLst>
            <pc:docMk/>
            <pc:sldMk cId="555679493" sldId="301"/>
            <ac:graphicFrameMk id="21" creationId="{D8A4DCA5-9E62-479A-80C3-E4BD91F57646}"/>
          </ac:graphicFrameMkLst>
        </pc:graphicFrameChg>
        <pc:graphicFrameChg chg="add mod">
          <ac:chgData name="Clemens Janzarik" userId="76ec409f7fa9be7b" providerId="LiveId" clId="{6BD36412-CF1E-4418-82D4-2E5C9F7F0C57}" dt="2020-05-25T11:09:59.392" v="552" actId="1076"/>
          <ac:graphicFrameMkLst>
            <pc:docMk/>
            <pc:sldMk cId="555679493" sldId="301"/>
            <ac:graphicFrameMk id="22" creationId="{1D31D1E7-61BD-437C-A61D-3D3BDA77B357}"/>
          </ac:graphicFrameMkLst>
        </pc:graphicFrameChg>
      </pc:sldChg>
      <pc:sldChg chg="addSp delSp modSp add mod">
        <pc:chgData name="Clemens Janzarik" userId="76ec409f7fa9be7b" providerId="LiveId" clId="{6BD36412-CF1E-4418-82D4-2E5C9F7F0C57}" dt="2020-05-25T11:11:35.768" v="599" actId="20577"/>
        <pc:sldMkLst>
          <pc:docMk/>
          <pc:sldMk cId="4063694475" sldId="302"/>
        </pc:sldMkLst>
        <pc:spChg chg="mod">
          <ac:chgData name="Clemens Janzarik" userId="76ec409f7fa9be7b" providerId="LiveId" clId="{6BD36412-CF1E-4418-82D4-2E5C9F7F0C57}" dt="2020-05-25T11:11:35.768" v="599" actId="20577"/>
          <ac:spMkLst>
            <pc:docMk/>
            <pc:sldMk cId="4063694475" sldId="302"/>
            <ac:spMk id="2" creationId="{00000000-0000-0000-0000-000000000000}"/>
          </ac:spMkLst>
        </pc:spChg>
        <pc:spChg chg="del">
          <ac:chgData name="Clemens Janzarik" userId="76ec409f7fa9be7b" providerId="LiveId" clId="{6BD36412-CF1E-4418-82D4-2E5C9F7F0C57}" dt="2020-05-25T10:57:04.817" v="376" actId="478"/>
          <ac:spMkLst>
            <pc:docMk/>
            <pc:sldMk cId="4063694475" sldId="302"/>
            <ac:spMk id="3" creationId="{00000000-0000-0000-0000-000000000000}"/>
          </ac:spMkLst>
        </pc:spChg>
        <pc:spChg chg="del">
          <ac:chgData name="Clemens Janzarik" userId="76ec409f7fa9be7b" providerId="LiveId" clId="{6BD36412-CF1E-4418-82D4-2E5C9F7F0C57}" dt="2020-05-25T10:57:04.256" v="375" actId="478"/>
          <ac:spMkLst>
            <pc:docMk/>
            <pc:sldMk cId="4063694475" sldId="302"/>
            <ac:spMk id="33" creationId="{00000000-0000-0000-0000-000000000000}"/>
          </ac:spMkLst>
        </pc:spChg>
        <pc:spChg chg="del">
          <ac:chgData name="Clemens Janzarik" userId="76ec409f7fa9be7b" providerId="LiveId" clId="{6BD36412-CF1E-4418-82D4-2E5C9F7F0C57}" dt="2020-05-25T10:57:03.616" v="374" actId="478"/>
          <ac:spMkLst>
            <pc:docMk/>
            <pc:sldMk cId="4063694475" sldId="302"/>
            <ac:spMk id="34" creationId="{00000000-0000-0000-0000-000000000000}"/>
          </ac:spMkLst>
        </pc:spChg>
        <pc:spChg chg="del">
          <ac:chgData name="Clemens Janzarik" userId="76ec409f7fa9be7b" providerId="LiveId" clId="{6BD36412-CF1E-4418-82D4-2E5C9F7F0C57}" dt="2020-05-25T10:56:59.968" v="370" actId="478"/>
          <ac:spMkLst>
            <pc:docMk/>
            <pc:sldMk cId="4063694475" sldId="302"/>
            <ac:spMk id="35" creationId="{00000000-0000-0000-0000-000000000000}"/>
          </ac:spMkLst>
        </pc:spChg>
        <pc:spChg chg="del">
          <ac:chgData name="Clemens Janzarik" userId="76ec409f7fa9be7b" providerId="LiveId" clId="{6BD36412-CF1E-4418-82D4-2E5C9F7F0C57}" dt="2020-05-25T10:57:00.768" v="371" actId="478"/>
          <ac:spMkLst>
            <pc:docMk/>
            <pc:sldMk cId="4063694475" sldId="302"/>
            <ac:spMk id="36" creationId="{00000000-0000-0000-0000-000000000000}"/>
          </ac:spMkLst>
        </pc:spChg>
        <pc:spChg chg="del">
          <ac:chgData name="Clemens Janzarik" userId="76ec409f7fa9be7b" providerId="LiveId" clId="{6BD36412-CF1E-4418-82D4-2E5C9F7F0C57}" dt="2020-05-25T10:57:01.544" v="372" actId="478"/>
          <ac:spMkLst>
            <pc:docMk/>
            <pc:sldMk cId="4063694475" sldId="302"/>
            <ac:spMk id="37" creationId="{00000000-0000-0000-0000-000000000000}"/>
          </ac:spMkLst>
        </pc:spChg>
        <pc:spChg chg="del">
          <ac:chgData name="Clemens Janzarik" userId="76ec409f7fa9be7b" providerId="LiveId" clId="{6BD36412-CF1E-4418-82D4-2E5C9F7F0C57}" dt="2020-05-25T10:57:02.408" v="373" actId="478"/>
          <ac:spMkLst>
            <pc:docMk/>
            <pc:sldMk cId="4063694475" sldId="302"/>
            <ac:spMk id="40" creationId="{00000000-0000-0000-0000-000000000000}"/>
          </ac:spMkLst>
        </pc:spChg>
        <pc:spChg chg="del">
          <ac:chgData name="Clemens Janzarik" userId="76ec409f7fa9be7b" providerId="LiveId" clId="{6BD36412-CF1E-4418-82D4-2E5C9F7F0C57}" dt="2020-05-25T10:57:06.856" v="377" actId="478"/>
          <ac:spMkLst>
            <pc:docMk/>
            <pc:sldMk cId="4063694475" sldId="302"/>
            <ac:spMk id="46" creationId="{00000000-0000-0000-0000-000000000000}"/>
          </ac:spMkLst>
        </pc:spChg>
        <pc:graphicFrameChg chg="add mod">
          <ac:chgData name="Clemens Janzarik" userId="76ec409f7fa9be7b" providerId="LiveId" clId="{6BD36412-CF1E-4418-82D4-2E5C9F7F0C57}" dt="2020-05-25T10:59:12.689" v="452" actId="20577"/>
          <ac:graphicFrameMkLst>
            <pc:docMk/>
            <pc:sldMk cId="4063694475" sldId="302"/>
            <ac:graphicFrameMk id="5" creationId="{A075A724-043B-4B96-9C24-9110C1411555}"/>
          </ac:graphicFrameMkLst>
        </pc:graphicFrameChg>
        <pc:cxnChg chg="del">
          <ac:chgData name="Clemens Janzarik" userId="76ec409f7fa9be7b" providerId="LiveId" clId="{6BD36412-CF1E-4418-82D4-2E5C9F7F0C57}" dt="2020-05-25T10:57:25.840" v="380" actId="478"/>
          <ac:cxnSpMkLst>
            <pc:docMk/>
            <pc:sldMk cId="4063694475" sldId="302"/>
            <ac:cxnSpMk id="10" creationId="{00000000-0000-0000-0000-000000000000}"/>
          </ac:cxnSpMkLst>
        </pc:cxnChg>
        <pc:cxnChg chg="del">
          <ac:chgData name="Clemens Janzarik" userId="76ec409f7fa9be7b" providerId="LiveId" clId="{6BD36412-CF1E-4418-82D4-2E5C9F7F0C57}" dt="2020-05-25T10:57:26.744" v="381" actId="478"/>
          <ac:cxnSpMkLst>
            <pc:docMk/>
            <pc:sldMk cId="4063694475" sldId="302"/>
            <ac:cxnSpMk id="43" creationId="{00000000-0000-0000-0000-000000000000}"/>
          </ac:cxnSpMkLst>
        </pc:cxnChg>
        <pc:cxnChg chg="del">
          <ac:chgData name="Clemens Janzarik" userId="76ec409f7fa9be7b" providerId="LiveId" clId="{6BD36412-CF1E-4418-82D4-2E5C9F7F0C57}" dt="2020-05-25T10:57:27.417" v="382" actId="478"/>
          <ac:cxnSpMkLst>
            <pc:docMk/>
            <pc:sldMk cId="4063694475" sldId="302"/>
            <ac:cxnSpMk id="44" creationId="{00000000-0000-0000-0000-000000000000}"/>
          </ac:cxnSpMkLst>
        </pc:cxnChg>
      </pc:sldChg>
    </pc:docChg>
  </pc:docChgLst>
  <pc:docChgLst>
    <pc:chgData name="Clemens Janzarik" userId="76ec409f7fa9be7b" providerId="LiveId" clId="{EA93611E-8B29-4D79-81F8-86FD486AD3DA}"/>
    <pc:docChg chg="undo redo custSel addSld delSld modSld sldOrd">
      <pc:chgData name="Clemens Janzarik" userId="76ec409f7fa9be7b" providerId="LiveId" clId="{EA93611E-8B29-4D79-81F8-86FD486AD3DA}" dt="2020-05-24T15:43:41.769" v="8311" actId="14100"/>
      <pc:docMkLst>
        <pc:docMk/>
      </pc:docMkLst>
      <pc:sldChg chg="modSp del mod">
        <pc:chgData name="Clemens Janzarik" userId="76ec409f7fa9be7b" providerId="LiveId" clId="{EA93611E-8B29-4D79-81F8-86FD486AD3DA}" dt="2020-05-24T11:59:12.175" v="8254" actId="47"/>
        <pc:sldMkLst>
          <pc:docMk/>
          <pc:sldMk cId="2848811098" sldId="257"/>
        </pc:sldMkLst>
        <pc:spChg chg="mod">
          <ac:chgData name="Clemens Janzarik" userId="76ec409f7fa9be7b" providerId="LiveId" clId="{EA93611E-8B29-4D79-81F8-86FD486AD3DA}" dt="2020-05-24T11:57:29.429" v="8246" actId="1076"/>
          <ac:spMkLst>
            <pc:docMk/>
            <pc:sldMk cId="2848811098" sldId="257"/>
            <ac:spMk id="73" creationId="{00000000-0000-0000-0000-000000000000}"/>
          </ac:spMkLst>
        </pc:spChg>
        <pc:cxnChg chg="mod">
          <ac:chgData name="Clemens Janzarik" userId="76ec409f7fa9be7b" providerId="LiveId" clId="{EA93611E-8B29-4D79-81F8-86FD486AD3DA}" dt="2020-05-24T11:57:30.872" v="8247" actId="1076"/>
          <ac:cxnSpMkLst>
            <pc:docMk/>
            <pc:sldMk cId="2848811098" sldId="257"/>
            <ac:cxnSpMk id="70" creationId="{00000000-0000-0000-0000-000000000000}"/>
          </ac:cxnSpMkLst>
        </pc:cxnChg>
      </pc:sldChg>
      <pc:sldChg chg="modSp mod">
        <pc:chgData name="Clemens Janzarik" userId="76ec409f7fa9be7b" providerId="LiveId" clId="{EA93611E-8B29-4D79-81F8-86FD486AD3DA}" dt="2020-05-23T17:05:38.572" v="7235" actId="20577"/>
        <pc:sldMkLst>
          <pc:docMk/>
          <pc:sldMk cId="296632638" sldId="258"/>
        </pc:sldMkLst>
        <pc:spChg chg="mod">
          <ac:chgData name="Clemens Janzarik" userId="76ec409f7fa9be7b" providerId="LiveId" clId="{EA93611E-8B29-4D79-81F8-86FD486AD3DA}" dt="2020-05-23T17:05:38.572" v="7235" actId="20577"/>
          <ac:spMkLst>
            <pc:docMk/>
            <pc:sldMk cId="296632638" sldId="258"/>
            <ac:spMk id="5" creationId="{00000000-0000-0000-0000-000000000000}"/>
          </ac:spMkLst>
        </pc:spChg>
      </pc:sldChg>
      <pc:sldChg chg="del">
        <pc:chgData name="Clemens Janzarik" userId="76ec409f7fa9be7b" providerId="LiveId" clId="{EA93611E-8B29-4D79-81F8-86FD486AD3DA}" dt="2020-05-24T11:59:13.304" v="8255" actId="47"/>
        <pc:sldMkLst>
          <pc:docMk/>
          <pc:sldMk cId="3068446834" sldId="259"/>
        </pc:sldMkLst>
      </pc:sldChg>
      <pc:sldChg chg="del">
        <pc:chgData name="Clemens Janzarik" userId="76ec409f7fa9be7b" providerId="LiveId" clId="{EA93611E-8B29-4D79-81F8-86FD486AD3DA}" dt="2020-05-24T11:59:14.554" v="8256" actId="47"/>
        <pc:sldMkLst>
          <pc:docMk/>
          <pc:sldMk cId="1862405719" sldId="260"/>
        </pc:sldMkLst>
      </pc:sldChg>
      <pc:sldChg chg="addSp delSp modSp mod">
        <pc:chgData name="Clemens Janzarik" userId="76ec409f7fa9be7b" providerId="LiveId" clId="{EA93611E-8B29-4D79-81F8-86FD486AD3DA}" dt="2020-05-23T14:35:09.335" v="3802" actId="20577"/>
        <pc:sldMkLst>
          <pc:docMk/>
          <pc:sldMk cId="3106201841" sldId="262"/>
        </pc:sldMkLst>
        <pc:spChg chg="mod">
          <ac:chgData name="Clemens Janzarik" userId="76ec409f7fa9be7b" providerId="LiveId" clId="{EA93611E-8B29-4D79-81F8-86FD486AD3DA}" dt="2020-05-23T09:21:02.984" v="23" actId="20577"/>
          <ac:spMkLst>
            <pc:docMk/>
            <pc:sldMk cId="3106201841" sldId="262"/>
            <ac:spMk id="2" creationId="{57C6157B-635C-41ED-A58F-EDEF3732815C}"/>
          </ac:spMkLst>
        </pc:spChg>
        <pc:spChg chg="del">
          <ac:chgData name="Clemens Janzarik" userId="76ec409f7fa9be7b" providerId="LiveId" clId="{EA93611E-8B29-4D79-81F8-86FD486AD3DA}" dt="2020-05-23T09:21:36.193" v="24" actId="3680"/>
          <ac:spMkLst>
            <pc:docMk/>
            <pc:sldMk cId="3106201841" sldId="262"/>
            <ac:spMk id="3" creationId="{EDEEF02D-C809-427A-8D62-46E29048C4B4}"/>
          </ac:spMkLst>
        </pc:spChg>
        <pc:spChg chg="add del mod">
          <ac:chgData name="Clemens Janzarik" userId="76ec409f7fa9be7b" providerId="LiveId" clId="{EA93611E-8B29-4D79-81F8-86FD486AD3DA}" dt="2020-05-23T09:23:16.721" v="62" actId="478"/>
          <ac:spMkLst>
            <pc:docMk/>
            <pc:sldMk cId="3106201841" sldId="262"/>
            <ac:spMk id="9" creationId="{4E01B999-CBB4-4B71-86F4-6B5728F1CB8A}"/>
          </ac:spMkLst>
        </pc:spChg>
        <pc:spChg chg="add mod">
          <ac:chgData name="Clemens Janzarik" userId="76ec409f7fa9be7b" providerId="LiveId" clId="{EA93611E-8B29-4D79-81F8-86FD486AD3DA}" dt="2020-05-23T14:35:09.335" v="3802" actId="20577"/>
          <ac:spMkLst>
            <pc:docMk/>
            <pc:sldMk cId="3106201841" sldId="262"/>
            <ac:spMk id="10" creationId="{E7948229-696B-4A69-91F0-D4DA6386324C}"/>
          </ac:spMkLst>
        </pc:spChg>
        <pc:spChg chg="add del mod">
          <ac:chgData name="Clemens Janzarik" userId="76ec409f7fa9be7b" providerId="LiveId" clId="{EA93611E-8B29-4D79-81F8-86FD486AD3DA}" dt="2020-05-23T09:30:34.602" v="554"/>
          <ac:spMkLst>
            <pc:docMk/>
            <pc:sldMk cId="3106201841" sldId="262"/>
            <ac:spMk id="11" creationId="{62296EE6-AC6A-4E47-83FB-54100A7DD90B}"/>
          </ac:spMkLst>
        </pc:spChg>
        <pc:spChg chg="add del mod">
          <ac:chgData name="Clemens Janzarik" userId="76ec409f7fa9be7b" providerId="LiveId" clId="{EA93611E-8B29-4D79-81F8-86FD486AD3DA}" dt="2020-05-23T09:50:32.345" v="835" actId="478"/>
          <ac:spMkLst>
            <pc:docMk/>
            <pc:sldMk cId="3106201841" sldId="262"/>
            <ac:spMk id="14" creationId="{2735B0C8-9795-413B-BB7B-7D213A4BDC6B}"/>
          </ac:spMkLst>
        </pc:spChg>
        <pc:spChg chg="add del mod">
          <ac:chgData name="Clemens Janzarik" userId="76ec409f7fa9be7b" providerId="LiveId" clId="{EA93611E-8B29-4D79-81F8-86FD486AD3DA}" dt="2020-05-23T14:03:33.931" v="2943"/>
          <ac:spMkLst>
            <pc:docMk/>
            <pc:sldMk cId="3106201841" sldId="262"/>
            <ac:spMk id="17" creationId="{8305C5D7-FF70-415D-9DB1-DEEAF8798D71}"/>
          </ac:spMkLst>
        </pc:spChg>
        <pc:graphicFrameChg chg="add del mod ord modGraphic">
          <ac:chgData name="Clemens Janzarik" userId="76ec409f7fa9be7b" providerId="LiveId" clId="{EA93611E-8B29-4D79-81F8-86FD486AD3DA}" dt="2020-05-23T09:50:09.888" v="833" actId="478"/>
          <ac:graphicFrameMkLst>
            <pc:docMk/>
            <pc:sldMk cId="3106201841" sldId="262"/>
            <ac:graphicFrameMk id="7" creationId="{906FAFB8-F48C-41A4-AD61-6D7223FBC9F2}"/>
          </ac:graphicFrameMkLst>
        </pc:graphicFrameChg>
        <pc:picChg chg="add mod modCrop">
          <ac:chgData name="Clemens Janzarik" userId="76ec409f7fa9be7b" providerId="LiveId" clId="{EA93611E-8B29-4D79-81F8-86FD486AD3DA}" dt="2020-05-23T10:48:07.553" v="2342" actId="1076"/>
          <ac:picMkLst>
            <pc:docMk/>
            <pc:sldMk cId="3106201841" sldId="262"/>
            <ac:picMk id="12" creationId="{3D78641A-BB61-48D0-B586-678DDDB3E58C}"/>
          </ac:picMkLst>
        </pc:picChg>
        <pc:cxnChg chg="add del mod">
          <ac:chgData name="Clemens Janzarik" userId="76ec409f7fa9be7b" providerId="LiveId" clId="{EA93611E-8B29-4D79-81F8-86FD486AD3DA}" dt="2020-05-23T14:03:35.814" v="2944" actId="478"/>
          <ac:cxnSpMkLst>
            <pc:docMk/>
            <pc:sldMk cId="3106201841" sldId="262"/>
            <ac:cxnSpMk id="16" creationId="{60315DC5-7656-4F4C-A3F5-D079CEBFD2AF}"/>
          </ac:cxnSpMkLst>
        </pc:cxnChg>
      </pc:sldChg>
      <pc:sldChg chg="addSp delSp modSp add mod delAnim modAnim">
        <pc:chgData name="Clemens Janzarik" userId="76ec409f7fa9be7b" providerId="LiveId" clId="{EA93611E-8B29-4D79-81F8-86FD486AD3DA}" dt="2020-05-23T17:04:02.076" v="7223" actId="20577"/>
        <pc:sldMkLst>
          <pc:docMk/>
          <pc:sldMk cId="221195062" sldId="263"/>
        </pc:sldMkLst>
        <pc:spChg chg="add del mod">
          <ac:chgData name="Clemens Janzarik" userId="76ec409f7fa9be7b" providerId="LiveId" clId="{EA93611E-8B29-4D79-81F8-86FD486AD3DA}" dt="2020-05-23T14:26:22.503" v="3540" actId="3680"/>
          <ac:spMkLst>
            <pc:docMk/>
            <pc:sldMk cId="221195062" sldId="263"/>
            <ac:spMk id="8" creationId="{0DBAB86E-FCE2-480E-8A0F-D4ECB714F94D}"/>
          </ac:spMkLst>
        </pc:spChg>
        <pc:spChg chg="mod">
          <ac:chgData name="Clemens Janzarik" userId="76ec409f7fa9be7b" providerId="LiveId" clId="{EA93611E-8B29-4D79-81F8-86FD486AD3DA}" dt="2020-05-23T15:49:33.532" v="6019" actId="20577"/>
          <ac:spMkLst>
            <pc:docMk/>
            <pc:sldMk cId="221195062" sldId="263"/>
            <ac:spMk id="10" creationId="{E7948229-696B-4A69-91F0-D4DA6386324C}"/>
          </ac:spMkLst>
        </pc:spChg>
        <pc:spChg chg="add del mod">
          <ac:chgData name="Clemens Janzarik" userId="76ec409f7fa9be7b" providerId="LiveId" clId="{EA93611E-8B29-4D79-81F8-86FD486AD3DA}" dt="2020-05-23T15:30:43.135" v="5163" actId="478"/>
          <ac:spMkLst>
            <pc:docMk/>
            <pc:sldMk cId="221195062" sldId="263"/>
            <ac:spMk id="13" creationId="{D7918861-3070-4C6F-8C42-76A8D794BA6D}"/>
          </ac:spMkLst>
        </pc:spChg>
        <pc:spChg chg="add del mod">
          <ac:chgData name="Clemens Janzarik" userId="76ec409f7fa9be7b" providerId="LiveId" clId="{EA93611E-8B29-4D79-81F8-86FD486AD3DA}" dt="2020-05-23T15:30:48.318" v="5165" actId="478"/>
          <ac:spMkLst>
            <pc:docMk/>
            <pc:sldMk cId="221195062" sldId="263"/>
            <ac:spMk id="14" creationId="{083CA11B-5FCC-4C72-A6F1-91E28579BD63}"/>
          </ac:spMkLst>
        </pc:spChg>
        <pc:spChg chg="add del mod">
          <ac:chgData name="Clemens Janzarik" userId="76ec409f7fa9be7b" providerId="LiveId" clId="{EA93611E-8B29-4D79-81F8-86FD486AD3DA}" dt="2020-05-23T15:30:45.197" v="5164" actId="478"/>
          <ac:spMkLst>
            <pc:docMk/>
            <pc:sldMk cId="221195062" sldId="263"/>
            <ac:spMk id="15" creationId="{775CBF22-C36D-4E3F-82E5-29060D250529}"/>
          </ac:spMkLst>
        </pc:spChg>
        <pc:spChg chg="add del mod">
          <ac:chgData name="Clemens Janzarik" userId="76ec409f7fa9be7b" providerId="LiveId" clId="{EA93611E-8B29-4D79-81F8-86FD486AD3DA}" dt="2020-05-23T15:30:49.845" v="5166" actId="478"/>
          <ac:spMkLst>
            <pc:docMk/>
            <pc:sldMk cId="221195062" sldId="263"/>
            <ac:spMk id="16" creationId="{44AD5FDD-A49A-42A4-9797-19657314B576}"/>
          </ac:spMkLst>
        </pc:spChg>
        <pc:spChg chg="add del mod">
          <ac:chgData name="Clemens Janzarik" userId="76ec409f7fa9be7b" providerId="LiveId" clId="{EA93611E-8B29-4D79-81F8-86FD486AD3DA}" dt="2020-05-23T15:30:50.797" v="5167" actId="478"/>
          <ac:spMkLst>
            <pc:docMk/>
            <pc:sldMk cId="221195062" sldId="263"/>
            <ac:spMk id="17" creationId="{74DD487E-E60E-4C65-9933-C4017BF4D558}"/>
          </ac:spMkLst>
        </pc:spChg>
        <pc:spChg chg="add del">
          <ac:chgData name="Clemens Janzarik" userId="76ec409f7fa9be7b" providerId="LiveId" clId="{EA93611E-8B29-4D79-81F8-86FD486AD3DA}" dt="2020-05-23T15:31:29.820" v="5170" actId="478"/>
          <ac:spMkLst>
            <pc:docMk/>
            <pc:sldMk cId="221195062" sldId="263"/>
            <ac:spMk id="18" creationId="{533B4160-A5E8-416A-BA4F-78F8DE4AC864}"/>
          </ac:spMkLst>
        </pc:spChg>
        <pc:spChg chg="add mod">
          <ac:chgData name="Clemens Janzarik" userId="76ec409f7fa9be7b" providerId="LiveId" clId="{EA93611E-8B29-4D79-81F8-86FD486AD3DA}" dt="2020-05-23T17:04:02.076" v="7223" actId="20577"/>
          <ac:spMkLst>
            <pc:docMk/>
            <pc:sldMk cId="221195062" sldId="263"/>
            <ac:spMk id="19" creationId="{1A9E6664-0DB8-4AC5-ACC6-0A9877056202}"/>
          </ac:spMkLst>
        </pc:spChg>
        <pc:spChg chg="add del mod">
          <ac:chgData name="Clemens Janzarik" userId="76ec409f7fa9be7b" providerId="LiveId" clId="{EA93611E-8B29-4D79-81F8-86FD486AD3DA}" dt="2020-05-23T15:32:30.277" v="5197" actId="478"/>
          <ac:spMkLst>
            <pc:docMk/>
            <pc:sldMk cId="221195062" sldId="263"/>
            <ac:spMk id="20" creationId="{76A14875-3FC2-452D-9DDB-02C51069ED99}"/>
          </ac:spMkLst>
        </pc:spChg>
        <pc:spChg chg="add del mod">
          <ac:chgData name="Clemens Janzarik" userId="76ec409f7fa9be7b" providerId="LiveId" clId="{EA93611E-8B29-4D79-81F8-86FD486AD3DA}" dt="2020-05-23T15:32:28.917" v="5196" actId="478"/>
          <ac:spMkLst>
            <pc:docMk/>
            <pc:sldMk cId="221195062" sldId="263"/>
            <ac:spMk id="21" creationId="{88C4D06A-8DDA-4079-9CD5-509630382DC8}"/>
          </ac:spMkLst>
        </pc:spChg>
        <pc:spChg chg="add del mod">
          <ac:chgData name="Clemens Janzarik" userId="76ec409f7fa9be7b" providerId="LiveId" clId="{EA93611E-8B29-4D79-81F8-86FD486AD3DA}" dt="2020-05-23T15:40:12.068" v="5471" actId="478"/>
          <ac:spMkLst>
            <pc:docMk/>
            <pc:sldMk cId="221195062" sldId="263"/>
            <ac:spMk id="22" creationId="{934F6373-403F-49E0-A9D7-EE7BCBFA3E20}"/>
          </ac:spMkLst>
        </pc:spChg>
        <pc:spChg chg="add mod topLvl">
          <ac:chgData name="Clemens Janzarik" userId="76ec409f7fa9be7b" providerId="LiveId" clId="{EA93611E-8B29-4D79-81F8-86FD486AD3DA}" dt="2020-05-23T16:52:13.149" v="6595" actId="165"/>
          <ac:spMkLst>
            <pc:docMk/>
            <pc:sldMk cId="221195062" sldId="263"/>
            <ac:spMk id="23" creationId="{DCF9147D-5F68-402F-B518-54534D399116}"/>
          </ac:spMkLst>
        </pc:spChg>
        <pc:spChg chg="add del mod">
          <ac:chgData name="Clemens Janzarik" userId="76ec409f7fa9be7b" providerId="LiveId" clId="{EA93611E-8B29-4D79-81F8-86FD486AD3DA}" dt="2020-05-23T15:41:52.300" v="5535" actId="478"/>
          <ac:spMkLst>
            <pc:docMk/>
            <pc:sldMk cId="221195062" sldId="263"/>
            <ac:spMk id="25" creationId="{B0638145-F342-4B73-8EDE-22FBD81D918A}"/>
          </ac:spMkLst>
        </pc:spChg>
        <pc:grpChg chg="add del mod">
          <ac:chgData name="Clemens Janzarik" userId="76ec409f7fa9be7b" providerId="LiveId" clId="{EA93611E-8B29-4D79-81F8-86FD486AD3DA}" dt="2020-05-23T16:52:13.149" v="6595" actId="165"/>
          <ac:grpSpMkLst>
            <pc:docMk/>
            <pc:sldMk cId="221195062" sldId="263"/>
            <ac:grpSpMk id="26" creationId="{5715F74B-F510-45D6-A642-EC3194B6E314}"/>
          </ac:grpSpMkLst>
        </pc:grpChg>
        <pc:graphicFrameChg chg="del mod">
          <ac:chgData name="Clemens Janzarik" userId="76ec409f7fa9be7b" providerId="LiveId" clId="{EA93611E-8B29-4D79-81F8-86FD486AD3DA}" dt="2020-05-23T14:26:02.533" v="3539" actId="478"/>
          <ac:graphicFrameMkLst>
            <pc:docMk/>
            <pc:sldMk cId="221195062" sldId="263"/>
            <ac:graphicFrameMk id="7" creationId="{906FAFB8-F48C-41A4-AD61-6D7223FBC9F2}"/>
          </ac:graphicFrameMkLst>
        </pc:graphicFrameChg>
        <pc:graphicFrameChg chg="add del mod ord modGraphic">
          <ac:chgData name="Clemens Janzarik" userId="76ec409f7fa9be7b" providerId="LiveId" clId="{EA93611E-8B29-4D79-81F8-86FD486AD3DA}" dt="2020-05-23T15:41:44.056" v="5534" actId="478"/>
          <ac:graphicFrameMkLst>
            <pc:docMk/>
            <pc:sldMk cId="221195062" sldId="263"/>
            <ac:graphicFrameMk id="9" creationId="{7116D216-1A96-4901-A589-0020809A8FE2}"/>
          </ac:graphicFrameMkLst>
        </pc:graphicFrameChg>
        <pc:graphicFrameChg chg="add mod topLvl modGraphic">
          <ac:chgData name="Clemens Janzarik" userId="76ec409f7fa9be7b" providerId="LiveId" clId="{EA93611E-8B29-4D79-81F8-86FD486AD3DA}" dt="2020-05-23T16:57:19.578" v="6982" actId="20577"/>
          <ac:graphicFrameMkLst>
            <pc:docMk/>
            <pc:sldMk cId="221195062" sldId="263"/>
            <ac:graphicFrameMk id="12" creationId="{B9A8E9BD-FE1E-4D51-9C72-FBF9AD46E81B}"/>
          </ac:graphicFrameMkLst>
        </pc:graphicFrameChg>
      </pc:sldChg>
      <pc:sldChg chg="addSp delSp modSp add mod">
        <pc:chgData name="Clemens Janzarik" userId="76ec409f7fa9be7b" providerId="LiveId" clId="{EA93611E-8B29-4D79-81F8-86FD486AD3DA}" dt="2020-05-23T15:28:37.746" v="5162" actId="20577"/>
        <pc:sldMkLst>
          <pc:docMk/>
          <pc:sldMk cId="3035088663" sldId="264"/>
        </pc:sldMkLst>
        <pc:spChg chg="add mod">
          <ac:chgData name="Clemens Janzarik" userId="76ec409f7fa9be7b" providerId="LiveId" clId="{EA93611E-8B29-4D79-81F8-86FD486AD3DA}" dt="2020-05-23T14:16:41.146" v="3228" actId="164"/>
          <ac:spMkLst>
            <pc:docMk/>
            <pc:sldMk cId="3035088663" sldId="264"/>
            <ac:spMk id="7" creationId="{EFD91C01-E89D-47F3-BBA9-DBA2C8F352C5}"/>
          </ac:spMkLst>
        </pc:spChg>
        <pc:spChg chg="mod">
          <ac:chgData name="Clemens Janzarik" userId="76ec409f7fa9be7b" providerId="LiveId" clId="{EA93611E-8B29-4D79-81F8-86FD486AD3DA}" dt="2020-05-23T15:28:37.746" v="5162" actId="20577"/>
          <ac:spMkLst>
            <pc:docMk/>
            <pc:sldMk cId="3035088663" sldId="264"/>
            <ac:spMk id="10" creationId="{E7948229-696B-4A69-91F0-D4DA6386324C}"/>
          </ac:spMkLst>
        </pc:spChg>
        <pc:grpChg chg="add mod">
          <ac:chgData name="Clemens Janzarik" userId="76ec409f7fa9be7b" providerId="LiveId" clId="{EA93611E-8B29-4D79-81F8-86FD486AD3DA}" dt="2020-05-23T15:08:37.407" v="4609" actId="1076"/>
          <ac:grpSpMkLst>
            <pc:docMk/>
            <pc:sldMk cId="3035088663" sldId="264"/>
            <ac:grpSpMk id="8" creationId="{CD76448B-4570-4DB1-BE54-252AAE3B62C4}"/>
          </ac:grpSpMkLst>
        </pc:grpChg>
        <pc:picChg chg="add mod modCrop">
          <ac:chgData name="Clemens Janzarik" userId="76ec409f7fa9be7b" providerId="LiveId" clId="{EA93611E-8B29-4D79-81F8-86FD486AD3DA}" dt="2020-05-23T14:16:41.146" v="3228" actId="164"/>
          <ac:picMkLst>
            <pc:docMk/>
            <pc:sldMk cId="3035088663" sldId="264"/>
            <ac:picMk id="3" creationId="{4374B934-FC58-455F-AFCD-176E0078B475}"/>
          </ac:picMkLst>
        </pc:picChg>
        <pc:picChg chg="del">
          <ac:chgData name="Clemens Janzarik" userId="76ec409f7fa9be7b" providerId="LiveId" clId="{EA93611E-8B29-4D79-81F8-86FD486AD3DA}" dt="2020-05-23T10:15:42.632" v="1178" actId="478"/>
          <ac:picMkLst>
            <pc:docMk/>
            <pc:sldMk cId="3035088663" sldId="264"/>
            <ac:picMk id="12" creationId="{3D78641A-BB61-48D0-B586-678DDDB3E58C}"/>
          </ac:picMkLst>
        </pc:picChg>
      </pc:sldChg>
      <pc:sldChg chg="add del">
        <pc:chgData name="Clemens Janzarik" userId="76ec409f7fa9be7b" providerId="LiveId" clId="{EA93611E-8B29-4D79-81F8-86FD486AD3DA}" dt="2020-05-23T14:22:04.078" v="3438" actId="47"/>
        <pc:sldMkLst>
          <pc:docMk/>
          <pc:sldMk cId="2524514963" sldId="265"/>
        </pc:sldMkLst>
      </pc:sldChg>
      <pc:sldChg chg="addSp delSp modSp add mod ord modTransition">
        <pc:chgData name="Clemens Janzarik" userId="76ec409f7fa9be7b" providerId="LiveId" clId="{EA93611E-8B29-4D79-81F8-86FD486AD3DA}" dt="2020-05-24T10:41:46.143" v="7236"/>
        <pc:sldMkLst>
          <pc:docMk/>
          <pc:sldMk cId="221988804" sldId="266"/>
        </pc:sldMkLst>
        <pc:spChg chg="del">
          <ac:chgData name="Clemens Janzarik" userId="76ec409f7fa9be7b" providerId="LiveId" clId="{EA93611E-8B29-4D79-81F8-86FD486AD3DA}" dt="2020-05-23T14:08:31.062" v="3171" actId="478"/>
          <ac:spMkLst>
            <pc:docMk/>
            <pc:sldMk cId="221988804" sldId="266"/>
            <ac:spMk id="7" creationId="{EFD91C01-E89D-47F3-BBA9-DBA2C8F352C5}"/>
          </ac:spMkLst>
        </pc:spChg>
        <pc:spChg chg="add del mod">
          <ac:chgData name="Clemens Janzarik" userId="76ec409f7fa9be7b" providerId="LiveId" clId="{EA93611E-8B29-4D79-81F8-86FD486AD3DA}" dt="2020-05-23T14:20:13.158" v="3343" actId="478"/>
          <ac:spMkLst>
            <pc:docMk/>
            <pc:sldMk cId="221988804" sldId="266"/>
            <ac:spMk id="8" creationId="{F185601A-1F5C-4741-9550-BE07D07662FB}"/>
          </ac:spMkLst>
        </pc:spChg>
        <pc:spChg chg="mod">
          <ac:chgData name="Clemens Janzarik" userId="76ec409f7fa9be7b" providerId="LiveId" clId="{EA93611E-8B29-4D79-81F8-86FD486AD3DA}" dt="2020-05-23T15:06:21.261" v="4603" actId="20577"/>
          <ac:spMkLst>
            <pc:docMk/>
            <pc:sldMk cId="221988804" sldId="266"/>
            <ac:spMk id="10" creationId="{E7948229-696B-4A69-91F0-D4DA6386324C}"/>
          </ac:spMkLst>
        </pc:spChg>
        <pc:picChg chg="del">
          <ac:chgData name="Clemens Janzarik" userId="76ec409f7fa9be7b" providerId="LiveId" clId="{EA93611E-8B29-4D79-81F8-86FD486AD3DA}" dt="2020-05-23T14:08:28.133" v="3170" actId="478"/>
          <ac:picMkLst>
            <pc:docMk/>
            <pc:sldMk cId="221988804" sldId="266"/>
            <ac:picMk id="3" creationId="{4374B934-FC58-455F-AFCD-176E0078B475}"/>
          </ac:picMkLst>
        </pc:picChg>
        <pc:picChg chg="add del mod">
          <ac:chgData name="Clemens Janzarik" userId="76ec409f7fa9be7b" providerId="LiveId" clId="{EA93611E-8B29-4D79-81F8-86FD486AD3DA}" dt="2020-05-23T14:55:58.477" v="4368" actId="478"/>
          <ac:picMkLst>
            <pc:docMk/>
            <pc:sldMk cId="221988804" sldId="266"/>
            <ac:picMk id="9" creationId="{9B063767-10EC-479D-A296-4A57D5EFA4D7}"/>
          </ac:picMkLst>
        </pc:picChg>
        <pc:picChg chg="add mod">
          <ac:chgData name="Clemens Janzarik" userId="76ec409f7fa9be7b" providerId="LiveId" clId="{EA93611E-8B29-4D79-81F8-86FD486AD3DA}" dt="2020-05-23T14:55:59.145" v="4369"/>
          <ac:picMkLst>
            <pc:docMk/>
            <pc:sldMk cId="221988804" sldId="266"/>
            <ac:picMk id="11" creationId="{C8965C0B-D66F-4EF4-9D7F-6D59D3A264C0}"/>
          </ac:picMkLst>
        </pc:picChg>
      </pc:sldChg>
      <pc:sldChg chg="addSp delSp modSp add mod">
        <pc:chgData name="Clemens Janzarik" userId="76ec409f7fa9be7b" providerId="LiveId" clId="{EA93611E-8B29-4D79-81F8-86FD486AD3DA}" dt="2020-05-23T16:19:18.156" v="6441" actId="20577"/>
        <pc:sldMkLst>
          <pc:docMk/>
          <pc:sldMk cId="1324104631" sldId="267"/>
        </pc:sldMkLst>
        <pc:spChg chg="add del mod">
          <ac:chgData name="Clemens Janzarik" userId="76ec409f7fa9be7b" providerId="LiveId" clId="{EA93611E-8B29-4D79-81F8-86FD486AD3DA}" dt="2020-05-23T15:56:53.524" v="6042" actId="478"/>
          <ac:spMkLst>
            <pc:docMk/>
            <pc:sldMk cId="1324104631" sldId="267"/>
            <ac:spMk id="7" creationId="{05646825-79D6-4407-BF5B-1639AF6C3664}"/>
          </ac:spMkLst>
        </pc:spChg>
        <pc:spChg chg="mod">
          <ac:chgData name="Clemens Janzarik" userId="76ec409f7fa9be7b" providerId="LiveId" clId="{EA93611E-8B29-4D79-81F8-86FD486AD3DA}" dt="2020-05-23T16:19:18.156" v="6441" actId="20577"/>
          <ac:spMkLst>
            <pc:docMk/>
            <pc:sldMk cId="1324104631" sldId="267"/>
            <ac:spMk id="10" creationId="{E7948229-696B-4A69-91F0-D4DA6386324C}"/>
          </ac:spMkLst>
        </pc:spChg>
        <pc:spChg chg="add mod">
          <ac:chgData name="Clemens Janzarik" userId="76ec409f7fa9be7b" providerId="LiveId" clId="{EA93611E-8B29-4D79-81F8-86FD486AD3DA}" dt="2020-05-23T16:15:32.124" v="6208" actId="164"/>
          <ac:spMkLst>
            <pc:docMk/>
            <pc:sldMk cId="1324104631" sldId="267"/>
            <ac:spMk id="13" creationId="{3F10A2B2-0710-49C8-8BAE-3A18F82825D4}"/>
          </ac:spMkLst>
        </pc:spChg>
        <pc:spChg chg="add mod">
          <ac:chgData name="Clemens Janzarik" userId="76ec409f7fa9be7b" providerId="LiveId" clId="{EA93611E-8B29-4D79-81F8-86FD486AD3DA}" dt="2020-05-23T16:15:32.124" v="6208" actId="164"/>
          <ac:spMkLst>
            <pc:docMk/>
            <pc:sldMk cId="1324104631" sldId="267"/>
            <ac:spMk id="14" creationId="{6C7CE94D-1A27-46D0-BB74-92721AD1415C}"/>
          </ac:spMkLst>
        </pc:spChg>
        <pc:spChg chg="add mod">
          <ac:chgData name="Clemens Janzarik" userId="76ec409f7fa9be7b" providerId="LiveId" clId="{EA93611E-8B29-4D79-81F8-86FD486AD3DA}" dt="2020-05-23T16:15:32.124" v="6208" actId="164"/>
          <ac:spMkLst>
            <pc:docMk/>
            <pc:sldMk cId="1324104631" sldId="267"/>
            <ac:spMk id="18" creationId="{1F28FE8E-ED06-424B-9ACD-F08D8999CC9A}"/>
          </ac:spMkLst>
        </pc:spChg>
        <pc:spChg chg="add mod">
          <ac:chgData name="Clemens Janzarik" userId="76ec409f7fa9be7b" providerId="LiveId" clId="{EA93611E-8B29-4D79-81F8-86FD486AD3DA}" dt="2020-05-23T16:15:32.124" v="6208" actId="164"/>
          <ac:spMkLst>
            <pc:docMk/>
            <pc:sldMk cId="1324104631" sldId="267"/>
            <ac:spMk id="21" creationId="{13B7BAAB-AF77-413E-8F36-8EFCC4914C59}"/>
          </ac:spMkLst>
        </pc:spChg>
        <pc:spChg chg="add mod">
          <ac:chgData name="Clemens Janzarik" userId="76ec409f7fa9be7b" providerId="LiveId" clId="{EA93611E-8B29-4D79-81F8-86FD486AD3DA}" dt="2020-05-23T16:15:32.124" v="6208" actId="164"/>
          <ac:spMkLst>
            <pc:docMk/>
            <pc:sldMk cId="1324104631" sldId="267"/>
            <ac:spMk id="22" creationId="{93E3E4C5-8A91-4C4E-B2B1-2523D157C5D3}"/>
          </ac:spMkLst>
        </pc:spChg>
        <pc:spChg chg="add del mod">
          <ac:chgData name="Clemens Janzarik" userId="76ec409f7fa9be7b" providerId="LiveId" clId="{EA93611E-8B29-4D79-81F8-86FD486AD3DA}" dt="2020-05-23T16:15:56.620" v="6211" actId="478"/>
          <ac:spMkLst>
            <pc:docMk/>
            <pc:sldMk cId="1324104631" sldId="267"/>
            <ac:spMk id="25" creationId="{69D6C288-E415-4D7E-BDD5-068386A67DDE}"/>
          </ac:spMkLst>
        </pc:spChg>
        <pc:spChg chg="add del mod">
          <ac:chgData name="Clemens Janzarik" userId="76ec409f7fa9be7b" providerId="LiveId" clId="{EA93611E-8B29-4D79-81F8-86FD486AD3DA}" dt="2020-05-23T16:16:14.591" v="6213" actId="478"/>
          <ac:spMkLst>
            <pc:docMk/>
            <pc:sldMk cId="1324104631" sldId="267"/>
            <ac:spMk id="26" creationId="{CCE2B966-FF49-4CD2-A63D-2306C38F9349}"/>
          </ac:spMkLst>
        </pc:spChg>
        <pc:spChg chg="add del mod">
          <ac:chgData name="Clemens Janzarik" userId="76ec409f7fa9be7b" providerId="LiveId" clId="{EA93611E-8B29-4D79-81F8-86FD486AD3DA}" dt="2020-05-23T16:16:17.268" v="6214" actId="478"/>
          <ac:spMkLst>
            <pc:docMk/>
            <pc:sldMk cId="1324104631" sldId="267"/>
            <ac:spMk id="28" creationId="{B2725445-75B3-4889-A2E5-10485293E1F7}"/>
          </ac:spMkLst>
        </pc:spChg>
        <pc:grpChg chg="add mod">
          <ac:chgData name="Clemens Janzarik" userId="76ec409f7fa9be7b" providerId="LiveId" clId="{EA93611E-8B29-4D79-81F8-86FD486AD3DA}" dt="2020-05-23T16:15:39.671" v="6209" actId="1076"/>
          <ac:grpSpMkLst>
            <pc:docMk/>
            <pc:sldMk cId="1324104631" sldId="267"/>
            <ac:grpSpMk id="24" creationId="{DFED0956-279A-4019-84AC-F76B06F464D3}"/>
          </ac:grpSpMkLst>
        </pc:grpChg>
        <pc:graphicFrameChg chg="del mod">
          <ac:chgData name="Clemens Janzarik" userId="76ec409f7fa9be7b" providerId="LiveId" clId="{EA93611E-8B29-4D79-81F8-86FD486AD3DA}" dt="2020-05-23T15:56:50.503" v="6041" actId="478"/>
          <ac:graphicFrameMkLst>
            <pc:docMk/>
            <pc:sldMk cId="1324104631" sldId="267"/>
            <ac:graphicFrameMk id="9" creationId="{7116D216-1A96-4901-A589-0020809A8FE2}"/>
          </ac:graphicFrameMkLst>
        </pc:graphicFrameChg>
        <pc:graphicFrameChg chg="del">
          <ac:chgData name="Clemens Janzarik" userId="76ec409f7fa9be7b" providerId="LiveId" clId="{EA93611E-8B29-4D79-81F8-86FD486AD3DA}" dt="2020-05-23T15:55:15.597" v="6038" actId="478"/>
          <ac:graphicFrameMkLst>
            <pc:docMk/>
            <pc:sldMk cId="1324104631" sldId="267"/>
            <ac:graphicFrameMk id="12" creationId="{B9A8E9BD-FE1E-4D51-9C72-FBF9AD46E81B}"/>
          </ac:graphicFrameMkLst>
        </pc:graphicFrameChg>
        <pc:picChg chg="add mod modCrop">
          <ac:chgData name="Clemens Janzarik" userId="76ec409f7fa9be7b" providerId="LiveId" clId="{EA93611E-8B29-4D79-81F8-86FD486AD3DA}" dt="2020-05-23T16:15:32.124" v="6208" actId="164"/>
          <ac:picMkLst>
            <pc:docMk/>
            <pc:sldMk cId="1324104631" sldId="267"/>
            <ac:picMk id="11" creationId="{DC830A11-8144-43A2-9D24-226559A17C12}"/>
          </ac:picMkLst>
        </pc:picChg>
        <pc:cxnChg chg="add mod">
          <ac:chgData name="Clemens Janzarik" userId="76ec409f7fa9be7b" providerId="LiveId" clId="{EA93611E-8B29-4D79-81F8-86FD486AD3DA}" dt="2020-05-23T16:15:32.124" v="6208" actId="164"/>
          <ac:cxnSpMkLst>
            <pc:docMk/>
            <pc:sldMk cId="1324104631" sldId="267"/>
            <ac:cxnSpMk id="16" creationId="{47AE936D-2CF1-44C5-8AE9-777539F41A31}"/>
          </ac:cxnSpMkLst>
        </pc:cxnChg>
        <pc:cxnChg chg="add mod">
          <ac:chgData name="Clemens Janzarik" userId="76ec409f7fa9be7b" providerId="LiveId" clId="{EA93611E-8B29-4D79-81F8-86FD486AD3DA}" dt="2020-05-23T16:15:32.124" v="6208" actId="164"/>
          <ac:cxnSpMkLst>
            <pc:docMk/>
            <pc:sldMk cId="1324104631" sldId="267"/>
            <ac:cxnSpMk id="23" creationId="{05948301-C13E-4F61-B560-CD162A19A83F}"/>
          </ac:cxnSpMkLst>
        </pc:cxnChg>
      </pc:sldChg>
      <pc:sldChg chg="addSp delSp modSp add mod modAnim">
        <pc:chgData name="Clemens Janzarik" userId="76ec409f7fa9be7b" providerId="LiveId" clId="{EA93611E-8B29-4D79-81F8-86FD486AD3DA}" dt="2020-05-23T17:01:41.916" v="7074" actId="20577"/>
        <pc:sldMkLst>
          <pc:docMk/>
          <pc:sldMk cId="847945265" sldId="268"/>
        </pc:sldMkLst>
        <pc:spChg chg="add del mod">
          <ac:chgData name="Clemens Janzarik" userId="76ec409f7fa9be7b" providerId="LiveId" clId="{EA93611E-8B29-4D79-81F8-86FD486AD3DA}" dt="2020-05-23T16:52:20.460" v="6597"/>
          <ac:spMkLst>
            <pc:docMk/>
            <pc:sldMk cId="847945265" sldId="268"/>
            <ac:spMk id="11" creationId="{8171CEEB-B4B1-4242-A551-E01F77078A8B}"/>
          </ac:spMkLst>
        </pc:spChg>
        <pc:spChg chg="add mod">
          <ac:chgData name="Clemens Janzarik" userId="76ec409f7fa9be7b" providerId="LiveId" clId="{EA93611E-8B29-4D79-81F8-86FD486AD3DA}" dt="2020-05-23T16:52:26.616" v="6598"/>
          <ac:spMkLst>
            <pc:docMk/>
            <pc:sldMk cId="847945265" sldId="268"/>
            <ac:spMk id="12" creationId="{EAB8D56F-251D-4E4F-A55C-96F954279A7E}"/>
          </ac:spMkLst>
        </pc:spChg>
        <pc:spChg chg="add mod">
          <ac:chgData name="Clemens Janzarik" userId="76ec409f7fa9be7b" providerId="LiveId" clId="{EA93611E-8B29-4D79-81F8-86FD486AD3DA}" dt="2020-05-23T16:53:47.604" v="6648" actId="20577"/>
          <ac:spMkLst>
            <pc:docMk/>
            <pc:sldMk cId="847945265" sldId="268"/>
            <ac:spMk id="13" creationId="{95480BD1-E979-401B-AB97-2C1B644D9911}"/>
          </ac:spMkLst>
        </pc:spChg>
        <pc:graphicFrameChg chg="add del mod">
          <ac:chgData name="Clemens Janzarik" userId="76ec409f7fa9be7b" providerId="LiveId" clId="{EA93611E-8B29-4D79-81F8-86FD486AD3DA}" dt="2020-05-23T16:52:20.460" v="6597"/>
          <ac:graphicFrameMkLst>
            <pc:docMk/>
            <pc:sldMk cId="847945265" sldId="268"/>
            <ac:graphicFrameMk id="8" creationId="{73EB8790-0E68-4706-A334-9D9824B6840F}"/>
          </ac:graphicFrameMkLst>
        </pc:graphicFrameChg>
        <pc:graphicFrameChg chg="mod modGraphic">
          <ac:chgData name="Clemens Janzarik" userId="76ec409f7fa9be7b" providerId="LiveId" clId="{EA93611E-8B29-4D79-81F8-86FD486AD3DA}" dt="2020-05-23T17:01:41.916" v="7074" actId="20577"/>
          <ac:graphicFrameMkLst>
            <pc:docMk/>
            <pc:sldMk cId="847945265" sldId="268"/>
            <ac:graphicFrameMk id="9" creationId="{7116D216-1A96-4901-A589-0020809A8FE2}"/>
          </ac:graphicFrameMkLst>
        </pc:graphicFrameChg>
      </pc:sldChg>
      <pc:sldChg chg="addSp delSp modSp add mod">
        <pc:chgData name="Clemens Janzarik" userId="76ec409f7fa9be7b" providerId="LiveId" clId="{EA93611E-8B29-4D79-81F8-86FD486AD3DA}" dt="2020-05-23T16:51:41.122" v="6594" actId="14100"/>
        <pc:sldMkLst>
          <pc:docMk/>
          <pc:sldMk cId="2969653497" sldId="269"/>
        </pc:sldMkLst>
        <pc:spChg chg="add mod">
          <ac:chgData name="Clemens Janzarik" userId="76ec409f7fa9be7b" providerId="LiveId" clId="{EA93611E-8B29-4D79-81F8-86FD486AD3DA}" dt="2020-05-23T16:51:15.556" v="6591" actId="164"/>
          <ac:spMkLst>
            <pc:docMk/>
            <pc:sldMk cId="2969653497" sldId="269"/>
            <ac:spMk id="3" creationId="{DB6B8061-AA33-4F57-A692-AAB06F4CB01F}"/>
          </ac:spMkLst>
        </pc:spChg>
        <pc:spChg chg="mod">
          <ac:chgData name="Clemens Janzarik" userId="76ec409f7fa9be7b" providerId="LiveId" clId="{EA93611E-8B29-4D79-81F8-86FD486AD3DA}" dt="2020-05-23T16:15:10.453" v="6200" actId="20577"/>
          <ac:spMkLst>
            <pc:docMk/>
            <pc:sldMk cId="2969653497" sldId="269"/>
            <ac:spMk id="10" creationId="{E7948229-696B-4A69-91F0-D4DA6386324C}"/>
          </ac:spMkLst>
        </pc:spChg>
        <pc:spChg chg="add mod">
          <ac:chgData name="Clemens Janzarik" userId="76ec409f7fa9be7b" providerId="LiveId" clId="{EA93611E-8B29-4D79-81F8-86FD486AD3DA}" dt="2020-05-23T16:40:51.773" v="6526" actId="164"/>
          <ac:spMkLst>
            <pc:docMk/>
            <pc:sldMk cId="2969653497" sldId="269"/>
            <ac:spMk id="12" creationId="{EBFC939F-9B92-435C-B094-4AB3DDA82387}"/>
          </ac:spMkLst>
        </pc:spChg>
        <pc:spChg chg="del">
          <ac:chgData name="Clemens Janzarik" userId="76ec409f7fa9be7b" providerId="LiveId" clId="{EA93611E-8B29-4D79-81F8-86FD486AD3DA}" dt="2020-05-23T16:15:16.847" v="6202" actId="478"/>
          <ac:spMkLst>
            <pc:docMk/>
            <pc:sldMk cId="2969653497" sldId="269"/>
            <ac:spMk id="13" creationId="{3F10A2B2-0710-49C8-8BAE-3A18F82825D4}"/>
          </ac:spMkLst>
        </pc:spChg>
        <pc:spChg chg="del">
          <ac:chgData name="Clemens Janzarik" userId="76ec409f7fa9be7b" providerId="LiveId" clId="{EA93611E-8B29-4D79-81F8-86FD486AD3DA}" dt="2020-05-23T16:15:17.668" v="6203" actId="478"/>
          <ac:spMkLst>
            <pc:docMk/>
            <pc:sldMk cId="2969653497" sldId="269"/>
            <ac:spMk id="14" creationId="{6C7CE94D-1A27-46D0-BB74-92721AD1415C}"/>
          </ac:spMkLst>
        </pc:spChg>
        <pc:spChg chg="add mod">
          <ac:chgData name="Clemens Janzarik" userId="76ec409f7fa9be7b" providerId="LiveId" clId="{EA93611E-8B29-4D79-81F8-86FD486AD3DA}" dt="2020-05-23T16:51:15.556" v="6591" actId="164"/>
          <ac:spMkLst>
            <pc:docMk/>
            <pc:sldMk cId="2969653497" sldId="269"/>
            <ac:spMk id="17" creationId="{C3A7E99D-74AA-4009-98CB-B0C5ED3DD289}"/>
          </ac:spMkLst>
        </pc:spChg>
        <pc:spChg chg="del">
          <ac:chgData name="Clemens Janzarik" userId="76ec409f7fa9be7b" providerId="LiveId" clId="{EA93611E-8B29-4D79-81F8-86FD486AD3DA}" dt="2020-05-23T16:15:19.580" v="6205" actId="478"/>
          <ac:spMkLst>
            <pc:docMk/>
            <pc:sldMk cId="2969653497" sldId="269"/>
            <ac:spMk id="18" creationId="{1F28FE8E-ED06-424B-9ACD-F08D8999CC9A}"/>
          </ac:spMkLst>
        </pc:spChg>
        <pc:spChg chg="add del mod">
          <ac:chgData name="Clemens Janzarik" userId="76ec409f7fa9be7b" providerId="LiveId" clId="{EA93611E-8B29-4D79-81F8-86FD486AD3DA}" dt="2020-05-23T16:37:33.186" v="6497"/>
          <ac:spMkLst>
            <pc:docMk/>
            <pc:sldMk cId="2969653497" sldId="269"/>
            <ac:spMk id="19" creationId="{19ADF0C8-F4C7-4997-A53E-69DD8A5CD143}"/>
          </ac:spMkLst>
        </pc:spChg>
        <pc:spChg chg="del">
          <ac:chgData name="Clemens Janzarik" userId="76ec409f7fa9be7b" providerId="LiveId" clId="{EA93611E-8B29-4D79-81F8-86FD486AD3DA}" dt="2020-05-23T16:15:22.400" v="6207" actId="478"/>
          <ac:spMkLst>
            <pc:docMk/>
            <pc:sldMk cId="2969653497" sldId="269"/>
            <ac:spMk id="21" creationId="{13B7BAAB-AF77-413E-8F36-8EFCC4914C59}"/>
          </ac:spMkLst>
        </pc:spChg>
        <pc:spChg chg="del">
          <ac:chgData name="Clemens Janzarik" userId="76ec409f7fa9be7b" providerId="LiveId" clId="{EA93611E-8B29-4D79-81F8-86FD486AD3DA}" dt="2020-05-23T16:15:15.428" v="6201" actId="478"/>
          <ac:spMkLst>
            <pc:docMk/>
            <pc:sldMk cId="2969653497" sldId="269"/>
            <ac:spMk id="22" creationId="{93E3E4C5-8A91-4C4E-B2B1-2523D157C5D3}"/>
          </ac:spMkLst>
        </pc:spChg>
        <pc:spChg chg="add del mod">
          <ac:chgData name="Clemens Janzarik" userId="76ec409f7fa9be7b" providerId="LiveId" clId="{EA93611E-8B29-4D79-81F8-86FD486AD3DA}" dt="2020-05-23T16:36:53.347" v="6492"/>
          <ac:spMkLst>
            <pc:docMk/>
            <pc:sldMk cId="2969653497" sldId="269"/>
            <ac:spMk id="24" creationId="{0A228ED3-E5BA-4518-AF29-39468675A48C}"/>
          </ac:spMkLst>
        </pc:spChg>
        <pc:spChg chg="mod">
          <ac:chgData name="Clemens Janzarik" userId="76ec409f7fa9be7b" providerId="LiveId" clId="{EA93611E-8B29-4D79-81F8-86FD486AD3DA}" dt="2020-05-23T16:36:50.284" v="6490"/>
          <ac:spMkLst>
            <pc:docMk/>
            <pc:sldMk cId="2969653497" sldId="269"/>
            <ac:spMk id="25" creationId="{FF3AF411-28FE-4395-8D18-B5F967FC2ED3}"/>
          </ac:spMkLst>
        </pc:spChg>
        <pc:spChg chg="add mod">
          <ac:chgData name="Clemens Janzarik" userId="76ec409f7fa9be7b" providerId="LiveId" clId="{EA93611E-8B29-4D79-81F8-86FD486AD3DA}" dt="2020-05-23T16:38:25.910" v="6515" actId="164"/>
          <ac:spMkLst>
            <pc:docMk/>
            <pc:sldMk cId="2969653497" sldId="269"/>
            <ac:spMk id="26" creationId="{8A3CFDD5-60DD-4204-AC8D-7D4BAE880FA9}"/>
          </ac:spMkLst>
        </pc:spChg>
        <pc:spChg chg="mod">
          <ac:chgData name="Clemens Janzarik" userId="76ec409f7fa9be7b" providerId="LiveId" clId="{EA93611E-8B29-4D79-81F8-86FD486AD3DA}" dt="2020-05-23T16:37:21.341" v="6496"/>
          <ac:spMkLst>
            <pc:docMk/>
            <pc:sldMk cId="2969653497" sldId="269"/>
            <ac:spMk id="27" creationId="{7BDBA1B6-3BC2-41DD-84E6-9B3AD318D5D0}"/>
          </ac:spMkLst>
        </pc:spChg>
        <pc:spChg chg="add mod">
          <ac:chgData name="Clemens Janzarik" userId="76ec409f7fa9be7b" providerId="LiveId" clId="{EA93611E-8B29-4D79-81F8-86FD486AD3DA}" dt="2020-05-23T16:40:51.773" v="6526" actId="164"/>
          <ac:spMkLst>
            <pc:docMk/>
            <pc:sldMk cId="2969653497" sldId="269"/>
            <ac:spMk id="29" creationId="{9AB1F720-C761-4E08-8022-421F3A4095E8}"/>
          </ac:spMkLst>
        </pc:spChg>
        <pc:spChg chg="del mod topLvl">
          <ac:chgData name="Clemens Janzarik" userId="76ec409f7fa9be7b" providerId="LiveId" clId="{EA93611E-8B29-4D79-81F8-86FD486AD3DA}" dt="2020-05-23T16:48:38.283" v="6568" actId="478"/>
          <ac:spMkLst>
            <pc:docMk/>
            <pc:sldMk cId="2969653497" sldId="269"/>
            <ac:spMk id="35" creationId="{49C45749-5BA6-4BD4-8334-9C2456551F8E}"/>
          </ac:spMkLst>
        </pc:spChg>
        <pc:spChg chg="mod topLvl">
          <ac:chgData name="Clemens Janzarik" userId="76ec409f7fa9be7b" providerId="LiveId" clId="{EA93611E-8B29-4D79-81F8-86FD486AD3DA}" dt="2020-05-23T16:48:54.821" v="6569" actId="164"/>
          <ac:spMkLst>
            <pc:docMk/>
            <pc:sldMk cId="2969653497" sldId="269"/>
            <ac:spMk id="36" creationId="{B85600D0-88AA-439B-81EE-D8DAFEA5EE81}"/>
          </ac:spMkLst>
        </pc:spChg>
        <pc:spChg chg="del mod topLvl">
          <ac:chgData name="Clemens Janzarik" userId="76ec409f7fa9be7b" providerId="LiveId" clId="{EA93611E-8B29-4D79-81F8-86FD486AD3DA}" dt="2020-05-23T16:48:08.538" v="6563"/>
          <ac:spMkLst>
            <pc:docMk/>
            <pc:sldMk cId="2969653497" sldId="269"/>
            <ac:spMk id="39" creationId="{0B597B3F-747E-4A06-9B74-09DE5CA579A2}"/>
          </ac:spMkLst>
        </pc:spChg>
        <pc:spChg chg="add mod">
          <ac:chgData name="Clemens Janzarik" userId="76ec409f7fa9be7b" providerId="LiveId" clId="{EA93611E-8B29-4D79-81F8-86FD486AD3DA}" dt="2020-05-23T16:48:54.821" v="6569" actId="164"/>
          <ac:spMkLst>
            <pc:docMk/>
            <pc:sldMk cId="2969653497" sldId="269"/>
            <ac:spMk id="40" creationId="{43840A1A-2F91-4B23-A6BA-6C4E19AF5B2E}"/>
          </ac:spMkLst>
        </pc:spChg>
        <pc:grpChg chg="add mod">
          <ac:chgData name="Clemens Janzarik" userId="76ec409f7fa9be7b" providerId="LiveId" clId="{EA93611E-8B29-4D79-81F8-86FD486AD3DA}" dt="2020-05-23T16:40:51.773" v="6526" actId="164"/>
          <ac:grpSpMkLst>
            <pc:docMk/>
            <pc:sldMk cId="2969653497" sldId="269"/>
            <ac:grpSpMk id="9" creationId="{4A40ECBC-8F6B-4797-B032-08C9E8FBE368}"/>
          </ac:grpSpMkLst>
        </pc:grpChg>
        <pc:grpChg chg="add mod">
          <ac:chgData name="Clemens Janzarik" userId="76ec409f7fa9be7b" providerId="LiveId" clId="{EA93611E-8B29-4D79-81F8-86FD486AD3DA}" dt="2020-05-23T16:51:00.614" v="6588" actId="1076"/>
          <ac:grpSpMkLst>
            <pc:docMk/>
            <pc:sldMk cId="2969653497" sldId="269"/>
            <ac:grpSpMk id="32" creationId="{D391B6C2-1125-44CF-B633-9CDD8A171E92}"/>
          </ac:grpSpMkLst>
        </pc:grpChg>
        <pc:grpChg chg="add del mod">
          <ac:chgData name="Clemens Janzarik" userId="76ec409f7fa9be7b" providerId="LiveId" clId="{EA93611E-8B29-4D79-81F8-86FD486AD3DA}" dt="2020-05-23T16:45:29.126" v="6541" actId="165"/>
          <ac:grpSpMkLst>
            <pc:docMk/>
            <pc:sldMk cId="2969653497" sldId="269"/>
            <ac:grpSpMk id="33" creationId="{B99BE50D-D839-4502-A3D3-B29CF0BBF39D}"/>
          </ac:grpSpMkLst>
        </pc:grpChg>
        <pc:grpChg chg="del mod topLvl">
          <ac:chgData name="Clemens Janzarik" userId="76ec409f7fa9be7b" providerId="LiveId" clId="{EA93611E-8B29-4D79-81F8-86FD486AD3DA}" dt="2020-05-23T16:47:43.866" v="6560" actId="165"/>
          <ac:grpSpMkLst>
            <pc:docMk/>
            <pc:sldMk cId="2969653497" sldId="269"/>
            <ac:grpSpMk id="34" creationId="{17F81700-3E53-4883-81DF-E7E98240DC18}"/>
          </ac:grpSpMkLst>
        </pc:grpChg>
        <pc:grpChg chg="add mod">
          <ac:chgData name="Clemens Janzarik" userId="76ec409f7fa9be7b" providerId="LiveId" clId="{EA93611E-8B29-4D79-81F8-86FD486AD3DA}" dt="2020-05-23T16:50:55.528" v="6587" actId="1076"/>
          <ac:grpSpMkLst>
            <pc:docMk/>
            <pc:sldMk cId="2969653497" sldId="269"/>
            <ac:grpSpMk id="43" creationId="{922DD6CF-2C8B-4AD8-BE57-33B5C1410C60}"/>
          </ac:grpSpMkLst>
        </pc:grpChg>
        <pc:grpChg chg="add mod">
          <ac:chgData name="Clemens Janzarik" userId="76ec409f7fa9be7b" providerId="LiveId" clId="{EA93611E-8B29-4D79-81F8-86FD486AD3DA}" dt="2020-05-23T16:51:18.698" v="6592" actId="1076"/>
          <ac:grpSpMkLst>
            <pc:docMk/>
            <pc:sldMk cId="2969653497" sldId="269"/>
            <ac:grpSpMk id="55" creationId="{C66B5B5D-0FC6-43DF-88F4-231D93557276}"/>
          </ac:grpSpMkLst>
        </pc:grpChg>
        <pc:picChg chg="add del mod ord">
          <ac:chgData name="Clemens Janzarik" userId="76ec409f7fa9be7b" providerId="LiveId" clId="{EA93611E-8B29-4D79-81F8-86FD486AD3DA}" dt="2020-05-23T16:37:33.186" v="6497"/>
          <ac:picMkLst>
            <pc:docMk/>
            <pc:sldMk cId="2969653497" sldId="269"/>
            <ac:picMk id="8" creationId="{DADF7F5A-0A67-48E2-9929-645B40906760}"/>
          </ac:picMkLst>
        </pc:picChg>
        <pc:picChg chg="mod">
          <ac:chgData name="Clemens Janzarik" userId="76ec409f7fa9be7b" providerId="LiveId" clId="{EA93611E-8B29-4D79-81F8-86FD486AD3DA}" dt="2020-05-23T16:51:15.556" v="6591" actId="164"/>
          <ac:picMkLst>
            <pc:docMk/>
            <pc:sldMk cId="2969653497" sldId="269"/>
            <ac:picMk id="11" creationId="{DC830A11-8144-43A2-9D24-226559A17C12}"/>
          </ac:picMkLst>
        </pc:picChg>
        <pc:picChg chg="mod">
          <ac:chgData name="Clemens Janzarik" userId="76ec409f7fa9be7b" providerId="LiveId" clId="{EA93611E-8B29-4D79-81F8-86FD486AD3DA}" dt="2020-05-23T16:35:27.291" v="6476"/>
          <ac:picMkLst>
            <pc:docMk/>
            <pc:sldMk cId="2969653497" sldId="269"/>
            <ac:picMk id="20" creationId="{AD5A179C-F37C-41CB-95C1-080ECE78E9F5}"/>
          </ac:picMkLst>
        </pc:picChg>
        <pc:picChg chg="mod">
          <ac:chgData name="Clemens Janzarik" userId="76ec409f7fa9be7b" providerId="LiveId" clId="{EA93611E-8B29-4D79-81F8-86FD486AD3DA}" dt="2020-05-23T16:38:25.910" v="6515" actId="164"/>
          <ac:picMkLst>
            <pc:docMk/>
            <pc:sldMk cId="2969653497" sldId="269"/>
            <ac:picMk id="28" creationId="{7EB5D80A-F39E-4A27-B59E-41FA44D0E7F3}"/>
          </ac:picMkLst>
        </pc:picChg>
        <pc:picChg chg="del mod topLvl modCrop">
          <ac:chgData name="Clemens Janzarik" userId="76ec409f7fa9be7b" providerId="LiveId" clId="{EA93611E-8B29-4D79-81F8-86FD486AD3DA}" dt="2020-05-23T16:48:08.538" v="6563"/>
          <ac:picMkLst>
            <pc:docMk/>
            <pc:sldMk cId="2969653497" sldId="269"/>
            <ac:picMk id="38" creationId="{A457E41A-4D20-4BAF-A74B-47EEA1FEF990}"/>
          </ac:picMkLst>
        </pc:picChg>
        <pc:picChg chg="mod">
          <ac:chgData name="Clemens Janzarik" userId="76ec409f7fa9be7b" providerId="LiveId" clId="{EA93611E-8B29-4D79-81F8-86FD486AD3DA}" dt="2020-05-23T16:48:54.821" v="6569" actId="164"/>
          <ac:picMkLst>
            <pc:docMk/>
            <pc:sldMk cId="2969653497" sldId="269"/>
            <ac:picMk id="41" creationId="{327288CF-F2EB-4967-8847-43E6C470060C}"/>
          </ac:picMkLst>
        </pc:picChg>
        <pc:cxnChg chg="del">
          <ac:chgData name="Clemens Janzarik" userId="76ec409f7fa9be7b" providerId="LiveId" clId="{EA93611E-8B29-4D79-81F8-86FD486AD3DA}" dt="2020-05-23T16:15:18.815" v="6204" actId="478"/>
          <ac:cxnSpMkLst>
            <pc:docMk/>
            <pc:sldMk cId="2969653497" sldId="269"/>
            <ac:cxnSpMk id="16" creationId="{47AE936D-2CF1-44C5-8AE9-777539F41A31}"/>
          </ac:cxnSpMkLst>
        </pc:cxnChg>
        <pc:cxnChg chg="del">
          <ac:chgData name="Clemens Janzarik" userId="76ec409f7fa9be7b" providerId="LiveId" clId="{EA93611E-8B29-4D79-81F8-86FD486AD3DA}" dt="2020-05-23T16:15:20.868" v="6206" actId="478"/>
          <ac:cxnSpMkLst>
            <pc:docMk/>
            <pc:sldMk cId="2969653497" sldId="269"/>
            <ac:cxnSpMk id="23" creationId="{05948301-C13E-4F61-B560-CD162A19A83F}"/>
          </ac:cxnSpMkLst>
        </pc:cxnChg>
        <pc:cxnChg chg="add mod">
          <ac:chgData name="Clemens Janzarik" userId="76ec409f7fa9be7b" providerId="LiveId" clId="{EA93611E-8B29-4D79-81F8-86FD486AD3DA}" dt="2020-05-23T16:40:51.773" v="6526" actId="164"/>
          <ac:cxnSpMkLst>
            <pc:docMk/>
            <pc:sldMk cId="2969653497" sldId="269"/>
            <ac:cxnSpMk id="30" creationId="{4255A198-E0BA-4BFA-B67E-59B8C6ADC1D3}"/>
          </ac:cxnSpMkLst>
        </pc:cxnChg>
        <pc:cxnChg chg="add del mod">
          <ac:chgData name="Clemens Janzarik" userId="76ec409f7fa9be7b" providerId="LiveId" clId="{EA93611E-8B29-4D79-81F8-86FD486AD3DA}" dt="2020-05-23T16:40:40.011" v="6525"/>
          <ac:cxnSpMkLst>
            <pc:docMk/>
            <pc:sldMk cId="2969653497" sldId="269"/>
            <ac:cxnSpMk id="31" creationId="{7AA612B4-B838-43F9-BF84-8480EAE9C30D}"/>
          </ac:cxnSpMkLst>
        </pc:cxnChg>
        <pc:cxnChg chg="mod topLvl">
          <ac:chgData name="Clemens Janzarik" userId="76ec409f7fa9be7b" providerId="LiveId" clId="{EA93611E-8B29-4D79-81F8-86FD486AD3DA}" dt="2020-05-23T16:48:54.821" v="6569" actId="164"/>
          <ac:cxnSpMkLst>
            <pc:docMk/>
            <pc:sldMk cId="2969653497" sldId="269"/>
            <ac:cxnSpMk id="37" creationId="{5D5AC86E-78E8-497C-B33F-6A37EDB4972B}"/>
          </ac:cxnSpMkLst>
        </pc:cxnChg>
        <pc:cxnChg chg="add mod">
          <ac:chgData name="Clemens Janzarik" userId="76ec409f7fa9be7b" providerId="LiveId" clId="{EA93611E-8B29-4D79-81F8-86FD486AD3DA}" dt="2020-05-23T16:51:36.750" v="6593" actId="14100"/>
          <ac:cxnSpMkLst>
            <pc:docMk/>
            <pc:sldMk cId="2969653497" sldId="269"/>
            <ac:cxnSpMk id="45" creationId="{DDCFB0F4-F07F-4FD6-B16C-F9D748CCD9FD}"/>
          </ac:cxnSpMkLst>
        </pc:cxnChg>
        <pc:cxnChg chg="add mod">
          <ac:chgData name="Clemens Janzarik" userId="76ec409f7fa9be7b" providerId="LiveId" clId="{EA93611E-8B29-4D79-81F8-86FD486AD3DA}" dt="2020-05-23T16:51:41.122" v="6594" actId="14100"/>
          <ac:cxnSpMkLst>
            <pc:docMk/>
            <pc:sldMk cId="2969653497" sldId="269"/>
            <ac:cxnSpMk id="46" creationId="{D2708419-0641-4E1B-A2BA-6BB35A6B2D07}"/>
          </ac:cxnSpMkLst>
        </pc:cxnChg>
        <pc:cxnChg chg="add mod">
          <ac:chgData name="Clemens Janzarik" userId="76ec409f7fa9be7b" providerId="LiveId" clId="{EA93611E-8B29-4D79-81F8-86FD486AD3DA}" dt="2020-05-23T16:51:18.698" v="6592" actId="1076"/>
          <ac:cxnSpMkLst>
            <pc:docMk/>
            <pc:sldMk cId="2969653497" sldId="269"/>
            <ac:cxnSpMk id="49" creationId="{087D9CC7-6470-48A0-807D-06695067BF16}"/>
          </ac:cxnSpMkLst>
        </pc:cxnChg>
        <pc:cxnChg chg="add mod">
          <ac:chgData name="Clemens Janzarik" userId="76ec409f7fa9be7b" providerId="LiveId" clId="{EA93611E-8B29-4D79-81F8-86FD486AD3DA}" dt="2020-05-23T16:51:18.698" v="6592" actId="1076"/>
          <ac:cxnSpMkLst>
            <pc:docMk/>
            <pc:sldMk cId="2969653497" sldId="269"/>
            <ac:cxnSpMk id="52" creationId="{571E7257-C804-471B-AFFE-5C09414F8841}"/>
          </ac:cxnSpMkLst>
        </pc:cxnChg>
      </pc:sldChg>
      <pc:sldChg chg="addSp delSp modSp add mod delAnim">
        <pc:chgData name="Clemens Janzarik" userId="76ec409f7fa9be7b" providerId="LiveId" clId="{EA93611E-8B29-4D79-81F8-86FD486AD3DA}" dt="2020-05-24T11:25:14.262" v="7937" actId="13822"/>
        <pc:sldMkLst>
          <pc:docMk/>
          <pc:sldMk cId="3604019180" sldId="270"/>
        </pc:sldMkLst>
        <pc:spChg chg="mod">
          <ac:chgData name="Clemens Janzarik" userId="76ec409f7fa9be7b" providerId="LiveId" clId="{EA93611E-8B29-4D79-81F8-86FD486AD3DA}" dt="2020-05-24T11:17:18.314" v="7614"/>
          <ac:spMkLst>
            <pc:docMk/>
            <pc:sldMk cId="3604019180" sldId="270"/>
            <ac:spMk id="2" creationId="{57C6157B-635C-41ED-A58F-EDEF3732815C}"/>
          </ac:spMkLst>
        </pc:spChg>
        <pc:spChg chg="add del mod">
          <ac:chgData name="Clemens Janzarik" userId="76ec409f7fa9be7b" providerId="LiveId" clId="{EA93611E-8B29-4D79-81F8-86FD486AD3DA}" dt="2020-05-23T17:05:18.075" v="7229" actId="478"/>
          <ac:spMkLst>
            <pc:docMk/>
            <pc:sldMk cId="3604019180" sldId="270"/>
            <ac:spMk id="7" creationId="{32C8EA09-1292-498A-8E11-38529312508F}"/>
          </ac:spMkLst>
        </pc:spChg>
        <pc:spChg chg="mod">
          <ac:chgData name="Clemens Janzarik" userId="76ec409f7fa9be7b" providerId="LiveId" clId="{EA93611E-8B29-4D79-81F8-86FD486AD3DA}" dt="2020-05-24T11:17:28.142" v="7635" actId="20577"/>
          <ac:spMkLst>
            <pc:docMk/>
            <pc:sldMk cId="3604019180" sldId="270"/>
            <ac:spMk id="10" creationId="{E7948229-696B-4A69-91F0-D4DA6386324C}"/>
          </ac:spMkLst>
        </pc:spChg>
        <pc:spChg chg="add mod">
          <ac:chgData name="Clemens Janzarik" userId="76ec409f7fa9be7b" providerId="LiveId" clId="{EA93611E-8B29-4D79-81F8-86FD486AD3DA}" dt="2020-05-24T11:20:18.499" v="7718" actId="1076"/>
          <ac:spMkLst>
            <pc:docMk/>
            <pc:sldMk cId="3604019180" sldId="270"/>
            <ac:spMk id="11" creationId="{E400D11F-7AFD-4AA3-944E-6320B457775A}"/>
          </ac:spMkLst>
        </pc:spChg>
        <pc:spChg chg="del">
          <ac:chgData name="Clemens Janzarik" userId="76ec409f7fa9be7b" providerId="LiveId" clId="{EA93611E-8B29-4D79-81F8-86FD486AD3DA}" dt="2020-05-23T17:05:20.465" v="7230" actId="478"/>
          <ac:spMkLst>
            <pc:docMk/>
            <pc:sldMk cId="3604019180" sldId="270"/>
            <ac:spMk id="12" creationId="{EAB8D56F-251D-4E4F-A55C-96F954279A7E}"/>
          </ac:spMkLst>
        </pc:spChg>
        <pc:spChg chg="del">
          <ac:chgData name="Clemens Janzarik" userId="76ec409f7fa9be7b" providerId="LiveId" clId="{EA93611E-8B29-4D79-81F8-86FD486AD3DA}" dt="2020-05-23T17:05:22.365" v="7231" actId="478"/>
          <ac:spMkLst>
            <pc:docMk/>
            <pc:sldMk cId="3604019180" sldId="270"/>
            <ac:spMk id="13" creationId="{95480BD1-E979-401B-AB97-2C1B644D9911}"/>
          </ac:spMkLst>
        </pc:spChg>
        <pc:spChg chg="add mod">
          <ac:chgData name="Clemens Janzarik" userId="76ec409f7fa9be7b" providerId="LiveId" clId="{EA93611E-8B29-4D79-81F8-86FD486AD3DA}" dt="2020-05-24T11:18:45.455" v="7655" actId="1076"/>
          <ac:spMkLst>
            <pc:docMk/>
            <pc:sldMk cId="3604019180" sldId="270"/>
            <ac:spMk id="17" creationId="{1DDC81FD-5A03-46F2-B757-7E68E6B5E4D3}"/>
          </ac:spMkLst>
        </pc:spChg>
        <pc:spChg chg="add mod">
          <ac:chgData name="Clemens Janzarik" userId="76ec409f7fa9be7b" providerId="LiveId" clId="{EA93611E-8B29-4D79-81F8-86FD486AD3DA}" dt="2020-05-24T11:20:09.337" v="7716" actId="1076"/>
          <ac:spMkLst>
            <pc:docMk/>
            <pc:sldMk cId="3604019180" sldId="270"/>
            <ac:spMk id="32" creationId="{B9F7690D-7603-4C58-95D1-F59CD23DE110}"/>
          </ac:spMkLst>
        </pc:spChg>
        <pc:graphicFrameChg chg="del">
          <ac:chgData name="Clemens Janzarik" userId="76ec409f7fa9be7b" providerId="LiveId" clId="{EA93611E-8B29-4D79-81F8-86FD486AD3DA}" dt="2020-05-23T17:05:12.070" v="7228" actId="478"/>
          <ac:graphicFrameMkLst>
            <pc:docMk/>
            <pc:sldMk cId="3604019180" sldId="270"/>
            <ac:graphicFrameMk id="9" creationId="{7116D216-1A96-4901-A589-0020809A8FE2}"/>
          </ac:graphicFrameMkLst>
        </pc:graphicFrameChg>
        <pc:picChg chg="add del mod">
          <ac:chgData name="Clemens Janzarik" userId="76ec409f7fa9be7b" providerId="LiveId" clId="{EA93611E-8B29-4D79-81F8-86FD486AD3DA}" dt="2020-05-24T10:45:57.441" v="7356" actId="478"/>
          <ac:picMkLst>
            <pc:docMk/>
            <pc:sldMk cId="3604019180" sldId="270"/>
            <ac:picMk id="7" creationId="{9698001C-A590-449F-B155-D0D08F830CEF}"/>
          </ac:picMkLst>
        </pc:picChg>
        <pc:picChg chg="add mod">
          <ac:chgData name="Clemens Janzarik" userId="76ec409f7fa9be7b" providerId="LiveId" clId="{EA93611E-8B29-4D79-81F8-86FD486AD3DA}" dt="2020-05-24T10:43:22.925" v="7245" actId="1076"/>
          <ac:picMkLst>
            <pc:docMk/>
            <pc:sldMk cId="3604019180" sldId="270"/>
            <ac:picMk id="9" creationId="{A18FC2D0-897C-43B8-97BE-9ABF3ACD4AE6}"/>
          </ac:picMkLst>
        </pc:picChg>
        <pc:cxnChg chg="add mod">
          <ac:chgData name="Clemens Janzarik" userId="76ec409f7fa9be7b" providerId="LiveId" clId="{EA93611E-8B29-4D79-81F8-86FD486AD3DA}" dt="2020-05-24T11:25:14.262" v="7937" actId="13822"/>
          <ac:cxnSpMkLst>
            <pc:docMk/>
            <pc:sldMk cId="3604019180" sldId="270"/>
            <ac:cxnSpMk id="13" creationId="{9A870652-928B-48E9-B820-D7DFB9B3B8EC}"/>
          </ac:cxnSpMkLst>
        </pc:cxnChg>
        <pc:cxnChg chg="add mod">
          <ac:chgData name="Clemens Janzarik" userId="76ec409f7fa9be7b" providerId="LiveId" clId="{EA93611E-8B29-4D79-81F8-86FD486AD3DA}" dt="2020-05-24T11:25:14.262" v="7937" actId="13822"/>
          <ac:cxnSpMkLst>
            <pc:docMk/>
            <pc:sldMk cId="3604019180" sldId="270"/>
            <ac:cxnSpMk id="14" creationId="{289BEB1F-35E6-4E1A-B4E7-5BD707495D1D}"/>
          </ac:cxnSpMkLst>
        </pc:cxnChg>
        <pc:cxnChg chg="add mod">
          <ac:chgData name="Clemens Janzarik" userId="76ec409f7fa9be7b" providerId="LiveId" clId="{EA93611E-8B29-4D79-81F8-86FD486AD3DA}" dt="2020-05-24T11:25:14.262" v="7937" actId="13822"/>
          <ac:cxnSpMkLst>
            <pc:docMk/>
            <pc:sldMk cId="3604019180" sldId="270"/>
            <ac:cxnSpMk id="18" creationId="{57E10C88-4F5B-4AB3-8BF1-C03CDC1259C2}"/>
          </ac:cxnSpMkLst>
        </pc:cxnChg>
        <pc:cxnChg chg="add mod">
          <ac:chgData name="Clemens Janzarik" userId="76ec409f7fa9be7b" providerId="LiveId" clId="{EA93611E-8B29-4D79-81F8-86FD486AD3DA}" dt="2020-05-24T11:25:14.262" v="7937" actId="13822"/>
          <ac:cxnSpMkLst>
            <pc:docMk/>
            <pc:sldMk cId="3604019180" sldId="270"/>
            <ac:cxnSpMk id="33" creationId="{6BC827C2-D9CF-4E71-952A-D62182A607D8}"/>
          </ac:cxnSpMkLst>
        </pc:cxnChg>
      </pc:sldChg>
      <pc:sldChg chg="addSp delSp modSp add mod">
        <pc:chgData name="Clemens Janzarik" userId="76ec409f7fa9be7b" providerId="LiveId" clId="{EA93611E-8B29-4D79-81F8-86FD486AD3DA}" dt="2020-05-24T15:42:50.837" v="8278" actId="20577"/>
        <pc:sldMkLst>
          <pc:docMk/>
          <pc:sldMk cId="83539926" sldId="271"/>
        </pc:sldMkLst>
        <pc:spChg chg="mod">
          <ac:chgData name="Clemens Janzarik" userId="76ec409f7fa9be7b" providerId="LiveId" clId="{EA93611E-8B29-4D79-81F8-86FD486AD3DA}" dt="2020-05-24T11:27:04.717" v="7938"/>
          <ac:spMkLst>
            <pc:docMk/>
            <pc:sldMk cId="83539926" sldId="271"/>
            <ac:spMk id="2" creationId="{57C6157B-635C-41ED-A58F-EDEF3732815C}"/>
          </ac:spMkLst>
        </pc:spChg>
        <pc:spChg chg="add del">
          <ac:chgData name="Clemens Janzarik" userId="76ec409f7fa9be7b" providerId="LiveId" clId="{EA93611E-8B29-4D79-81F8-86FD486AD3DA}" dt="2020-05-24T10:50:28.020" v="7463"/>
          <ac:spMkLst>
            <pc:docMk/>
            <pc:sldMk cId="83539926" sldId="271"/>
            <ac:spMk id="3" creationId="{B01B7E14-398B-4055-BBF3-797F99FBE8A9}"/>
          </ac:spMkLst>
        </pc:spChg>
        <pc:spChg chg="add mod ord">
          <ac:chgData name="Clemens Janzarik" userId="76ec409f7fa9be7b" providerId="LiveId" clId="{EA93611E-8B29-4D79-81F8-86FD486AD3DA}" dt="2020-05-24T15:41:26.735" v="8263" actId="167"/>
          <ac:spMkLst>
            <pc:docMk/>
            <pc:sldMk cId="83539926" sldId="271"/>
            <ac:spMk id="3" creationId="{EA540DC0-DC18-41BF-AA5A-EF190ED243B9}"/>
          </ac:spMkLst>
        </pc:spChg>
        <pc:spChg chg="add del mod">
          <ac:chgData name="Clemens Janzarik" userId="76ec409f7fa9be7b" providerId="LiveId" clId="{EA93611E-8B29-4D79-81F8-86FD486AD3DA}" dt="2020-05-24T10:50:28.020" v="7463"/>
          <ac:spMkLst>
            <pc:docMk/>
            <pc:sldMk cId="83539926" sldId="271"/>
            <ac:spMk id="7" creationId="{D64FCF5A-A541-4509-9BDA-51DCD8B8B79A}"/>
          </ac:spMkLst>
        </pc:spChg>
        <pc:spChg chg="add del mod">
          <ac:chgData name="Clemens Janzarik" userId="76ec409f7fa9be7b" providerId="LiveId" clId="{EA93611E-8B29-4D79-81F8-86FD486AD3DA}" dt="2020-05-24T10:54:30.983" v="7483"/>
          <ac:spMkLst>
            <pc:docMk/>
            <pc:sldMk cId="83539926" sldId="271"/>
            <ac:spMk id="8" creationId="{CCB482DA-F233-4F31-AA4C-BB49C5AA5B4A}"/>
          </ac:spMkLst>
        </pc:spChg>
        <pc:spChg chg="mod">
          <ac:chgData name="Clemens Janzarik" userId="76ec409f7fa9be7b" providerId="LiveId" clId="{EA93611E-8B29-4D79-81F8-86FD486AD3DA}" dt="2020-05-24T11:21:22.143" v="7762" actId="20577"/>
          <ac:spMkLst>
            <pc:docMk/>
            <pc:sldMk cId="83539926" sldId="271"/>
            <ac:spMk id="10" creationId="{E7948229-696B-4A69-91F0-D4DA6386324C}"/>
          </ac:spMkLst>
        </pc:spChg>
        <pc:spChg chg="del">
          <ac:chgData name="Clemens Janzarik" userId="76ec409f7fa9be7b" providerId="LiveId" clId="{EA93611E-8B29-4D79-81F8-86FD486AD3DA}" dt="2020-05-24T10:48:54.040" v="7454" actId="478"/>
          <ac:spMkLst>
            <pc:docMk/>
            <pc:sldMk cId="83539926" sldId="271"/>
            <ac:spMk id="11" creationId="{E400D11F-7AFD-4AA3-944E-6320B457775A}"/>
          </ac:spMkLst>
        </pc:spChg>
        <pc:spChg chg="add del mod">
          <ac:chgData name="Clemens Janzarik" userId="76ec409f7fa9be7b" providerId="LiveId" clId="{EA93611E-8B29-4D79-81F8-86FD486AD3DA}" dt="2020-05-24T10:58:24.676" v="7509"/>
          <ac:spMkLst>
            <pc:docMk/>
            <pc:sldMk cId="83539926" sldId="271"/>
            <ac:spMk id="12" creationId="{0219DD4C-F953-43F5-96D2-EF4D45FBFBB9}"/>
          </ac:spMkLst>
        </pc:spChg>
        <pc:spChg chg="add del mod">
          <ac:chgData name="Clemens Janzarik" userId="76ec409f7fa9be7b" providerId="LiveId" clId="{EA93611E-8B29-4D79-81F8-86FD486AD3DA}" dt="2020-05-24T10:54:30.983" v="7483"/>
          <ac:spMkLst>
            <pc:docMk/>
            <pc:sldMk cId="83539926" sldId="271"/>
            <ac:spMk id="15" creationId="{BEDC0AEF-7B5A-4E1C-ACE6-CE1390638332}"/>
          </ac:spMkLst>
        </pc:spChg>
        <pc:spChg chg="add del mod">
          <ac:chgData name="Clemens Janzarik" userId="76ec409f7fa9be7b" providerId="LiveId" clId="{EA93611E-8B29-4D79-81F8-86FD486AD3DA}" dt="2020-05-24T10:59:36.080" v="7522"/>
          <ac:spMkLst>
            <pc:docMk/>
            <pc:sldMk cId="83539926" sldId="271"/>
            <ac:spMk id="16" creationId="{C19CEB3E-D01B-475C-89B1-F2EFE36BFE14}"/>
          </ac:spMkLst>
        </pc:spChg>
        <pc:spChg chg="del">
          <ac:chgData name="Clemens Janzarik" userId="76ec409f7fa9be7b" providerId="LiveId" clId="{EA93611E-8B29-4D79-81F8-86FD486AD3DA}" dt="2020-05-24T10:48:53.056" v="7453" actId="478"/>
          <ac:spMkLst>
            <pc:docMk/>
            <pc:sldMk cId="83539926" sldId="271"/>
            <ac:spMk id="17" creationId="{1DDC81FD-5A03-46F2-B757-7E68E6B5E4D3}"/>
          </ac:spMkLst>
        </pc:spChg>
        <pc:spChg chg="mod">
          <ac:chgData name="Clemens Janzarik" userId="76ec409f7fa9be7b" providerId="LiveId" clId="{EA93611E-8B29-4D79-81F8-86FD486AD3DA}" dt="2020-05-24T10:52:58.112" v="7468"/>
          <ac:spMkLst>
            <pc:docMk/>
            <pc:sldMk cId="83539926" sldId="271"/>
            <ac:spMk id="19" creationId="{E006FD5F-5F3B-4D0D-8B92-45B4B99BC49E}"/>
          </ac:spMkLst>
        </pc:spChg>
        <pc:spChg chg="mod">
          <ac:chgData name="Clemens Janzarik" userId="76ec409f7fa9be7b" providerId="LiveId" clId="{EA93611E-8B29-4D79-81F8-86FD486AD3DA}" dt="2020-05-24T10:53:36.247" v="7472"/>
          <ac:spMkLst>
            <pc:docMk/>
            <pc:sldMk cId="83539926" sldId="271"/>
            <ac:spMk id="20" creationId="{5C61DBB2-540E-40B2-A9AC-707ABBEAAA16}"/>
          </ac:spMkLst>
        </pc:spChg>
        <pc:spChg chg="add del mod">
          <ac:chgData name="Clemens Janzarik" userId="76ec409f7fa9be7b" providerId="LiveId" clId="{EA93611E-8B29-4D79-81F8-86FD486AD3DA}" dt="2020-05-24T10:54:53.096" v="7490"/>
          <ac:spMkLst>
            <pc:docMk/>
            <pc:sldMk cId="83539926" sldId="271"/>
            <ac:spMk id="21" creationId="{87B39798-6D96-4FB9-A9BE-50E14273E1BD}"/>
          </ac:spMkLst>
        </pc:spChg>
        <pc:spChg chg="del mod">
          <ac:chgData name="Clemens Janzarik" userId="76ec409f7fa9be7b" providerId="LiveId" clId="{EA93611E-8B29-4D79-81F8-86FD486AD3DA}" dt="2020-05-24T10:54:53.096" v="7490"/>
          <ac:spMkLst>
            <pc:docMk/>
            <pc:sldMk cId="83539926" sldId="271"/>
            <ac:spMk id="22" creationId="{542113AF-F75E-40FE-815C-978781E8B45D}"/>
          </ac:spMkLst>
        </pc:spChg>
        <pc:spChg chg="add del mod">
          <ac:chgData name="Clemens Janzarik" userId="76ec409f7fa9be7b" providerId="LiveId" clId="{EA93611E-8B29-4D79-81F8-86FD486AD3DA}" dt="2020-05-24T10:59:36.080" v="7522"/>
          <ac:spMkLst>
            <pc:docMk/>
            <pc:sldMk cId="83539926" sldId="271"/>
            <ac:spMk id="23" creationId="{942C245C-EA11-48BD-AE04-36E1F9E7CCBD}"/>
          </ac:spMkLst>
        </pc:spChg>
        <pc:spChg chg="add mod ord">
          <ac:chgData name="Clemens Janzarik" userId="76ec409f7fa9be7b" providerId="LiveId" clId="{EA93611E-8B29-4D79-81F8-86FD486AD3DA}" dt="2020-05-24T15:41:39.973" v="8266" actId="167"/>
          <ac:spMkLst>
            <pc:docMk/>
            <pc:sldMk cId="83539926" sldId="271"/>
            <ac:spMk id="27" creationId="{852AD3CE-AB93-4402-813A-82D1F1719CFD}"/>
          </ac:spMkLst>
        </pc:spChg>
        <pc:spChg chg="add mod ord">
          <ac:chgData name="Clemens Janzarik" userId="76ec409f7fa9be7b" providerId="LiveId" clId="{EA93611E-8B29-4D79-81F8-86FD486AD3DA}" dt="2020-05-24T15:41:55.924" v="8270" actId="167"/>
          <ac:spMkLst>
            <pc:docMk/>
            <pc:sldMk cId="83539926" sldId="271"/>
            <ac:spMk id="28" creationId="{4A4C27DD-75B4-4776-BF16-8EB6DA65FB53}"/>
          </ac:spMkLst>
        </pc:spChg>
        <pc:spChg chg="mod">
          <ac:chgData name="Clemens Janzarik" userId="76ec409f7fa9be7b" providerId="LiveId" clId="{EA93611E-8B29-4D79-81F8-86FD486AD3DA}" dt="2020-05-24T10:59:08.904" v="7519"/>
          <ac:spMkLst>
            <pc:docMk/>
            <pc:sldMk cId="83539926" sldId="271"/>
            <ac:spMk id="28" creationId="{5F0478F5-ECF7-4D0C-8CFA-4910F2740E25}"/>
          </ac:spMkLst>
        </pc:spChg>
        <pc:spChg chg="add del mod">
          <ac:chgData name="Clemens Janzarik" userId="76ec409f7fa9be7b" providerId="LiveId" clId="{EA93611E-8B29-4D79-81F8-86FD486AD3DA}" dt="2020-05-24T10:59:36.080" v="7522"/>
          <ac:spMkLst>
            <pc:docMk/>
            <pc:sldMk cId="83539926" sldId="271"/>
            <ac:spMk id="29" creationId="{0183A196-3CC9-4CC4-8B99-67C6B48441C1}"/>
          </ac:spMkLst>
        </pc:spChg>
        <pc:spChg chg="del mod">
          <ac:chgData name="Clemens Janzarik" userId="76ec409f7fa9be7b" providerId="LiveId" clId="{EA93611E-8B29-4D79-81F8-86FD486AD3DA}" dt="2020-05-24T11:00:12.691" v="7525"/>
          <ac:spMkLst>
            <pc:docMk/>
            <pc:sldMk cId="83539926" sldId="271"/>
            <ac:spMk id="30" creationId="{E8648DD4-C30F-402F-8D45-550A0B3561C3}"/>
          </ac:spMkLst>
        </pc:spChg>
        <pc:spChg chg="add del mod">
          <ac:chgData name="Clemens Janzarik" userId="76ec409f7fa9be7b" providerId="LiveId" clId="{EA93611E-8B29-4D79-81F8-86FD486AD3DA}" dt="2020-05-24T11:00:12.691" v="7525"/>
          <ac:spMkLst>
            <pc:docMk/>
            <pc:sldMk cId="83539926" sldId="271"/>
            <ac:spMk id="31" creationId="{835887E3-E657-4B60-A6E0-19B88D83376F}"/>
          </ac:spMkLst>
        </pc:spChg>
        <pc:spChg chg="mod">
          <ac:chgData name="Clemens Janzarik" userId="76ec409f7fa9be7b" providerId="LiveId" clId="{EA93611E-8B29-4D79-81F8-86FD486AD3DA}" dt="2020-05-24T11:00:12.691" v="7525"/>
          <ac:spMkLst>
            <pc:docMk/>
            <pc:sldMk cId="83539926" sldId="271"/>
            <ac:spMk id="32" creationId="{9BE9F047-F030-46A5-80C2-464BF9EC03E4}"/>
          </ac:spMkLst>
        </pc:spChg>
        <pc:spChg chg="add del mod">
          <ac:chgData name="Clemens Janzarik" userId="76ec409f7fa9be7b" providerId="LiveId" clId="{EA93611E-8B29-4D79-81F8-86FD486AD3DA}" dt="2020-05-24T11:01:24.421" v="7533"/>
          <ac:spMkLst>
            <pc:docMk/>
            <pc:sldMk cId="83539926" sldId="271"/>
            <ac:spMk id="35" creationId="{C9C71CD3-B6EF-44B8-A4E5-4818FA36C203}"/>
          </ac:spMkLst>
        </pc:spChg>
        <pc:spChg chg="add del mod">
          <ac:chgData name="Clemens Janzarik" userId="76ec409f7fa9be7b" providerId="LiveId" clId="{EA93611E-8B29-4D79-81F8-86FD486AD3DA}" dt="2020-05-24T11:02:02.959" v="7547" actId="478"/>
          <ac:spMkLst>
            <pc:docMk/>
            <pc:sldMk cId="83539926" sldId="271"/>
            <ac:spMk id="37" creationId="{4E3C5D93-8EBF-4662-B103-729AFAA1B28B}"/>
          </ac:spMkLst>
        </pc:spChg>
        <pc:spChg chg="add del mod">
          <ac:chgData name="Clemens Janzarik" userId="76ec409f7fa9be7b" providerId="LiveId" clId="{EA93611E-8B29-4D79-81F8-86FD486AD3DA}" dt="2020-05-24T11:02:04.008" v="7548" actId="478"/>
          <ac:spMkLst>
            <pc:docMk/>
            <pc:sldMk cId="83539926" sldId="271"/>
            <ac:spMk id="38" creationId="{E455FDD1-0424-4581-8B8E-992DFB903297}"/>
          </ac:spMkLst>
        </pc:spChg>
        <pc:spChg chg="add del mod ord topLvl">
          <ac:chgData name="Clemens Janzarik" userId="76ec409f7fa9be7b" providerId="LiveId" clId="{EA93611E-8B29-4D79-81F8-86FD486AD3DA}" dt="2020-05-24T11:07:37.676" v="7605"/>
          <ac:spMkLst>
            <pc:docMk/>
            <pc:sldMk cId="83539926" sldId="271"/>
            <ac:spMk id="40" creationId="{C570D4D9-2F3B-4470-8DC9-85BD1BF13F42}"/>
          </ac:spMkLst>
        </pc:spChg>
        <pc:spChg chg="add del mod topLvl">
          <ac:chgData name="Clemens Janzarik" userId="76ec409f7fa9be7b" providerId="LiveId" clId="{EA93611E-8B29-4D79-81F8-86FD486AD3DA}" dt="2020-05-24T11:07:37.676" v="7605"/>
          <ac:spMkLst>
            <pc:docMk/>
            <pc:sldMk cId="83539926" sldId="271"/>
            <ac:spMk id="41" creationId="{A514A00F-D2C9-48D5-AD06-4B9B1318D0B2}"/>
          </ac:spMkLst>
        </pc:spChg>
        <pc:spChg chg="add del mod ord topLvl">
          <ac:chgData name="Clemens Janzarik" userId="76ec409f7fa9be7b" providerId="LiveId" clId="{EA93611E-8B29-4D79-81F8-86FD486AD3DA}" dt="2020-05-24T11:07:37.676" v="7605"/>
          <ac:spMkLst>
            <pc:docMk/>
            <pc:sldMk cId="83539926" sldId="271"/>
            <ac:spMk id="42" creationId="{339F6F7F-8BD2-47F8-B92D-F659CD9A0C51}"/>
          </ac:spMkLst>
        </pc:spChg>
        <pc:spChg chg="add mod topLvl">
          <ac:chgData name="Clemens Janzarik" userId="76ec409f7fa9be7b" providerId="LiveId" clId="{EA93611E-8B29-4D79-81F8-86FD486AD3DA}" dt="2020-05-24T11:21:52.643" v="7765" actId="164"/>
          <ac:spMkLst>
            <pc:docMk/>
            <pc:sldMk cId="83539926" sldId="271"/>
            <ac:spMk id="43" creationId="{CADD543F-6EF8-4D91-A585-A04D7B6BF8AB}"/>
          </ac:spMkLst>
        </pc:spChg>
        <pc:spChg chg="add del mod">
          <ac:chgData name="Clemens Janzarik" userId="76ec409f7fa9be7b" providerId="LiveId" clId="{EA93611E-8B29-4D79-81F8-86FD486AD3DA}" dt="2020-05-24T11:07:45.475" v="7606"/>
          <ac:spMkLst>
            <pc:docMk/>
            <pc:sldMk cId="83539926" sldId="271"/>
            <ac:spMk id="44" creationId="{BFAF43AA-66CD-4D40-A6CE-4E8BCC871213}"/>
          </ac:spMkLst>
        </pc:spChg>
        <pc:spChg chg="mod">
          <ac:chgData name="Clemens Janzarik" userId="76ec409f7fa9be7b" providerId="LiveId" clId="{EA93611E-8B29-4D79-81F8-86FD486AD3DA}" dt="2020-05-24T11:21:52.643" v="7765" actId="164"/>
          <ac:spMkLst>
            <pc:docMk/>
            <pc:sldMk cId="83539926" sldId="271"/>
            <ac:spMk id="46" creationId="{2DB5CD97-3FE2-48E3-BAC7-99870C70FE22}"/>
          </ac:spMkLst>
        </pc:spChg>
        <pc:spChg chg="mod">
          <ac:chgData name="Clemens Janzarik" userId="76ec409f7fa9be7b" providerId="LiveId" clId="{EA93611E-8B29-4D79-81F8-86FD486AD3DA}" dt="2020-05-24T11:21:52.643" v="7765" actId="164"/>
          <ac:spMkLst>
            <pc:docMk/>
            <pc:sldMk cId="83539926" sldId="271"/>
            <ac:spMk id="47" creationId="{F33D5F7A-218A-4E16-8614-D69349F55BCA}"/>
          </ac:spMkLst>
        </pc:spChg>
        <pc:spChg chg="del mod">
          <ac:chgData name="Clemens Janzarik" userId="76ec409f7fa9be7b" providerId="LiveId" clId="{EA93611E-8B29-4D79-81F8-86FD486AD3DA}" dt="2020-05-24T11:07:45.475" v="7606"/>
          <ac:spMkLst>
            <pc:docMk/>
            <pc:sldMk cId="83539926" sldId="271"/>
            <ac:spMk id="48" creationId="{7478FC94-E439-402B-A337-630908BC865E}"/>
          </ac:spMkLst>
        </pc:spChg>
        <pc:spChg chg="mod">
          <ac:chgData name="Clemens Janzarik" userId="76ec409f7fa9be7b" providerId="LiveId" clId="{EA93611E-8B29-4D79-81F8-86FD486AD3DA}" dt="2020-05-24T11:21:52.643" v="7765" actId="164"/>
          <ac:spMkLst>
            <pc:docMk/>
            <pc:sldMk cId="83539926" sldId="271"/>
            <ac:spMk id="49" creationId="{9C8D3564-D2A8-421E-B854-8B398B776303}"/>
          </ac:spMkLst>
        </pc:spChg>
        <pc:spChg chg="add mod">
          <ac:chgData name="Clemens Janzarik" userId="76ec409f7fa9be7b" providerId="LiveId" clId="{EA93611E-8B29-4D79-81F8-86FD486AD3DA}" dt="2020-05-24T15:42:50.837" v="8278" actId="20577"/>
          <ac:spMkLst>
            <pc:docMk/>
            <pc:sldMk cId="83539926" sldId="271"/>
            <ac:spMk id="53" creationId="{7A788CF7-FF95-41BF-9A80-310540FEC4B5}"/>
          </ac:spMkLst>
        </pc:spChg>
        <pc:spChg chg="add mod">
          <ac:chgData name="Clemens Janzarik" userId="76ec409f7fa9be7b" providerId="LiveId" clId="{EA93611E-8B29-4D79-81F8-86FD486AD3DA}" dt="2020-05-24T11:24:04.493" v="7913" actId="1076"/>
          <ac:spMkLst>
            <pc:docMk/>
            <pc:sldMk cId="83539926" sldId="271"/>
            <ac:spMk id="55" creationId="{59EDD600-3DBA-4AD1-918B-865B51C0DFB6}"/>
          </ac:spMkLst>
        </pc:spChg>
        <pc:spChg chg="add mod">
          <ac:chgData name="Clemens Janzarik" userId="76ec409f7fa9be7b" providerId="LiveId" clId="{EA93611E-8B29-4D79-81F8-86FD486AD3DA}" dt="2020-05-24T11:24:15.167" v="7927" actId="20577"/>
          <ac:spMkLst>
            <pc:docMk/>
            <pc:sldMk cId="83539926" sldId="271"/>
            <ac:spMk id="56" creationId="{A2817C5A-8C4B-461F-B99C-1E15B2CB4E66}"/>
          </ac:spMkLst>
        </pc:spChg>
        <pc:spChg chg="add mod">
          <ac:chgData name="Clemens Janzarik" userId="76ec409f7fa9be7b" providerId="LiveId" clId="{EA93611E-8B29-4D79-81F8-86FD486AD3DA}" dt="2020-05-24T11:31:15.864" v="7964" actId="1076"/>
          <ac:spMkLst>
            <pc:docMk/>
            <pc:sldMk cId="83539926" sldId="271"/>
            <ac:spMk id="64" creationId="{FD257C48-39A7-4C42-BEF0-E734D0B968E8}"/>
          </ac:spMkLst>
        </pc:spChg>
        <pc:spChg chg="add mod">
          <ac:chgData name="Clemens Janzarik" userId="76ec409f7fa9be7b" providerId="LiveId" clId="{EA93611E-8B29-4D79-81F8-86FD486AD3DA}" dt="2020-05-24T11:31:39.768" v="7971" actId="1076"/>
          <ac:spMkLst>
            <pc:docMk/>
            <pc:sldMk cId="83539926" sldId="271"/>
            <ac:spMk id="65" creationId="{BED95F9D-F797-42E4-9A6B-6C4B584F61D0}"/>
          </ac:spMkLst>
        </pc:spChg>
        <pc:grpChg chg="add del mod">
          <ac:chgData name="Clemens Janzarik" userId="76ec409f7fa9be7b" providerId="LiveId" clId="{EA93611E-8B29-4D79-81F8-86FD486AD3DA}" dt="2020-05-24T11:06:58.248" v="7604" actId="165"/>
          <ac:grpSpMkLst>
            <pc:docMk/>
            <pc:sldMk cId="83539926" sldId="271"/>
            <ac:grpSpMk id="45" creationId="{2B1C3CF9-7653-451D-85F6-A575C5A0B840}"/>
          </ac:grpSpMkLst>
        </pc:grpChg>
        <pc:grpChg chg="add mod">
          <ac:chgData name="Clemens Janzarik" userId="76ec409f7fa9be7b" providerId="LiveId" clId="{EA93611E-8B29-4D79-81F8-86FD486AD3DA}" dt="2020-05-24T11:21:55.855" v="7767" actId="1076"/>
          <ac:grpSpMkLst>
            <pc:docMk/>
            <pc:sldMk cId="83539926" sldId="271"/>
            <ac:grpSpMk id="54" creationId="{50CCEB58-1042-4A1C-9BE4-25C4D1C978F8}"/>
          </ac:grpSpMkLst>
        </pc:grpChg>
        <pc:picChg chg="add del mod modCrop">
          <ac:chgData name="Clemens Janzarik" userId="76ec409f7fa9be7b" providerId="LiveId" clId="{EA93611E-8B29-4D79-81F8-86FD486AD3DA}" dt="2020-05-24T11:29:17.666" v="7942" actId="732"/>
          <ac:picMkLst>
            <pc:docMk/>
            <pc:sldMk cId="83539926" sldId="271"/>
            <ac:picMk id="9" creationId="{A18FC2D0-897C-43B8-97BE-9ABF3ACD4AE6}"/>
          </ac:picMkLst>
        </pc:picChg>
        <pc:picChg chg="add del mod modCrop">
          <ac:chgData name="Clemens Janzarik" userId="76ec409f7fa9be7b" providerId="LiveId" clId="{EA93611E-8B29-4D79-81F8-86FD486AD3DA}" dt="2020-05-24T10:56:15.639" v="7502" actId="478"/>
          <ac:picMkLst>
            <pc:docMk/>
            <pc:sldMk cId="83539926" sldId="271"/>
            <ac:picMk id="24" creationId="{97167145-AF4F-4140-9F69-9AC30A0E4830}"/>
          </ac:picMkLst>
        </pc:picChg>
        <pc:picChg chg="add del mod">
          <ac:chgData name="Clemens Janzarik" userId="76ec409f7fa9be7b" providerId="LiveId" clId="{EA93611E-8B29-4D79-81F8-86FD486AD3DA}" dt="2020-05-24T10:58:24.676" v="7509"/>
          <ac:picMkLst>
            <pc:docMk/>
            <pc:sldMk cId="83539926" sldId="271"/>
            <ac:picMk id="25" creationId="{94A82C0D-A2F5-4701-AB25-164B8ABB39FE}"/>
          </ac:picMkLst>
        </pc:picChg>
        <pc:picChg chg="del mod">
          <ac:chgData name="Clemens Janzarik" userId="76ec409f7fa9be7b" providerId="LiveId" clId="{EA93611E-8B29-4D79-81F8-86FD486AD3DA}" dt="2020-05-24T11:03:28.687" v="7569" actId="478"/>
          <ac:picMkLst>
            <pc:docMk/>
            <pc:sldMk cId="83539926" sldId="271"/>
            <ac:picMk id="26" creationId="{E1E6E187-0F00-41E3-B886-36E2291B9AF7}"/>
          </ac:picMkLst>
        </pc:picChg>
        <pc:picChg chg="add del mod">
          <ac:chgData name="Clemens Janzarik" userId="76ec409f7fa9be7b" providerId="LiveId" clId="{EA93611E-8B29-4D79-81F8-86FD486AD3DA}" dt="2020-05-24T11:03:29.223" v="7570" actId="478"/>
          <ac:picMkLst>
            <pc:docMk/>
            <pc:sldMk cId="83539926" sldId="271"/>
            <ac:picMk id="27" creationId="{B21E9767-5149-418C-BA4D-F93D7319C31E}"/>
          </ac:picMkLst>
        </pc:picChg>
        <pc:picChg chg="add del mod">
          <ac:chgData name="Clemens Janzarik" userId="76ec409f7fa9be7b" providerId="LiveId" clId="{EA93611E-8B29-4D79-81F8-86FD486AD3DA}" dt="2020-05-24T11:01:24.421" v="7533"/>
          <ac:picMkLst>
            <pc:docMk/>
            <pc:sldMk cId="83539926" sldId="271"/>
            <ac:picMk id="34" creationId="{389C7B0F-A7AF-4B50-968D-9FBBA68E1A7F}"/>
          </ac:picMkLst>
        </pc:picChg>
        <pc:picChg chg="mod ord">
          <ac:chgData name="Clemens Janzarik" userId="76ec409f7fa9be7b" providerId="LiveId" clId="{EA93611E-8B29-4D79-81F8-86FD486AD3DA}" dt="2020-05-24T11:02:29.819" v="7558" actId="1076"/>
          <ac:picMkLst>
            <pc:docMk/>
            <pc:sldMk cId="83539926" sldId="271"/>
            <ac:picMk id="36" creationId="{EF8A7F97-9198-4AF9-9ED9-B37813D25E4D}"/>
          </ac:picMkLst>
        </pc:picChg>
        <pc:picChg chg="add mod ord">
          <ac:chgData name="Clemens Janzarik" userId="76ec409f7fa9be7b" providerId="LiveId" clId="{EA93611E-8B29-4D79-81F8-86FD486AD3DA}" dt="2020-05-24T11:03:16.215" v="7568" actId="1076"/>
          <ac:picMkLst>
            <pc:docMk/>
            <pc:sldMk cId="83539926" sldId="271"/>
            <ac:picMk id="39" creationId="{85A8EEB6-75F5-4716-952B-92DB52EE17A7}"/>
          </ac:picMkLst>
        </pc:picChg>
        <pc:picChg chg="add mod modCrop">
          <ac:chgData name="Clemens Janzarik" userId="76ec409f7fa9be7b" providerId="LiveId" clId="{EA93611E-8B29-4D79-81F8-86FD486AD3DA}" dt="2020-05-24T11:29:59.687" v="7950" actId="1076"/>
          <ac:picMkLst>
            <pc:docMk/>
            <pc:sldMk cId="83539926" sldId="271"/>
            <ac:picMk id="63" creationId="{9B98974A-F0ED-45A9-965D-B521341665F1}"/>
          </ac:picMkLst>
        </pc:picChg>
        <pc:cxnChg chg="del mod">
          <ac:chgData name="Clemens Janzarik" userId="76ec409f7fa9be7b" providerId="LiveId" clId="{EA93611E-8B29-4D79-81F8-86FD486AD3DA}" dt="2020-05-24T10:49:01.679" v="7459" actId="478"/>
          <ac:cxnSpMkLst>
            <pc:docMk/>
            <pc:sldMk cId="83539926" sldId="271"/>
            <ac:cxnSpMk id="13" creationId="{9A870652-928B-48E9-B820-D7DFB9B3B8EC}"/>
          </ac:cxnSpMkLst>
        </pc:cxnChg>
        <pc:cxnChg chg="del">
          <ac:chgData name="Clemens Janzarik" userId="76ec409f7fa9be7b" providerId="LiveId" clId="{EA93611E-8B29-4D79-81F8-86FD486AD3DA}" dt="2020-05-24T10:49:00.902" v="7458" actId="478"/>
          <ac:cxnSpMkLst>
            <pc:docMk/>
            <pc:sldMk cId="83539926" sldId="271"/>
            <ac:cxnSpMk id="14" creationId="{289BEB1F-35E6-4E1A-B4E7-5BD707495D1D}"/>
          </ac:cxnSpMkLst>
        </pc:cxnChg>
        <pc:cxnChg chg="del mod">
          <ac:chgData name="Clemens Janzarik" userId="76ec409f7fa9be7b" providerId="LiveId" clId="{EA93611E-8B29-4D79-81F8-86FD486AD3DA}" dt="2020-05-24T10:48:55.071" v="7455" actId="478"/>
          <ac:cxnSpMkLst>
            <pc:docMk/>
            <pc:sldMk cId="83539926" sldId="271"/>
            <ac:cxnSpMk id="18" creationId="{57E10C88-4F5B-4AB3-8BF1-C03CDC1259C2}"/>
          </ac:cxnSpMkLst>
        </pc:cxnChg>
        <pc:cxnChg chg="add mod">
          <ac:chgData name="Clemens Janzarik" userId="76ec409f7fa9be7b" providerId="LiveId" clId="{EA93611E-8B29-4D79-81F8-86FD486AD3DA}" dt="2020-05-24T11:21:52.643" v="7765" actId="164"/>
          <ac:cxnSpMkLst>
            <pc:docMk/>
            <pc:sldMk cId="83539926" sldId="271"/>
            <ac:cxnSpMk id="51" creationId="{E116A82D-D97E-4ACE-AC75-3255241B472F}"/>
          </ac:cxnSpMkLst>
        </pc:cxnChg>
        <pc:cxnChg chg="add del mod">
          <ac:chgData name="Clemens Janzarik" userId="76ec409f7fa9be7b" providerId="LiveId" clId="{EA93611E-8B29-4D79-81F8-86FD486AD3DA}" dt="2020-05-24T11:23:25.935" v="7891" actId="478"/>
          <ac:cxnSpMkLst>
            <pc:docMk/>
            <pc:sldMk cId="83539926" sldId="271"/>
            <ac:cxnSpMk id="52" creationId="{C5A2C856-70F2-497D-AC58-AB052B5DD32F}"/>
          </ac:cxnSpMkLst>
        </pc:cxnChg>
        <pc:cxnChg chg="add mod">
          <ac:chgData name="Clemens Janzarik" userId="76ec409f7fa9be7b" providerId="LiveId" clId="{EA93611E-8B29-4D79-81F8-86FD486AD3DA}" dt="2020-05-24T11:24:58.722" v="7935" actId="13822"/>
          <ac:cxnSpMkLst>
            <pc:docMk/>
            <pc:sldMk cId="83539926" sldId="271"/>
            <ac:cxnSpMk id="57" creationId="{86A4F8E9-3322-4AB5-A757-9785B1EF0EFA}"/>
          </ac:cxnSpMkLst>
        </pc:cxnChg>
        <pc:cxnChg chg="add mod">
          <ac:chgData name="Clemens Janzarik" userId="76ec409f7fa9be7b" providerId="LiveId" clId="{EA93611E-8B29-4D79-81F8-86FD486AD3DA}" dt="2020-05-24T11:24:55.838" v="7934" actId="13822"/>
          <ac:cxnSpMkLst>
            <pc:docMk/>
            <pc:sldMk cId="83539926" sldId="271"/>
            <ac:cxnSpMk id="60" creationId="{352B5C08-DC1D-48DF-A63B-FB65CEEED83D}"/>
          </ac:cxnSpMkLst>
        </pc:cxnChg>
        <pc:cxnChg chg="add mod">
          <ac:chgData name="Clemens Janzarik" userId="76ec409f7fa9be7b" providerId="LiveId" clId="{EA93611E-8B29-4D79-81F8-86FD486AD3DA}" dt="2020-05-24T11:57:45.448" v="8251" actId="14100"/>
          <ac:cxnSpMkLst>
            <pc:docMk/>
            <pc:sldMk cId="83539926" sldId="271"/>
            <ac:cxnSpMk id="66" creationId="{A6182CFB-DA41-4714-88B3-09805CB43540}"/>
          </ac:cxnSpMkLst>
        </pc:cxnChg>
      </pc:sldChg>
      <pc:sldChg chg="addSp delSp modSp add mod">
        <pc:chgData name="Clemens Janzarik" userId="76ec409f7fa9be7b" providerId="LiveId" clId="{EA93611E-8B29-4D79-81F8-86FD486AD3DA}" dt="2020-05-24T15:43:41.769" v="8311" actId="14100"/>
        <pc:sldMkLst>
          <pc:docMk/>
          <pc:sldMk cId="4047811959" sldId="272"/>
        </pc:sldMkLst>
        <pc:spChg chg="add del">
          <ac:chgData name="Clemens Janzarik" userId="76ec409f7fa9be7b" providerId="LiveId" clId="{EA93611E-8B29-4D79-81F8-86FD486AD3DA}" dt="2020-05-24T11:37:17.014" v="7981"/>
          <ac:spMkLst>
            <pc:docMk/>
            <pc:sldMk cId="4047811959" sldId="272"/>
            <ac:spMk id="3" creationId="{7FD5AD40-DD62-4779-81A1-283478DEEE3F}"/>
          </ac:spMkLst>
        </pc:spChg>
        <pc:spChg chg="add del mod">
          <ac:chgData name="Clemens Janzarik" userId="76ec409f7fa9be7b" providerId="LiveId" clId="{EA93611E-8B29-4D79-81F8-86FD486AD3DA}" dt="2020-05-24T11:44:24.528" v="8044" actId="11529"/>
          <ac:spMkLst>
            <pc:docMk/>
            <pc:sldMk cId="4047811959" sldId="272"/>
            <ac:spMk id="8" creationId="{1C363423-64AC-425C-895C-851D457782BD}"/>
          </ac:spMkLst>
        </pc:spChg>
        <pc:spChg chg="add del mod">
          <ac:chgData name="Clemens Janzarik" userId="76ec409f7fa9be7b" providerId="LiveId" clId="{EA93611E-8B29-4D79-81F8-86FD486AD3DA}" dt="2020-05-24T11:45:02.775" v="8053"/>
          <ac:spMkLst>
            <pc:docMk/>
            <pc:sldMk cId="4047811959" sldId="272"/>
            <ac:spMk id="11" creationId="{AE915CDE-EDD6-49BB-AC34-BF1B85DB68B4}"/>
          </ac:spMkLst>
        </pc:spChg>
        <pc:spChg chg="add del mod">
          <ac:chgData name="Clemens Janzarik" userId="76ec409f7fa9be7b" providerId="LiveId" clId="{EA93611E-8B29-4D79-81F8-86FD486AD3DA}" dt="2020-05-24T11:47:55.945" v="8114"/>
          <ac:spMkLst>
            <pc:docMk/>
            <pc:sldMk cId="4047811959" sldId="272"/>
            <ac:spMk id="12" creationId="{CBF1FCD7-B4A0-42AE-B082-7E9C1CD5A3AF}"/>
          </ac:spMkLst>
        </pc:spChg>
        <pc:spChg chg="add mod ord">
          <ac:chgData name="Clemens Janzarik" userId="76ec409f7fa9be7b" providerId="LiveId" clId="{EA93611E-8B29-4D79-81F8-86FD486AD3DA}" dt="2020-05-24T15:42:18.967" v="8272" actId="167"/>
          <ac:spMkLst>
            <pc:docMk/>
            <pc:sldMk cId="4047811959" sldId="272"/>
            <ac:spMk id="23" creationId="{52F3F30D-0E4A-41D8-B9B6-11A16F521FD1}"/>
          </ac:spMkLst>
        </pc:spChg>
        <pc:spChg chg="add mod ord">
          <ac:chgData name="Clemens Janzarik" userId="76ec409f7fa9be7b" providerId="LiveId" clId="{EA93611E-8B29-4D79-81F8-86FD486AD3DA}" dt="2020-05-24T15:42:18.967" v="8272" actId="167"/>
          <ac:spMkLst>
            <pc:docMk/>
            <pc:sldMk cId="4047811959" sldId="272"/>
            <ac:spMk id="24" creationId="{25235757-1E73-4692-B71B-A6126F597646}"/>
          </ac:spMkLst>
        </pc:spChg>
        <pc:spChg chg="add mod ord">
          <ac:chgData name="Clemens Janzarik" userId="76ec409f7fa9be7b" providerId="LiveId" clId="{EA93611E-8B29-4D79-81F8-86FD486AD3DA}" dt="2020-05-24T15:42:18.967" v="8272" actId="167"/>
          <ac:spMkLst>
            <pc:docMk/>
            <pc:sldMk cId="4047811959" sldId="272"/>
            <ac:spMk id="25" creationId="{35A85D05-1B6F-4C22-B9D6-CE2D6C01B76A}"/>
          </ac:spMkLst>
        </pc:spChg>
        <pc:spChg chg="del mod topLvl">
          <ac:chgData name="Clemens Janzarik" userId="76ec409f7fa9be7b" providerId="LiveId" clId="{EA93611E-8B29-4D79-81F8-86FD486AD3DA}" dt="2020-05-24T11:39:51.443" v="7998"/>
          <ac:spMkLst>
            <pc:docMk/>
            <pc:sldMk cId="4047811959" sldId="272"/>
            <ac:spMk id="26" creationId="{4FD42864-7E61-4C8F-B092-0A7DF0420AE1}"/>
          </ac:spMkLst>
        </pc:spChg>
        <pc:spChg chg="mod">
          <ac:chgData name="Clemens Janzarik" userId="76ec409f7fa9be7b" providerId="LiveId" clId="{EA93611E-8B29-4D79-81F8-86FD486AD3DA}" dt="2020-05-24T11:37:53.610" v="7984"/>
          <ac:spMkLst>
            <pc:docMk/>
            <pc:sldMk cId="4047811959" sldId="272"/>
            <ac:spMk id="30" creationId="{2715C813-E420-453E-A282-CBC58FEFA081}"/>
          </ac:spMkLst>
        </pc:spChg>
        <pc:spChg chg="del">
          <ac:chgData name="Clemens Janzarik" userId="76ec409f7fa9be7b" providerId="LiveId" clId="{EA93611E-8B29-4D79-81F8-86FD486AD3DA}" dt="2020-05-24T11:37:17.014" v="7981"/>
          <ac:spMkLst>
            <pc:docMk/>
            <pc:sldMk cId="4047811959" sldId="272"/>
            <ac:spMk id="32" creationId="{9BE9F047-F030-46A5-80C2-464BF9EC03E4}"/>
          </ac:spMkLst>
        </pc:spChg>
        <pc:spChg chg="del mod topLvl">
          <ac:chgData name="Clemens Janzarik" userId="76ec409f7fa9be7b" providerId="LiveId" clId="{EA93611E-8B29-4D79-81F8-86FD486AD3DA}" dt="2020-05-24T11:39:51.443" v="7998"/>
          <ac:spMkLst>
            <pc:docMk/>
            <pc:sldMk cId="4047811959" sldId="272"/>
            <ac:spMk id="34" creationId="{FC5CBB2C-EE28-4905-816C-CF4A85A270EE}"/>
          </ac:spMkLst>
        </pc:spChg>
        <pc:spChg chg="mod">
          <ac:chgData name="Clemens Janzarik" userId="76ec409f7fa9be7b" providerId="LiveId" clId="{EA93611E-8B29-4D79-81F8-86FD486AD3DA}" dt="2020-05-24T11:39:51.443" v="7998"/>
          <ac:spMkLst>
            <pc:docMk/>
            <pc:sldMk cId="4047811959" sldId="272"/>
            <ac:spMk id="35" creationId="{6ABF1492-C57C-4CFE-9F4B-724E3BBAACEC}"/>
          </ac:spMkLst>
        </pc:spChg>
        <pc:spChg chg="add del mod ord">
          <ac:chgData name="Clemens Janzarik" userId="76ec409f7fa9be7b" providerId="LiveId" clId="{EA93611E-8B29-4D79-81F8-86FD486AD3DA}" dt="2020-05-24T11:55:26.711" v="8227" actId="1036"/>
          <ac:spMkLst>
            <pc:docMk/>
            <pc:sldMk cId="4047811959" sldId="272"/>
            <ac:spMk id="37" creationId="{7C74780A-FF24-4B9E-951B-93E580D3CDC9}"/>
          </ac:spMkLst>
        </pc:spChg>
        <pc:spChg chg="add del mod ord">
          <ac:chgData name="Clemens Janzarik" userId="76ec409f7fa9be7b" providerId="LiveId" clId="{EA93611E-8B29-4D79-81F8-86FD486AD3DA}" dt="2020-05-24T11:50:37.444" v="8133" actId="166"/>
          <ac:spMkLst>
            <pc:docMk/>
            <pc:sldMk cId="4047811959" sldId="272"/>
            <ac:spMk id="38" creationId="{6933ACA3-C171-417D-9E8D-75A57FD368F7}"/>
          </ac:spMkLst>
        </pc:spChg>
        <pc:spChg chg="add del mod ord">
          <ac:chgData name="Clemens Janzarik" userId="76ec409f7fa9be7b" providerId="LiveId" clId="{EA93611E-8B29-4D79-81F8-86FD486AD3DA}" dt="2020-05-24T11:50:47.479" v="8136" actId="207"/>
          <ac:spMkLst>
            <pc:docMk/>
            <pc:sldMk cId="4047811959" sldId="272"/>
            <ac:spMk id="40" creationId="{C44B68C2-286B-457A-8C59-087F75A6F436}"/>
          </ac:spMkLst>
        </pc:spChg>
        <pc:spChg chg="mod">
          <ac:chgData name="Clemens Janzarik" userId="76ec409f7fa9be7b" providerId="LiveId" clId="{EA93611E-8B29-4D79-81F8-86FD486AD3DA}" dt="2020-05-24T11:44:25.575" v="8045"/>
          <ac:spMkLst>
            <pc:docMk/>
            <pc:sldMk cId="4047811959" sldId="272"/>
            <ac:spMk id="41" creationId="{1B83FC1E-15FC-4A55-9B60-53699AAE406B}"/>
          </ac:spMkLst>
        </pc:spChg>
        <pc:spChg chg="mod">
          <ac:chgData name="Clemens Janzarik" userId="76ec409f7fa9be7b" providerId="LiveId" clId="{EA93611E-8B29-4D79-81F8-86FD486AD3DA}" dt="2020-05-24T11:44:21.264" v="8036"/>
          <ac:spMkLst>
            <pc:docMk/>
            <pc:sldMk cId="4047811959" sldId="272"/>
            <ac:spMk id="42" creationId="{9FFFD72B-D46B-4D94-B600-F405AB40FB12}"/>
          </ac:spMkLst>
        </pc:spChg>
        <pc:spChg chg="add del mod topLvl">
          <ac:chgData name="Clemens Janzarik" userId="76ec409f7fa9be7b" providerId="LiveId" clId="{EA93611E-8B29-4D79-81F8-86FD486AD3DA}" dt="2020-05-24T11:45:02.775" v="8053"/>
          <ac:spMkLst>
            <pc:docMk/>
            <pc:sldMk cId="4047811959" sldId="272"/>
            <ac:spMk id="43" creationId="{CADD543F-6EF8-4D91-A585-A04D7B6BF8AB}"/>
          </ac:spMkLst>
        </pc:spChg>
        <pc:spChg chg="add del mod">
          <ac:chgData name="Clemens Janzarik" userId="76ec409f7fa9be7b" providerId="LiveId" clId="{EA93611E-8B29-4D79-81F8-86FD486AD3DA}" dt="2020-05-24T11:50:14.423" v="8130" actId="164"/>
          <ac:spMkLst>
            <pc:docMk/>
            <pc:sldMk cId="4047811959" sldId="272"/>
            <ac:spMk id="44" creationId="{1760BD74-5568-4985-8847-967F8E29F9D4}"/>
          </ac:spMkLst>
        </pc:spChg>
        <pc:spChg chg="add del mod">
          <ac:chgData name="Clemens Janzarik" userId="76ec409f7fa9be7b" providerId="LiveId" clId="{EA93611E-8B29-4D79-81F8-86FD486AD3DA}" dt="2020-05-24T11:45:51.159" v="8079"/>
          <ac:spMkLst>
            <pc:docMk/>
            <pc:sldMk cId="4047811959" sldId="272"/>
            <ac:spMk id="45" creationId="{1F5B5076-F859-412B-A82D-68BFC8300BE0}"/>
          </ac:spMkLst>
        </pc:spChg>
        <pc:spChg chg="del mod">
          <ac:chgData name="Clemens Janzarik" userId="76ec409f7fa9be7b" providerId="LiveId" clId="{EA93611E-8B29-4D79-81F8-86FD486AD3DA}" dt="2020-05-24T11:40:50.207" v="8001" actId="478"/>
          <ac:spMkLst>
            <pc:docMk/>
            <pc:sldMk cId="4047811959" sldId="272"/>
            <ac:spMk id="46" creationId="{2DB5CD97-3FE2-48E3-BAC7-99870C70FE22}"/>
          </ac:spMkLst>
        </pc:spChg>
        <pc:spChg chg="del mod topLvl">
          <ac:chgData name="Clemens Janzarik" userId="76ec409f7fa9be7b" providerId="LiveId" clId="{EA93611E-8B29-4D79-81F8-86FD486AD3DA}" dt="2020-05-24T11:41:33.838" v="8005" actId="478"/>
          <ac:spMkLst>
            <pc:docMk/>
            <pc:sldMk cId="4047811959" sldId="272"/>
            <ac:spMk id="47" creationId="{F33D5F7A-218A-4E16-8614-D69349F55BCA}"/>
          </ac:spMkLst>
        </pc:spChg>
        <pc:spChg chg="add del mod">
          <ac:chgData name="Clemens Janzarik" userId="76ec409f7fa9be7b" providerId="LiveId" clId="{EA93611E-8B29-4D79-81F8-86FD486AD3DA}" dt="2020-05-24T11:45:48.983" v="8074"/>
          <ac:spMkLst>
            <pc:docMk/>
            <pc:sldMk cId="4047811959" sldId="272"/>
            <ac:spMk id="48" creationId="{E1B2FEBE-8E53-434F-9632-C18D13C63BB4}"/>
          </ac:spMkLst>
        </pc:spChg>
        <pc:spChg chg="del">
          <ac:chgData name="Clemens Janzarik" userId="76ec409f7fa9be7b" providerId="LiveId" clId="{EA93611E-8B29-4D79-81F8-86FD486AD3DA}" dt="2020-05-24T11:40:52.294" v="8002" actId="478"/>
          <ac:spMkLst>
            <pc:docMk/>
            <pc:sldMk cId="4047811959" sldId="272"/>
            <ac:spMk id="49" creationId="{9C8D3564-D2A8-421E-B854-8B398B776303}"/>
          </ac:spMkLst>
        </pc:spChg>
        <pc:spChg chg="add del mod">
          <ac:chgData name="Clemens Janzarik" userId="76ec409f7fa9be7b" providerId="LiveId" clId="{EA93611E-8B29-4D79-81F8-86FD486AD3DA}" dt="2020-05-24T11:47:59.999" v="8115"/>
          <ac:spMkLst>
            <pc:docMk/>
            <pc:sldMk cId="4047811959" sldId="272"/>
            <ac:spMk id="50" creationId="{0A298FDB-A278-4D43-BC38-537C93F0102D}"/>
          </ac:spMkLst>
        </pc:spChg>
        <pc:spChg chg="add del mod">
          <ac:chgData name="Clemens Janzarik" userId="76ec409f7fa9be7b" providerId="LiveId" clId="{EA93611E-8B29-4D79-81F8-86FD486AD3DA}" dt="2020-05-24T11:47:55.945" v="8114"/>
          <ac:spMkLst>
            <pc:docMk/>
            <pc:sldMk cId="4047811959" sldId="272"/>
            <ac:spMk id="52" creationId="{B7BC9883-DC29-469D-9257-5D0D71986AA5}"/>
          </ac:spMkLst>
        </pc:spChg>
        <pc:spChg chg="del">
          <ac:chgData name="Clemens Janzarik" userId="76ec409f7fa9be7b" providerId="LiveId" clId="{EA93611E-8B29-4D79-81F8-86FD486AD3DA}" dt="2020-05-24T11:36:05.200" v="7975" actId="478"/>
          <ac:spMkLst>
            <pc:docMk/>
            <pc:sldMk cId="4047811959" sldId="272"/>
            <ac:spMk id="53" creationId="{7A788CF7-FF95-41BF-9A80-310540FEC4B5}"/>
          </ac:spMkLst>
        </pc:spChg>
        <pc:spChg chg="add del mod">
          <ac:chgData name="Clemens Janzarik" userId="76ec409f7fa9be7b" providerId="LiveId" clId="{EA93611E-8B29-4D79-81F8-86FD486AD3DA}" dt="2020-05-24T11:47:59.999" v="8115"/>
          <ac:spMkLst>
            <pc:docMk/>
            <pc:sldMk cId="4047811959" sldId="272"/>
            <ac:spMk id="58" creationId="{1DFBA2E0-3CC2-4634-9336-306C0F17D455}"/>
          </ac:spMkLst>
        </pc:spChg>
        <pc:spChg chg="add del mod">
          <ac:chgData name="Clemens Janzarik" userId="76ec409f7fa9be7b" providerId="LiveId" clId="{EA93611E-8B29-4D79-81F8-86FD486AD3DA}" dt="2020-05-24T11:49:04.301" v="8126"/>
          <ac:spMkLst>
            <pc:docMk/>
            <pc:sldMk cId="4047811959" sldId="272"/>
            <ac:spMk id="59" creationId="{CBE724EE-C4DF-4BF6-8341-288298C05A7F}"/>
          </ac:spMkLst>
        </pc:spChg>
        <pc:spChg chg="add del mod">
          <ac:chgData name="Clemens Janzarik" userId="76ec409f7fa9be7b" providerId="LiveId" clId="{EA93611E-8B29-4D79-81F8-86FD486AD3DA}" dt="2020-05-24T11:49:04.301" v="8126"/>
          <ac:spMkLst>
            <pc:docMk/>
            <pc:sldMk cId="4047811959" sldId="272"/>
            <ac:spMk id="61" creationId="{DAED1B32-B9D2-42FE-991D-884EADAE28EE}"/>
          </ac:spMkLst>
        </pc:spChg>
        <pc:spChg chg="add del mod">
          <ac:chgData name="Clemens Janzarik" userId="76ec409f7fa9be7b" providerId="LiveId" clId="{EA93611E-8B29-4D79-81F8-86FD486AD3DA}" dt="2020-05-24T11:48:54.392" v="8123"/>
          <ac:spMkLst>
            <pc:docMk/>
            <pc:sldMk cId="4047811959" sldId="272"/>
            <ac:spMk id="62" creationId="{07ACA6FA-1677-46FB-90E4-391C37A9F617}"/>
          </ac:spMkLst>
        </pc:spChg>
        <pc:spChg chg="del">
          <ac:chgData name="Clemens Janzarik" userId="76ec409f7fa9be7b" providerId="LiveId" clId="{EA93611E-8B29-4D79-81F8-86FD486AD3DA}" dt="2020-05-24T11:36:06.829" v="7976" actId="478"/>
          <ac:spMkLst>
            <pc:docMk/>
            <pc:sldMk cId="4047811959" sldId="272"/>
            <ac:spMk id="64" creationId="{FD257C48-39A7-4C42-BEF0-E734D0B968E8}"/>
          </ac:spMkLst>
        </pc:spChg>
        <pc:spChg chg="del">
          <ac:chgData name="Clemens Janzarik" userId="76ec409f7fa9be7b" providerId="LiveId" clId="{EA93611E-8B29-4D79-81F8-86FD486AD3DA}" dt="2020-05-24T11:36:09.517" v="7977" actId="478"/>
          <ac:spMkLst>
            <pc:docMk/>
            <pc:sldMk cId="4047811959" sldId="272"/>
            <ac:spMk id="65" creationId="{BED95F9D-F797-42E4-9A6B-6C4B584F61D0}"/>
          </ac:spMkLst>
        </pc:spChg>
        <pc:spChg chg="mod">
          <ac:chgData name="Clemens Janzarik" userId="76ec409f7fa9be7b" providerId="LiveId" clId="{EA93611E-8B29-4D79-81F8-86FD486AD3DA}" dt="2020-05-24T11:48:52.800" v="8122"/>
          <ac:spMkLst>
            <pc:docMk/>
            <pc:sldMk cId="4047811959" sldId="272"/>
            <ac:spMk id="66" creationId="{6E0C95D7-7301-4D4D-B6E4-197DF6B3F680}"/>
          </ac:spMkLst>
        </pc:spChg>
        <pc:spChg chg="mod">
          <ac:chgData name="Clemens Janzarik" userId="76ec409f7fa9be7b" providerId="LiveId" clId="{EA93611E-8B29-4D79-81F8-86FD486AD3DA}" dt="2020-05-24T11:48:52.800" v="8122"/>
          <ac:spMkLst>
            <pc:docMk/>
            <pc:sldMk cId="4047811959" sldId="272"/>
            <ac:spMk id="67" creationId="{77360D3D-FE3B-4ACD-B739-253B87C844E4}"/>
          </ac:spMkLst>
        </pc:spChg>
        <pc:spChg chg="mod">
          <ac:chgData name="Clemens Janzarik" userId="76ec409f7fa9be7b" providerId="LiveId" clId="{EA93611E-8B29-4D79-81F8-86FD486AD3DA}" dt="2020-05-24T11:48:52.800" v="8122"/>
          <ac:spMkLst>
            <pc:docMk/>
            <pc:sldMk cId="4047811959" sldId="272"/>
            <ac:spMk id="68" creationId="{F1F0E728-119A-4864-849F-3093F5EB2465}"/>
          </ac:spMkLst>
        </pc:spChg>
        <pc:spChg chg="mod">
          <ac:chgData name="Clemens Janzarik" userId="76ec409f7fa9be7b" providerId="LiveId" clId="{EA93611E-8B29-4D79-81F8-86FD486AD3DA}" dt="2020-05-24T11:49:01.895" v="8125"/>
          <ac:spMkLst>
            <pc:docMk/>
            <pc:sldMk cId="4047811959" sldId="272"/>
            <ac:spMk id="69" creationId="{51AEA98A-30AD-46D0-A0F6-9E15DA753D5F}"/>
          </ac:spMkLst>
        </pc:spChg>
        <pc:spChg chg="mod">
          <ac:chgData name="Clemens Janzarik" userId="76ec409f7fa9be7b" providerId="LiveId" clId="{EA93611E-8B29-4D79-81F8-86FD486AD3DA}" dt="2020-05-24T11:50:14.423" v="8130" actId="164"/>
          <ac:spMkLst>
            <pc:docMk/>
            <pc:sldMk cId="4047811959" sldId="272"/>
            <ac:spMk id="70" creationId="{7F0FA909-9551-4240-B1D5-55DA8C720AA9}"/>
          </ac:spMkLst>
        </pc:spChg>
        <pc:spChg chg="add mod">
          <ac:chgData name="Clemens Janzarik" userId="76ec409f7fa9be7b" providerId="LiveId" clId="{EA93611E-8B29-4D79-81F8-86FD486AD3DA}" dt="2020-05-24T15:43:33.942" v="8309" actId="14100"/>
          <ac:spMkLst>
            <pc:docMk/>
            <pc:sldMk cId="4047811959" sldId="272"/>
            <ac:spMk id="73" creationId="{6B0A128B-D411-468B-B6BB-57145820291B}"/>
          </ac:spMkLst>
        </pc:spChg>
        <pc:spChg chg="add mod">
          <ac:chgData name="Clemens Janzarik" userId="76ec409f7fa9be7b" providerId="LiveId" clId="{EA93611E-8B29-4D79-81F8-86FD486AD3DA}" dt="2020-05-24T15:43:41.769" v="8311" actId="14100"/>
          <ac:spMkLst>
            <pc:docMk/>
            <pc:sldMk cId="4047811959" sldId="272"/>
            <ac:spMk id="74" creationId="{66CC85F0-6F69-41A2-A5C9-3E5869CCB8F3}"/>
          </ac:spMkLst>
        </pc:spChg>
        <pc:spChg chg="add mod">
          <ac:chgData name="Clemens Janzarik" userId="76ec409f7fa9be7b" providerId="LiveId" clId="{EA93611E-8B29-4D79-81F8-86FD486AD3DA}" dt="2020-05-24T11:56:09.283" v="8245" actId="1076"/>
          <ac:spMkLst>
            <pc:docMk/>
            <pc:sldMk cId="4047811959" sldId="272"/>
            <ac:spMk id="75" creationId="{277E2F30-1B7E-4358-8291-099C6C654F65}"/>
          </ac:spMkLst>
        </pc:spChg>
        <pc:spChg chg="mod">
          <ac:chgData name="Clemens Janzarik" userId="76ec409f7fa9be7b" providerId="LiveId" clId="{EA93611E-8B29-4D79-81F8-86FD486AD3DA}" dt="2020-05-24T11:55:08.211" v="8217"/>
          <ac:spMkLst>
            <pc:docMk/>
            <pc:sldMk cId="4047811959" sldId="272"/>
            <ac:spMk id="77" creationId="{13EF00D7-AEF9-439B-BC34-B7D9938F8673}"/>
          </ac:spMkLst>
        </pc:spChg>
        <pc:spChg chg="mod">
          <ac:chgData name="Clemens Janzarik" userId="76ec409f7fa9be7b" providerId="LiveId" clId="{EA93611E-8B29-4D79-81F8-86FD486AD3DA}" dt="2020-05-24T11:55:08.211" v="8217"/>
          <ac:spMkLst>
            <pc:docMk/>
            <pc:sldMk cId="4047811959" sldId="272"/>
            <ac:spMk id="78" creationId="{30495196-32CE-4F4A-BBB9-80E55CBCDA08}"/>
          </ac:spMkLst>
        </pc:spChg>
        <pc:spChg chg="mod">
          <ac:chgData name="Clemens Janzarik" userId="76ec409f7fa9be7b" providerId="LiveId" clId="{EA93611E-8B29-4D79-81F8-86FD486AD3DA}" dt="2020-05-24T11:55:08.211" v="8217"/>
          <ac:spMkLst>
            <pc:docMk/>
            <pc:sldMk cId="4047811959" sldId="272"/>
            <ac:spMk id="79" creationId="{DCFD5D21-16FF-43C9-94AD-E47FA9CA4E35}"/>
          </ac:spMkLst>
        </pc:spChg>
        <pc:spChg chg="mod">
          <ac:chgData name="Clemens Janzarik" userId="76ec409f7fa9be7b" providerId="LiveId" clId="{EA93611E-8B29-4D79-81F8-86FD486AD3DA}" dt="2020-05-24T11:55:08.211" v="8217"/>
          <ac:spMkLst>
            <pc:docMk/>
            <pc:sldMk cId="4047811959" sldId="272"/>
            <ac:spMk id="80" creationId="{4A810E86-0F80-4375-A16B-1B38153F6E77}"/>
          </ac:spMkLst>
        </pc:spChg>
        <pc:grpChg chg="add del mod">
          <ac:chgData name="Clemens Janzarik" userId="76ec409f7fa9be7b" providerId="LiveId" clId="{EA93611E-8B29-4D79-81F8-86FD486AD3DA}" dt="2020-05-24T11:39:44.400" v="7997" actId="165"/>
          <ac:grpSpMkLst>
            <pc:docMk/>
            <pc:sldMk cId="4047811959" sldId="272"/>
            <ac:grpSpMk id="7" creationId="{3CE610B4-B4FF-41B1-88F6-02DE1465E687}"/>
          </ac:grpSpMkLst>
        </pc:grpChg>
        <pc:grpChg chg="add mod ord">
          <ac:chgData name="Clemens Janzarik" userId="76ec409f7fa9be7b" providerId="LiveId" clId="{EA93611E-8B29-4D79-81F8-86FD486AD3DA}" dt="2020-05-24T11:50:14.423" v="8130" actId="164"/>
          <ac:grpSpMkLst>
            <pc:docMk/>
            <pc:sldMk cId="4047811959" sldId="272"/>
            <ac:grpSpMk id="13" creationId="{83B42277-71B8-4A6B-9EB9-B43A39FCFA92}"/>
          </ac:grpSpMkLst>
        </pc:grpChg>
        <pc:grpChg chg="add del mod">
          <ac:chgData name="Clemens Janzarik" userId="76ec409f7fa9be7b" providerId="LiveId" clId="{EA93611E-8B29-4D79-81F8-86FD486AD3DA}" dt="2020-05-24T11:38:33.931" v="7988" actId="478"/>
          <ac:grpSpMkLst>
            <pc:docMk/>
            <pc:sldMk cId="4047811959" sldId="272"/>
            <ac:grpSpMk id="28" creationId="{B15F0260-407C-406F-9B7B-847951B8FDD7}"/>
          </ac:grpSpMkLst>
        </pc:grpChg>
        <pc:grpChg chg="add del mod">
          <ac:chgData name="Clemens Janzarik" userId="76ec409f7fa9be7b" providerId="LiveId" clId="{EA93611E-8B29-4D79-81F8-86FD486AD3DA}" dt="2020-05-24T11:39:40.268" v="7996" actId="165"/>
          <ac:grpSpMkLst>
            <pc:docMk/>
            <pc:sldMk cId="4047811959" sldId="272"/>
            <ac:grpSpMk id="31" creationId="{D5CB0680-4931-418B-A496-C36C0134AFD5}"/>
          </ac:grpSpMkLst>
        </pc:grpChg>
        <pc:grpChg chg="del mod">
          <ac:chgData name="Clemens Janzarik" userId="76ec409f7fa9be7b" providerId="LiveId" clId="{EA93611E-8B29-4D79-81F8-86FD486AD3DA}" dt="2020-05-24T11:41:04.805" v="8004" actId="165"/>
          <ac:grpSpMkLst>
            <pc:docMk/>
            <pc:sldMk cId="4047811959" sldId="272"/>
            <ac:grpSpMk id="54" creationId="{50CCEB58-1042-4A1C-9BE4-25C4D1C978F8}"/>
          </ac:grpSpMkLst>
        </pc:grpChg>
        <pc:grpChg chg="add del mod">
          <ac:chgData name="Clemens Janzarik" userId="76ec409f7fa9be7b" providerId="LiveId" clId="{EA93611E-8B29-4D79-81F8-86FD486AD3DA}" dt="2020-05-24T11:55:30.735" v="8228" actId="478"/>
          <ac:grpSpMkLst>
            <pc:docMk/>
            <pc:sldMk cId="4047811959" sldId="272"/>
            <ac:grpSpMk id="76" creationId="{9EF5EAC5-849F-45D4-BC44-EF114D5725AA}"/>
          </ac:grpSpMkLst>
        </pc:grpChg>
        <pc:picChg chg="del">
          <ac:chgData name="Clemens Janzarik" userId="76ec409f7fa9be7b" providerId="LiveId" clId="{EA93611E-8B29-4D79-81F8-86FD486AD3DA}" dt="2020-05-24T11:36:01.312" v="7973" actId="478"/>
          <ac:picMkLst>
            <pc:docMk/>
            <pc:sldMk cId="4047811959" sldId="272"/>
            <ac:picMk id="9" creationId="{A18FC2D0-897C-43B8-97BE-9ABF3ACD4AE6}"/>
          </ac:picMkLst>
        </pc:picChg>
        <pc:picChg chg="mod">
          <ac:chgData name="Clemens Janzarik" userId="76ec409f7fa9be7b" providerId="LiveId" clId="{EA93611E-8B29-4D79-81F8-86FD486AD3DA}" dt="2020-05-24T11:37:53.610" v="7984"/>
          <ac:picMkLst>
            <pc:docMk/>
            <pc:sldMk cId="4047811959" sldId="272"/>
            <ac:picMk id="29" creationId="{E1017641-E512-4CEC-B73E-84BFC4EF6535}"/>
          </ac:picMkLst>
        </pc:picChg>
        <pc:picChg chg="mod topLvl">
          <ac:chgData name="Clemens Janzarik" userId="76ec409f7fa9be7b" providerId="LiveId" clId="{EA93611E-8B29-4D79-81F8-86FD486AD3DA}" dt="2020-05-24T11:39:40.268" v="7996" actId="165"/>
          <ac:picMkLst>
            <pc:docMk/>
            <pc:sldMk cId="4047811959" sldId="272"/>
            <ac:picMk id="33" creationId="{E397B276-8468-4ED8-9C80-B63B871D4018}"/>
          </ac:picMkLst>
        </pc:picChg>
        <pc:picChg chg="del">
          <ac:chgData name="Clemens Janzarik" userId="76ec409f7fa9be7b" providerId="LiveId" clId="{EA93611E-8B29-4D79-81F8-86FD486AD3DA}" dt="2020-05-24T11:37:21.079" v="7982" actId="478"/>
          <ac:picMkLst>
            <pc:docMk/>
            <pc:sldMk cId="4047811959" sldId="272"/>
            <ac:picMk id="36" creationId="{EF8A7F97-9198-4AF9-9ED9-B37813D25E4D}"/>
          </ac:picMkLst>
        </pc:picChg>
        <pc:picChg chg="mod topLvl">
          <ac:chgData name="Clemens Janzarik" userId="76ec409f7fa9be7b" providerId="LiveId" clId="{EA93611E-8B29-4D79-81F8-86FD486AD3DA}" dt="2020-05-24T11:39:44.400" v="7997" actId="165"/>
          <ac:picMkLst>
            <pc:docMk/>
            <pc:sldMk cId="4047811959" sldId="272"/>
            <ac:picMk id="39" creationId="{85A8EEB6-75F5-4716-952B-92DB52EE17A7}"/>
          </ac:picMkLst>
        </pc:picChg>
        <pc:picChg chg="del">
          <ac:chgData name="Clemens Janzarik" userId="76ec409f7fa9be7b" providerId="LiveId" clId="{EA93611E-8B29-4D79-81F8-86FD486AD3DA}" dt="2020-05-24T11:36:03.543" v="7974" actId="478"/>
          <ac:picMkLst>
            <pc:docMk/>
            <pc:sldMk cId="4047811959" sldId="272"/>
            <ac:picMk id="63" creationId="{9B98974A-F0ED-45A9-965D-B521341665F1}"/>
          </ac:picMkLst>
        </pc:picChg>
        <pc:picChg chg="add mod">
          <ac:chgData name="Clemens Janzarik" userId="76ec409f7fa9be7b" providerId="LiveId" clId="{EA93611E-8B29-4D79-81F8-86FD486AD3DA}" dt="2020-05-24T11:51:03.075" v="8137"/>
          <ac:picMkLst>
            <pc:docMk/>
            <pc:sldMk cId="4047811959" sldId="272"/>
            <ac:picMk id="71" creationId="{DA94154D-D6A3-4922-9721-F299367748CC}"/>
          </ac:picMkLst>
        </pc:picChg>
        <pc:picChg chg="add mod">
          <ac:chgData name="Clemens Janzarik" userId="76ec409f7fa9be7b" providerId="LiveId" clId="{EA93611E-8B29-4D79-81F8-86FD486AD3DA}" dt="2020-05-24T11:51:03.075" v="8137"/>
          <ac:picMkLst>
            <pc:docMk/>
            <pc:sldMk cId="4047811959" sldId="272"/>
            <ac:picMk id="72" creationId="{8564FE38-3220-4203-8FE8-C03772E4FD54}"/>
          </ac:picMkLst>
        </pc:picChg>
        <pc:cxnChg chg="del mod">
          <ac:chgData name="Clemens Janzarik" userId="76ec409f7fa9be7b" providerId="LiveId" clId="{EA93611E-8B29-4D79-81F8-86FD486AD3DA}" dt="2020-05-24T11:40:57.287" v="8003" actId="478"/>
          <ac:cxnSpMkLst>
            <pc:docMk/>
            <pc:sldMk cId="4047811959" sldId="272"/>
            <ac:cxnSpMk id="51" creationId="{E116A82D-D97E-4ACE-AC75-3255241B472F}"/>
          </ac:cxnSpMkLst>
        </pc:cxnChg>
        <pc:cxnChg chg="del mod">
          <ac:chgData name="Clemens Janzarik" userId="76ec409f7fa9be7b" providerId="LiveId" clId="{EA93611E-8B29-4D79-81F8-86FD486AD3DA}" dt="2020-05-24T11:36:22.456" v="7979" actId="478"/>
          <ac:cxnSpMkLst>
            <pc:docMk/>
            <pc:sldMk cId="4047811959" sldId="272"/>
            <ac:cxnSpMk id="57" creationId="{86A4F8E9-3322-4AB5-A757-9785B1EF0EFA}"/>
          </ac:cxnSpMkLst>
        </pc:cxnChg>
        <pc:cxnChg chg="del mod">
          <ac:chgData name="Clemens Janzarik" userId="76ec409f7fa9be7b" providerId="LiveId" clId="{EA93611E-8B29-4D79-81F8-86FD486AD3DA}" dt="2020-05-24T11:36:21.222" v="7978" actId="478"/>
          <ac:cxnSpMkLst>
            <pc:docMk/>
            <pc:sldMk cId="4047811959" sldId="272"/>
            <ac:cxnSpMk id="60" creationId="{352B5C08-DC1D-48DF-A63B-FB65CEEED83D}"/>
          </ac:cxnSpMkLst>
        </pc:cxnChg>
        <pc:cxnChg chg="mod">
          <ac:chgData name="Clemens Janzarik" userId="76ec409f7fa9be7b" providerId="LiveId" clId="{EA93611E-8B29-4D79-81F8-86FD486AD3DA}" dt="2020-05-24T11:55:30.735" v="8228" actId="478"/>
          <ac:cxnSpMkLst>
            <pc:docMk/>
            <pc:sldMk cId="4047811959" sldId="272"/>
            <ac:cxnSpMk id="81" creationId="{6DAF28D2-F5AB-4675-B604-7042579F71E8}"/>
          </ac:cxnSpMkLst>
        </pc:cxnChg>
        <pc:cxnChg chg="add mod">
          <ac:chgData name="Clemens Janzarik" userId="76ec409f7fa9be7b" providerId="LiveId" clId="{EA93611E-8B29-4D79-81F8-86FD486AD3DA}" dt="2020-05-24T11:57:50.650" v="8252"/>
          <ac:cxnSpMkLst>
            <pc:docMk/>
            <pc:sldMk cId="4047811959" sldId="272"/>
            <ac:cxnSpMk id="82" creationId="{CDF3D9CD-80F6-4F90-8EEB-1D08549E3A47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03CF66-E660-486C-866F-CF7617FEC323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13EA699-5CBE-416C-B575-610F58AAD781}">
      <dgm:prSet phldrT="[Text]"/>
      <dgm:spPr/>
      <dgm:t>
        <a:bodyPr/>
        <a:lstStyle/>
        <a:p>
          <a:r>
            <a:rPr lang="de-DE" dirty="0"/>
            <a:t>Software</a:t>
          </a:r>
        </a:p>
      </dgm:t>
    </dgm:pt>
    <dgm:pt modelId="{7B68EA0B-F17F-4520-A837-08B83CE244AA}" type="parTrans" cxnId="{15F55A8E-E0AE-4622-BCDB-68E85E491CDE}">
      <dgm:prSet/>
      <dgm:spPr/>
      <dgm:t>
        <a:bodyPr/>
        <a:lstStyle/>
        <a:p>
          <a:endParaRPr lang="de-DE"/>
        </a:p>
      </dgm:t>
    </dgm:pt>
    <dgm:pt modelId="{BE5B2F70-35AD-4540-A335-E99D6BD99CCE}" type="sibTrans" cxnId="{15F55A8E-E0AE-4622-BCDB-68E85E491CDE}">
      <dgm:prSet/>
      <dgm:spPr/>
      <dgm:t>
        <a:bodyPr/>
        <a:lstStyle/>
        <a:p>
          <a:endParaRPr lang="de-DE"/>
        </a:p>
      </dgm:t>
    </dgm:pt>
    <dgm:pt modelId="{A2B11D82-8A5A-41A0-96FD-C42AA9A1EB00}">
      <dgm:prSet phldrT="[Text]"/>
      <dgm:spPr/>
      <dgm:t>
        <a:bodyPr/>
        <a:lstStyle/>
        <a:p>
          <a:r>
            <a:rPr lang="de-DE" dirty="0"/>
            <a:t>Sensorik</a:t>
          </a:r>
        </a:p>
      </dgm:t>
    </dgm:pt>
    <dgm:pt modelId="{B48A7B1E-7C42-44F3-90B3-3A5DB0109834}" type="parTrans" cxnId="{C8EBA902-53C5-4362-B5F1-DEDF63969B44}">
      <dgm:prSet/>
      <dgm:spPr/>
      <dgm:t>
        <a:bodyPr/>
        <a:lstStyle/>
        <a:p>
          <a:endParaRPr lang="de-DE"/>
        </a:p>
      </dgm:t>
    </dgm:pt>
    <dgm:pt modelId="{96095492-88E7-4912-8B97-5B0996D6B316}" type="sibTrans" cxnId="{C8EBA902-53C5-4362-B5F1-DEDF63969B44}">
      <dgm:prSet/>
      <dgm:spPr/>
      <dgm:t>
        <a:bodyPr/>
        <a:lstStyle/>
        <a:p>
          <a:endParaRPr lang="de-DE"/>
        </a:p>
      </dgm:t>
    </dgm:pt>
    <dgm:pt modelId="{A7DE89C7-95A9-429F-BD2A-DCBC52468ADB}">
      <dgm:prSet phldrT="[Text]"/>
      <dgm:spPr/>
      <dgm:t>
        <a:bodyPr/>
        <a:lstStyle/>
        <a:p>
          <a:r>
            <a:rPr lang="de-DE" dirty="0"/>
            <a:t>Mechanik</a:t>
          </a:r>
        </a:p>
      </dgm:t>
    </dgm:pt>
    <dgm:pt modelId="{7B39204A-35F5-4EF8-9957-55372362D90D}" type="parTrans" cxnId="{02574042-38E5-469A-893C-837EA1859A78}">
      <dgm:prSet/>
      <dgm:spPr/>
      <dgm:t>
        <a:bodyPr/>
        <a:lstStyle/>
        <a:p>
          <a:endParaRPr lang="de-DE"/>
        </a:p>
      </dgm:t>
    </dgm:pt>
    <dgm:pt modelId="{CBEE752A-B711-43C0-9D97-0B4D45CC29DA}" type="sibTrans" cxnId="{02574042-38E5-469A-893C-837EA1859A78}">
      <dgm:prSet/>
      <dgm:spPr/>
      <dgm:t>
        <a:bodyPr/>
        <a:lstStyle/>
        <a:p>
          <a:endParaRPr lang="de-DE"/>
        </a:p>
      </dgm:t>
    </dgm:pt>
    <dgm:pt modelId="{8E8D11A5-0A64-42CC-A468-BCDEBEA04B75}">
      <dgm:prSet phldrT="[Text]"/>
      <dgm:spPr/>
      <dgm:t>
        <a:bodyPr/>
        <a:lstStyle/>
        <a:p>
          <a:r>
            <a:rPr lang="de-DE" dirty="0"/>
            <a:t>Hydraulik</a:t>
          </a:r>
        </a:p>
      </dgm:t>
    </dgm:pt>
    <dgm:pt modelId="{93C50C6B-F653-4C5D-89C6-9CF90B06499F}" type="parTrans" cxnId="{5C4DFA4A-AABA-4064-9F54-38BD06B785FA}">
      <dgm:prSet/>
      <dgm:spPr/>
      <dgm:t>
        <a:bodyPr/>
        <a:lstStyle/>
        <a:p>
          <a:endParaRPr lang="de-DE"/>
        </a:p>
      </dgm:t>
    </dgm:pt>
    <dgm:pt modelId="{C43C8631-5A01-4CCD-A370-C9AD64EB4B6D}" type="sibTrans" cxnId="{5C4DFA4A-AABA-4064-9F54-38BD06B785FA}">
      <dgm:prSet/>
      <dgm:spPr/>
      <dgm:t>
        <a:bodyPr/>
        <a:lstStyle/>
        <a:p>
          <a:endParaRPr lang="de-DE"/>
        </a:p>
      </dgm:t>
    </dgm:pt>
    <dgm:pt modelId="{2F9B7477-097B-4CA1-9D73-ED8B1B1ED231}" type="pres">
      <dgm:prSet presAssocID="{DA03CF66-E660-486C-866F-CF7617FEC323}" presName="Name0" presStyleCnt="0">
        <dgm:presLayoutVars>
          <dgm:dir/>
          <dgm:resizeHandles val="exact"/>
        </dgm:presLayoutVars>
      </dgm:prSet>
      <dgm:spPr/>
    </dgm:pt>
    <dgm:pt modelId="{65109178-EAD0-4675-B710-A6392F528210}" type="pres">
      <dgm:prSet presAssocID="{813EA699-5CBE-416C-B575-610F58AAD781}" presName="Name5" presStyleLbl="vennNode1" presStyleIdx="0" presStyleCnt="4">
        <dgm:presLayoutVars>
          <dgm:bulletEnabled val="1"/>
        </dgm:presLayoutVars>
      </dgm:prSet>
      <dgm:spPr/>
    </dgm:pt>
    <dgm:pt modelId="{7808A09D-5308-47F8-A191-BDCC2FB89FDE}" type="pres">
      <dgm:prSet presAssocID="{BE5B2F70-35AD-4540-A335-E99D6BD99CCE}" presName="space" presStyleCnt="0"/>
      <dgm:spPr/>
    </dgm:pt>
    <dgm:pt modelId="{1E000B16-1161-47D0-A672-720F87D7B6AA}" type="pres">
      <dgm:prSet presAssocID="{A2B11D82-8A5A-41A0-96FD-C42AA9A1EB00}" presName="Name5" presStyleLbl="vennNode1" presStyleIdx="1" presStyleCnt="4">
        <dgm:presLayoutVars>
          <dgm:bulletEnabled val="1"/>
        </dgm:presLayoutVars>
      </dgm:prSet>
      <dgm:spPr/>
    </dgm:pt>
    <dgm:pt modelId="{461C83FB-08D1-431A-BCA8-5FAA001B8A6D}" type="pres">
      <dgm:prSet presAssocID="{96095492-88E7-4912-8B97-5B0996D6B316}" presName="space" presStyleCnt="0"/>
      <dgm:spPr/>
    </dgm:pt>
    <dgm:pt modelId="{7589568F-E2A2-44AC-B5B8-CBF376CB0E8D}" type="pres">
      <dgm:prSet presAssocID="{A7DE89C7-95A9-429F-BD2A-DCBC52468ADB}" presName="Name5" presStyleLbl="vennNode1" presStyleIdx="2" presStyleCnt="4">
        <dgm:presLayoutVars>
          <dgm:bulletEnabled val="1"/>
        </dgm:presLayoutVars>
      </dgm:prSet>
      <dgm:spPr/>
    </dgm:pt>
    <dgm:pt modelId="{A1863CEC-F426-4279-BBB0-6ED6AD448BED}" type="pres">
      <dgm:prSet presAssocID="{CBEE752A-B711-43C0-9D97-0B4D45CC29DA}" presName="space" presStyleCnt="0"/>
      <dgm:spPr/>
    </dgm:pt>
    <dgm:pt modelId="{E2CAEF8D-0203-4BFD-A3BC-3E9B7FB2636F}" type="pres">
      <dgm:prSet presAssocID="{8E8D11A5-0A64-42CC-A468-BCDEBEA04B75}" presName="Name5" presStyleLbl="vennNode1" presStyleIdx="3" presStyleCnt="4">
        <dgm:presLayoutVars>
          <dgm:bulletEnabled val="1"/>
        </dgm:presLayoutVars>
      </dgm:prSet>
      <dgm:spPr/>
    </dgm:pt>
  </dgm:ptLst>
  <dgm:cxnLst>
    <dgm:cxn modelId="{C8EBA902-53C5-4362-B5F1-DEDF63969B44}" srcId="{DA03CF66-E660-486C-866F-CF7617FEC323}" destId="{A2B11D82-8A5A-41A0-96FD-C42AA9A1EB00}" srcOrd="1" destOrd="0" parTransId="{B48A7B1E-7C42-44F3-90B3-3A5DB0109834}" sibTransId="{96095492-88E7-4912-8B97-5B0996D6B316}"/>
    <dgm:cxn modelId="{B6081A25-AAD0-41D3-9ED7-A3DB8D75E58B}" type="presOf" srcId="{DA03CF66-E660-486C-866F-CF7617FEC323}" destId="{2F9B7477-097B-4CA1-9D73-ED8B1B1ED231}" srcOrd="0" destOrd="0" presId="urn:microsoft.com/office/officeart/2005/8/layout/venn3"/>
    <dgm:cxn modelId="{D2A2ED2B-0E99-4F1C-BF6C-D9C6C1424DC2}" type="presOf" srcId="{A7DE89C7-95A9-429F-BD2A-DCBC52468ADB}" destId="{7589568F-E2A2-44AC-B5B8-CBF376CB0E8D}" srcOrd="0" destOrd="0" presId="urn:microsoft.com/office/officeart/2005/8/layout/venn3"/>
    <dgm:cxn modelId="{02574042-38E5-469A-893C-837EA1859A78}" srcId="{DA03CF66-E660-486C-866F-CF7617FEC323}" destId="{A7DE89C7-95A9-429F-BD2A-DCBC52468ADB}" srcOrd="2" destOrd="0" parTransId="{7B39204A-35F5-4EF8-9957-55372362D90D}" sibTransId="{CBEE752A-B711-43C0-9D97-0B4D45CC29DA}"/>
    <dgm:cxn modelId="{5C4DFA4A-AABA-4064-9F54-38BD06B785FA}" srcId="{DA03CF66-E660-486C-866F-CF7617FEC323}" destId="{8E8D11A5-0A64-42CC-A468-BCDEBEA04B75}" srcOrd="3" destOrd="0" parTransId="{93C50C6B-F653-4C5D-89C6-9CF90B06499F}" sibTransId="{C43C8631-5A01-4CCD-A370-C9AD64EB4B6D}"/>
    <dgm:cxn modelId="{F008C159-D2DD-4B97-8811-9ABC9FEBB7C7}" type="presOf" srcId="{A2B11D82-8A5A-41A0-96FD-C42AA9A1EB00}" destId="{1E000B16-1161-47D0-A672-720F87D7B6AA}" srcOrd="0" destOrd="0" presId="urn:microsoft.com/office/officeart/2005/8/layout/venn3"/>
    <dgm:cxn modelId="{9904EA85-E647-45FD-B7E9-064F3385E8EA}" type="presOf" srcId="{8E8D11A5-0A64-42CC-A468-BCDEBEA04B75}" destId="{E2CAEF8D-0203-4BFD-A3BC-3E9B7FB2636F}" srcOrd="0" destOrd="0" presId="urn:microsoft.com/office/officeart/2005/8/layout/venn3"/>
    <dgm:cxn modelId="{15F55A8E-E0AE-4622-BCDB-68E85E491CDE}" srcId="{DA03CF66-E660-486C-866F-CF7617FEC323}" destId="{813EA699-5CBE-416C-B575-610F58AAD781}" srcOrd="0" destOrd="0" parTransId="{7B68EA0B-F17F-4520-A837-08B83CE244AA}" sibTransId="{BE5B2F70-35AD-4540-A335-E99D6BD99CCE}"/>
    <dgm:cxn modelId="{5340DADF-07B3-425B-BFEB-209A8FB38F81}" type="presOf" srcId="{813EA699-5CBE-416C-B575-610F58AAD781}" destId="{65109178-EAD0-4675-B710-A6392F528210}" srcOrd="0" destOrd="0" presId="urn:microsoft.com/office/officeart/2005/8/layout/venn3"/>
    <dgm:cxn modelId="{549FFE48-8BD9-4AB7-BCF7-43F64E74DE3F}" type="presParOf" srcId="{2F9B7477-097B-4CA1-9D73-ED8B1B1ED231}" destId="{65109178-EAD0-4675-B710-A6392F528210}" srcOrd="0" destOrd="0" presId="urn:microsoft.com/office/officeart/2005/8/layout/venn3"/>
    <dgm:cxn modelId="{6F4FBD7D-C024-449A-BBF5-06563C239B67}" type="presParOf" srcId="{2F9B7477-097B-4CA1-9D73-ED8B1B1ED231}" destId="{7808A09D-5308-47F8-A191-BDCC2FB89FDE}" srcOrd="1" destOrd="0" presId="urn:microsoft.com/office/officeart/2005/8/layout/venn3"/>
    <dgm:cxn modelId="{C031E5AD-4FBA-48AF-A1EE-E59A125AADFC}" type="presParOf" srcId="{2F9B7477-097B-4CA1-9D73-ED8B1B1ED231}" destId="{1E000B16-1161-47D0-A672-720F87D7B6AA}" srcOrd="2" destOrd="0" presId="urn:microsoft.com/office/officeart/2005/8/layout/venn3"/>
    <dgm:cxn modelId="{F5389D1D-BF61-4DD3-831E-C0799B3AFBBC}" type="presParOf" srcId="{2F9B7477-097B-4CA1-9D73-ED8B1B1ED231}" destId="{461C83FB-08D1-431A-BCA8-5FAA001B8A6D}" srcOrd="3" destOrd="0" presId="urn:microsoft.com/office/officeart/2005/8/layout/venn3"/>
    <dgm:cxn modelId="{CFD211E2-7ACB-437C-ACA9-99670A41F6CC}" type="presParOf" srcId="{2F9B7477-097B-4CA1-9D73-ED8B1B1ED231}" destId="{7589568F-E2A2-44AC-B5B8-CBF376CB0E8D}" srcOrd="4" destOrd="0" presId="urn:microsoft.com/office/officeart/2005/8/layout/venn3"/>
    <dgm:cxn modelId="{768AF5B7-4D20-4DF3-921B-103F82C0D529}" type="presParOf" srcId="{2F9B7477-097B-4CA1-9D73-ED8B1B1ED231}" destId="{A1863CEC-F426-4279-BBB0-6ED6AD448BED}" srcOrd="5" destOrd="0" presId="urn:microsoft.com/office/officeart/2005/8/layout/venn3"/>
    <dgm:cxn modelId="{44E1709F-B2DA-4C05-955C-5D43B737655D}" type="presParOf" srcId="{2F9B7477-097B-4CA1-9D73-ED8B1B1ED231}" destId="{E2CAEF8D-0203-4BFD-A3BC-3E9B7FB2636F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03CF66-E660-486C-866F-CF7617FEC323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13EA699-5CBE-416C-B575-610F58AAD781}">
      <dgm:prSet phldrT="[Text]"/>
      <dgm:spPr/>
      <dgm:t>
        <a:bodyPr/>
        <a:lstStyle/>
        <a:p>
          <a:r>
            <a:rPr lang="de-DE" dirty="0"/>
            <a:t>Software</a:t>
          </a:r>
        </a:p>
      </dgm:t>
    </dgm:pt>
    <dgm:pt modelId="{7B68EA0B-F17F-4520-A837-08B83CE244AA}" type="parTrans" cxnId="{15F55A8E-E0AE-4622-BCDB-68E85E491CDE}">
      <dgm:prSet/>
      <dgm:spPr/>
      <dgm:t>
        <a:bodyPr/>
        <a:lstStyle/>
        <a:p>
          <a:endParaRPr lang="de-DE"/>
        </a:p>
      </dgm:t>
    </dgm:pt>
    <dgm:pt modelId="{BE5B2F70-35AD-4540-A335-E99D6BD99CCE}" type="sibTrans" cxnId="{15F55A8E-E0AE-4622-BCDB-68E85E491CDE}">
      <dgm:prSet/>
      <dgm:spPr/>
      <dgm:t>
        <a:bodyPr/>
        <a:lstStyle/>
        <a:p>
          <a:endParaRPr lang="de-DE"/>
        </a:p>
      </dgm:t>
    </dgm:pt>
    <dgm:pt modelId="{A2B11D82-8A5A-41A0-96FD-C42AA9A1EB00}">
      <dgm:prSet phldrT="[Text]"/>
      <dgm:spPr/>
      <dgm:t>
        <a:bodyPr/>
        <a:lstStyle/>
        <a:p>
          <a:r>
            <a:rPr lang="de-DE" dirty="0"/>
            <a:t>Sensorik</a:t>
          </a:r>
        </a:p>
      </dgm:t>
    </dgm:pt>
    <dgm:pt modelId="{B48A7B1E-7C42-44F3-90B3-3A5DB0109834}" type="parTrans" cxnId="{C8EBA902-53C5-4362-B5F1-DEDF63969B44}">
      <dgm:prSet/>
      <dgm:spPr/>
      <dgm:t>
        <a:bodyPr/>
        <a:lstStyle/>
        <a:p>
          <a:endParaRPr lang="de-DE"/>
        </a:p>
      </dgm:t>
    </dgm:pt>
    <dgm:pt modelId="{96095492-88E7-4912-8B97-5B0996D6B316}" type="sibTrans" cxnId="{C8EBA902-53C5-4362-B5F1-DEDF63969B44}">
      <dgm:prSet/>
      <dgm:spPr/>
      <dgm:t>
        <a:bodyPr/>
        <a:lstStyle/>
        <a:p>
          <a:endParaRPr lang="de-DE"/>
        </a:p>
      </dgm:t>
    </dgm:pt>
    <dgm:pt modelId="{A7DE89C7-95A9-429F-BD2A-DCBC52468ADB}">
      <dgm:prSet phldrT="[Text]"/>
      <dgm:spPr/>
      <dgm:t>
        <a:bodyPr/>
        <a:lstStyle/>
        <a:p>
          <a:r>
            <a:rPr lang="de-DE" dirty="0"/>
            <a:t>Mechanik</a:t>
          </a:r>
        </a:p>
      </dgm:t>
    </dgm:pt>
    <dgm:pt modelId="{7B39204A-35F5-4EF8-9957-55372362D90D}" type="parTrans" cxnId="{02574042-38E5-469A-893C-837EA1859A78}">
      <dgm:prSet/>
      <dgm:spPr/>
      <dgm:t>
        <a:bodyPr/>
        <a:lstStyle/>
        <a:p>
          <a:endParaRPr lang="de-DE"/>
        </a:p>
      </dgm:t>
    </dgm:pt>
    <dgm:pt modelId="{CBEE752A-B711-43C0-9D97-0B4D45CC29DA}" type="sibTrans" cxnId="{02574042-38E5-469A-893C-837EA1859A78}">
      <dgm:prSet/>
      <dgm:spPr/>
      <dgm:t>
        <a:bodyPr/>
        <a:lstStyle/>
        <a:p>
          <a:endParaRPr lang="de-DE"/>
        </a:p>
      </dgm:t>
    </dgm:pt>
    <dgm:pt modelId="{8E8D11A5-0A64-42CC-A468-BCDEBEA04B75}">
      <dgm:prSet phldrT="[Text]"/>
      <dgm:spPr/>
      <dgm:t>
        <a:bodyPr/>
        <a:lstStyle/>
        <a:p>
          <a:r>
            <a:rPr lang="de-DE" dirty="0"/>
            <a:t>Hydraulik</a:t>
          </a:r>
        </a:p>
      </dgm:t>
    </dgm:pt>
    <dgm:pt modelId="{93C50C6B-F653-4C5D-89C6-9CF90B06499F}" type="parTrans" cxnId="{5C4DFA4A-AABA-4064-9F54-38BD06B785FA}">
      <dgm:prSet/>
      <dgm:spPr/>
      <dgm:t>
        <a:bodyPr/>
        <a:lstStyle/>
        <a:p>
          <a:endParaRPr lang="de-DE"/>
        </a:p>
      </dgm:t>
    </dgm:pt>
    <dgm:pt modelId="{C43C8631-5A01-4CCD-A370-C9AD64EB4B6D}" type="sibTrans" cxnId="{5C4DFA4A-AABA-4064-9F54-38BD06B785FA}">
      <dgm:prSet/>
      <dgm:spPr/>
      <dgm:t>
        <a:bodyPr/>
        <a:lstStyle/>
        <a:p>
          <a:endParaRPr lang="de-DE"/>
        </a:p>
      </dgm:t>
    </dgm:pt>
    <dgm:pt modelId="{2F9B7477-097B-4CA1-9D73-ED8B1B1ED231}" type="pres">
      <dgm:prSet presAssocID="{DA03CF66-E660-486C-866F-CF7617FEC323}" presName="Name0" presStyleCnt="0">
        <dgm:presLayoutVars>
          <dgm:dir/>
          <dgm:resizeHandles val="exact"/>
        </dgm:presLayoutVars>
      </dgm:prSet>
      <dgm:spPr/>
    </dgm:pt>
    <dgm:pt modelId="{65109178-EAD0-4675-B710-A6392F528210}" type="pres">
      <dgm:prSet presAssocID="{813EA699-5CBE-416C-B575-610F58AAD781}" presName="Name5" presStyleLbl="vennNode1" presStyleIdx="0" presStyleCnt="4">
        <dgm:presLayoutVars>
          <dgm:bulletEnabled val="1"/>
        </dgm:presLayoutVars>
      </dgm:prSet>
      <dgm:spPr/>
    </dgm:pt>
    <dgm:pt modelId="{7808A09D-5308-47F8-A191-BDCC2FB89FDE}" type="pres">
      <dgm:prSet presAssocID="{BE5B2F70-35AD-4540-A335-E99D6BD99CCE}" presName="space" presStyleCnt="0"/>
      <dgm:spPr/>
    </dgm:pt>
    <dgm:pt modelId="{1E000B16-1161-47D0-A672-720F87D7B6AA}" type="pres">
      <dgm:prSet presAssocID="{A2B11D82-8A5A-41A0-96FD-C42AA9A1EB00}" presName="Name5" presStyleLbl="vennNode1" presStyleIdx="1" presStyleCnt="4">
        <dgm:presLayoutVars>
          <dgm:bulletEnabled val="1"/>
        </dgm:presLayoutVars>
      </dgm:prSet>
      <dgm:spPr/>
    </dgm:pt>
    <dgm:pt modelId="{461C83FB-08D1-431A-BCA8-5FAA001B8A6D}" type="pres">
      <dgm:prSet presAssocID="{96095492-88E7-4912-8B97-5B0996D6B316}" presName="space" presStyleCnt="0"/>
      <dgm:spPr/>
    </dgm:pt>
    <dgm:pt modelId="{7589568F-E2A2-44AC-B5B8-CBF376CB0E8D}" type="pres">
      <dgm:prSet presAssocID="{A7DE89C7-95A9-429F-BD2A-DCBC52468ADB}" presName="Name5" presStyleLbl="vennNode1" presStyleIdx="2" presStyleCnt="4">
        <dgm:presLayoutVars>
          <dgm:bulletEnabled val="1"/>
        </dgm:presLayoutVars>
      </dgm:prSet>
      <dgm:spPr/>
    </dgm:pt>
    <dgm:pt modelId="{A1863CEC-F426-4279-BBB0-6ED6AD448BED}" type="pres">
      <dgm:prSet presAssocID="{CBEE752A-B711-43C0-9D97-0B4D45CC29DA}" presName="space" presStyleCnt="0"/>
      <dgm:spPr/>
    </dgm:pt>
    <dgm:pt modelId="{E2CAEF8D-0203-4BFD-A3BC-3E9B7FB2636F}" type="pres">
      <dgm:prSet presAssocID="{8E8D11A5-0A64-42CC-A468-BCDEBEA04B75}" presName="Name5" presStyleLbl="vennNode1" presStyleIdx="3" presStyleCnt="4">
        <dgm:presLayoutVars>
          <dgm:bulletEnabled val="1"/>
        </dgm:presLayoutVars>
      </dgm:prSet>
      <dgm:spPr/>
    </dgm:pt>
  </dgm:ptLst>
  <dgm:cxnLst>
    <dgm:cxn modelId="{C8EBA902-53C5-4362-B5F1-DEDF63969B44}" srcId="{DA03CF66-E660-486C-866F-CF7617FEC323}" destId="{A2B11D82-8A5A-41A0-96FD-C42AA9A1EB00}" srcOrd="1" destOrd="0" parTransId="{B48A7B1E-7C42-44F3-90B3-3A5DB0109834}" sibTransId="{96095492-88E7-4912-8B97-5B0996D6B316}"/>
    <dgm:cxn modelId="{B6081A25-AAD0-41D3-9ED7-A3DB8D75E58B}" type="presOf" srcId="{DA03CF66-E660-486C-866F-CF7617FEC323}" destId="{2F9B7477-097B-4CA1-9D73-ED8B1B1ED231}" srcOrd="0" destOrd="0" presId="urn:microsoft.com/office/officeart/2005/8/layout/venn3"/>
    <dgm:cxn modelId="{D2A2ED2B-0E99-4F1C-BF6C-D9C6C1424DC2}" type="presOf" srcId="{A7DE89C7-95A9-429F-BD2A-DCBC52468ADB}" destId="{7589568F-E2A2-44AC-B5B8-CBF376CB0E8D}" srcOrd="0" destOrd="0" presId="urn:microsoft.com/office/officeart/2005/8/layout/venn3"/>
    <dgm:cxn modelId="{02574042-38E5-469A-893C-837EA1859A78}" srcId="{DA03CF66-E660-486C-866F-CF7617FEC323}" destId="{A7DE89C7-95A9-429F-BD2A-DCBC52468ADB}" srcOrd="2" destOrd="0" parTransId="{7B39204A-35F5-4EF8-9957-55372362D90D}" sibTransId="{CBEE752A-B711-43C0-9D97-0B4D45CC29DA}"/>
    <dgm:cxn modelId="{5C4DFA4A-AABA-4064-9F54-38BD06B785FA}" srcId="{DA03CF66-E660-486C-866F-CF7617FEC323}" destId="{8E8D11A5-0A64-42CC-A468-BCDEBEA04B75}" srcOrd="3" destOrd="0" parTransId="{93C50C6B-F653-4C5D-89C6-9CF90B06499F}" sibTransId="{C43C8631-5A01-4CCD-A370-C9AD64EB4B6D}"/>
    <dgm:cxn modelId="{F008C159-D2DD-4B97-8811-9ABC9FEBB7C7}" type="presOf" srcId="{A2B11D82-8A5A-41A0-96FD-C42AA9A1EB00}" destId="{1E000B16-1161-47D0-A672-720F87D7B6AA}" srcOrd="0" destOrd="0" presId="urn:microsoft.com/office/officeart/2005/8/layout/venn3"/>
    <dgm:cxn modelId="{9904EA85-E647-45FD-B7E9-064F3385E8EA}" type="presOf" srcId="{8E8D11A5-0A64-42CC-A468-BCDEBEA04B75}" destId="{E2CAEF8D-0203-4BFD-A3BC-3E9B7FB2636F}" srcOrd="0" destOrd="0" presId="urn:microsoft.com/office/officeart/2005/8/layout/venn3"/>
    <dgm:cxn modelId="{15F55A8E-E0AE-4622-BCDB-68E85E491CDE}" srcId="{DA03CF66-E660-486C-866F-CF7617FEC323}" destId="{813EA699-5CBE-416C-B575-610F58AAD781}" srcOrd="0" destOrd="0" parTransId="{7B68EA0B-F17F-4520-A837-08B83CE244AA}" sibTransId="{BE5B2F70-35AD-4540-A335-E99D6BD99CCE}"/>
    <dgm:cxn modelId="{5340DADF-07B3-425B-BFEB-209A8FB38F81}" type="presOf" srcId="{813EA699-5CBE-416C-B575-610F58AAD781}" destId="{65109178-EAD0-4675-B710-A6392F528210}" srcOrd="0" destOrd="0" presId="urn:microsoft.com/office/officeart/2005/8/layout/venn3"/>
    <dgm:cxn modelId="{549FFE48-8BD9-4AB7-BCF7-43F64E74DE3F}" type="presParOf" srcId="{2F9B7477-097B-4CA1-9D73-ED8B1B1ED231}" destId="{65109178-EAD0-4675-B710-A6392F528210}" srcOrd="0" destOrd="0" presId="urn:microsoft.com/office/officeart/2005/8/layout/venn3"/>
    <dgm:cxn modelId="{6F4FBD7D-C024-449A-BBF5-06563C239B67}" type="presParOf" srcId="{2F9B7477-097B-4CA1-9D73-ED8B1B1ED231}" destId="{7808A09D-5308-47F8-A191-BDCC2FB89FDE}" srcOrd="1" destOrd="0" presId="urn:microsoft.com/office/officeart/2005/8/layout/venn3"/>
    <dgm:cxn modelId="{C031E5AD-4FBA-48AF-A1EE-E59A125AADFC}" type="presParOf" srcId="{2F9B7477-097B-4CA1-9D73-ED8B1B1ED231}" destId="{1E000B16-1161-47D0-A672-720F87D7B6AA}" srcOrd="2" destOrd="0" presId="urn:microsoft.com/office/officeart/2005/8/layout/venn3"/>
    <dgm:cxn modelId="{F5389D1D-BF61-4DD3-831E-C0799B3AFBBC}" type="presParOf" srcId="{2F9B7477-097B-4CA1-9D73-ED8B1B1ED231}" destId="{461C83FB-08D1-431A-BCA8-5FAA001B8A6D}" srcOrd="3" destOrd="0" presId="urn:microsoft.com/office/officeart/2005/8/layout/venn3"/>
    <dgm:cxn modelId="{CFD211E2-7ACB-437C-ACA9-99670A41F6CC}" type="presParOf" srcId="{2F9B7477-097B-4CA1-9D73-ED8B1B1ED231}" destId="{7589568F-E2A2-44AC-B5B8-CBF376CB0E8D}" srcOrd="4" destOrd="0" presId="urn:microsoft.com/office/officeart/2005/8/layout/venn3"/>
    <dgm:cxn modelId="{768AF5B7-4D20-4DF3-921B-103F82C0D529}" type="presParOf" srcId="{2F9B7477-097B-4CA1-9D73-ED8B1B1ED231}" destId="{A1863CEC-F426-4279-BBB0-6ED6AD448BED}" srcOrd="5" destOrd="0" presId="urn:microsoft.com/office/officeart/2005/8/layout/venn3"/>
    <dgm:cxn modelId="{44E1709F-B2DA-4C05-955C-5D43B737655D}" type="presParOf" srcId="{2F9B7477-097B-4CA1-9D73-ED8B1B1ED231}" destId="{E2CAEF8D-0203-4BFD-A3BC-3E9B7FB2636F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03CF66-E660-486C-866F-CF7617FEC323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13EA699-5CBE-416C-B575-610F58AAD781}">
      <dgm:prSet phldrT="[Text]"/>
      <dgm:spPr/>
      <dgm:t>
        <a:bodyPr/>
        <a:lstStyle/>
        <a:p>
          <a:r>
            <a:rPr lang="de-DE" dirty="0"/>
            <a:t>Software</a:t>
          </a:r>
        </a:p>
      </dgm:t>
    </dgm:pt>
    <dgm:pt modelId="{7B68EA0B-F17F-4520-A837-08B83CE244AA}" type="parTrans" cxnId="{15F55A8E-E0AE-4622-BCDB-68E85E491CDE}">
      <dgm:prSet/>
      <dgm:spPr/>
      <dgm:t>
        <a:bodyPr/>
        <a:lstStyle/>
        <a:p>
          <a:endParaRPr lang="de-DE"/>
        </a:p>
      </dgm:t>
    </dgm:pt>
    <dgm:pt modelId="{BE5B2F70-35AD-4540-A335-E99D6BD99CCE}" type="sibTrans" cxnId="{15F55A8E-E0AE-4622-BCDB-68E85E491CDE}">
      <dgm:prSet/>
      <dgm:spPr/>
      <dgm:t>
        <a:bodyPr/>
        <a:lstStyle/>
        <a:p>
          <a:endParaRPr lang="de-DE"/>
        </a:p>
      </dgm:t>
    </dgm:pt>
    <dgm:pt modelId="{A2B11D82-8A5A-41A0-96FD-C42AA9A1EB00}">
      <dgm:prSet phldrT="[Text]"/>
      <dgm:spPr/>
      <dgm:t>
        <a:bodyPr/>
        <a:lstStyle/>
        <a:p>
          <a:r>
            <a:rPr lang="de-DE" dirty="0"/>
            <a:t>Sensorik</a:t>
          </a:r>
        </a:p>
      </dgm:t>
    </dgm:pt>
    <dgm:pt modelId="{B48A7B1E-7C42-44F3-90B3-3A5DB0109834}" type="parTrans" cxnId="{C8EBA902-53C5-4362-B5F1-DEDF63969B44}">
      <dgm:prSet/>
      <dgm:spPr/>
      <dgm:t>
        <a:bodyPr/>
        <a:lstStyle/>
        <a:p>
          <a:endParaRPr lang="de-DE"/>
        </a:p>
      </dgm:t>
    </dgm:pt>
    <dgm:pt modelId="{96095492-88E7-4912-8B97-5B0996D6B316}" type="sibTrans" cxnId="{C8EBA902-53C5-4362-B5F1-DEDF63969B44}">
      <dgm:prSet/>
      <dgm:spPr/>
      <dgm:t>
        <a:bodyPr/>
        <a:lstStyle/>
        <a:p>
          <a:endParaRPr lang="de-DE"/>
        </a:p>
      </dgm:t>
    </dgm:pt>
    <dgm:pt modelId="{A7DE89C7-95A9-429F-BD2A-DCBC52468ADB}">
      <dgm:prSet phldrT="[Text]"/>
      <dgm:spPr/>
      <dgm:t>
        <a:bodyPr/>
        <a:lstStyle/>
        <a:p>
          <a:r>
            <a:rPr lang="de-DE" dirty="0"/>
            <a:t>Mechanik</a:t>
          </a:r>
        </a:p>
      </dgm:t>
    </dgm:pt>
    <dgm:pt modelId="{7B39204A-35F5-4EF8-9957-55372362D90D}" type="parTrans" cxnId="{02574042-38E5-469A-893C-837EA1859A78}">
      <dgm:prSet/>
      <dgm:spPr/>
      <dgm:t>
        <a:bodyPr/>
        <a:lstStyle/>
        <a:p>
          <a:endParaRPr lang="de-DE"/>
        </a:p>
      </dgm:t>
    </dgm:pt>
    <dgm:pt modelId="{CBEE752A-B711-43C0-9D97-0B4D45CC29DA}" type="sibTrans" cxnId="{02574042-38E5-469A-893C-837EA1859A78}">
      <dgm:prSet/>
      <dgm:spPr/>
      <dgm:t>
        <a:bodyPr/>
        <a:lstStyle/>
        <a:p>
          <a:endParaRPr lang="de-DE"/>
        </a:p>
      </dgm:t>
    </dgm:pt>
    <dgm:pt modelId="{8E8D11A5-0A64-42CC-A468-BCDEBEA04B75}">
      <dgm:prSet phldrT="[Text]"/>
      <dgm:spPr/>
      <dgm:t>
        <a:bodyPr/>
        <a:lstStyle/>
        <a:p>
          <a:r>
            <a:rPr lang="de-DE" dirty="0"/>
            <a:t>Hydraulik</a:t>
          </a:r>
        </a:p>
      </dgm:t>
    </dgm:pt>
    <dgm:pt modelId="{93C50C6B-F653-4C5D-89C6-9CF90B06499F}" type="parTrans" cxnId="{5C4DFA4A-AABA-4064-9F54-38BD06B785FA}">
      <dgm:prSet/>
      <dgm:spPr/>
      <dgm:t>
        <a:bodyPr/>
        <a:lstStyle/>
        <a:p>
          <a:endParaRPr lang="de-DE"/>
        </a:p>
      </dgm:t>
    </dgm:pt>
    <dgm:pt modelId="{C43C8631-5A01-4CCD-A370-C9AD64EB4B6D}" type="sibTrans" cxnId="{5C4DFA4A-AABA-4064-9F54-38BD06B785FA}">
      <dgm:prSet/>
      <dgm:spPr/>
      <dgm:t>
        <a:bodyPr/>
        <a:lstStyle/>
        <a:p>
          <a:endParaRPr lang="de-DE"/>
        </a:p>
      </dgm:t>
    </dgm:pt>
    <dgm:pt modelId="{2F9B7477-097B-4CA1-9D73-ED8B1B1ED231}" type="pres">
      <dgm:prSet presAssocID="{DA03CF66-E660-486C-866F-CF7617FEC323}" presName="Name0" presStyleCnt="0">
        <dgm:presLayoutVars>
          <dgm:dir/>
          <dgm:resizeHandles val="exact"/>
        </dgm:presLayoutVars>
      </dgm:prSet>
      <dgm:spPr/>
    </dgm:pt>
    <dgm:pt modelId="{65109178-EAD0-4675-B710-A6392F528210}" type="pres">
      <dgm:prSet presAssocID="{813EA699-5CBE-416C-B575-610F58AAD781}" presName="Name5" presStyleLbl="vennNode1" presStyleIdx="0" presStyleCnt="4">
        <dgm:presLayoutVars>
          <dgm:bulletEnabled val="1"/>
        </dgm:presLayoutVars>
      </dgm:prSet>
      <dgm:spPr/>
    </dgm:pt>
    <dgm:pt modelId="{7808A09D-5308-47F8-A191-BDCC2FB89FDE}" type="pres">
      <dgm:prSet presAssocID="{BE5B2F70-35AD-4540-A335-E99D6BD99CCE}" presName="space" presStyleCnt="0"/>
      <dgm:spPr/>
    </dgm:pt>
    <dgm:pt modelId="{1E000B16-1161-47D0-A672-720F87D7B6AA}" type="pres">
      <dgm:prSet presAssocID="{A2B11D82-8A5A-41A0-96FD-C42AA9A1EB00}" presName="Name5" presStyleLbl="vennNode1" presStyleIdx="1" presStyleCnt="4">
        <dgm:presLayoutVars>
          <dgm:bulletEnabled val="1"/>
        </dgm:presLayoutVars>
      </dgm:prSet>
      <dgm:spPr/>
    </dgm:pt>
    <dgm:pt modelId="{461C83FB-08D1-431A-BCA8-5FAA001B8A6D}" type="pres">
      <dgm:prSet presAssocID="{96095492-88E7-4912-8B97-5B0996D6B316}" presName="space" presStyleCnt="0"/>
      <dgm:spPr/>
    </dgm:pt>
    <dgm:pt modelId="{7589568F-E2A2-44AC-B5B8-CBF376CB0E8D}" type="pres">
      <dgm:prSet presAssocID="{A7DE89C7-95A9-429F-BD2A-DCBC52468ADB}" presName="Name5" presStyleLbl="vennNode1" presStyleIdx="2" presStyleCnt="4">
        <dgm:presLayoutVars>
          <dgm:bulletEnabled val="1"/>
        </dgm:presLayoutVars>
      </dgm:prSet>
      <dgm:spPr/>
    </dgm:pt>
    <dgm:pt modelId="{A1863CEC-F426-4279-BBB0-6ED6AD448BED}" type="pres">
      <dgm:prSet presAssocID="{CBEE752A-B711-43C0-9D97-0B4D45CC29DA}" presName="space" presStyleCnt="0"/>
      <dgm:spPr/>
    </dgm:pt>
    <dgm:pt modelId="{E2CAEF8D-0203-4BFD-A3BC-3E9B7FB2636F}" type="pres">
      <dgm:prSet presAssocID="{8E8D11A5-0A64-42CC-A468-BCDEBEA04B75}" presName="Name5" presStyleLbl="vennNode1" presStyleIdx="3" presStyleCnt="4">
        <dgm:presLayoutVars>
          <dgm:bulletEnabled val="1"/>
        </dgm:presLayoutVars>
      </dgm:prSet>
      <dgm:spPr/>
    </dgm:pt>
  </dgm:ptLst>
  <dgm:cxnLst>
    <dgm:cxn modelId="{C8EBA902-53C5-4362-B5F1-DEDF63969B44}" srcId="{DA03CF66-E660-486C-866F-CF7617FEC323}" destId="{A2B11D82-8A5A-41A0-96FD-C42AA9A1EB00}" srcOrd="1" destOrd="0" parTransId="{B48A7B1E-7C42-44F3-90B3-3A5DB0109834}" sibTransId="{96095492-88E7-4912-8B97-5B0996D6B316}"/>
    <dgm:cxn modelId="{B6081A25-AAD0-41D3-9ED7-A3DB8D75E58B}" type="presOf" srcId="{DA03CF66-E660-486C-866F-CF7617FEC323}" destId="{2F9B7477-097B-4CA1-9D73-ED8B1B1ED231}" srcOrd="0" destOrd="0" presId="urn:microsoft.com/office/officeart/2005/8/layout/venn3"/>
    <dgm:cxn modelId="{D2A2ED2B-0E99-4F1C-BF6C-D9C6C1424DC2}" type="presOf" srcId="{A7DE89C7-95A9-429F-BD2A-DCBC52468ADB}" destId="{7589568F-E2A2-44AC-B5B8-CBF376CB0E8D}" srcOrd="0" destOrd="0" presId="urn:microsoft.com/office/officeart/2005/8/layout/venn3"/>
    <dgm:cxn modelId="{02574042-38E5-469A-893C-837EA1859A78}" srcId="{DA03CF66-E660-486C-866F-CF7617FEC323}" destId="{A7DE89C7-95A9-429F-BD2A-DCBC52468ADB}" srcOrd="2" destOrd="0" parTransId="{7B39204A-35F5-4EF8-9957-55372362D90D}" sibTransId="{CBEE752A-B711-43C0-9D97-0B4D45CC29DA}"/>
    <dgm:cxn modelId="{5C4DFA4A-AABA-4064-9F54-38BD06B785FA}" srcId="{DA03CF66-E660-486C-866F-CF7617FEC323}" destId="{8E8D11A5-0A64-42CC-A468-BCDEBEA04B75}" srcOrd="3" destOrd="0" parTransId="{93C50C6B-F653-4C5D-89C6-9CF90B06499F}" sibTransId="{C43C8631-5A01-4CCD-A370-C9AD64EB4B6D}"/>
    <dgm:cxn modelId="{F008C159-D2DD-4B97-8811-9ABC9FEBB7C7}" type="presOf" srcId="{A2B11D82-8A5A-41A0-96FD-C42AA9A1EB00}" destId="{1E000B16-1161-47D0-A672-720F87D7B6AA}" srcOrd="0" destOrd="0" presId="urn:microsoft.com/office/officeart/2005/8/layout/venn3"/>
    <dgm:cxn modelId="{9904EA85-E647-45FD-B7E9-064F3385E8EA}" type="presOf" srcId="{8E8D11A5-0A64-42CC-A468-BCDEBEA04B75}" destId="{E2CAEF8D-0203-4BFD-A3BC-3E9B7FB2636F}" srcOrd="0" destOrd="0" presId="urn:microsoft.com/office/officeart/2005/8/layout/venn3"/>
    <dgm:cxn modelId="{15F55A8E-E0AE-4622-BCDB-68E85E491CDE}" srcId="{DA03CF66-E660-486C-866F-CF7617FEC323}" destId="{813EA699-5CBE-416C-B575-610F58AAD781}" srcOrd="0" destOrd="0" parTransId="{7B68EA0B-F17F-4520-A837-08B83CE244AA}" sibTransId="{BE5B2F70-35AD-4540-A335-E99D6BD99CCE}"/>
    <dgm:cxn modelId="{5340DADF-07B3-425B-BFEB-209A8FB38F81}" type="presOf" srcId="{813EA699-5CBE-416C-B575-610F58AAD781}" destId="{65109178-EAD0-4675-B710-A6392F528210}" srcOrd="0" destOrd="0" presId="urn:microsoft.com/office/officeart/2005/8/layout/venn3"/>
    <dgm:cxn modelId="{549FFE48-8BD9-4AB7-BCF7-43F64E74DE3F}" type="presParOf" srcId="{2F9B7477-097B-4CA1-9D73-ED8B1B1ED231}" destId="{65109178-EAD0-4675-B710-A6392F528210}" srcOrd="0" destOrd="0" presId="urn:microsoft.com/office/officeart/2005/8/layout/venn3"/>
    <dgm:cxn modelId="{6F4FBD7D-C024-449A-BBF5-06563C239B67}" type="presParOf" srcId="{2F9B7477-097B-4CA1-9D73-ED8B1B1ED231}" destId="{7808A09D-5308-47F8-A191-BDCC2FB89FDE}" srcOrd="1" destOrd="0" presId="urn:microsoft.com/office/officeart/2005/8/layout/venn3"/>
    <dgm:cxn modelId="{C031E5AD-4FBA-48AF-A1EE-E59A125AADFC}" type="presParOf" srcId="{2F9B7477-097B-4CA1-9D73-ED8B1B1ED231}" destId="{1E000B16-1161-47D0-A672-720F87D7B6AA}" srcOrd="2" destOrd="0" presId="urn:microsoft.com/office/officeart/2005/8/layout/venn3"/>
    <dgm:cxn modelId="{F5389D1D-BF61-4DD3-831E-C0799B3AFBBC}" type="presParOf" srcId="{2F9B7477-097B-4CA1-9D73-ED8B1B1ED231}" destId="{461C83FB-08D1-431A-BCA8-5FAA001B8A6D}" srcOrd="3" destOrd="0" presId="urn:microsoft.com/office/officeart/2005/8/layout/venn3"/>
    <dgm:cxn modelId="{CFD211E2-7ACB-437C-ACA9-99670A41F6CC}" type="presParOf" srcId="{2F9B7477-097B-4CA1-9D73-ED8B1B1ED231}" destId="{7589568F-E2A2-44AC-B5B8-CBF376CB0E8D}" srcOrd="4" destOrd="0" presId="urn:microsoft.com/office/officeart/2005/8/layout/venn3"/>
    <dgm:cxn modelId="{768AF5B7-4D20-4DF3-921B-103F82C0D529}" type="presParOf" srcId="{2F9B7477-097B-4CA1-9D73-ED8B1B1ED231}" destId="{A1863CEC-F426-4279-BBB0-6ED6AD448BED}" srcOrd="5" destOrd="0" presId="urn:microsoft.com/office/officeart/2005/8/layout/venn3"/>
    <dgm:cxn modelId="{44E1709F-B2DA-4C05-955C-5D43B737655D}" type="presParOf" srcId="{2F9B7477-097B-4CA1-9D73-ED8B1B1ED231}" destId="{E2CAEF8D-0203-4BFD-A3BC-3E9B7FB2636F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A03CF66-E660-486C-866F-CF7617FEC323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13EA699-5CBE-416C-B575-610F58AAD781}">
      <dgm:prSet phldrT="[Text]"/>
      <dgm:spPr/>
      <dgm:t>
        <a:bodyPr/>
        <a:lstStyle/>
        <a:p>
          <a:r>
            <a:rPr lang="de-DE" dirty="0"/>
            <a:t>Software</a:t>
          </a:r>
        </a:p>
      </dgm:t>
    </dgm:pt>
    <dgm:pt modelId="{7B68EA0B-F17F-4520-A837-08B83CE244AA}" type="parTrans" cxnId="{15F55A8E-E0AE-4622-BCDB-68E85E491CDE}">
      <dgm:prSet/>
      <dgm:spPr/>
      <dgm:t>
        <a:bodyPr/>
        <a:lstStyle/>
        <a:p>
          <a:endParaRPr lang="de-DE"/>
        </a:p>
      </dgm:t>
    </dgm:pt>
    <dgm:pt modelId="{BE5B2F70-35AD-4540-A335-E99D6BD99CCE}" type="sibTrans" cxnId="{15F55A8E-E0AE-4622-BCDB-68E85E491CDE}">
      <dgm:prSet/>
      <dgm:spPr/>
      <dgm:t>
        <a:bodyPr/>
        <a:lstStyle/>
        <a:p>
          <a:endParaRPr lang="de-DE"/>
        </a:p>
      </dgm:t>
    </dgm:pt>
    <dgm:pt modelId="{A2B11D82-8A5A-41A0-96FD-C42AA9A1EB00}">
      <dgm:prSet phldrT="[Text]"/>
      <dgm:spPr/>
      <dgm:t>
        <a:bodyPr/>
        <a:lstStyle/>
        <a:p>
          <a:r>
            <a:rPr lang="de-DE" dirty="0"/>
            <a:t>Sensorik</a:t>
          </a:r>
        </a:p>
      </dgm:t>
    </dgm:pt>
    <dgm:pt modelId="{B48A7B1E-7C42-44F3-90B3-3A5DB0109834}" type="parTrans" cxnId="{C8EBA902-53C5-4362-B5F1-DEDF63969B44}">
      <dgm:prSet/>
      <dgm:spPr/>
      <dgm:t>
        <a:bodyPr/>
        <a:lstStyle/>
        <a:p>
          <a:endParaRPr lang="de-DE"/>
        </a:p>
      </dgm:t>
    </dgm:pt>
    <dgm:pt modelId="{96095492-88E7-4912-8B97-5B0996D6B316}" type="sibTrans" cxnId="{C8EBA902-53C5-4362-B5F1-DEDF63969B44}">
      <dgm:prSet/>
      <dgm:spPr/>
      <dgm:t>
        <a:bodyPr/>
        <a:lstStyle/>
        <a:p>
          <a:endParaRPr lang="de-DE"/>
        </a:p>
      </dgm:t>
    </dgm:pt>
    <dgm:pt modelId="{A7DE89C7-95A9-429F-BD2A-DCBC52468ADB}">
      <dgm:prSet phldrT="[Text]"/>
      <dgm:spPr/>
      <dgm:t>
        <a:bodyPr/>
        <a:lstStyle/>
        <a:p>
          <a:r>
            <a:rPr lang="de-DE" dirty="0"/>
            <a:t>Mechanik</a:t>
          </a:r>
        </a:p>
      </dgm:t>
    </dgm:pt>
    <dgm:pt modelId="{7B39204A-35F5-4EF8-9957-55372362D90D}" type="parTrans" cxnId="{02574042-38E5-469A-893C-837EA1859A78}">
      <dgm:prSet/>
      <dgm:spPr/>
      <dgm:t>
        <a:bodyPr/>
        <a:lstStyle/>
        <a:p>
          <a:endParaRPr lang="de-DE"/>
        </a:p>
      </dgm:t>
    </dgm:pt>
    <dgm:pt modelId="{CBEE752A-B711-43C0-9D97-0B4D45CC29DA}" type="sibTrans" cxnId="{02574042-38E5-469A-893C-837EA1859A78}">
      <dgm:prSet/>
      <dgm:spPr/>
      <dgm:t>
        <a:bodyPr/>
        <a:lstStyle/>
        <a:p>
          <a:endParaRPr lang="de-DE"/>
        </a:p>
      </dgm:t>
    </dgm:pt>
    <dgm:pt modelId="{8E8D11A5-0A64-42CC-A468-BCDEBEA04B75}">
      <dgm:prSet phldrT="[Text]"/>
      <dgm:spPr/>
      <dgm:t>
        <a:bodyPr/>
        <a:lstStyle/>
        <a:p>
          <a:r>
            <a:rPr lang="de-DE" dirty="0"/>
            <a:t>Hydraulik</a:t>
          </a:r>
        </a:p>
      </dgm:t>
    </dgm:pt>
    <dgm:pt modelId="{93C50C6B-F653-4C5D-89C6-9CF90B06499F}" type="parTrans" cxnId="{5C4DFA4A-AABA-4064-9F54-38BD06B785FA}">
      <dgm:prSet/>
      <dgm:spPr/>
      <dgm:t>
        <a:bodyPr/>
        <a:lstStyle/>
        <a:p>
          <a:endParaRPr lang="de-DE"/>
        </a:p>
      </dgm:t>
    </dgm:pt>
    <dgm:pt modelId="{C43C8631-5A01-4CCD-A370-C9AD64EB4B6D}" type="sibTrans" cxnId="{5C4DFA4A-AABA-4064-9F54-38BD06B785FA}">
      <dgm:prSet/>
      <dgm:spPr/>
      <dgm:t>
        <a:bodyPr/>
        <a:lstStyle/>
        <a:p>
          <a:endParaRPr lang="de-DE"/>
        </a:p>
      </dgm:t>
    </dgm:pt>
    <dgm:pt modelId="{2F9B7477-097B-4CA1-9D73-ED8B1B1ED231}" type="pres">
      <dgm:prSet presAssocID="{DA03CF66-E660-486C-866F-CF7617FEC323}" presName="Name0" presStyleCnt="0">
        <dgm:presLayoutVars>
          <dgm:dir/>
          <dgm:resizeHandles val="exact"/>
        </dgm:presLayoutVars>
      </dgm:prSet>
      <dgm:spPr/>
    </dgm:pt>
    <dgm:pt modelId="{65109178-EAD0-4675-B710-A6392F528210}" type="pres">
      <dgm:prSet presAssocID="{813EA699-5CBE-416C-B575-610F58AAD781}" presName="Name5" presStyleLbl="vennNode1" presStyleIdx="0" presStyleCnt="4">
        <dgm:presLayoutVars>
          <dgm:bulletEnabled val="1"/>
        </dgm:presLayoutVars>
      </dgm:prSet>
      <dgm:spPr/>
    </dgm:pt>
    <dgm:pt modelId="{7808A09D-5308-47F8-A191-BDCC2FB89FDE}" type="pres">
      <dgm:prSet presAssocID="{BE5B2F70-35AD-4540-A335-E99D6BD99CCE}" presName="space" presStyleCnt="0"/>
      <dgm:spPr/>
    </dgm:pt>
    <dgm:pt modelId="{1E000B16-1161-47D0-A672-720F87D7B6AA}" type="pres">
      <dgm:prSet presAssocID="{A2B11D82-8A5A-41A0-96FD-C42AA9A1EB00}" presName="Name5" presStyleLbl="vennNode1" presStyleIdx="1" presStyleCnt="4">
        <dgm:presLayoutVars>
          <dgm:bulletEnabled val="1"/>
        </dgm:presLayoutVars>
      </dgm:prSet>
      <dgm:spPr/>
    </dgm:pt>
    <dgm:pt modelId="{461C83FB-08D1-431A-BCA8-5FAA001B8A6D}" type="pres">
      <dgm:prSet presAssocID="{96095492-88E7-4912-8B97-5B0996D6B316}" presName="space" presStyleCnt="0"/>
      <dgm:spPr/>
    </dgm:pt>
    <dgm:pt modelId="{7589568F-E2A2-44AC-B5B8-CBF376CB0E8D}" type="pres">
      <dgm:prSet presAssocID="{A7DE89C7-95A9-429F-BD2A-DCBC52468ADB}" presName="Name5" presStyleLbl="vennNode1" presStyleIdx="2" presStyleCnt="4">
        <dgm:presLayoutVars>
          <dgm:bulletEnabled val="1"/>
        </dgm:presLayoutVars>
      </dgm:prSet>
      <dgm:spPr/>
    </dgm:pt>
    <dgm:pt modelId="{A1863CEC-F426-4279-BBB0-6ED6AD448BED}" type="pres">
      <dgm:prSet presAssocID="{CBEE752A-B711-43C0-9D97-0B4D45CC29DA}" presName="space" presStyleCnt="0"/>
      <dgm:spPr/>
    </dgm:pt>
    <dgm:pt modelId="{E2CAEF8D-0203-4BFD-A3BC-3E9B7FB2636F}" type="pres">
      <dgm:prSet presAssocID="{8E8D11A5-0A64-42CC-A468-BCDEBEA04B75}" presName="Name5" presStyleLbl="vennNode1" presStyleIdx="3" presStyleCnt="4">
        <dgm:presLayoutVars>
          <dgm:bulletEnabled val="1"/>
        </dgm:presLayoutVars>
      </dgm:prSet>
      <dgm:spPr/>
    </dgm:pt>
  </dgm:ptLst>
  <dgm:cxnLst>
    <dgm:cxn modelId="{C8EBA902-53C5-4362-B5F1-DEDF63969B44}" srcId="{DA03CF66-E660-486C-866F-CF7617FEC323}" destId="{A2B11D82-8A5A-41A0-96FD-C42AA9A1EB00}" srcOrd="1" destOrd="0" parTransId="{B48A7B1E-7C42-44F3-90B3-3A5DB0109834}" sibTransId="{96095492-88E7-4912-8B97-5B0996D6B316}"/>
    <dgm:cxn modelId="{B6081A25-AAD0-41D3-9ED7-A3DB8D75E58B}" type="presOf" srcId="{DA03CF66-E660-486C-866F-CF7617FEC323}" destId="{2F9B7477-097B-4CA1-9D73-ED8B1B1ED231}" srcOrd="0" destOrd="0" presId="urn:microsoft.com/office/officeart/2005/8/layout/venn3"/>
    <dgm:cxn modelId="{D2A2ED2B-0E99-4F1C-BF6C-D9C6C1424DC2}" type="presOf" srcId="{A7DE89C7-95A9-429F-BD2A-DCBC52468ADB}" destId="{7589568F-E2A2-44AC-B5B8-CBF376CB0E8D}" srcOrd="0" destOrd="0" presId="urn:microsoft.com/office/officeart/2005/8/layout/venn3"/>
    <dgm:cxn modelId="{02574042-38E5-469A-893C-837EA1859A78}" srcId="{DA03CF66-E660-486C-866F-CF7617FEC323}" destId="{A7DE89C7-95A9-429F-BD2A-DCBC52468ADB}" srcOrd="2" destOrd="0" parTransId="{7B39204A-35F5-4EF8-9957-55372362D90D}" sibTransId="{CBEE752A-B711-43C0-9D97-0B4D45CC29DA}"/>
    <dgm:cxn modelId="{5C4DFA4A-AABA-4064-9F54-38BD06B785FA}" srcId="{DA03CF66-E660-486C-866F-CF7617FEC323}" destId="{8E8D11A5-0A64-42CC-A468-BCDEBEA04B75}" srcOrd="3" destOrd="0" parTransId="{93C50C6B-F653-4C5D-89C6-9CF90B06499F}" sibTransId="{C43C8631-5A01-4CCD-A370-C9AD64EB4B6D}"/>
    <dgm:cxn modelId="{F008C159-D2DD-4B97-8811-9ABC9FEBB7C7}" type="presOf" srcId="{A2B11D82-8A5A-41A0-96FD-C42AA9A1EB00}" destId="{1E000B16-1161-47D0-A672-720F87D7B6AA}" srcOrd="0" destOrd="0" presId="urn:microsoft.com/office/officeart/2005/8/layout/venn3"/>
    <dgm:cxn modelId="{9904EA85-E647-45FD-B7E9-064F3385E8EA}" type="presOf" srcId="{8E8D11A5-0A64-42CC-A468-BCDEBEA04B75}" destId="{E2CAEF8D-0203-4BFD-A3BC-3E9B7FB2636F}" srcOrd="0" destOrd="0" presId="urn:microsoft.com/office/officeart/2005/8/layout/venn3"/>
    <dgm:cxn modelId="{15F55A8E-E0AE-4622-BCDB-68E85E491CDE}" srcId="{DA03CF66-E660-486C-866F-CF7617FEC323}" destId="{813EA699-5CBE-416C-B575-610F58AAD781}" srcOrd="0" destOrd="0" parTransId="{7B68EA0B-F17F-4520-A837-08B83CE244AA}" sibTransId="{BE5B2F70-35AD-4540-A335-E99D6BD99CCE}"/>
    <dgm:cxn modelId="{5340DADF-07B3-425B-BFEB-209A8FB38F81}" type="presOf" srcId="{813EA699-5CBE-416C-B575-610F58AAD781}" destId="{65109178-EAD0-4675-B710-A6392F528210}" srcOrd="0" destOrd="0" presId="urn:microsoft.com/office/officeart/2005/8/layout/venn3"/>
    <dgm:cxn modelId="{549FFE48-8BD9-4AB7-BCF7-43F64E74DE3F}" type="presParOf" srcId="{2F9B7477-097B-4CA1-9D73-ED8B1B1ED231}" destId="{65109178-EAD0-4675-B710-A6392F528210}" srcOrd="0" destOrd="0" presId="urn:microsoft.com/office/officeart/2005/8/layout/venn3"/>
    <dgm:cxn modelId="{6F4FBD7D-C024-449A-BBF5-06563C239B67}" type="presParOf" srcId="{2F9B7477-097B-4CA1-9D73-ED8B1B1ED231}" destId="{7808A09D-5308-47F8-A191-BDCC2FB89FDE}" srcOrd="1" destOrd="0" presId="urn:microsoft.com/office/officeart/2005/8/layout/venn3"/>
    <dgm:cxn modelId="{C031E5AD-4FBA-48AF-A1EE-E59A125AADFC}" type="presParOf" srcId="{2F9B7477-097B-4CA1-9D73-ED8B1B1ED231}" destId="{1E000B16-1161-47D0-A672-720F87D7B6AA}" srcOrd="2" destOrd="0" presId="urn:microsoft.com/office/officeart/2005/8/layout/venn3"/>
    <dgm:cxn modelId="{F5389D1D-BF61-4DD3-831E-C0799B3AFBBC}" type="presParOf" srcId="{2F9B7477-097B-4CA1-9D73-ED8B1B1ED231}" destId="{461C83FB-08D1-431A-BCA8-5FAA001B8A6D}" srcOrd="3" destOrd="0" presId="urn:microsoft.com/office/officeart/2005/8/layout/venn3"/>
    <dgm:cxn modelId="{CFD211E2-7ACB-437C-ACA9-99670A41F6CC}" type="presParOf" srcId="{2F9B7477-097B-4CA1-9D73-ED8B1B1ED231}" destId="{7589568F-E2A2-44AC-B5B8-CBF376CB0E8D}" srcOrd="4" destOrd="0" presId="urn:microsoft.com/office/officeart/2005/8/layout/venn3"/>
    <dgm:cxn modelId="{768AF5B7-4D20-4DF3-921B-103F82C0D529}" type="presParOf" srcId="{2F9B7477-097B-4CA1-9D73-ED8B1B1ED231}" destId="{A1863CEC-F426-4279-BBB0-6ED6AD448BED}" srcOrd="5" destOrd="0" presId="urn:microsoft.com/office/officeart/2005/8/layout/venn3"/>
    <dgm:cxn modelId="{44E1709F-B2DA-4C05-955C-5D43B737655D}" type="presParOf" srcId="{2F9B7477-097B-4CA1-9D73-ED8B1B1ED231}" destId="{E2CAEF8D-0203-4BFD-A3BC-3E9B7FB2636F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A03CF66-E660-486C-866F-CF7617FEC323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13EA699-5CBE-416C-B575-610F58AAD781}">
      <dgm:prSet phldrT="[Text]"/>
      <dgm:spPr/>
      <dgm:t>
        <a:bodyPr/>
        <a:lstStyle/>
        <a:p>
          <a:r>
            <a:rPr lang="de-DE" dirty="0"/>
            <a:t>Software</a:t>
          </a:r>
        </a:p>
      </dgm:t>
    </dgm:pt>
    <dgm:pt modelId="{7B68EA0B-F17F-4520-A837-08B83CE244AA}" type="parTrans" cxnId="{15F55A8E-E0AE-4622-BCDB-68E85E491CDE}">
      <dgm:prSet/>
      <dgm:spPr/>
      <dgm:t>
        <a:bodyPr/>
        <a:lstStyle/>
        <a:p>
          <a:endParaRPr lang="de-DE"/>
        </a:p>
      </dgm:t>
    </dgm:pt>
    <dgm:pt modelId="{BE5B2F70-35AD-4540-A335-E99D6BD99CCE}" type="sibTrans" cxnId="{15F55A8E-E0AE-4622-BCDB-68E85E491CDE}">
      <dgm:prSet/>
      <dgm:spPr/>
      <dgm:t>
        <a:bodyPr/>
        <a:lstStyle/>
        <a:p>
          <a:endParaRPr lang="de-DE"/>
        </a:p>
      </dgm:t>
    </dgm:pt>
    <dgm:pt modelId="{A2B11D82-8A5A-41A0-96FD-C42AA9A1EB00}">
      <dgm:prSet phldrT="[Text]"/>
      <dgm:spPr/>
      <dgm:t>
        <a:bodyPr/>
        <a:lstStyle/>
        <a:p>
          <a:r>
            <a:rPr lang="de-DE" dirty="0"/>
            <a:t>Sensorik</a:t>
          </a:r>
        </a:p>
      </dgm:t>
    </dgm:pt>
    <dgm:pt modelId="{B48A7B1E-7C42-44F3-90B3-3A5DB0109834}" type="parTrans" cxnId="{C8EBA902-53C5-4362-B5F1-DEDF63969B44}">
      <dgm:prSet/>
      <dgm:spPr/>
      <dgm:t>
        <a:bodyPr/>
        <a:lstStyle/>
        <a:p>
          <a:endParaRPr lang="de-DE"/>
        </a:p>
      </dgm:t>
    </dgm:pt>
    <dgm:pt modelId="{96095492-88E7-4912-8B97-5B0996D6B316}" type="sibTrans" cxnId="{C8EBA902-53C5-4362-B5F1-DEDF63969B44}">
      <dgm:prSet/>
      <dgm:spPr/>
      <dgm:t>
        <a:bodyPr/>
        <a:lstStyle/>
        <a:p>
          <a:endParaRPr lang="de-DE"/>
        </a:p>
      </dgm:t>
    </dgm:pt>
    <dgm:pt modelId="{A7DE89C7-95A9-429F-BD2A-DCBC52468ADB}">
      <dgm:prSet phldrT="[Text]"/>
      <dgm:spPr/>
      <dgm:t>
        <a:bodyPr/>
        <a:lstStyle/>
        <a:p>
          <a:r>
            <a:rPr lang="de-DE" dirty="0"/>
            <a:t>Mechanik</a:t>
          </a:r>
        </a:p>
      </dgm:t>
    </dgm:pt>
    <dgm:pt modelId="{7B39204A-35F5-4EF8-9957-55372362D90D}" type="parTrans" cxnId="{02574042-38E5-469A-893C-837EA1859A78}">
      <dgm:prSet/>
      <dgm:spPr/>
      <dgm:t>
        <a:bodyPr/>
        <a:lstStyle/>
        <a:p>
          <a:endParaRPr lang="de-DE"/>
        </a:p>
      </dgm:t>
    </dgm:pt>
    <dgm:pt modelId="{CBEE752A-B711-43C0-9D97-0B4D45CC29DA}" type="sibTrans" cxnId="{02574042-38E5-469A-893C-837EA1859A78}">
      <dgm:prSet/>
      <dgm:spPr/>
      <dgm:t>
        <a:bodyPr/>
        <a:lstStyle/>
        <a:p>
          <a:endParaRPr lang="de-DE"/>
        </a:p>
      </dgm:t>
    </dgm:pt>
    <dgm:pt modelId="{8E8D11A5-0A64-42CC-A468-BCDEBEA04B75}">
      <dgm:prSet phldrT="[Text]"/>
      <dgm:spPr/>
      <dgm:t>
        <a:bodyPr/>
        <a:lstStyle/>
        <a:p>
          <a:r>
            <a:rPr lang="de-DE" dirty="0"/>
            <a:t>Hydraulik</a:t>
          </a:r>
        </a:p>
      </dgm:t>
    </dgm:pt>
    <dgm:pt modelId="{93C50C6B-F653-4C5D-89C6-9CF90B06499F}" type="parTrans" cxnId="{5C4DFA4A-AABA-4064-9F54-38BD06B785FA}">
      <dgm:prSet/>
      <dgm:spPr/>
      <dgm:t>
        <a:bodyPr/>
        <a:lstStyle/>
        <a:p>
          <a:endParaRPr lang="de-DE"/>
        </a:p>
      </dgm:t>
    </dgm:pt>
    <dgm:pt modelId="{C43C8631-5A01-4CCD-A370-C9AD64EB4B6D}" type="sibTrans" cxnId="{5C4DFA4A-AABA-4064-9F54-38BD06B785FA}">
      <dgm:prSet/>
      <dgm:spPr/>
      <dgm:t>
        <a:bodyPr/>
        <a:lstStyle/>
        <a:p>
          <a:endParaRPr lang="de-DE"/>
        </a:p>
      </dgm:t>
    </dgm:pt>
    <dgm:pt modelId="{2F9B7477-097B-4CA1-9D73-ED8B1B1ED231}" type="pres">
      <dgm:prSet presAssocID="{DA03CF66-E660-486C-866F-CF7617FEC323}" presName="Name0" presStyleCnt="0">
        <dgm:presLayoutVars>
          <dgm:dir/>
          <dgm:resizeHandles val="exact"/>
        </dgm:presLayoutVars>
      </dgm:prSet>
      <dgm:spPr/>
    </dgm:pt>
    <dgm:pt modelId="{65109178-EAD0-4675-B710-A6392F528210}" type="pres">
      <dgm:prSet presAssocID="{813EA699-5CBE-416C-B575-610F58AAD781}" presName="Name5" presStyleLbl="vennNode1" presStyleIdx="0" presStyleCnt="4">
        <dgm:presLayoutVars>
          <dgm:bulletEnabled val="1"/>
        </dgm:presLayoutVars>
      </dgm:prSet>
      <dgm:spPr/>
    </dgm:pt>
    <dgm:pt modelId="{7808A09D-5308-47F8-A191-BDCC2FB89FDE}" type="pres">
      <dgm:prSet presAssocID="{BE5B2F70-35AD-4540-A335-E99D6BD99CCE}" presName="space" presStyleCnt="0"/>
      <dgm:spPr/>
    </dgm:pt>
    <dgm:pt modelId="{1E000B16-1161-47D0-A672-720F87D7B6AA}" type="pres">
      <dgm:prSet presAssocID="{A2B11D82-8A5A-41A0-96FD-C42AA9A1EB00}" presName="Name5" presStyleLbl="vennNode1" presStyleIdx="1" presStyleCnt="4">
        <dgm:presLayoutVars>
          <dgm:bulletEnabled val="1"/>
        </dgm:presLayoutVars>
      </dgm:prSet>
      <dgm:spPr/>
    </dgm:pt>
    <dgm:pt modelId="{461C83FB-08D1-431A-BCA8-5FAA001B8A6D}" type="pres">
      <dgm:prSet presAssocID="{96095492-88E7-4912-8B97-5B0996D6B316}" presName="space" presStyleCnt="0"/>
      <dgm:spPr/>
    </dgm:pt>
    <dgm:pt modelId="{7589568F-E2A2-44AC-B5B8-CBF376CB0E8D}" type="pres">
      <dgm:prSet presAssocID="{A7DE89C7-95A9-429F-BD2A-DCBC52468ADB}" presName="Name5" presStyleLbl="vennNode1" presStyleIdx="2" presStyleCnt="4">
        <dgm:presLayoutVars>
          <dgm:bulletEnabled val="1"/>
        </dgm:presLayoutVars>
      </dgm:prSet>
      <dgm:spPr/>
    </dgm:pt>
    <dgm:pt modelId="{A1863CEC-F426-4279-BBB0-6ED6AD448BED}" type="pres">
      <dgm:prSet presAssocID="{CBEE752A-B711-43C0-9D97-0B4D45CC29DA}" presName="space" presStyleCnt="0"/>
      <dgm:spPr/>
    </dgm:pt>
    <dgm:pt modelId="{E2CAEF8D-0203-4BFD-A3BC-3E9B7FB2636F}" type="pres">
      <dgm:prSet presAssocID="{8E8D11A5-0A64-42CC-A468-BCDEBEA04B75}" presName="Name5" presStyleLbl="vennNode1" presStyleIdx="3" presStyleCnt="4">
        <dgm:presLayoutVars>
          <dgm:bulletEnabled val="1"/>
        </dgm:presLayoutVars>
      </dgm:prSet>
      <dgm:spPr/>
    </dgm:pt>
  </dgm:ptLst>
  <dgm:cxnLst>
    <dgm:cxn modelId="{C8EBA902-53C5-4362-B5F1-DEDF63969B44}" srcId="{DA03CF66-E660-486C-866F-CF7617FEC323}" destId="{A2B11D82-8A5A-41A0-96FD-C42AA9A1EB00}" srcOrd="1" destOrd="0" parTransId="{B48A7B1E-7C42-44F3-90B3-3A5DB0109834}" sibTransId="{96095492-88E7-4912-8B97-5B0996D6B316}"/>
    <dgm:cxn modelId="{B6081A25-AAD0-41D3-9ED7-A3DB8D75E58B}" type="presOf" srcId="{DA03CF66-E660-486C-866F-CF7617FEC323}" destId="{2F9B7477-097B-4CA1-9D73-ED8B1B1ED231}" srcOrd="0" destOrd="0" presId="urn:microsoft.com/office/officeart/2005/8/layout/venn3"/>
    <dgm:cxn modelId="{D2A2ED2B-0E99-4F1C-BF6C-D9C6C1424DC2}" type="presOf" srcId="{A7DE89C7-95A9-429F-BD2A-DCBC52468ADB}" destId="{7589568F-E2A2-44AC-B5B8-CBF376CB0E8D}" srcOrd="0" destOrd="0" presId="urn:microsoft.com/office/officeart/2005/8/layout/venn3"/>
    <dgm:cxn modelId="{02574042-38E5-469A-893C-837EA1859A78}" srcId="{DA03CF66-E660-486C-866F-CF7617FEC323}" destId="{A7DE89C7-95A9-429F-BD2A-DCBC52468ADB}" srcOrd="2" destOrd="0" parTransId="{7B39204A-35F5-4EF8-9957-55372362D90D}" sibTransId="{CBEE752A-B711-43C0-9D97-0B4D45CC29DA}"/>
    <dgm:cxn modelId="{5C4DFA4A-AABA-4064-9F54-38BD06B785FA}" srcId="{DA03CF66-E660-486C-866F-CF7617FEC323}" destId="{8E8D11A5-0A64-42CC-A468-BCDEBEA04B75}" srcOrd="3" destOrd="0" parTransId="{93C50C6B-F653-4C5D-89C6-9CF90B06499F}" sibTransId="{C43C8631-5A01-4CCD-A370-C9AD64EB4B6D}"/>
    <dgm:cxn modelId="{F008C159-D2DD-4B97-8811-9ABC9FEBB7C7}" type="presOf" srcId="{A2B11D82-8A5A-41A0-96FD-C42AA9A1EB00}" destId="{1E000B16-1161-47D0-A672-720F87D7B6AA}" srcOrd="0" destOrd="0" presId="urn:microsoft.com/office/officeart/2005/8/layout/venn3"/>
    <dgm:cxn modelId="{9904EA85-E647-45FD-B7E9-064F3385E8EA}" type="presOf" srcId="{8E8D11A5-0A64-42CC-A468-BCDEBEA04B75}" destId="{E2CAEF8D-0203-4BFD-A3BC-3E9B7FB2636F}" srcOrd="0" destOrd="0" presId="urn:microsoft.com/office/officeart/2005/8/layout/venn3"/>
    <dgm:cxn modelId="{15F55A8E-E0AE-4622-BCDB-68E85E491CDE}" srcId="{DA03CF66-E660-486C-866F-CF7617FEC323}" destId="{813EA699-5CBE-416C-B575-610F58AAD781}" srcOrd="0" destOrd="0" parTransId="{7B68EA0B-F17F-4520-A837-08B83CE244AA}" sibTransId="{BE5B2F70-35AD-4540-A335-E99D6BD99CCE}"/>
    <dgm:cxn modelId="{5340DADF-07B3-425B-BFEB-209A8FB38F81}" type="presOf" srcId="{813EA699-5CBE-416C-B575-610F58AAD781}" destId="{65109178-EAD0-4675-B710-A6392F528210}" srcOrd="0" destOrd="0" presId="urn:microsoft.com/office/officeart/2005/8/layout/venn3"/>
    <dgm:cxn modelId="{549FFE48-8BD9-4AB7-BCF7-43F64E74DE3F}" type="presParOf" srcId="{2F9B7477-097B-4CA1-9D73-ED8B1B1ED231}" destId="{65109178-EAD0-4675-B710-A6392F528210}" srcOrd="0" destOrd="0" presId="urn:microsoft.com/office/officeart/2005/8/layout/venn3"/>
    <dgm:cxn modelId="{6F4FBD7D-C024-449A-BBF5-06563C239B67}" type="presParOf" srcId="{2F9B7477-097B-4CA1-9D73-ED8B1B1ED231}" destId="{7808A09D-5308-47F8-A191-BDCC2FB89FDE}" srcOrd="1" destOrd="0" presId="urn:microsoft.com/office/officeart/2005/8/layout/venn3"/>
    <dgm:cxn modelId="{C031E5AD-4FBA-48AF-A1EE-E59A125AADFC}" type="presParOf" srcId="{2F9B7477-097B-4CA1-9D73-ED8B1B1ED231}" destId="{1E000B16-1161-47D0-A672-720F87D7B6AA}" srcOrd="2" destOrd="0" presId="urn:microsoft.com/office/officeart/2005/8/layout/venn3"/>
    <dgm:cxn modelId="{F5389D1D-BF61-4DD3-831E-C0799B3AFBBC}" type="presParOf" srcId="{2F9B7477-097B-4CA1-9D73-ED8B1B1ED231}" destId="{461C83FB-08D1-431A-BCA8-5FAA001B8A6D}" srcOrd="3" destOrd="0" presId="urn:microsoft.com/office/officeart/2005/8/layout/venn3"/>
    <dgm:cxn modelId="{CFD211E2-7ACB-437C-ACA9-99670A41F6CC}" type="presParOf" srcId="{2F9B7477-097B-4CA1-9D73-ED8B1B1ED231}" destId="{7589568F-E2A2-44AC-B5B8-CBF376CB0E8D}" srcOrd="4" destOrd="0" presId="urn:microsoft.com/office/officeart/2005/8/layout/venn3"/>
    <dgm:cxn modelId="{768AF5B7-4D20-4DF3-921B-103F82C0D529}" type="presParOf" srcId="{2F9B7477-097B-4CA1-9D73-ED8B1B1ED231}" destId="{A1863CEC-F426-4279-BBB0-6ED6AD448BED}" srcOrd="5" destOrd="0" presId="urn:microsoft.com/office/officeart/2005/8/layout/venn3"/>
    <dgm:cxn modelId="{44E1709F-B2DA-4C05-955C-5D43B737655D}" type="presParOf" srcId="{2F9B7477-097B-4CA1-9D73-ED8B1B1ED231}" destId="{E2CAEF8D-0203-4BFD-A3BC-3E9B7FB2636F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A03CF66-E660-486C-866F-CF7617FEC323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13EA699-5CBE-416C-B575-610F58AAD781}">
      <dgm:prSet phldrT="[Text]"/>
      <dgm:spPr/>
      <dgm:t>
        <a:bodyPr/>
        <a:lstStyle/>
        <a:p>
          <a:r>
            <a:rPr lang="de-DE" dirty="0"/>
            <a:t>Software</a:t>
          </a:r>
        </a:p>
      </dgm:t>
    </dgm:pt>
    <dgm:pt modelId="{7B68EA0B-F17F-4520-A837-08B83CE244AA}" type="parTrans" cxnId="{15F55A8E-E0AE-4622-BCDB-68E85E491CDE}">
      <dgm:prSet/>
      <dgm:spPr/>
      <dgm:t>
        <a:bodyPr/>
        <a:lstStyle/>
        <a:p>
          <a:endParaRPr lang="de-DE"/>
        </a:p>
      </dgm:t>
    </dgm:pt>
    <dgm:pt modelId="{BE5B2F70-35AD-4540-A335-E99D6BD99CCE}" type="sibTrans" cxnId="{15F55A8E-E0AE-4622-BCDB-68E85E491CDE}">
      <dgm:prSet/>
      <dgm:spPr/>
      <dgm:t>
        <a:bodyPr/>
        <a:lstStyle/>
        <a:p>
          <a:endParaRPr lang="de-DE"/>
        </a:p>
      </dgm:t>
    </dgm:pt>
    <dgm:pt modelId="{A2B11D82-8A5A-41A0-96FD-C42AA9A1EB00}">
      <dgm:prSet phldrT="[Text]"/>
      <dgm:spPr/>
      <dgm:t>
        <a:bodyPr/>
        <a:lstStyle/>
        <a:p>
          <a:r>
            <a:rPr lang="de-DE" dirty="0"/>
            <a:t>Sensorik</a:t>
          </a:r>
        </a:p>
      </dgm:t>
    </dgm:pt>
    <dgm:pt modelId="{B48A7B1E-7C42-44F3-90B3-3A5DB0109834}" type="parTrans" cxnId="{C8EBA902-53C5-4362-B5F1-DEDF63969B44}">
      <dgm:prSet/>
      <dgm:spPr/>
      <dgm:t>
        <a:bodyPr/>
        <a:lstStyle/>
        <a:p>
          <a:endParaRPr lang="de-DE"/>
        </a:p>
      </dgm:t>
    </dgm:pt>
    <dgm:pt modelId="{96095492-88E7-4912-8B97-5B0996D6B316}" type="sibTrans" cxnId="{C8EBA902-53C5-4362-B5F1-DEDF63969B44}">
      <dgm:prSet/>
      <dgm:spPr/>
      <dgm:t>
        <a:bodyPr/>
        <a:lstStyle/>
        <a:p>
          <a:endParaRPr lang="de-DE"/>
        </a:p>
      </dgm:t>
    </dgm:pt>
    <dgm:pt modelId="{A7DE89C7-95A9-429F-BD2A-DCBC52468ADB}">
      <dgm:prSet phldrT="[Text]"/>
      <dgm:spPr/>
      <dgm:t>
        <a:bodyPr/>
        <a:lstStyle/>
        <a:p>
          <a:r>
            <a:rPr lang="de-DE" dirty="0"/>
            <a:t>Mechanik</a:t>
          </a:r>
        </a:p>
      </dgm:t>
    </dgm:pt>
    <dgm:pt modelId="{7B39204A-35F5-4EF8-9957-55372362D90D}" type="parTrans" cxnId="{02574042-38E5-469A-893C-837EA1859A78}">
      <dgm:prSet/>
      <dgm:spPr/>
      <dgm:t>
        <a:bodyPr/>
        <a:lstStyle/>
        <a:p>
          <a:endParaRPr lang="de-DE"/>
        </a:p>
      </dgm:t>
    </dgm:pt>
    <dgm:pt modelId="{CBEE752A-B711-43C0-9D97-0B4D45CC29DA}" type="sibTrans" cxnId="{02574042-38E5-469A-893C-837EA1859A78}">
      <dgm:prSet/>
      <dgm:spPr/>
      <dgm:t>
        <a:bodyPr/>
        <a:lstStyle/>
        <a:p>
          <a:endParaRPr lang="de-DE"/>
        </a:p>
      </dgm:t>
    </dgm:pt>
    <dgm:pt modelId="{8E8D11A5-0A64-42CC-A468-BCDEBEA04B75}">
      <dgm:prSet phldrT="[Text]"/>
      <dgm:spPr/>
      <dgm:t>
        <a:bodyPr/>
        <a:lstStyle/>
        <a:p>
          <a:r>
            <a:rPr lang="de-DE" dirty="0"/>
            <a:t>Hydraulik</a:t>
          </a:r>
        </a:p>
      </dgm:t>
    </dgm:pt>
    <dgm:pt modelId="{93C50C6B-F653-4C5D-89C6-9CF90B06499F}" type="parTrans" cxnId="{5C4DFA4A-AABA-4064-9F54-38BD06B785FA}">
      <dgm:prSet/>
      <dgm:spPr/>
      <dgm:t>
        <a:bodyPr/>
        <a:lstStyle/>
        <a:p>
          <a:endParaRPr lang="de-DE"/>
        </a:p>
      </dgm:t>
    </dgm:pt>
    <dgm:pt modelId="{C43C8631-5A01-4CCD-A370-C9AD64EB4B6D}" type="sibTrans" cxnId="{5C4DFA4A-AABA-4064-9F54-38BD06B785FA}">
      <dgm:prSet/>
      <dgm:spPr/>
      <dgm:t>
        <a:bodyPr/>
        <a:lstStyle/>
        <a:p>
          <a:endParaRPr lang="de-DE"/>
        </a:p>
      </dgm:t>
    </dgm:pt>
    <dgm:pt modelId="{2F9B7477-097B-4CA1-9D73-ED8B1B1ED231}" type="pres">
      <dgm:prSet presAssocID="{DA03CF66-E660-486C-866F-CF7617FEC323}" presName="Name0" presStyleCnt="0">
        <dgm:presLayoutVars>
          <dgm:dir/>
          <dgm:resizeHandles val="exact"/>
        </dgm:presLayoutVars>
      </dgm:prSet>
      <dgm:spPr/>
    </dgm:pt>
    <dgm:pt modelId="{65109178-EAD0-4675-B710-A6392F528210}" type="pres">
      <dgm:prSet presAssocID="{813EA699-5CBE-416C-B575-610F58AAD781}" presName="Name5" presStyleLbl="vennNode1" presStyleIdx="0" presStyleCnt="4">
        <dgm:presLayoutVars>
          <dgm:bulletEnabled val="1"/>
        </dgm:presLayoutVars>
      </dgm:prSet>
      <dgm:spPr/>
    </dgm:pt>
    <dgm:pt modelId="{7808A09D-5308-47F8-A191-BDCC2FB89FDE}" type="pres">
      <dgm:prSet presAssocID="{BE5B2F70-35AD-4540-A335-E99D6BD99CCE}" presName="space" presStyleCnt="0"/>
      <dgm:spPr/>
    </dgm:pt>
    <dgm:pt modelId="{1E000B16-1161-47D0-A672-720F87D7B6AA}" type="pres">
      <dgm:prSet presAssocID="{A2B11D82-8A5A-41A0-96FD-C42AA9A1EB00}" presName="Name5" presStyleLbl="vennNode1" presStyleIdx="1" presStyleCnt="4">
        <dgm:presLayoutVars>
          <dgm:bulletEnabled val="1"/>
        </dgm:presLayoutVars>
      </dgm:prSet>
      <dgm:spPr/>
    </dgm:pt>
    <dgm:pt modelId="{461C83FB-08D1-431A-BCA8-5FAA001B8A6D}" type="pres">
      <dgm:prSet presAssocID="{96095492-88E7-4912-8B97-5B0996D6B316}" presName="space" presStyleCnt="0"/>
      <dgm:spPr/>
    </dgm:pt>
    <dgm:pt modelId="{7589568F-E2A2-44AC-B5B8-CBF376CB0E8D}" type="pres">
      <dgm:prSet presAssocID="{A7DE89C7-95A9-429F-BD2A-DCBC52468ADB}" presName="Name5" presStyleLbl="vennNode1" presStyleIdx="2" presStyleCnt="4">
        <dgm:presLayoutVars>
          <dgm:bulletEnabled val="1"/>
        </dgm:presLayoutVars>
      </dgm:prSet>
      <dgm:spPr/>
    </dgm:pt>
    <dgm:pt modelId="{A1863CEC-F426-4279-BBB0-6ED6AD448BED}" type="pres">
      <dgm:prSet presAssocID="{CBEE752A-B711-43C0-9D97-0B4D45CC29DA}" presName="space" presStyleCnt="0"/>
      <dgm:spPr/>
    </dgm:pt>
    <dgm:pt modelId="{E2CAEF8D-0203-4BFD-A3BC-3E9B7FB2636F}" type="pres">
      <dgm:prSet presAssocID="{8E8D11A5-0A64-42CC-A468-BCDEBEA04B75}" presName="Name5" presStyleLbl="vennNode1" presStyleIdx="3" presStyleCnt="4">
        <dgm:presLayoutVars>
          <dgm:bulletEnabled val="1"/>
        </dgm:presLayoutVars>
      </dgm:prSet>
      <dgm:spPr/>
    </dgm:pt>
  </dgm:ptLst>
  <dgm:cxnLst>
    <dgm:cxn modelId="{C8EBA902-53C5-4362-B5F1-DEDF63969B44}" srcId="{DA03CF66-E660-486C-866F-CF7617FEC323}" destId="{A2B11D82-8A5A-41A0-96FD-C42AA9A1EB00}" srcOrd="1" destOrd="0" parTransId="{B48A7B1E-7C42-44F3-90B3-3A5DB0109834}" sibTransId="{96095492-88E7-4912-8B97-5B0996D6B316}"/>
    <dgm:cxn modelId="{B6081A25-AAD0-41D3-9ED7-A3DB8D75E58B}" type="presOf" srcId="{DA03CF66-E660-486C-866F-CF7617FEC323}" destId="{2F9B7477-097B-4CA1-9D73-ED8B1B1ED231}" srcOrd="0" destOrd="0" presId="urn:microsoft.com/office/officeart/2005/8/layout/venn3"/>
    <dgm:cxn modelId="{D2A2ED2B-0E99-4F1C-BF6C-D9C6C1424DC2}" type="presOf" srcId="{A7DE89C7-95A9-429F-BD2A-DCBC52468ADB}" destId="{7589568F-E2A2-44AC-B5B8-CBF376CB0E8D}" srcOrd="0" destOrd="0" presId="urn:microsoft.com/office/officeart/2005/8/layout/venn3"/>
    <dgm:cxn modelId="{02574042-38E5-469A-893C-837EA1859A78}" srcId="{DA03CF66-E660-486C-866F-CF7617FEC323}" destId="{A7DE89C7-95A9-429F-BD2A-DCBC52468ADB}" srcOrd="2" destOrd="0" parTransId="{7B39204A-35F5-4EF8-9957-55372362D90D}" sibTransId="{CBEE752A-B711-43C0-9D97-0B4D45CC29DA}"/>
    <dgm:cxn modelId="{5C4DFA4A-AABA-4064-9F54-38BD06B785FA}" srcId="{DA03CF66-E660-486C-866F-CF7617FEC323}" destId="{8E8D11A5-0A64-42CC-A468-BCDEBEA04B75}" srcOrd="3" destOrd="0" parTransId="{93C50C6B-F653-4C5D-89C6-9CF90B06499F}" sibTransId="{C43C8631-5A01-4CCD-A370-C9AD64EB4B6D}"/>
    <dgm:cxn modelId="{F008C159-D2DD-4B97-8811-9ABC9FEBB7C7}" type="presOf" srcId="{A2B11D82-8A5A-41A0-96FD-C42AA9A1EB00}" destId="{1E000B16-1161-47D0-A672-720F87D7B6AA}" srcOrd="0" destOrd="0" presId="urn:microsoft.com/office/officeart/2005/8/layout/venn3"/>
    <dgm:cxn modelId="{9904EA85-E647-45FD-B7E9-064F3385E8EA}" type="presOf" srcId="{8E8D11A5-0A64-42CC-A468-BCDEBEA04B75}" destId="{E2CAEF8D-0203-4BFD-A3BC-3E9B7FB2636F}" srcOrd="0" destOrd="0" presId="urn:microsoft.com/office/officeart/2005/8/layout/venn3"/>
    <dgm:cxn modelId="{15F55A8E-E0AE-4622-BCDB-68E85E491CDE}" srcId="{DA03CF66-E660-486C-866F-CF7617FEC323}" destId="{813EA699-5CBE-416C-B575-610F58AAD781}" srcOrd="0" destOrd="0" parTransId="{7B68EA0B-F17F-4520-A837-08B83CE244AA}" sibTransId="{BE5B2F70-35AD-4540-A335-E99D6BD99CCE}"/>
    <dgm:cxn modelId="{5340DADF-07B3-425B-BFEB-209A8FB38F81}" type="presOf" srcId="{813EA699-5CBE-416C-B575-610F58AAD781}" destId="{65109178-EAD0-4675-B710-A6392F528210}" srcOrd="0" destOrd="0" presId="urn:microsoft.com/office/officeart/2005/8/layout/venn3"/>
    <dgm:cxn modelId="{549FFE48-8BD9-4AB7-BCF7-43F64E74DE3F}" type="presParOf" srcId="{2F9B7477-097B-4CA1-9D73-ED8B1B1ED231}" destId="{65109178-EAD0-4675-B710-A6392F528210}" srcOrd="0" destOrd="0" presId="urn:microsoft.com/office/officeart/2005/8/layout/venn3"/>
    <dgm:cxn modelId="{6F4FBD7D-C024-449A-BBF5-06563C239B67}" type="presParOf" srcId="{2F9B7477-097B-4CA1-9D73-ED8B1B1ED231}" destId="{7808A09D-5308-47F8-A191-BDCC2FB89FDE}" srcOrd="1" destOrd="0" presId="urn:microsoft.com/office/officeart/2005/8/layout/venn3"/>
    <dgm:cxn modelId="{C031E5AD-4FBA-48AF-A1EE-E59A125AADFC}" type="presParOf" srcId="{2F9B7477-097B-4CA1-9D73-ED8B1B1ED231}" destId="{1E000B16-1161-47D0-A672-720F87D7B6AA}" srcOrd="2" destOrd="0" presId="urn:microsoft.com/office/officeart/2005/8/layout/venn3"/>
    <dgm:cxn modelId="{F5389D1D-BF61-4DD3-831E-C0799B3AFBBC}" type="presParOf" srcId="{2F9B7477-097B-4CA1-9D73-ED8B1B1ED231}" destId="{461C83FB-08D1-431A-BCA8-5FAA001B8A6D}" srcOrd="3" destOrd="0" presId="urn:microsoft.com/office/officeart/2005/8/layout/venn3"/>
    <dgm:cxn modelId="{CFD211E2-7ACB-437C-ACA9-99670A41F6CC}" type="presParOf" srcId="{2F9B7477-097B-4CA1-9D73-ED8B1B1ED231}" destId="{7589568F-E2A2-44AC-B5B8-CBF376CB0E8D}" srcOrd="4" destOrd="0" presId="urn:microsoft.com/office/officeart/2005/8/layout/venn3"/>
    <dgm:cxn modelId="{768AF5B7-4D20-4DF3-921B-103F82C0D529}" type="presParOf" srcId="{2F9B7477-097B-4CA1-9D73-ED8B1B1ED231}" destId="{A1863CEC-F426-4279-BBB0-6ED6AD448BED}" srcOrd="5" destOrd="0" presId="urn:microsoft.com/office/officeart/2005/8/layout/venn3"/>
    <dgm:cxn modelId="{44E1709F-B2DA-4C05-955C-5D43B737655D}" type="presParOf" srcId="{2F9B7477-097B-4CA1-9D73-ED8B1B1ED231}" destId="{E2CAEF8D-0203-4BFD-A3BC-3E9B7FB2636F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109178-EAD0-4675-B710-A6392F528210}">
      <dsp:nvSpPr>
        <dsp:cNvPr id="0" name=""/>
        <dsp:cNvSpPr/>
      </dsp:nvSpPr>
      <dsp:spPr>
        <a:xfrm>
          <a:off x="236" y="142835"/>
          <a:ext cx="237548" cy="23754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073" tIns="6350" rIns="13073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Software</a:t>
          </a:r>
        </a:p>
      </dsp:txBody>
      <dsp:txXfrm>
        <a:off x="35024" y="177623"/>
        <a:ext cx="167972" cy="167972"/>
      </dsp:txXfrm>
    </dsp:sp>
    <dsp:sp modelId="{1E000B16-1161-47D0-A672-720F87D7B6AA}">
      <dsp:nvSpPr>
        <dsp:cNvPr id="0" name=""/>
        <dsp:cNvSpPr/>
      </dsp:nvSpPr>
      <dsp:spPr>
        <a:xfrm>
          <a:off x="190275" y="142835"/>
          <a:ext cx="237548" cy="23754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073" tIns="6350" rIns="13073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Sensorik</a:t>
          </a:r>
        </a:p>
      </dsp:txBody>
      <dsp:txXfrm>
        <a:off x="225063" y="177623"/>
        <a:ext cx="167972" cy="167972"/>
      </dsp:txXfrm>
    </dsp:sp>
    <dsp:sp modelId="{7589568F-E2A2-44AC-B5B8-CBF376CB0E8D}">
      <dsp:nvSpPr>
        <dsp:cNvPr id="0" name=""/>
        <dsp:cNvSpPr/>
      </dsp:nvSpPr>
      <dsp:spPr>
        <a:xfrm>
          <a:off x="380314" y="142835"/>
          <a:ext cx="237548" cy="23754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073" tIns="6350" rIns="13073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Mechanik</a:t>
          </a:r>
        </a:p>
      </dsp:txBody>
      <dsp:txXfrm>
        <a:off x="415102" y="177623"/>
        <a:ext cx="167972" cy="167972"/>
      </dsp:txXfrm>
    </dsp:sp>
    <dsp:sp modelId="{E2CAEF8D-0203-4BFD-A3BC-3E9B7FB2636F}">
      <dsp:nvSpPr>
        <dsp:cNvPr id="0" name=""/>
        <dsp:cNvSpPr/>
      </dsp:nvSpPr>
      <dsp:spPr>
        <a:xfrm>
          <a:off x="570353" y="142835"/>
          <a:ext cx="237548" cy="23754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073" tIns="6350" rIns="13073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Hydraulik</a:t>
          </a:r>
        </a:p>
      </dsp:txBody>
      <dsp:txXfrm>
        <a:off x="605141" y="177623"/>
        <a:ext cx="167972" cy="1679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109178-EAD0-4675-B710-A6392F528210}">
      <dsp:nvSpPr>
        <dsp:cNvPr id="0" name=""/>
        <dsp:cNvSpPr/>
      </dsp:nvSpPr>
      <dsp:spPr>
        <a:xfrm>
          <a:off x="236" y="142835"/>
          <a:ext cx="237548" cy="23754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073" tIns="6350" rIns="13073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Software</a:t>
          </a:r>
        </a:p>
      </dsp:txBody>
      <dsp:txXfrm>
        <a:off x="35024" y="177623"/>
        <a:ext cx="167972" cy="167972"/>
      </dsp:txXfrm>
    </dsp:sp>
    <dsp:sp modelId="{1E000B16-1161-47D0-A672-720F87D7B6AA}">
      <dsp:nvSpPr>
        <dsp:cNvPr id="0" name=""/>
        <dsp:cNvSpPr/>
      </dsp:nvSpPr>
      <dsp:spPr>
        <a:xfrm>
          <a:off x="190275" y="142835"/>
          <a:ext cx="237548" cy="23754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073" tIns="6350" rIns="13073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Sensorik</a:t>
          </a:r>
        </a:p>
      </dsp:txBody>
      <dsp:txXfrm>
        <a:off x="225063" y="177623"/>
        <a:ext cx="167972" cy="167972"/>
      </dsp:txXfrm>
    </dsp:sp>
    <dsp:sp modelId="{7589568F-E2A2-44AC-B5B8-CBF376CB0E8D}">
      <dsp:nvSpPr>
        <dsp:cNvPr id="0" name=""/>
        <dsp:cNvSpPr/>
      </dsp:nvSpPr>
      <dsp:spPr>
        <a:xfrm>
          <a:off x="380314" y="142835"/>
          <a:ext cx="237548" cy="23754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073" tIns="6350" rIns="13073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Mechanik</a:t>
          </a:r>
        </a:p>
      </dsp:txBody>
      <dsp:txXfrm>
        <a:off x="415102" y="177623"/>
        <a:ext cx="167972" cy="167972"/>
      </dsp:txXfrm>
    </dsp:sp>
    <dsp:sp modelId="{E2CAEF8D-0203-4BFD-A3BC-3E9B7FB2636F}">
      <dsp:nvSpPr>
        <dsp:cNvPr id="0" name=""/>
        <dsp:cNvSpPr/>
      </dsp:nvSpPr>
      <dsp:spPr>
        <a:xfrm>
          <a:off x="570353" y="142835"/>
          <a:ext cx="237548" cy="23754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073" tIns="6350" rIns="13073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Hydraulik</a:t>
          </a:r>
        </a:p>
      </dsp:txBody>
      <dsp:txXfrm>
        <a:off x="605141" y="177623"/>
        <a:ext cx="167972" cy="1679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109178-EAD0-4675-B710-A6392F528210}">
      <dsp:nvSpPr>
        <dsp:cNvPr id="0" name=""/>
        <dsp:cNvSpPr/>
      </dsp:nvSpPr>
      <dsp:spPr>
        <a:xfrm>
          <a:off x="236" y="142835"/>
          <a:ext cx="237548" cy="23754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073" tIns="6350" rIns="13073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Software</a:t>
          </a:r>
        </a:p>
      </dsp:txBody>
      <dsp:txXfrm>
        <a:off x="35024" y="177623"/>
        <a:ext cx="167972" cy="167972"/>
      </dsp:txXfrm>
    </dsp:sp>
    <dsp:sp modelId="{1E000B16-1161-47D0-A672-720F87D7B6AA}">
      <dsp:nvSpPr>
        <dsp:cNvPr id="0" name=""/>
        <dsp:cNvSpPr/>
      </dsp:nvSpPr>
      <dsp:spPr>
        <a:xfrm>
          <a:off x="190275" y="142835"/>
          <a:ext cx="237548" cy="23754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073" tIns="6350" rIns="13073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Sensorik</a:t>
          </a:r>
        </a:p>
      </dsp:txBody>
      <dsp:txXfrm>
        <a:off x="225063" y="177623"/>
        <a:ext cx="167972" cy="167972"/>
      </dsp:txXfrm>
    </dsp:sp>
    <dsp:sp modelId="{7589568F-E2A2-44AC-B5B8-CBF376CB0E8D}">
      <dsp:nvSpPr>
        <dsp:cNvPr id="0" name=""/>
        <dsp:cNvSpPr/>
      </dsp:nvSpPr>
      <dsp:spPr>
        <a:xfrm>
          <a:off x="380314" y="142835"/>
          <a:ext cx="237548" cy="23754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073" tIns="6350" rIns="13073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Mechanik</a:t>
          </a:r>
        </a:p>
      </dsp:txBody>
      <dsp:txXfrm>
        <a:off x="415102" y="177623"/>
        <a:ext cx="167972" cy="167972"/>
      </dsp:txXfrm>
    </dsp:sp>
    <dsp:sp modelId="{E2CAEF8D-0203-4BFD-A3BC-3E9B7FB2636F}">
      <dsp:nvSpPr>
        <dsp:cNvPr id="0" name=""/>
        <dsp:cNvSpPr/>
      </dsp:nvSpPr>
      <dsp:spPr>
        <a:xfrm>
          <a:off x="570353" y="142835"/>
          <a:ext cx="237548" cy="23754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073" tIns="6350" rIns="13073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Hydraulik</a:t>
          </a:r>
        </a:p>
      </dsp:txBody>
      <dsp:txXfrm>
        <a:off x="605141" y="177623"/>
        <a:ext cx="167972" cy="1679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109178-EAD0-4675-B710-A6392F528210}">
      <dsp:nvSpPr>
        <dsp:cNvPr id="0" name=""/>
        <dsp:cNvSpPr/>
      </dsp:nvSpPr>
      <dsp:spPr>
        <a:xfrm>
          <a:off x="236" y="142835"/>
          <a:ext cx="237548" cy="23754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073" tIns="6350" rIns="13073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Software</a:t>
          </a:r>
        </a:p>
      </dsp:txBody>
      <dsp:txXfrm>
        <a:off x="35024" y="177623"/>
        <a:ext cx="167972" cy="167972"/>
      </dsp:txXfrm>
    </dsp:sp>
    <dsp:sp modelId="{1E000B16-1161-47D0-A672-720F87D7B6AA}">
      <dsp:nvSpPr>
        <dsp:cNvPr id="0" name=""/>
        <dsp:cNvSpPr/>
      </dsp:nvSpPr>
      <dsp:spPr>
        <a:xfrm>
          <a:off x="190275" y="142835"/>
          <a:ext cx="237548" cy="23754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073" tIns="6350" rIns="13073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Sensorik</a:t>
          </a:r>
        </a:p>
      </dsp:txBody>
      <dsp:txXfrm>
        <a:off x="225063" y="177623"/>
        <a:ext cx="167972" cy="167972"/>
      </dsp:txXfrm>
    </dsp:sp>
    <dsp:sp modelId="{7589568F-E2A2-44AC-B5B8-CBF376CB0E8D}">
      <dsp:nvSpPr>
        <dsp:cNvPr id="0" name=""/>
        <dsp:cNvSpPr/>
      </dsp:nvSpPr>
      <dsp:spPr>
        <a:xfrm>
          <a:off x="380314" y="142835"/>
          <a:ext cx="237548" cy="23754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073" tIns="6350" rIns="13073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Mechanik</a:t>
          </a:r>
        </a:p>
      </dsp:txBody>
      <dsp:txXfrm>
        <a:off x="415102" y="177623"/>
        <a:ext cx="167972" cy="167972"/>
      </dsp:txXfrm>
    </dsp:sp>
    <dsp:sp modelId="{E2CAEF8D-0203-4BFD-A3BC-3E9B7FB2636F}">
      <dsp:nvSpPr>
        <dsp:cNvPr id="0" name=""/>
        <dsp:cNvSpPr/>
      </dsp:nvSpPr>
      <dsp:spPr>
        <a:xfrm>
          <a:off x="570353" y="142835"/>
          <a:ext cx="237548" cy="23754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073" tIns="6350" rIns="13073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Hydraulik</a:t>
          </a:r>
        </a:p>
      </dsp:txBody>
      <dsp:txXfrm>
        <a:off x="605141" y="177623"/>
        <a:ext cx="167972" cy="1679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109178-EAD0-4675-B710-A6392F528210}">
      <dsp:nvSpPr>
        <dsp:cNvPr id="0" name=""/>
        <dsp:cNvSpPr/>
      </dsp:nvSpPr>
      <dsp:spPr>
        <a:xfrm>
          <a:off x="236" y="142835"/>
          <a:ext cx="237548" cy="23754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073" tIns="6350" rIns="13073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Software</a:t>
          </a:r>
        </a:p>
      </dsp:txBody>
      <dsp:txXfrm>
        <a:off x="35024" y="177623"/>
        <a:ext cx="167972" cy="167972"/>
      </dsp:txXfrm>
    </dsp:sp>
    <dsp:sp modelId="{1E000B16-1161-47D0-A672-720F87D7B6AA}">
      <dsp:nvSpPr>
        <dsp:cNvPr id="0" name=""/>
        <dsp:cNvSpPr/>
      </dsp:nvSpPr>
      <dsp:spPr>
        <a:xfrm>
          <a:off x="190275" y="142835"/>
          <a:ext cx="237548" cy="23754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073" tIns="6350" rIns="13073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Sensorik</a:t>
          </a:r>
        </a:p>
      </dsp:txBody>
      <dsp:txXfrm>
        <a:off x="225063" y="177623"/>
        <a:ext cx="167972" cy="167972"/>
      </dsp:txXfrm>
    </dsp:sp>
    <dsp:sp modelId="{7589568F-E2A2-44AC-B5B8-CBF376CB0E8D}">
      <dsp:nvSpPr>
        <dsp:cNvPr id="0" name=""/>
        <dsp:cNvSpPr/>
      </dsp:nvSpPr>
      <dsp:spPr>
        <a:xfrm>
          <a:off x="380314" y="142835"/>
          <a:ext cx="237548" cy="23754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073" tIns="6350" rIns="13073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Mechanik</a:t>
          </a:r>
        </a:p>
      </dsp:txBody>
      <dsp:txXfrm>
        <a:off x="415102" y="177623"/>
        <a:ext cx="167972" cy="167972"/>
      </dsp:txXfrm>
    </dsp:sp>
    <dsp:sp modelId="{E2CAEF8D-0203-4BFD-A3BC-3E9B7FB2636F}">
      <dsp:nvSpPr>
        <dsp:cNvPr id="0" name=""/>
        <dsp:cNvSpPr/>
      </dsp:nvSpPr>
      <dsp:spPr>
        <a:xfrm>
          <a:off x="570353" y="142835"/>
          <a:ext cx="237548" cy="23754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073" tIns="6350" rIns="13073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Hydraulik</a:t>
          </a:r>
        </a:p>
      </dsp:txBody>
      <dsp:txXfrm>
        <a:off x="605141" y="177623"/>
        <a:ext cx="167972" cy="16797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109178-EAD0-4675-B710-A6392F528210}">
      <dsp:nvSpPr>
        <dsp:cNvPr id="0" name=""/>
        <dsp:cNvSpPr/>
      </dsp:nvSpPr>
      <dsp:spPr>
        <a:xfrm>
          <a:off x="1785" y="1136054"/>
          <a:ext cx="1791890" cy="179189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8614" tIns="24130" rIns="98614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Software</a:t>
          </a:r>
        </a:p>
      </dsp:txBody>
      <dsp:txXfrm>
        <a:off x="264201" y="1398470"/>
        <a:ext cx="1267058" cy="1267058"/>
      </dsp:txXfrm>
    </dsp:sp>
    <dsp:sp modelId="{1E000B16-1161-47D0-A672-720F87D7B6AA}">
      <dsp:nvSpPr>
        <dsp:cNvPr id="0" name=""/>
        <dsp:cNvSpPr/>
      </dsp:nvSpPr>
      <dsp:spPr>
        <a:xfrm>
          <a:off x="1435298" y="1136054"/>
          <a:ext cx="1791890" cy="179189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8614" tIns="24130" rIns="98614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Sensorik</a:t>
          </a:r>
        </a:p>
      </dsp:txBody>
      <dsp:txXfrm>
        <a:off x="1697714" y="1398470"/>
        <a:ext cx="1267058" cy="1267058"/>
      </dsp:txXfrm>
    </dsp:sp>
    <dsp:sp modelId="{7589568F-E2A2-44AC-B5B8-CBF376CB0E8D}">
      <dsp:nvSpPr>
        <dsp:cNvPr id="0" name=""/>
        <dsp:cNvSpPr/>
      </dsp:nvSpPr>
      <dsp:spPr>
        <a:xfrm>
          <a:off x="2868810" y="1136054"/>
          <a:ext cx="1791890" cy="179189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8614" tIns="24130" rIns="98614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Mechanik</a:t>
          </a:r>
        </a:p>
      </dsp:txBody>
      <dsp:txXfrm>
        <a:off x="3131226" y="1398470"/>
        <a:ext cx="1267058" cy="1267058"/>
      </dsp:txXfrm>
    </dsp:sp>
    <dsp:sp modelId="{E2CAEF8D-0203-4BFD-A3BC-3E9B7FB2636F}">
      <dsp:nvSpPr>
        <dsp:cNvPr id="0" name=""/>
        <dsp:cNvSpPr/>
      </dsp:nvSpPr>
      <dsp:spPr>
        <a:xfrm>
          <a:off x="4302323" y="1136054"/>
          <a:ext cx="1791890" cy="179189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8614" tIns="24130" rIns="98614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Hydraulik</a:t>
          </a:r>
        </a:p>
      </dsp:txBody>
      <dsp:txXfrm>
        <a:off x="4564739" y="1398470"/>
        <a:ext cx="1267058" cy="12670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0" y="-1"/>
            <a:ext cx="9144000" cy="3125337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56000">
                <a:srgbClr val="000000">
                  <a:alpha val="22000"/>
                </a:srgbClr>
              </a:gs>
              <a:gs pos="35000">
                <a:srgbClr val="000000">
                  <a:alpha val="11000"/>
                </a:srgb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03308" y="1449388"/>
            <a:ext cx="4293976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2200" b="0" i="0">
                <a:solidFill>
                  <a:schemeClr val="accent1"/>
                </a:solidFill>
                <a:latin typeface="+mj-lt"/>
                <a:ea typeface="Verdana" charset="0"/>
                <a:cs typeface="Verdana" charset="0"/>
              </a:defRPr>
            </a:lvl1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>
          <a:xfrm>
            <a:off x="504001" y="496800"/>
            <a:ext cx="6722299" cy="838200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760" y="5842000"/>
            <a:ext cx="8420100" cy="508000"/>
          </a:xfrm>
          <a:prstGeom prst="rect">
            <a:avLst/>
          </a:prstGeom>
        </p:spPr>
      </p:pic>
      <p:sp>
        <p:nvSpPr>
          <p:cNvPr id="10" name="Titel 2"/>
          <p:cNvSpPr txBox="1">
            <a:spLocks/>
          </p:cNvSpPr>
          <p:nvPr/>
        </p:nvSpPr>
        <p:spPr bwMode="auto">
          <a:xfrm>
            <a:off x="2128955" y="5590818"/>
            <a:ext cx="135922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 i="0">
                <a:solidFill>
                  <a:srgbClr val="FDCA00"/>
                </a:solidFill>
                <a:latin typeface="+mj-lt"/>
                <a:ea typeface="Verdana" charset="0"/>
                <a:cs typeface="Verdana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3700" b="0" kern="0" dirty="0">
                <a:solidFill>
                  <a:schemeClr val="accent1"/>
                </a:solidFill>
              </a:rPr>
              <a:t>FST</a:t>
            </a:r>
          </a:p>
        </p:txBody>
      </p:sp>
      <p:grpSp>
        <p:nvGrpSpPr>
          <p:cNvPr id="13" name="Gruppierung 12"/>
          <p:cNvGrpSpPr/>
          <p:nvPr/>
        </p:nvGrpSpPr>
        <p:grpSpPr>
          <a:xfrm>
            <a:off x="7224125" y="512909"/>
            <a:ext cx="1919875" cy="795600"/>
            <a:chOff x="7224125" y="512909"/>
            <a:chExt cx="1919875" cy="795600"/>
          </a:xfrm>
          <a:solidFill>
            <a:schemeClr val="bg1"/>
          </a:solidFill>
        </p:grpSpPr>
        <p:sp>
          <p:nvSpPr>
            <p:cNvPr id="14" name="Rechteck 13"/>
            <p:cNvSpPr/>
            <p:nvPr/>
          </p:nvSpPr>
          <p:spPr>
            <a:xfrm>
              <a:off x="7229475" y="512909"/>
              <a:ext cx="1914525" cy="795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5" name="Picture 9" descr="tud_logo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5453"/>
            <a:stretch>
              <a:fillRect/>
            </a:stretch>
          </p:blipFill>
          <p:spPr bwMode="auto">
            <a:xfrm>
              <a:off x="7224125" y="514628"/>
              <a:ext cx="1873250" cy="79216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Abschnittsüberschrift_Dru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1"/>
          <p:cNvSpPr>
            <a:spLocks noGrp="1"/>
          </p:cNvSpPr>
          <p:nvPr>
            <p:ph type="title" hasCustomPrompt="1"/>
          </p:nvPr>
        </p:nvSpPr>
        <p:spPr>
          <a:xfrm>
            <a:off x="504001" y="496800"/>
            <a:ext cx="6722299" cy="8382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2" name="Rechteck 11"/>
          <p:cNvSpPr/>
          <p:nvPr/>
        </p:nvSpPr>
        <p:spPr>
          <a:xfrm>
            <a:off x="0" y="0"/>
            <a:ext cx="9144000" cy="4367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7025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4000" y="496800"/>
            <a:ext cx="6584560" cy="838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idx="11"/>
          </p:nvPr>
        </p:nvSpPr>
        <p:spPr>
          <a:xfrm>
            <a:off x="510995" y="1617055"/>
            <a:ext cx="8123165" cy="4445520"/>
          </a:xfrm>
        </p:spPr>
        <p:txBody>
          <a:bodyPr/>
          <a:lstStyle>
            <a:lvl1pPr algn="l">
              <a:defRPr sz="2000">
                <a:solidFill>
                  <a:schemeClr val="tx1"/>
                </a:solidFill>
              </a:defRPr>
            </a:lvl1pPr>
            <a:lvl2pPr algn="l">
              <a:defRPr sz="1900">
                <a:solidFill>
                  <a:schemeClr val="tx1"/>
                </a:solidFill>
              </a:defRPr>
            </a:lvl2pPr>
            <a:lvl3pPr algn="l">
              <a:defRPr sz="1800">
                <a:solidFill>
                  <a:schemeClr val="tx1"/>
                </a:solidFill>
              </a:defRPr>
            </a:lvl3pPr>
            <a:lvl4pPr algn="l">
              <a:defRPr sz="1700">
                <a:solidFill>
                  <a:schemeClr val="tx1"/>
                </a:solidFill>
              </a:defRPr>
            </a:lvl4pPr>
            <a:lvl5pPr algn="l"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8391982" y="6484197"/>
            <a:ext cx="556554" cy="367200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accent3">
                    <a:lumMod val="50000"/>
                  </a:schemeClr>
                </a:solidFill>
                <a:latin typeface="+mn-lt"/>
                <a:cs typeface="Replica Std"/>
              </a:defRPr>
            </a:lvl1pPr>
          </a:lstStyle>
          <a:p>
            <a:pPr>
              <a:defRPr/>
            </a:pPr>
            <a:fld id="{E99622A6-2984-FB43-B5DD-D01E2FE74CFA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1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653259" y="6484197"/>
            <a:ext cx="4842304" cy="367200"/>
          </a:xfrm>
          <a:prstGeom prst="rect">
            <a:avLst/>
          </a:prstGeom>
        </p:spPr>
        <p:txBody>
          <a:bodyPr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Replica Std"/>
              </a:defRPr>
            </a:lvl1pPr>
          </a:lstStyle>
          <a:p>
            <a:pPr>
              <a:defRPr/>
            </a:pPr>
            <a:r>
              <a:rPr lang="de-DE"/>
              <a:t>Thema des Vortrags  |  Name des/der Referierenden</a:t>
            </a:r>
            <a:endParaRPr lang="en-GB" dirty="0"/>
          </a:p>
        </p:txBody>
      </p:sp>
      <p:sp>
        <p:nvSpPr>
          <p:cNvPr id="17" name="Datumsplatzhalter 4"/>
          <p:cNvSpPr>
            <a:spLocks noGrp="1"/>
          </p:cNvSpPr>
          <p:nvPr>
            <p:ph type="dt" sz="half" idx="2"/>
          </p:nvPr>
        </p:nvSpPr>
        <p:spPr>
          <a:xfrm>
            <a:off x="7496687" y="6484197"/>
            <a:ext cx="900000" cy="36720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accent3">
                    <a:lumMod val="50000"/>
                  </a:schemeClr>
                </a:solidFill>
                <a:latin typeface="+mn-lt"/>
                <a:cs typeface="Replica Std"/>
              </a:defRPr>
            </a:lvl1pPr>
          </a:lstStyle>
          <a:p>
            <a:pPr>
              <a:defRPr/>
            </a:pPr>
            <a:fld id="{7B25F234-DEA2-CF4B-A81A-96027AB4923C}" type="datetime1">
              <a:rPr lang="de-DE" smtClean="0"/>
              <a:t>25.05.2020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504000" y="496800"/>
            <a:ext cx="6584560" cy="838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504000" y="1620000"/>
            <a:ext cx="3924000" cy="4427236"/>
          </a:xfrm>
        </p:spPr>
        <p:txBody>
          <a:bodyPr/>
          <a:lstStyle>
            <a:lvl1pPr marL="0" indent="0">
              <a:defRPr sz="2000">
                <a:solidFill>
                  <a:schemeClr val="tx1"/>
                </a:solidFill>
              </a:defRPr>
            </a:lvl1pPr>
            <a:lvl2pPr>
              <a:defRPr sz="19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7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sz="half" idx="10" hasCustomPrompt="1"/>
          </p:nvPr>
        </p:nvSpPr>
        <p:spPr>
          <a:xfrm>
            <a:off x="4686300" y="1620000"/>
            <a:ext cx="3938466" cy="4445520"/>
          </a:xfrm>
        </p:spPr>
        <p:txBody>
          <a:bodyPr/>
          <a:lstStyle>
            <a:lvl1pPr marL="0" indent="0">
              <a:defRPr sz="2000">
                <a:solidFill>
                  <a:schemeClr val="tx1"/>
                </a:solidFill>
              </a:defRPr>
            </a:lvl1pPr>
            <a:lvl2pPr>
              <a:defRPr sz="19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7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8391982" y="6484197"/>
            <a:ext cx="556554" cy="367200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accent3">
                    <a:lumMod val="50000"/>
                  </a:schemeClr>
                </a:solidFill>
                <a:latin typeface="+mn-lt"/>
                <a:cs typeface="Replica Std"/>
              </a:defRPr>
            </a:lvl1pPr>
          </a:lstStyle>
          <a:p>
            <a:pPr>
              <a:defRPr/>
            </a:pPr>
            <a:fld id="{E99622A6-2984-FB43-B5DD-D01E2FE74CFA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1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653259" y="6484197"/>
            <a:ext cx="4842304" cy="367200"/>
          </a:xfrm>
          <a:prstGeom prst="rect">
            <a:avLst/>
          </a:prstGeom>
        </p:spPr>
        <p:txBody>
          <a:bodyPr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Replica Std"/>
              </a:defRPr>
            </a:lvl1pPr>
          </a:lstStyle>
          <a:p>
            <a:pPr>
              <a:defRPr/>
            </a:pPr>
            <a:r>
              <a:rPr lang="de-DE"/>
              <a:t>Thema des Vortrags  |  Name des/der Referierenden</a:t>
            </a:r>
            <a:endParaRPr lang="en-GB" dirty="0"/>
          </a:p>
        </p:txBody>
      </p:sp>
      <p:sp>
        <p:nvSpPr>
          <p:cNvPr id="16" name="Datumsplatzhalter 4"/>
          <p:cNvSpPr>
            <a:spLocks noGrp="1"/>
          </p:cNvSpPr>
          <p:nvPr>
            <p:ph type="dt" sz="half" idx="2"/>
          </p:nvPr>
        </p:nvSpPr>
        <p:spPr>
          <a:xfrm>
            <a:off x="7496687" y="6484197"/>
            <a:ext cx="900000" cy="36720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accent3">
                    <a:lumMod val="50000"/>
                  </a:schemeClr>
                </a:solidFill>
                <a:latin typeface="+mn-lt"/>
                <a:cs typeface="Replica Std"/>
              </a:defRPr>
            </a:lvl1pPr>
          </a:lstStyle>
          <a:p>
            <a:pPr>
              <a:defRPr/>
            </a:pPr>
            <a:fld id="{7B25F234-DEA2-CF4B-A81A-96027AB4923C}" type="datetime1">
              <a:rPr lang="de-DE" smtClean="0"/>
              <a:t>25.05.2020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4000" y="496800"/>
            <a:ext cx="6808162" cy="838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4000" y="1620001"/>
            <a:ext cx="2556000" cy="4442488"/>
          </a:xfrm>
        </p:spPr>
        <p:txBody>
          <a:bodyPr/>
          <a:lstStyle>
            <a:lvl1pPr marL="0" indent="0">
              <a:defRPr sz="2000">
                <a:solidFill>
                  <a:schemeClr val="tx1"/>
                </a:solidFill>
              </a:defRPr>
            </a:lvl1pPr>
            <a:lvl2pPr>
              <a:defRPr sz="19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7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0"/>
          </p:nvPr>
        </p:nvSpPr>
        <p:spPr>
          <a:xfrm>
            <a:off x="3292269" y="1620001"/>
            <a:ext cx="2556000" cy="4442488"/>
          </a:xfrm>
        </p:spPr>
        <p:txBody>
          <a:bodyPr/>
          <a:lstStyle>
            <a:lvl1pPr marL="0" indent="0">
              <a:defRPr sz="2000">
                <a:solidFill>
                  <a:schemeClr val="tx1"/>
                </a:solidFill>
              </a:defRPr>
            </a:lvl1pPr>
            <a:lvl2pPr>
              <a:defRPr sz="19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7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2"/>
          <p:cNvSpPr>
            <a:spLocks noGrp="1"/>
          </p:cNvSpPr>
          <p:nvPr>
            <p:ph sz="half" idx="12"/>
          </p:nvPr>
        </p:nvSpPr>
        <p:spPr>
          <a:xfrm>
            <a:off x="6080538" y="1620000"/>
            <a:ext cx="2556000" cy="4460759"/>
          </a:xfrm>
        </p:spPr>
        <p:txBody>
          <a:bodyPr/>
          <a:lstStyle>
            <a:lvl1pPr marL="0" indent="0">
              <a:defRPr sz="2000">
                <a:solidFill>
                  <a:schemeClr val="tx1"/>
                </a:solidFill>
              </a:defRPr>
            </a:lvl1pPr>
            <a:lvl2pPr>
              <a:defRPr sz="1900">
                <a:solidFill>
                  <a:schemeClr val="tx1"/>
                </a:solidFill>
              </a:defRPr>
            </a:lvl2pPr>
            <a:lvl3pPr>
              <a:defRPr sz="1920">
                <a:solidFill>
                  <a:schemeClr val="tx1"/>
                </a:solidFill>
              </a:defRPr>
            </a:lvl3pPr>
            <a:lvl4pPr>
              <a:defRPr sz="17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8391982" y="6484197"/>
            <a:ext cx="556554" cy="367200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accent3">
                    <a:lumMod val="50000"/>
                  </a:schemeClr>
                </a:solidFill>
                <a:latin typeface="+mn-lt"/>
                <a:cs typeface="Replica Std"/>
              </a:defRPr>
            </a:lvl1pPr>
          </a:lstStyle>
          <a:p>
            <a:pPr>
              <a:defRPr/>
            </a:pPr>
            <a:fld id="{E99622A6-2984-FB43-B5DD-D01E2FE74CFA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13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653259" y="6484197"/>
            <a:ext cx="4842304" cy="367200"/>
          </a:xfrm>
          <a:prstGeom prst="rect">
            <a:avLst/>
          </a:prstGeom>
        </p:spPr>
        <p:txBody>
          <a:bodyPr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Replica Std"/>
              </a:defRPr>
            </a:lvl1pPr>
          </a:lstStyle>
          <a:p>
            <a:pPr>
              <a:defRPr/>
            </a:pPr>
            <a:r>
              <a:rPr lang="de-DE"/>
              <a:t>Thema des Vortrags  |  Name des/der Referierenden</a:t>
            </a:r>
            <a:endParaRPr lang="en-GB" dirty="0"/>
          </a:p>
        </p:txBody>
      </p:sp>
      <p:sp>
        <p:nvSpPr>
          <p:cNvPr id="14" name="Datumsplatzhalter 4"/>
          <p:cNvSpPr>
            <a:spLocks noGrp="1"/>
          </p:cNvSpPr>
          <p:nvPr>
            <p:ph type="dt" sz="half" idx="2"/>
          </p:nvPr>
        </p:nvSpPr>
        <p:spPr>
          <a:xfrm>
            <a:off x="7496687" y="6484197"/>
            <a:ext cx="900000" cy="36720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accent3">
                    <a:lumMod val="50000"/>
                  </a:schemeClr>
                </a:solidFill>
                <a:latin typeface="+mn-lt"/>
                <a:cs typeface="Replica Std"/>
              </a:defRPr>
            </a:lvl1pPr>
          </a:lstStyle>
          <a:p>
            <a:pPr>
              <a:defRPr/>
            </a:pPr>
            <a:fld id="{7B25F234-DEA2-CF4B-A81A-96027AB4923C}" type="datetime1">
              <a:rPr lang="de-DE" smtClean="0"/>
              <a:t>25.05.2020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4306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000" y="496800"/>
            <a:ext cx="6808162" cy="838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8391982" y="6484197"/>
            <a:ext cx="556554" cy="367200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accent3">
                    <a:lumMod val="50000"/>
                  </a:schemeClr>
                </a:solidFill>
                <a:latin typeface="+mn-lt"/>
                <a:cs typeface="Replica Std"/>
              </a:defRPr>
            </a:lvl1pPr>
          </a:lstStyle>
          <a:p>
            <a:pPr>
              <a:defRPr/>
            </a:pPr>
            <a:fld id="{E99622A6-2984-FB43-B5DD-D01E2FE74CFA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9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653259" y="6484197"/>
            <a:ext cx="4842304" cy="367200"/>
          </a:xfrm>
          <a:prstGeom prst="rect">
            <a:avLst/>
          </a:prstGeom>
        </p:spPr>
        <p:txBody>
          <a:bodyPr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Replica Std"/>
              </a:defRPr>
            </a:lvl1pPr>
          </a:lstStyle>
          <a:p>
            <a:pPr>
              <a:defRPr/>
            </a:pPr>
            <a:r>
              <a:rPr lang="de-DE"/>
              <a:t>Thema des Vortrags  |  Name des/der Referierenden</a:t>
            </a:r>
            <a:endParaRPr lang="en-GB" dirty="0"/>
          </a:p>
        </p:txBody>
      </p:sp>
      <p:sp>
        <p:nvSpPr>
          <p:cNvPr id="12" name="Datumsplatzhalter 4"/>
          <p:cNvSpPr>
            <a:spLocks noGrp="1"/>
          </p:cNvSpPr>
          <p:nvPr>
            <p:ph type="dt" sz="half" idx="2"/>
          </p:nvPr>
        </p:nvSpPr>
        <p:spPr>
          <a:xfrm>
            <a:off x="7496687" y="6484197"/>
            <a:ext cx="900000" cy="36720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accent3">
                    <a:lumMod val="50000"/>
                  </a:schemeClr>
                </a:solidFill>
                <a:latin typeface="+mn-lt"/>
                <a:cs typeface="Replica Std"/>
              </a:defRPr>
            </a:lvl1pPr>
          </a:lstStyle>
          <a:p>
            <a:pPr>
              <a:defRPr/>
            </a:pPr>
            <a:fld id="{7B25F234-DEA2-CF4B-A81A-96027AB4923C}" type="datetime1">
              <a:rPr lang="de-DE" smtClean="0"/>
              <a:t>25.05.2020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0"/>
            <a:ext cx="9144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8391982" y="6484197"/>
            <a:ext cx="556554" cy="367200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accent3">
                    <a:lumMod val="50000"/>
                  </a:schemeClr>
                </a:solidFill>
                <a:latin typeface="+mn-lt"/>
                <a:cs typeface="Replica Std"/>
              </a:defRPr>
            </a:lvl1pPr>
          </a:lstStyle>
          <a:p>
            <a:pPr>
              <a:defRPr/>
            </a:pPr>
            <a:fld id="{E99622A6-2984-FB43-B5DD-D01E2FE74CFA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653259" y="6484197"/>
            <a:ext cx="4842304" cy="367200"/>
          </a:xfrm>
          <a:prstGeom prst="rect">
            <a:avLst/>
          </a:prstGeom>
        </p:spPr>
        <p:txBody>
          <a:bodyPr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Replica Std"/>
              </a:defRPr>
            </a:lvl1pPr>
          </a:lstStyle>
          <a:p>
            <a:pPr>
              <a:defRPr/>
            </a:pPr>
            <a:r>
              <a:rPr lang="de-DE"/>
              <a:t>Thema des Vortrags  |  Name des/der Referierenden</a:t>
            </a:r>
            <a:endParaRPr lang="en-GB" dirty="0"/>
          </a:p>
        </p:txBody>
      </p:sp>
      <p:sp>
        <p:nvSpPr>
          <p:cNvPr id="7" name="Datumsplatzhalter 4"/>
          <p:cNvSpPr>
            <a:spLocks noGrp="1"/>
          </p:cNvSpPr>
          <p:nvPr>
            <p:ph type="dt" sz="half" idx="2"/>
          </p:nvPr>
        </p:nvSpPr>
        <p:spPr>
          <a:xfrm>
            <a:off x="7496687" y="6484197"/>
            <a:ext cx="900000" cy="36720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accent3">
                    <a:lumMod val="50000"/>
                  </a:schemeClr>
                </a:solidFill>
                <a:latin typeface="+mn-lt"/>
                <a:cs typeface="Replica Std"/>
              </a:defRPr>
            </a:lvl1pPr>
          </a:lstStyle>
          <a:p>
            <a:pPr>
              <a:defRPr/>
            </a:pPr>
            <a:fld id="{7B25F234-DEA2-CF4B-A81A-96027AB4923C}" type="datetime1">
              <a:rPr lang="de-DE" smtClean="0"/>
              <a:t>25.05.2020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eer_Pfe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8391982" y="6484197"/>
            <a:ext cx="556554" cy="367200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accent3">
                    <a:lumMod val="50000"/>
                  </a:schemeClr>
                </a:solidFill>
                <a:latin typeface="+mn-lt"/>
                <a:cs typeface="Replica Std"/>
              </a:defRPr>
            </a:lvl1pPr>
          </a:lstStyle>
          <a:p>
            <a:pPr>
              <a:defRPr/>
            </a:pPr>
            <a:fld id="{E99622A6-2984-FB43-B5DD-D01E2FE74CFA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653259" y="6484197"/>
            <a:ext cx="4842304" cy="367200"/>
          </a:xfrm>
          <a:prstGeom prst="rect">
            <a:avLst/>
          </a:prstGeom>
        </p:spPr>
        <p:txBody>
          <a:bodyPr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Replica Std"/>
              </a:defRPr>
            </a:lvl1pPr>
          </a:lstStyle>
          <a:p>
            <a:pPr>
              <a:defRPr/>
            </a:pPr>
            <a:r>
              <a:rPr lang="de-DE"/>
              <a:t>Thema des Vortrags  |  Name des/der Referierenden</a:t>
            </a:r>
            <a:endParaRPr lang="en-GB" dirty="0"/>
          </a:p>
        </p:txBody>
      </p:sp>
      <p:sp>
        <p:nvSpPr>
          <p:cNvPr id="10" name="Datumsplatzhalter 4"/>
          <p:cNvSpPr>
            <a:spLocks noGrp="1"/>
          </p:cNvSpPr>
          <p:nvPr>
            <p:ph type="dt" sz="half" idx="2"/>
          </p:nvPr>
        </p:nvSpPr>
        <p:spPr>
          <a:xfrm>
            <a:off x="7496687" y="6484197"/>
            <a:ext cx="900000" cy="36720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accent3">
                    <a:lumMod val="50000"/>
                  </a:schemeClr>
                </a:solidFill>
                <a:latin typeface="+mn-lt"/>
                <a:cs typeface="Replica Std"/>
              </a:defRPr>
            </a:lvl1pPr>
          </a:lstStyle>
          <a:p>
            <a:pPr>
              <a:defRPr/>
            </a:pPr>
            <a:fld id="{7B25F234-DEA2-CF4B-A81A-96027AB4923C}" type="datetime1">
              <a:rPr lang="de-DE" smtClean="0"/>
              <a:t>25.05.2020</a:t>
            </a:fld>
            <a:endParaRPr lang="en-GB" dirty="0"/>
          </a:p>
        </p:txBody>
      </p:sp>
      <p:sp>
        <p:nvSpPr>
          <p:cNvPr id="11" name="Rechteck 10"/>
          <p:cNvSpPr/>
          <p:nvPr/>
        </p:nvSpPr>
        <p:spPr>
          <a:xfrm>
            <a:off x="0" y="1"/>
            <a:ext cx="9144000" cy="1937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35675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419873" y="1620000"/>
            <a:ext cx="5207293" cy="4445520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9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7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04001" y="1620000"/>
            <a:ext cx="2645600" cy="4445520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504000" y="496800"/>
            <a:ext cx="6840000" cy="838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0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8391982" y="6484197"/>
            <a:ext cx="556554" cy="367200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accent3">
                    <a:lumMod val="50000"/>
                  </a:schemeClr>
                </a:solidFill>
                <a:latin typeface="+mn-lt"/>
                <a:cs typeface="Replica Std"/>
              </a:defRPr>
            </a:lvl1pPr>
          </a:lstStyle>
          <a:p>
            <a:pPr>
              <a:defRPr/>
            </a:pPr>
            <a:fld id="{E99622A6-2984-FB43-B5DD-D01E2FE74CFA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11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653259" y="6484197"/>
            <a:ext cx="4842304" cy="367200"/>
          </a:xfrm>
          <a:prstGeom prst="rect">
            <a:avLst/>
          </a:prstGeom>
        </p:spPr>
        <p:txBody>
          <a:bodyPr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Replica Std"/>
              </a:defRPr>
            </a:lvl1pPr>
          </a:lstStyle>
          <a:p>
            <a:pPr>
              <a:defRPr/>
            </a:pPr>
            <a:r>
              <a:rPr lang="de-DE"/>
              <a:t>Thema des Vortrags  |  Name des/der Referierenden</a:t>
            </a:r>
            <a:endParaRPr lang="en-GB" dirty="0"/>
          </a:p>
        </p:txBody>
      </p:sp>
      <p:sp>
        <p:nvSpPr>
          <p:cNvPr id="13" name="Datumsplatzhalter 4"/>
          <p:cNvSpPr>
            <a:spLocks noGrp="1"/>
          </p:cNvSpPr>
          <p:nvPr>
            <p:ph type="dt" sz="half" idx="10"/>
          </p:nvPr>
        </p:nvSpPr>
        <p:spPr>
          <a:xfrm>
            <a:off x="7496687" y="6484197"/>
            <a:ext cx="900000" cy="36720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accent3">
                    <a:lumMod val="50000"/>
                  </a:schemeClr>
                </a:solidFill>
                <a:latin typeface="+mn-lt"/>
                <a:cs typeface="Replica Std"/>
              </a:defRPr>
            </a:lvl1pPr>
          </a:lstStyle>
          <a:p>
            <a:pPr>
              <a:defRPr/>
            </a:pPr>
            <a:fld id="{7B25F234-DEA2-CF4B-A81A-96027AB4923C}" type="datetime1">
              <a:rPr lang="de-DE" smtClean="0"/>
              <a:t>25.05.2020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2009"/>
            <a:ext cx="9144001" cy="6870010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>
          <a:xfrm>
            <a:off x="0" y="0"/>
            <a:ext cx="9144000" cy="6660107"/>
          </a:xfrm>
          <a:prstGeom prst="rect">
            <a:avLst/>
          </a:prstGeom>
          <a:gradFill flip="none" rotWithShape="1">
            <a:gsLst>
              <a:gs pos="40000">
                <a:srgbClr val="323232">
                  <a:alpha val="14000"/>
                </a:srgbClr>
              </a:gs>
              <a:gs pos="17000">
                <a:srgbClr val="323232">
                  <a:alpha val="25000"/>
                </a:srgbClr>
              </a:gs>
              <a:gs pos="31000">
                <a:srgbClr val="323232">
                  <a:alpha val="22000"/>
                </a:srgbClr>
              </a:gs>
              <a:gs pos="0">
                <a:srgbClr val="323232">
                  <a:alpha val="0"/>
                </a:srgbClr>
              </a:gs>
              <a:gs pos="54000">
                <a:srgbClr val="323232">
                  <a:alpha val="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03308" y="1449388"/>
            <a:ext cx="4293976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2200" b="0" i="0">
                <a:solidFill>
                  <a:schemeClr val="accent1"/>
                </a:solidFill>
                <a:latin typeface="+mj-lt"/>
                <a:ea typeface="Verdana" charset="0"/>
                <a:cs typeface="Verdana" charset="0"/>
              </a:defRPr>
            </a:lvl1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>
          <a:xfrm>
            <a:off x="504001" y="496800"/>
            <a:ext cx="6709599" cy="838200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760" y="5842000"/>
            <a:ext cx="8420100" cy="508000"/>
          </a:xfrm>
          <a:prstGeom prst="rect">
            <a:avLst/>
          </a:prstGeom>
        </p:spPr>
      </p:pic>
      <p:sp>
        <p:nvSpPr>
          <p:cNvPr id="14" name="Titel 2"/>
          <p:cNvSpPr txBox="1">
            <a:spLocks/>
          </p:cNvSpPr>
          <p:nvPr/>
        </p:nvSpPr>
        <p:spPr bwMode="auto">
          <a:xfrm>
            <a:off x="2128955" y="5590818"/>
            <a:ext cx="135922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 i="0">
                <a:solidFill>
                  <a:srgbClr val="FDCA00"/>
                </a:solidFill>
                <a:latin typeface="+mj-lt"/>
                <a:ea typeface="Verdana" charset="0"/>
                <a:cs typeface="Verdana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3700" b="0" kern="0" dirty="0">
                <a:solidFill>
                  <a:schemeClr val="accent1"/>
                </a:solidFill>
              </a:rPr>
              <a:t>FST</a:t>
            </a:r>
          </a:p>
        </p:txBody>
      </p:sp>
      <p:grpSp>
        <p:nvGrpSpPr>
          <p:cNvPr id="16" name="Gruppierung 15"/>
          <p:cNvGrpSpPr/>
          <p:nvPr/>
        </p:nvGrpSpPr>
        <p:grpSpPr>
          <a:xfrm>
            <a:off x="7224125" y="512909"/>
            <a:ext cx="1919875" cy="795600"/>
            <a:chOff x="7224125" y="512909"/>
            <a:chExt cx="1919875" cy="795600"/>
          </a:xfrm>
          <a:solidFill>
            <a:schemeClr val="bg1"/>
          </a:solidFill>
        </p:grpSpPr>
        <p:sp>
          <p:nvSpPr>
            <p:cNvPr id="17" name="Rechteck 16"/>
            <p:cNvSpPr/>
            <p:nvPr/>
          </p:nvSpPr>
          <p:spPr>
            <a:xfrm>
              <a:off x="7229475" y="512909"/>
              <a:ext cx="1914525" cy="795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8" name="Picture 9" descr="tud_logo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5453"/>
            <a:stretch>
              <a:fillRect/>
            </a:stretch>
          </p:blipFill>
          <p:spPr bwMode="auto">
            <a:xfrm>
              <a:off x="7224125" y="514628"/>
              <a:ext cx="1873250" cy="79216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975739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40000">
                <a:srgbClr val="323232">
                  <a:alpha val="16000"/>
                </a:srgbClr>
              </a:gs>
              <a:gs pos="17000">
                <a:srgbClr val="323232">
                  <a:alpha val="0"/>
                </a:srgbClr>
              </a:gs>
              <a:gs pos="31000">
                <a:srgbClr val="323232">
                  <a:alpha val="14000"/>
                </a:srgbClr>
              </a:gs>
              <a:gs pos="0">
                <a:srgbClr val="323232">
                  <a:alpha val="0"/>
                </a:srgbClr>
              </a:gs>
              <a:gs pos="54000">
                <a:srgbClr val="323232">
                  <a:alpha val="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03308" y="1449388"/>
            <a:ext cx="4293976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2200" b="0" i="0">
                <a:solidFill>
                  <a:schemeClr val="accent1"/>
                </a:solidFill>
                <a:latin typeface="+mj-lt"/>
                <a:ea typeface="Verdana" charset="0"/>
                <a:cs typeface="Verdana" charset="0"/>
              </a:defRPr>
            </a:lvl1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>
          <a:xfrm>
            <a:off x="504001" y="496800"/>
            <a:ext cx="6709599" cy="838200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760" y="5842000"/>
            <a:ext cx="8420100" cy="508000"/>
          </a:xfrm>
          <a:prstGeom prst="rect">
            <a:avLst/>
          </a:prstGeom>
        </p:spPr>
      </p:pic>
      <p:sp>
        <p:nvSpPr>
          <p:cNvPr id="14" name="Titel 2"/>
          <p:cNvSpPr txBox="1">
            <a:spLocks/>
          </p:cNvSpPr>
          <p:nvPr/>
        </p:nvSpPr>
        <p:spPr bwMode="auto">
          <a:xfrm>
            <a:off x="2128955" y="5590818"/>
            <a:ext cx="135922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 i="0">
                <a:solidFill>
                  <a:srgbClr val="FDCA00"/>
                </a:solidFill>
                <a:latin typeface="+mj-lt"/>
                <a:ea typeface="Verdana" charset="0"/>
                <a:cs typeface="Verdana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3700" b="0" kern="0" dirty="0">
                <a:solidFill>
                  <a:schemeClr val="accent1"/>
                </a:solidFill>
              </a:rPr>
              <a:t>FST</a:t>
            </a:r>
          </a:p>
        </p:txBody>
      </p:sp>
      <p:grpSp>
        <p:nvGrpSpPr>
          <p:cNvPr id="16" name="Gruppierung 15"/>
          <p:cNvGrpSpPr/>
          <p:nvPr/>
        </p:nvGrpSpPr>
        <p:grpSpPr>
          <a:xfrm>
            <a:off x="7224125" y="512909"/>
            <a:ext cx="1919875" cy="795600"/>
            <a:chOff x="7224125" y="512909"/>
            <a:chExt cx="1919875" cy="795600"/>
          </a:xfrm>
          <a:solidFill>
            <a:schemeClr val="bg1"/>
          </a:solidFill>
        </p:grpSpPr>
        <p:sp>
          <p:nvSpPr>
            <p:cNvPr id="17" name="Rechteck 16"/>
            <p:cNvSpPr/>
            <p:nvPr/>
          </p:nvSpPr>
          <p:spPr>
            <a:xfrm>
              <a:off x="7229475" y="512909"/>
              <a:ext cx="1914525" cy="795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8" name="Picture 9" descr="tud_logo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5453"/>
            <a:stretch>
              <a:fillRect/>
            </a:stretch>
          </p:blipFill>
          <p:spPr bwMode="auto">
            <a:xfrm>
              <a:off x="7224125" y="514628"/>
              <a:ext cx="1873250" cy="79216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41727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03308" y="1449388"/>
            <a:ext cx="4293976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2200" b="0" i="0">
                <a:solidFill>
                  <a:schemeClr val="accent1"/>
                </a:solidFill>
                <a:latin typeface="+mj-lt"/>
                <a:ea typeface="Verdana" charset="0"/>
                <a:cs typeface="Verdana" charset="0"/>
              </a:defRPr>
            </a:lvl1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>
          <a:xfrm>
            <a:off x="504001" y="496800"/>
            <a:ext cx="6709599" cy="838200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760" y="5842000"/>
            <a:ext cx="8420100" cy="508000"/>
          </a:xfrm>
          <a:prstGeom prst="rect">
            <a:avLst/>
          </a:prstGeom>
        </p:spPr>
      </p:pic>
      <p:sp>
        <p:nvSpPr>
          <p:cNvPr id="14" name="Titel 2"/>
          <p:cNvSpPr txBox="1">
            <a:spLocks/>
          </p:cNvSpPr>
          <p:nvPr/>
        </p:nvSpPr>
        <p:spPr bwMode="auto">
          <a:xfrm>
            <a:off x="2128955" y="5590818"/>
            <a:ext cx="135922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 i="0">
                <a:solidFill>
                  <a:srgbClr val="FDCA00"/>
                </a:solidFill>
                <a:latin typeface="+mj-lt"/>
                <a:ea typeface="Verdana" charset="0"/>
                <a:cs typeface="Verdana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3700" b="0" kern="0" dirty="0">
                <a:solidFill>
                  <a:schemeClr val="accent1"/>
                </a:solidFill>
              </a:rPr>
              <a:t>FST</a:t>
            </a:r>
          </a:p>
        </p:txBody>
      </p:sp>
      <p:grpSp>
        <p:nvGrpSpPr>
          <p:cNvPr id="15" name="Gruppierung 14"/>
          <p:cNvGrpSpPr/>
          <p:nvPr/>
        </p:nvGrpSpPr>
        <p:grpSpPr>
          <a:xfrm>
            <a:off x="7224125" y="512909"/>
            <a:ext cx="1919875" cy="795600"/>
            <a:chOff x="7224125" y="512909"/>
            <a:chExt cx="1919875" cy="795600"/>
          </a:xfrm>
          <a:solidFill>
            <a:schemeClr val="bg1"/>
          </a:solidFill>
        </p:grpSpPr>
        <p:sp>
          <p:nvSpPr>
            <p:cNvPr id="16" name="Rechteck 15"/>
            <p:cNvSpPr/>
            <p:nvPr/>
          </p:nvSpPr>
          <p:spPr>
            <a:xfrm>
              <a:off x="7229475" y="512909"/>
              <a:ext cx="1914525" cy="795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7" name="Picture 9" descr="tud_logo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5453"/>
            <a:stretch>
              <a:fillRect/>
            </a:stretch>
          </p:blipFill>
          <p:spPr bwMode="auto">
            <a:xfrm>
              <a:off x="7224125" y="514628"/>
              <a:ext cx="1873250" cy="79216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472004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16" name="Rechteck 15"/>
          <p:cNvSpPr/>
          <p:nvPr/>
        </p:nvSpPr>
        <p:spPr>
          <a:xfrm>
            <a:off x="0" y="5057775"/>
            <a:ext cx="9144000" cy="1800225"/>
          </a:xfrm>
          <a:prstGeom prst="rect">
            <a:avLst/>
          </a:prstGeom>
          <a:gradFill>
            <a:gsLst>
              <a:gs pos="24000">
                <a:schemeClr val="bg1">
                  <a:alpha val="0"/>
                </a:schemeClr>
              </a:gs>
              <a:gs pos="61000">
                <a:schemeClr val="bg1">
                  <a:alpha val="34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0" y="0"/>
            <a:ext cx="9144000" cy="3330054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68000">
                <a:srgbClr val="000000">
                  <a:alpha val="21000"/>
                </a:srgbClr>
              </a:gs>
              <a:gs pos="41000">
                <a:srgbClr val="000000">
                  <a:alpha val="47000"/>
                </a:srgb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03308" y="1449388"/>
            <a:ext cx="4293976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2200" b="0" i="0">
                <a:solidFill>
                  <a:schemeClr val="accent1"/>
                </a:solidFill>
                <a:latin typeface="+mj-lt"/>
                <a:ea typeface="Verdana" charset="0"/>
                <a:cs typeface="Verdana" charset="0"/>
              </a:defRPr>
            </a:lvl1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>
          <a:xfrm>
            <a:off x="504001" y="496800"/>
            <a:ext cx="6709599" cy="838200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pic>
        <p:nvPicPr>
          <p:cNvPr id="14" name="Bild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490" y="5840549"/>
            <a:ext cx="8420100" cy="508000"/>
          </a:xfrm>
          <a:prstGeom prst="rect">
            <a:avLst/>
          </a:prstGeom>
        </p:spPr>
      </p:pic>
      <p:sp>
        <p:nvSpPr>
          <p:cNvPr id="9" name="Titel 2"/>
          <p:cNvSpPr txBox="1">
            <a:spLocks/>
          </p:cNvSpPr>
          <p:nvPr/>
        </p:nvSpPr>
        <p:spPr bwMode="auto">
          <a:xfrm>
            <a:off x="2128955" y="5590818"/>
            <a:ext cx="135922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 i="0">
                <a:solidFill>
                  <a:srgbClr val="FDCA00"/>
                </a:solidFill>
                <a:latin typeface="+mj-lt"/>
                <a:ea typeface="Verdana" charset="0"/>
                <a:cs typeface="Verdana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3700" b="0" kern="0" dirty="0">
                <a:solidFill>
                  <a:srgbClr val="055174"/>
                </a:solidFill>
              </a:rPr>
              <a:t>FST</a:t>
            </a:r>
          </a:p>
        </p:txBody>
      </p:sp>
      <p:grpSp>
        <p:nvGrpSpPr>
          <p:cNvPr id="17" name="Gruppierung 16"/>
          <p:cNvGrpSpPr/>
          <p:nvPr/>
        </p:nvGrpSpPr>
        <p:grpSpPr>
          <a:xfrm>
            <a:off x="7224125" y="512909"/>
            <a:ext cx="1919875" cy="795600"/>
            <a:chOff x="7224125" y="512909"/>
            <a:chExt cx="1919875" cy="795600"/>
          </a:xfrm>
          <a:solidFill>
            <a:schemeClr val="bg1"/>
          </a:solidFill>
        </p:grpSpPr>
        <p:sp>
          <p:nvSpPr>
            <p:cNvPr id="18" name="Rechteck 17"/>
            <p:cNvSpPr/>
            <p:nvPr/>
          </p:nvSpPr>
          <p:spPr>
            <a:xfrm>
              <a:off x="7229475" y="512909"/>
              <a:ext cx="1914525" cy="795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9" name="Picture 9" descr="tud_logo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5453"/>
            <a:stretch>
              <a:fillRect/>
            </a:stretch>
          </p:blipFill>
          <p:spPr bwMode="auto">
            <a:xfrm>
              <a:off x="7224125" y="514628"/>
              <a:ext cx="1873250" cy="79216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833918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715E"/>
              </a:solidFill>
            </a:endParaRP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03308" y="1449388"/>
            <a:ext cx="4293976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2200" b="0" i="0">
                <a:solidFill>
                  <a:srgbClr val="FDCA00"/>
                </a:solidFill>
                <a:latin typeface="+mj-lt"/>
                <a:ea typeface="Verdana" charset="0"/>
                <a:cs typeface="Verdana" charset="0"/>
              </a:defRPr>
            </a:lvl1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>
          <a:xfrm>
            <a:off x="504001" y="496800"/>
            <a:ext cx="6722299" cy="838200"/>
          </a:xfrm>
        </p:spPr>
        <p:txBody>
          <a:bodyPr/>
          <a:lstStyle>
            <a:lvl1pPr>
              <a:defRPr sz="3200">
                <a:solidFill>
                  <a:srgbClr val="FDCA00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pic>
        <p:nvPicPr>
          <p:cNvPr id="15" name="Bild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760" y="5842000"/>
            <a:ext cx="8420100" cy="508000"/>
          </a:xfrm>
          <a:prstGeom prst="rect">
            <a:avLst/>
          </a:prstGeom>
        </p:spPr>
      </p:pic>
      <p:sp>
        <p:nvSpPr>
          <p:cNvPr id="9" name="Titel 2"/>
          <p:cNvSpPr txBox="1">
            <a:spLocks/>
          </p:cNvSpPr>
          <p:nvPr/>
        </p:nvSpPr>
        <p:spPr bwMode="auto">
          <a:xfrm>
            <a:off x="2128955" y="5590818"/>
            <a:ext cx="135922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 i="0">
                <a:solidFill>
                  <a:srgbClr val="FDCA00"/>
                </a:solidFill>
                <a:latin typeface="+mj-lt"/>
                <a:ea typeface="Verdana" charset="0"/>
                <a:cs typeface="Verdana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3700" b="0" kern="0" dirty="0">
                <a:solidFill>
                  <a:schemeClr val="accent1"/>
                </a:solidFill>
              </a:rPr>
              <a:t>FST</a:t>
            </a:r>
          </a:p>
        </p:txBody>
      </p:sp>
      <p:grpSp>
        <p:nvGrpSpPr>
          <p:cNvPr id="16" name="Gruppierung 15"/>
          <p:cNvGrpSpPr/>
          <p:nvPr/>
        </p:nvGrpSpPr>
        <p:grpSpPr>
          <a:xfrm>
            <a:off x="7224125" y="512909"/>
            <a:ext cx="1919875" cy="795600"/>
            <a:chOff x="7224125" y="512909"/>
            <a:chExt cx="1919875" cy="795600"/>
          </a:xfrm>
          <a:solidFill>
            <a:schemeClr val="bg1"/>
          </a:solidFill>
        </p:grpSpPr>
        <p:sp>
          <p:nvSpPr>
            <p:cNvPr id="17" name="Rechteck 16"/>
            <p:cNvSpPr/>
            <p:nvPr/>
          </p:nvSpPr>
          <p:spPr>
            <a:xfrm>
              <a:off x="7229475" y="512909"/>
              <a:ext cx="1914525" cy="795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8" name="Picture 9" descr="tud_logo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5453"/>
            <a:stretch>
              <a:fillRect/>
            </a:stretch>
          </p:blipFill>
          <p:spPr bwMode="auto">
            <a:xfrm>
              <a:off x="7224125" y="514628"/>
              <a:ext cx="1873250" cy="79216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700422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03308" y="1449388"/>
            <a:ext cx="4293976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2200" b="0" i="0">
                <a:solidFill>
                  <a:schemeClr val="tx2"/>
                </a:solidFill>
                <a:latin typeface="+mj-lt"/>
                <a:ea typeface="Verdana" charset="0"/>
                <a:cs typeface="Verdana" charset="0"/>
              </a:defRPr>
            </a:lvl1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>
          <a:xfrm>
            <a:off x="504001" y="496800"/>
            <a:ext cx="6722299" cy="838200"/>
          </a:xfrm>
        </p:spPr>
        <p:txBody>
          <a:bodyPr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pic>
        <p:nvPicPr>
          <p:cNvPr id="16" name="Bild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490" y="5840549"/>
            <a:ext cx="8420100" cy="508000"/>
          </a:xfrm>
          <a:prstGeom prst="rect">
            <a:avLst/>
          </a:prstGeom>
        </p:spPr>
      </p:pic>
      <p:sp>
        <p:nvSpPr>
          <p:cNvPr id="9" name="Titel 2"/>
          <p:cNvSpPr txBox="1">
            <a:spLocks/>
          </p:cNvSpPr>
          <p:nvPr/>
        </p:nvSpPr>
        <p:spPr bwMode="auto">
          <a:xfrm>
            <a:off x="2128955" y="5590818"/>
            <a:ext cx="135922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 i="0">
                <a:solidFill>
                  <a:srgbClr val="FDCA00"/>
                </a:solidFill>
                <a:latin typeface="+mj-lt"/>
                <a:ea typeface="Verdana" charset="0"/>
                <a:cs typeface="Verdana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3700" b="0" kern="0" dirty="0">
                <a:solidFill>
                  <a:srgbClr val="075578"/>
                </a:solidFill>
              </a:rPr>
              <a:t>FST</a:t>
            </a:r>
          </a:p>
        </p:txBody>
      </p:sp>
      <p:grpSp>
        <p:nvGrpSpPr>
          <p:cNvPr id="15" name="Gruppierung 14"/>
          <p:cNvGrpSpPr/>
          <p:nvPr/>
        </p:nvGrpSpPr>
        <p:grpSpPr>
          <a:xfrm>
            <a:off x="7224125" y="512909"/>
            <a:ext cx="1919875" cy="795600"/>
            <a:chOff x="7224125" y="512909"/>
            <a:chExt cx="1919875" cy="795600"/>
          </a:xfrm>
          <a:solidFill>
            <a:schemeClr val="bg1"/>
          </a:solidFill>
        </p:grpSpPr>
        <p:sp>
          <p:nvSpPr>
            <p:cNvPr id="17" name="Rechteck 16"/>
            <p:cNvSpPr/>
            <p:nvPr/>
          </p:nvSpPr>
          <p:spPr>
            <a:xfrm>
              <a:off x="7229475" y="512909"/>
              <a:ext cx="1914525" cy="795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8" name="Picture 9" descr="tud_logo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5453"/>
            <a:stretch>
              <a:fillRect/>
            </a:stretch>
          </p:blipFill>
          <p:spPr bwMode="auto">
            <a:xfrm>
              <a:off x="7224125" y="514628"/>
              <a:ext cx="1873250" cy="79216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818300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itel 11"/>
          <p:cNvSpPr>
            <a:spLocks noGrp="1"/>
          </p:cNvSpPr>
          <p:nvPr>
            <p:ph type="title" hasCustomPrompt="1"/>
          </p:nvPr>
        </p:nvSpPr>
        <p:spPr>
          <a:xfrm>
            <a:off x="504001" y="496800"/>
            <a:ext cx="6722299" cy="8382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990" y="6235122"/>
            <a:ext cx="8420100" cy="469900"/>
          </a:xfrm>
          <a:prstGeom prst="rect">
            <a:avLst/>
          </a:prstGeom>
        </p:spPr>
      </p:pic>
      <p:sp>
        <p:nvSpPr>
          <p:cNvPr id="12" name="Titel 2"/>
          <p:cNvSpPr txBox="1">
            <a:spLocks/>
          </p:cNvSpPr>
          <p:nvPr/>
        </p:nvSpPr>
        <p:spPr bwMode="auto">
          <a:xfrm>
            <a:off x="1706115" y="6129132"/>
            <a:ext cx="135922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 i="0">
                <a:solidFill>
                  <a:srgbClr val="FDCA00"/>
                </a:solidFill>
                <a:latin typeface="+mj-lt"/>
                <a:ea typeface="Verdana" charset="0"/>
                <a:cs typeface="Verdana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2750" b="0" kern="0" dirty="0">
                <a:solidFill>
                  <a:schemeClr val="accent1"/>
                </a:solidFill>
              </a:rPr>
              <a:t>FST</a:t>
            </a:r>
          </a:p>
        </p:txBody>
      </p:sp>
      <p:grpSp>
        <p:nvGrpSpPr>
          <p:cNvPr id="13" name="Gruppierung 12"/>
          <p:cNvGrpSpPr/>
          <p:nvPr/>
        </p:nvGrpSpPr>
        <p:grpSpPr>
          <a:xfrm>
            <a:off x="7224125" y="512909"/>
            <a:ext cx="1919875" cy="795600"/>
            <a:chOff x="7224125" y="512909"/>
            <a:chExt cx="1919875" cy="795600"/>
          </a:xfrm>
          <a:solidFill>
            <a:schemeClr val="bg1"/>
          </a:solidFill>
        </p:grpSpPr>
        <p:sp>
          <p:nvSpPr>
            <p:cNvPr id="14" name="Rechteck 13"/>
            <p:cNvSpPr/>
            <p:nvPr/>
          </p:nvSpPr>
          <p:spPr>
            <a:xfrm>
              <a:off x="7229475" y="512909"/>
              <a:ext cx="1914525" cy="795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5" name="Picture 9" descr="tud_logo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5453"/>
            <a:stretch>
              <a:fillRect/>
            </a:stretch>
          </p:blipFill>
          <p:spPr bwMode="auto">
            <a:xfrm>
              <a:off x="7224125" y="514628"/>
              <a:ext cx="1873250" cy="79216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7" name="Titel 11"/>
          <p:cNvSpPr>
            <a:spLocks noGrp="1"/>
          </p:cNvSpPr>
          <p:nvPr>
            <p:ph type="title" hasCustomPrompt="1"/>
          </p:nvPr>
        </p:nvSpPr>
        <p:spPr>
          <a:xfrm>
            <a:off x="504001" y="496800"/>
            <a:ext cx="6722299" cy="8382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pic>
        <p:nvPicPr>
          <p:cNvPr id="13" name="Bild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760" y="6235700"/>
            <a:ext cx="8420100" cy="469900"/>
          </a:xfrm>
          <a:prstGeom prst="rect">
            <a:avLst/>
          </a:prstGeom>
        </p:spPr>
      </p:pic>
      <p:sp>
        <p:nvSpPr>
          <p:cNvPr id="8" name="Titel 2"/>
          <p:cNvSpPr txBox="1">
            <a:spLocks/>
          </p:cNvSpPr>
          <p:nvPr/>
        </p:nvSpPr>
        <p:spPr bwMode="auto">
          <a:xfrm>
            <a:off x="1706115" y="6129132"/>
            <a:ext cx="135922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 i="0">
                <a:solidFill>
                  <a:srgbClr val="FDCA00"/>
                </a:solidFill>
                <a:latin typeface="+mj-lt"/>
                <a:ea typeface="Verdana" charset="0"/>
                <a:cs typeface="Verdana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2750" b="0" kern="0" dirty="0">
                <a:solidFill>
                  <a:srgbClr val="075578"/>
                </a:solidFill>
              </a:rPr>
              <a:t>FST</a:t>
            </a:r>
          </a:p>
        </p:txBody>
      </p:sp>
      <p:grpSp>
        <p:nvGrpSpPr>
          <p:cNvPr id="12" name="Gruppierung 11"/>
          <p:cNvGrpSpPr/>
          <p:nvPr/>
        </p:nvGrpSpPr>
        <p:grpSpPr>
          <a:xfrm>
            <a:off x="7224125" y="512909"/>
            <a:ext cx="1919875" cy="795600"/>
            <a:chOff x="7224125" y="512909"/>
            <a:chExt cx="1919875" cy="795600"/>
          </a:xfrm>
          <a:solidFill>
            <a:schemeClr val="bg1"/>
          </a:solidFill>
        </p:grpSpPr>
        <p:sp>
          <p:nvSpPr>
            <p:cNvPr id="14" name="Rechteck 13"/>
            <p:cNvSpPr/>
            <p:nvPr/>
          </p:nvSpPr>
          <p:spPr>
            <a:xfrm>
              <a:off x="7229475" y="512909"/>
              <a:ext cx="1914525" cy="795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5" name="Picture 9" descr="tud_logo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5453"/>
            <a:stretch>
              <a:fillRect/>
            </a:stretch>
          </p:blipFill>
          <p:spPr bwMode="auto">
            <a:xfrm>
              <a:off x="7224125" y="514628"/>
              <a:ext cx="1873250" cy="79216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641500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179513" y="753420"/>
            <a:ext cx="8713663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001" y="604800"/>
            <a:ext cx="6633399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4001" y="1620000"/>
            <a:ext cx="8411400" cy="4228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488950" y="304801"/>
            <a:ext cx="8462545" cy="54000"/>
          </a:xfrm>
          <a:prstGeom prst="rect">
            <a:avLst/>
          </a:prstGeom>
          <a:solidFill>
            <a:schemeClr val="accent1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5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8391982" y="6484197"/>
            <a:ext cx="556554" cy="367200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accent3">
                    <a:lumMod val="50000"/>
                  </a:schemeClr>
                </a:solidFill>
                <a:latin typeface="+mn-lt"/>
                <a:cs typeface="Replica Std"/>
              </a:defRPr>
            </a:lvl1pPr>
          </a:lstStyle>
          <a:p>
            <a:pPr>
              <a:defRPr/>
            </a:pPr>
            <a:fld id="{E99622A6-2984-FB43-B5DD-D01E2FE74CFA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1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653259" y="6484197"/>
            <a:ext cx="4842304" cy="367200"/>
          </a:xfrm>
          <a:prstGeom prst="rect">
            <a:avLst/>
          </a:prstGeom>
        </p:spPr>
        <p:txBody>
          <a:bodyPr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Replica Std"/>
              </a:defRPr>
            </a:lvl1pPr>
          </a:lstStyle>
          <a:p>
            <a:pPr>
              <a:defRPr/>
            </a:pPr>
            <a:r>
              <a:rPr lang="de-DE"/>
              <a:t>Thema des Vortrags  |  Name des/der Referierenden</a:t>
            </a:r>
            <a:endParaRPr lang="en-GB" dirty="0"/>
          </a:p>
        </p:txBody>
      </p:sp>
      <p:sp>
        <p:nvSpPr>
          <p:cNvPr id="17" name="Datumsplatzhalter 4"/>
          <p:cNvSpPr>
            <a:spLocks noGrp="1"/>
          </p:cNvSpPr>
          <p:nvPr>
            <p:ph type="dt" sz="half" idx="2"/>
          </p:nvPr>
        </p:nvSpPr>
        <p:spPr>
          <a:xfrm>
            <a:off x="7496687" y="6484197"/>
            <a:ext cx="900000" cy="36720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accent3">
                    <a:lumMod val="50000"/>
                  </a:schemeClr>
                </a:solidFill>
                <a:latin typeface="+mn-lt"/>
                <a:cs typeface="Replica Std"/>
              </a:defRPr>
            </a:lvl1pPr>
          </a:lstStyle>
          <a:p>
            <a:pPr>
              <a:defRPr/>
            </a:pPr>
            <a:fld id="{7B25F234-DEA2-CF4B-A81A-96027AB4923C}" type="datetime1">
              <a:rPr lang="de-DE" smtClean="0"/>
              <a:t>25.05.2020</a:t>
            </a:fld>
            <a:endParaRPr lang="en-GB" dirty="0"/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760" y="6235700"/>
            <a:ext cx="8420100" cy="469900"/>
          </a:xfrm>
          <a:prstGeom prst="rect">
            <a:avLst/>
          </a:prstGeom>
        </p:spPr>
      </p:pic>
      <p:sp>
        <p:nvSpPr>
          <p:cNvPr id="13" name="Titel 2"/>
          <p:cNvSpPr txBox="1">
            <a:spLocks/>
          </p:cNvSpPr>
          <p:nvPr/>
        </p:nvSpPr>
        <p:spPr bwMode="auto">
          <a:xfrm>
            <a:off x="1706115" y="6129132"/>
            <a:ext cx="135922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 i="0">
                <a:solidFill>
                  <a:srgbClr val="FDCA00"/>
                </a:solidFill>
                <a:latin typeface="+mj-lt"/>
                <a:ea typeface="Verdana" charset="0"/>
                <a:cs typeface="Verdana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2750" b="0" kern="0" dirty="0">
                <a:solidFill>
                  <a:srgbClr val="075578"/>
                </a:solidFill>
              </a:rPr>
              <a:t>FST</a:t>
            </a:r>
          </a:p>
        </p:txBody>
      </p:sp>
      <p:grpSp>
        <p:nvGrpSpPr>
          <p:cNvPr id="14" name="Gruppierung 13"/>
          <p:cNvGrpSpPr/>
          <p:nvPr/>
        </p:nvGrpSpPr>
        <p:grpSpPr>
          <a:xfrm>
            <a:off x="7224125" y="512909"/>
            <a:ext cx="1919875" cy="795600"/>
            <a:chOff x="7224125" y="512909"/>
            <a:chExt cx="1919875" cy="795600"/>
          </a:xfrm>
          <a:solidFill>
            <a:schemeClr val="bg1"/>
          </a:solidFill>
        </p:grpSpPr>
        <p:sp>
          <p:nvSpPr>
            <p:cNvPr id="18" name="Rechteck 17"/>
            <p:cNvSpPr/>
            <p:nvPr/>
          </p:nvSpPr>
          <p:spPr>
            <a:xfrm>
              <a:off x="7229475" y="512909"/>
              <a:ext cx="1914525" cy="795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9" name="Picture 9" descr="tud_logo"/>
            <p:cNvPicPr>
              <a:picLocks noChangeAspect="1" noChangeArrowheads="1"/>
            </p:cNvPicPr>
            <p:nvPr/>
          </p:nvPicPr>
          <p:blipFill>
            <a:blip r:embed="rId20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5453"/>
            <a:stretch>
              <a:fillRect/>
            </a:stretch>
          </p:blipFill>
          <p:spPr bwMode="auto">
            <a:xfrm>
              <a:off x="7224125" y="514628"/>
              <a:ext cx="1873250" cy="79216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4" r:id="rId3"/>
    <p:sldLayoutId id="2147483661" r:id="rId4"/>
    <p:sldLayoutId id="2147483665" r:id="rId5"/>
    <p:sldLayoutId id="2147483659" r:id="rId6"/>
    <p:sldLayoutId id="2147483670" r:id="rId7"/>
    <p:sldLayoutId id="2147483651" r:id="rId8"/>
    <p:sldLayoutId id="2147483671" r:id="rId9"/>
    <p:sldLayoutId id="2147483672" r:id="rId10"/>
    <p:sldLayoutId id="2147483650" r:id="rId11"/>
    <p:sldLayoutId id="2147483652" r:id="rId12"/>
    <p:sldLayoutId id="2147483658" r:id="rId13"/>
    <p:sldLayoutId id="2147483654" r:id="rId14"/>
    <p:sldLayoutId id="2147483655" r:id="rId15"/>
    <p:sldLayoutId id="2147483660" r:id="rId16"/>
    <p:sldLayoutId id="2147483656" r:id="rId17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i="0">
          <a:solidFill>
            <a:schemeClr val="tx1"/>
          </a:solidFill>
          <a:latin typeface="+mj-lt"/>
          <a:ea typeface="Verdana" charset="0"/>
          <a:cs typeface="Verdana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Arial" charset="0"/>
        </a:defRPr>
      </a:lvl5pPr>
      <a:lvl6pPr marL="548640" algn="l" rtl="0" eaLnBrk="1" fontAlgn="base" hangingPunct="1"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Arial" charset="0"/>
        </a:defRPr>
      </a:lvl6pPr>
      <a:lvl7pPr marL="1097280" algn="l" rtl="0" eaLnBrk="1" fontAlgn="base" hangingPunct="1"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Arial" charset="0"/>
        </a:defRPr>
      </a:lvl7pPr>
      <a:lvl8pPr marL="1645920" algn="l" rtl="0" eaLnBrk="1" fontAlgn="base" hangingPunct="1"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Arial" charset="0"/>
        </a:defRPr>
      </a:lvl8pPr>
      <a:lvl9pPr marL="2194560" algn="l" rtl="0" eaLnBrk="1" fontAlgn="base" hangingPunct="1"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Arial" charset="0"/>
        </a:defRPr>
      </a:lvl9pPr>
    </p:titleStyle>
    <p:bodyStyle>
      <a:lvl1pPr marL="215266" indent="-215266" algn="l" rtl="0" eaLnBrk="1" fontAlgn="base" hangingPunct="1">
        <a:lnSpc>
          <a:spcPct val="100000"/>
        </a:lnSpc>
        <a:spcBef>
          <a:spcPts val="240"/>
        </a:spcBef>
        <a:spcAft>
          <a:spcPts val="276"/>
        </a:spcAft>
        <a:buFont typeface="Wingdings" pitchFamily="2" charset="2"/>
        <a:buNone/>
        <a:defRPr sz="2000" b="0" i="0">
          <a:solidFill>
            <a:schemeClr val="tx1"/>
          </a:solidFill>
          <a:latin typeface="+mn-lt"/>
          <a:ea typeface="Verdana" charset="0"/>
          <a:cs typeface="Verdana" charset="0"/>
        </a:defRPr>
      </a:lvl1pPr>
      <a:lvl2pPr marL="215266" indent="-213360" algn="l" rtl="0" eaLnBrk="1" fontAlgn="base" hangingPunct="1">
        <a:lnSpc>
          <a:spcPct val="100000"/>
        </a:lnSpc>
        <a:spcBef>
          <a:spcPts val="240"/>
        </a:spcBef>
        <a:spcAft>
          <a:spcPts val="276"/>
        </a:spcAft>
        <a:buFont typeface="Wingdings" pitchFamily="2" charset="2"/>
        <a:buChar char="§"/>
        <a:defRPr sz="1900" b="0" i="0">
          <a:solidFill>
            <a:schemeClr val="tx1"/>
          </a:solidFill>
          <a:latin typeface="+mn-lt"/>
          <a:ea typeface="Verdana" charset="0"/>
          <a:cs typeface="Verdana" charset="0"/>
        </a:defRPr>
      </a:lvl2pPr>
      <a:lvl3pPr marL="645796" indent="-224790" algn="l" rtl="0" eaLnBrk="1" fontAlgn="base" hangingPunct="1">
        <a:lnSpc>
          <a:spcPct val="100000"/>
        </a:lnSpc>
        <a:spcBef>
          <a:spcPts val="240"/>
        </a:spcBef>
        <a:spcAft>
          <a:spcPts val="276"/>
        </a:spcAft>
        <a:buFont typeface="Wingdings" pitchFamily="2" charset="2"/>
        <a:buChar char="§"/>
        <a:defRPr sz="1800" b="0" i="0">
          <a:solidFill>
            <a:schemeClr val="tx1"/>
          </a:solidFill>
          <a:latin typeface="+mn-lt"/>
          <a:ea typeface="Verdana" charset="0"/>
          <a:cs typeface="Verdana" charset="0"/>
        </a:defRPr>
      </a:lvl3pPr>
      <a:lvl4pPr marL="861060" indent="-207646" algn="l" rtl="0" eaLnBrk="1" fontAlgn="base" hangingPunct="1">
        <a:lnSpc>
          <a:spcPct val="100000"/>
        </a:lnSpc>
        <a:spcBef>
          <a:spcPts val="240"/>
        </a:spcBef>
        <a:spcAft>
          <a:spcPts val="276"/>
        </a:spcAft>
        <a:buFont typeface="Wingdings" pitchFamily="2" charset="2"/>
        <a:buChar char="§"/>
        <a:defRPr sz="1700" b="0" i="0">
          <a:solidFill>
            <a:schemeClr val="tx1"/>
          </a:solidFill>
          <a:latin typeface="+mn-lt"/>
          <a:ea typeface="Verdana" charset="0"/>
          <a:cs typeface="Verdana" charset="0"/>
        </a:defRPr>
      </a:lvl4pPr>
      <a:lvl5pPr marL="1089660" indent="-226696" algn="l" rtl="0" eaLnBrk="1" fontAlgn="base" hangingPunct="1">
        <a:lnSpc>
          <a:spcPct val="100000"/>
        </a:lnSpc>
        <a:spcBef>
          <a:spcPts val="240"/>
        </a:spcBef>
        <a:spcAft>
          <a:spcPts val="276"/>
        </a:spcAft>
        <a:buFont typeface="Wingdings" pitchFamily="2" charset="2"/>
        <a:buChar char="§"/>
        <a:defRPr sz="1600" b="0" i="0">
          <a:solidFill>
            <a:schemeClr val="tx1"/>
          </a:solidFill>
          <a:latin typeface="+mn-lt"/>
          <a:ea typeface="Verdana" charset="0"/>
          <a:cs typeface="Verdana" charset="0"/>
        </a:defRPr>
      </a:lvl5pPr>
      <a:lvl6pPr marL="1638300" indent="-226696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920">
          <a:solidFill>
            <a:schemeClr val="tx1"/>
          </a:solidFill>
          <a:latin typeface="+mn-lt"/>
        </a:defRPr>
      </a:lvl6pPr>
      <a:lvl7pPr marL="2186940" indent="-226696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920">
          <a:solidFill>
            <a:schemeClr val="tx1"/>
          </a:solidFill>
          <a:latin typeface="+mn-lt"/>
        </a:defRPr>
      </a:lvl7pPr>
      <a:lvl8pPr marL="2735580" indent="-226696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920">
          <a:solidFill>
            <a:schemeClr val="tx1"/>
          </a:solidFill>
          <a:latin typeface="+mn-lt"/>
        </a:defRPr>
      </a:lvl8pPr>
      <a:lvl9pPr marL="3284220" indent="-226696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92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26" Type="http://schemas.openxmlformats.org/officeDocument/2006/relationships/diagramColors" Target="../diagrams/colors5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5" Type="http://schemas.openxmlformats.org/officeDocument/2006/relationships/diagramQuickStyle" Target="../diagrams/quickStyle5.xml"/><Relationship Id="rId2" Type="http://schemas.openxmlformats.org/officeDocument/2006/relationships/hyperlink" Target="https://www.homeppt.com/" TargetMode="External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24" Type="http://schemas.openxmlformats.org/officeDocument/2006/relationships/diagramLayout" Target="../diagrams/layout5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23" Type="http://schemas.openxmlformats.org/officeDocument/2006/relationships/diagramData" Target="../diagrams/data5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Relationship Id="rId27" Type="http://schemas.microsoft.com/office/2007/relationships/diagramDrawing" Target="../diagrams/drawing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hyperlink" Target="https://www.homeppt.com/" TargetMode="Externa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676711D1-0352-42F1-907F-6A05C0D30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4002" y="1717836"/>
            <a:ext cx="6425304" cy="944562"/>
          </a:xfrm>
        </p:spPr>
        <p:txBody>
          <a:bodyPr/>
          <a:lstStyle/>
          <a:p>
            <a:r>
              <a:rPr lang="de-DE" dirty="0"/>
              <a:t>Besprechung vom 28.05.2020 - Konzeptfindung</a:t>
            </a:r>
          </a:p>
          <a:p>
            <a:r>
              <a:rPr lang="de-DE" dirty="0"/>
              <a:t>M.Sc. Manuel Rexer</a:t>
            </a:r>
          </a:p>
          <a:p>
            <a:r>
              <a:rPr lang="de-DE" dirty="0"/>
              <a:t>B.Sc. Clemens Janzarik</a:t>
            </a:r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D5E4DA6-0DA7-4D6A-B9B9-E3D614FC3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2" y="496800"/>
            <a:ext cx="6618252" cy="838200"/>
          </a:xfrm>
        </p:spPr>
        <p:txBody>
          <a:bodyPr/>
          <a:lstStyle/>
          <a:p>
            <a:r>
              <a:rPr lang="de-DE" dirty="0"/>
              <a:t>Integration eines aktiven Luftfederdämpfers in einen Viertelfahrzeug Prüfstand</a:t>
            </a:r>
          </a:p>
        </p:txBody>
      </p:sp>
    </p:spTree>
    <p:extLst>
      <p:ext uri="{BB962C8B-B14F-4D97-AF65-F5344CB8AC3E}">
        <p14:creationId xmlns:p14="http://schemas.microsoft.com/office/powerpoint/2010/main" val="3971316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37DC5CED-C9B9-4612-B31A-B6387F1A0B0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510995" y="1617055"/>
            <a:ext cx="8123165" cy="4445520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632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Entwicklungsprozess</a:t>
            </a:r>
            <a:endParaRPr lang="en-US" dirty="0"/>
          </a:p>
        </p:txBody>
      </p:sp>
      <p:sp>
        <p:nvSpPr>
          <p:cNvPr id="3" name="Parallelogram 2"/>
          <p:cNvSpPr/>
          <p:nvPr/>
        </p:nvSpPr>
        <p:spPr>
          <a:xfrm>
            <a:off x="6363646" y="1835848"/>
            <a:ext cx="2237005" cy="952172"/>
          </a:xfrm>
          <a:prstGeom prst="parallelogram">
            <a:avLst>
              <a:gd name="adj" fmla="val 47102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Validierung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3" name="Parallelogram 32"/>
          <p:cNvSpPr/>
          <p:nvPr/>
        </p:nvSpPr>
        <p:spPr>
          <a:xfrm>
            <a:off x="5885002" y="2844059"/>
            <a:ext cx="2237005" cy="952172"/>
          </a:xfrm>
          <a:prstGeom prst="parallelogram">
            <a:avLst>
              <a:gd name="adj" fmla="val 471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b="1" dirty="0">
                <a:solidFill>
                  <a:schemeClr val="tx1"/>
                </a:solidFill>
              </a:rPr>
              <a:t>Test</a:t>
            </a:r>
            <a:endParaRPr lang="en-US" sz="1400" b="1" dirty="0">
              <a:solidFill>
                <a:prstClr val="white"/>
              </a:solidFill>
            </a:endParaRPr>
          </a:p>
          <a:p>
            <a:pPr lvl="0"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" name="Parallelogram 33"/>
          <p:cNvSpPr/>
          <p:nvPr/>
        </p:nvSpPr>
        <p:spPr>
          <a:xfrm>
            <a:off x="5404096" y="3862065"/>
            <a:ext cx="2237006" cy="952172"/>
          </a:xfrm>
          <a:prstGeom prst="parallelogram">
            <a:avLst>
              <a:gd name="adj" fmla="val 4710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b="1" dirty="0">
                <a:solidFill>
                  <a:schemeClr val="tx1"/>
                </a:solidFill>
              </a:rPr>
              <a:t>Integration</a:t>
            </a:r>
          </a:p>
          <a:p>
            <a:pPr lvl="0"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Parallelogram 34"/>
          <p:cNvSpPr/>
          <p:nvPr/>
        </p:nvSpPr>
        <p:spPr>
          <a:xfrm flipH="1">
            <a:off x="588193" y="1835848"/>
            <a:ext cx="2237006" cy="952172"/>
          </a:xfrm>
          <a:prstGeom prst="parallelogram">
            <a:avLst>
              <a:gd name="adj" fmla="val 47102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b="1" dirty="0" err="1">
                <a:solidFill>
                  <a:schemeClr val="tx1"/>
                </a:solidFill>
              </a:rPr>
              <a:t>Fragestellung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6" name="Parallelogram 35"/>
          <p:cNvSpPr/>
          <p:nvPr/>
        </p:nvSpPr>
        <p:spPr>
          <a:xfrm flipH="1">
            <a:off x="1057012" y="2844059"/>
            <a:ext cx="2237005" cy="952172"/>
          </a:xfrm>
          <a:prstGeom prst="parallelogram">
            <a:avLst>
              <a:gd name="adj" fmla="val 471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b="1" dirty="0" err="1">
                <a:solidFill>
                  <a:schemeClr val="tx1"/>
                </a:solidFill>
              </a:rPr>
              <a:t>Anforderungen</a:t>
            </a:r>
            <a:endParaRPr lang="en-US" sz="1400" b="1" dirty="0">
              <a:solidFill>
                <a:schemeClr val="tx1"/>
              </a:solidFill>
            </a:endParaRPr>
          </a:p>
          <a:p>
            <a:pPr lvl="0"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" name="Parallelogram 36"/>
          <p:cNvSpPr/>
          <p:nvPr/>
        </p:nvSpPr>
        <p:spPr>
          <a:xfrm flipH="1">
            <a:off x="1537622" y="3862065"/>
            <a:ext cx="2237006" cy="952172"/>
          </a:xfrm>
          <a:prstGeom prst="parallelogram">
            <a:avLst>
              <a:gd name="adj" fmla="val 4710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b="1" dirty="0" err="1">
                <a:solidFill>
                  <a:schemeClr val="tx1"/>
                </a:solidFill>
              </a:rPr>
              <a:t>Entwurf</a:t>
            </a:r>
            <a:endParaRPr lang="en-US" sz="1400" b="1" dirty="0">
              <a:solidFill>
                <a:schemeClr val="tx1"/>
              </a:solidFill>
            </a:endParaRPr>
          </a:p>
          <a:p>
            <a:pPr lvl="0"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Trapezoid 39"/>
          <p:cNvSpPr/>
          <p:nvPr/>
        </p:nvSpPr>
        <p:spPr>
          <a:xfrm flipV="1">
            <a:off x="2017059" y="4877494"/>
            <a:ext cx="5154726" cy="952172"/>
          </a:xfrm>
          <a:prstGeom prst="trapezoid">
            <a:avLst>
              <a:gd name="adj" fmla="val 50528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843766" y="2311934"/>
            <a:ext cx="3399484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294019" y="3320145"/>
            <a:ext cx="2554083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856781" y="4382103"/>
            <a:ext cx="1441714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729826" y="5107901"/>
            <a:ext cx="1627369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 algn="ctr"/>
            <a:r>
              <a:rPr lang="en-US" sz="1400" b="1" dirty="0" err="1"/>
              <a:t>Implementierung</a:t>
            </a:r>
            <a:endParaRPr lang="en-US" sz="1400" b="1" dirty="0"/>
          </a:p>
          <a:p>
            <a:pPr lvl="0" algn="ctr"/>
            <a:endParaRPr lang="en-US" sz="14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3460CA0-9C03-4F35-82FE-BA9ECC6C0F95}"/>
              </a:ext>
            </a:extLst>
          </p:cNvPr>
          <p:cNvSpPr/>
          <p:nvPr/>
        </p:nvSpPr>
        <p:spPr>
          <a:xfrm>
            <a:off x="5866862" y="5892923"/>
            <a:ext cx="2890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hlinkClick r:id="rId2"/>
              </a:rPr>
              <a:t>https://www.homeppt.com/</a:t>
            </a:r>
            <a:endParaRPr lang="de-DE" dirty="0"/>
          </a:p>
        </p:txBody>
      </p:sp>
      <p:graphicFrame>
        <p:nvGraphicFramePr>
          <p:cNvPr id="18" name="Diagramm 17">
            <a:extLst>
              <a:ext uri="{FF2B5EF4-FFF2-40B4-BE49-F238E27FC236}">
                <a16:creationId xmlns:a16="http://schemas.microsoft.com/office/drawing/2014/main" id="{306327CB-A40F-4F52-99EF-91160A4D31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4686458"/>
              </p:ext>
            </p:extLst>
          </p:nvPr>
        </p:nvGraphicFramePr>
        <p:xfrm>
          <a:off x="1771444" y="3273011"/>
          <a:ext cx="808139" cy="523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9" name="Diagramm 18">
            <a:extLst>
              <a:ext uri="{FF2B5EF4-FFF2-40B4-BE49-F238E27FC236}">
                <a16:creationId xmlns:a16="http://schemas.microsoft.com/office/drawing/2014/main" id="{A3AB6F3C-F174-4871-8DC3-D18B5C62F6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153822"/>
              </p:ext>
            </p:extLst>
          </p:nvPr>
        </p:nvGraphicFramePr>
        <p:xfrm>
          <a:off x="2252055" y="4291017"/>
          <a:ext cx="808139" cy="523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20" name="Diagramm 19">
            <a:extLst>
              <a:ext uri="{FF2B5EF4-FFF2-40B4-BE49-F238E27FC236}">
                <a16:creationId xmlns:a16="http://schemas.microsoft.com/office/drawing/2014/main" id="{02FDEDB2-471B-4822-9C10-62517FCC95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740531"/>
              </p:ext>
            </p:extLst>
          </p:nvPr>
        </p:nvGraphicFramePr>
        <p:xfrm>
          <a:off x="4139438" y="5306446"/>
          <a:ext cx="808139" cy="523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21" name="Diagramm 20">
            <a:extLst>
              <a:ext uri="{FF2B5EF4-FFF2-40B4-BE49-F238E27FC236}">
                <a16:creationId xmlns:a16="http://schemas.microsoft.com/office/drawing/2014/main" id="{D8A4DCA5-9E62-479A-80C3-E4BD91F576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5356589"/>
              </p:ext>
            </p:extLst>
          </p:nvPr>
        </p:nvGraphicFramePr>
        <p:xfrm>
          <a:off x="6599434" y="3268186"/>
          <a:ext cx="808139" cy="523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22" name="Diagramm 21">
            <a:extLst>
              <a:ext uri="{FF2B5EF4-FFF2-40B4-BE49-F238E27FC236}">
                <a16:creationId xmlns:a16="http://schemas.microsoft.com/office/drawing/2014/main" id="{1D31D1E7-61BD-437C-A61D-3D3BDA77B3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877937"/>
              </p:ext>
            </p:extLst>
          </p:nvPr>
        </p:nvGraphicFramePr>
        <p:xfrm>
          <a:off x="6119824" y="4291017"/>
          <a:ext cx="808139" cy="523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</p:spTree>
    <p:extLst>
      <p:ext uri="{BB962C8B-B14F-4D97-AF65-F5344CB8AC3E}">
        <p14:creationId xmlns:p14="http://schemas.microsoft.com/office/powerpoint/2010/main" val="555679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Untergliederung</a:t>
            </a:r>
            <a:r>
              <a:rPr lang="en-US" dirty="0"/>
              <a:t> der </a:t>
            </a:r>
            <a:r>
              <a:rPr lang="en-US" dirty="0" err="1"/>
              <a:t>Teilsysteme</a:t>
            </a:r>
            <a:endParaRPr lang="en-US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3460CA0-9C03-4F35-82FE-BA9ECC6C0F95}"/>
              </a:ext>
            </a:extLst>
          </p:cNvPr>
          <p:cNvSpPr/>
          <p:nvPr/>
        </p:nvSpPr>
        <p:spPr>
          <a:xfrm>
            <a:off x="5866862" y="5892923"/>
            <a:ext cx="2890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hlinkClick r:id="rId2"/>
              </a:rPr>
              <a:t>https://www.homeppt.com/</a:t>
            </a:r>
            <a:endParaRPr lang="de-DE" dirty="0"/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A075A724-043B-4B96-9C24-9110C14115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766424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63694475"/>
      </p:ext>
    </p:extLst>
  </p:cSld>
  <p:clrMapOvr>
    <a:masterClrMapping/>
  </p:clrMapOvr>
</p:sld>
</file>

<file path=ppt/theme/theme1.xml><?xml version="1.0" encoding="utf-8"?>
<a:theme xmlns:a="http://schemas.openxmlformats.org/drawingml/2006/main" name="190109_PPT_Fachgebiete_4_3">
  <a:themeElements>
    <a:clrScheme name="TU_Darmstadt">
      <a:dk1>
        <a:srgbClr val="000000"/>
      </a:dk1>
      <a:lt1>
        <a:srgbClr val="FFFFFF"/>
      </a:lt1>
      <a:dk2>
        <a:srgbClr val="0B5A7D"/>
      </a:dk2>
      <a:lt2>
        <a:srgbClr val="808080"/>
      </a:lt2>
      <a:accent1>
        <a:srgbClr val="FDCF02"/>
      </a:accent1>
      <a:accent2>
        <a:srgbClr val="243471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_190404_Folienvorlage_Dietrich" id="{B7FC63EB-EBA9-4594-9E41-6BFC614E87CD}" vid="{3C120B97-03D5-4B8F-8CCA-9809AC21D16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20200528(2)</Template>
  <TotalTime>0</TotalTime>
  <Words>77</Words>
  <Application>Microsoft Office PowerPoint</Application>
  <PresentationFormat>Bildschirmpräsentation (4:3)</PresentationFormat>
  <Paragraphs>40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7" baseType="lpstr">
      <vt:lpstr>Arial</vt:lpstr>
      <vt:lpstr>Wingdings</vt:lpstr>
      <vt:lpstr>190109_PPT_Fachgebiete_4_3</vt:lpstr>
      <vt:lpstr>Integration eines aktiven Luftfederdämpfers in einen Viertelfahrzeug Prüfstand</vt:lpstr>
      <vt:lpstr>Inhalt</vt:lpstr>
      <vt:lpstr>Entwicklungsprozess</vt:lpstr>
      <vt:lpstr>Untergliederung der Teilsysteme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Clemens Janzarik</dc:creator>
  <cp:lastModifiedBy>Clemens Janzarik</cp:lastModifiedBy>
  <cp:revision>39</cp:revision>
  <dcterms:created xsi:type="dcterms:W3CDTF">2020-05-23T09:08:31Z</dcterms:created>
  <dcterms:modified xsi:type="dcterms:W3CDTF">2020-05-25T11:12:49Z</dcterms:modified>
</cp:coreProperties>
</file>