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3"/>
  </p:notesMasterIdLst>
  <p:sldIdLst>
    <p:sldId id="307" r:id="rId2"/>
    <p:sldId id="312" r:id="rId3"/>
    <p:sldId id="257" r:id="rId4"/>
    <p:sldId id="320" r:id="rId5"/>
    <p:sldId id="324" r:id="rId6"/>
    <p:sldId id="319" r:id="rId7"/>
    <p:sldId id="321" r:id="rId8"/>
    <p:sldId id="322" r:id="rId9"/>
    <p:sldId id="330" r:id="rId10"/>
    <p:sldId id="331" r:id="rId11"/>
    <p:sldId id="332" r:id="rId12"/>
    <p:sldId id="379" r:id="rId13"/>
    <p:sldId id="380" r:id="rId14"/>
    <p:sldId id="349" r:id="rId15"/>
    <p:sldId id="339" r:id="rId16"/>
    <p:sldId id="340" r:id="rId17"/>
    <p:sldId id="341" r:id="rId18"/>
    <p:sldId id="381" r:id="rId19"/>
    <p:sldId id="366" r:id="rId20"/>
    <p:sldId id="343" r:id="rId21"/>
    <p:sldId id="350" r:id="rId22"/>
    <p:sldId id="360" r:id="rId23"/>
    <p:sldId id="373" r:id="rId24"/>
    <p:sldId id="368" r:id="rId25"/>
    <p:sldId id="382" r:id="rId26"/>
    <p:sldId id="374" r:id="rId27"/>
    <p:sldId id="354" r:id="rId28"/>
    <p:sldId id="357" r:id="rId29"/>
    <p:sldId id="364" r:id="rId30"/>
    <p:sldId id="378" r:id="rId31"/>
    <p:sldId id="31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3C3B0-F73A-41C8-A203-EF72DFE5611E}" type="doc">
      <dgm:prSet loTypeId="urn:microsoft.com/office/officeart/2016/7/layout/LinearBlockProcessNumbered#3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70BF32-FB53-4B2F-AF5E-67EE9CF15954}">
      <dgm:prSet custT="1"/>
      <dgm:spPr/>
      <dgm:t>
        <a:bodyPr/>
        <a:lstStyle/>
        <a:p>
          <a:pPr algn="l"/>
          <a:r>
            <a:rPr lang="en-US" sz="1800" dirty="0"/>
            <a:t>US spends </a:t>
          </a:r>
          <a:r>
            <a:rPr lang="en-US" sz="1800" b="0" i="0" dirty="0"/>
            <a:t>$4.3 trillion on healthcare in 2021, accounting for 18.3% of the Gross Domestic Product (GDP). Each person costs $12,914 per year. </a:t>
          </a:r>
        </a:p>
      </dgm:t>
    </dgm:pt>
    <dgm:pt modelId="{45097ABB-1942-4742-8FA7-82E8DC0E3C63}" type="parTrans" cxnId="{37DE3B1D-ED45-45D4-92F9-646E8A0CFFE8}">
      <dgm:prSet/>
      <dgm:spPr/>
      <dgm:t>
        <a:bodyPr/>
        <a:lstStyle/>
        <a:p>
          <a:endParaRPr lang="en-US"/>
        </a:p>
      </dgm:t>
    </dgm:pt>
    <dgm:pt modelId="{7FC10D20-953F-472A-A43D-295563642692}" type="sibTrans" cxnId="{37DE3B1D-ED45-45D4-92F9-646E8A0CFFE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EB92AB1-C4F9-4A5D-81AD-D4F15E020BC9}">
      <dgm:prSet custT="1"/>
      <dgm:spPr/>
      <dgm:t>
        <a:bodyPr/>
        <a:lstStyle/>
        <a:p>
          <a:pPr algn="l"/>
          <a:r>
            <a:rPr lang="en-US" sz="1800" b="0" i="0" dirty="0"/>
            <a:t>Medicare spends $900.8 </a:t>
          </a:r>
          <a:br>
            <a:rPr lang="en-US" sz="1800" b="0" i="0" dirty="0"/>
          </a:br>
          <a:r>
            <a:rPr lang="en-US" sz="1800" b="0" i="0" dirty="0"/>
            <a:t>billion, accounting for 21% of </a:t>
          </a:r>
          <a:r>
            <a:rPr lang="en-US" sz="1800" b="0" i="0" u="none" dirty="0"/>
            <a:t>total national health expenditure (NHE). </a:t>
          </a:r>
          <a:endParaRPr lang="en-US" sz="1800" u="none" dirty="0"/>
        </a:p>
      </dgm:t>
    </dgm:pt>
    <dgm:pt modelId="{34B3544C-119E-4509-80C8-60BBDDA14777}" type="parTrans" cxnId="{21D2BA61-17E9-473B-AF69-F274BEC55EA3}">
      <dgm:prSet/>
      <dgm:spPr/>
      <dgm:t>
        <a:bodyPr/>
        <a:lstStyle/>
        <a:p>
          <a:endParaRPr lang="en-US"/>
        </a:p>
      </dgm:t>
    </dgm:pt>
    <dgm:pt modelId="{5B3F1720-D311-4BFC-885C-C3FE5456CF54}" type="sibTrans" cxnId="{21D2BA61-17E9-473B-AF69-F274BEC55EA3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EE414DDC-DF25-4B7E-A31C-1B9BF49D2B92}">
      <dgm:prSet custT="1"/>
      <dgm:spPr/>
      <dgm:t>
        <a:bodyPr/>
        <a:lstStyle/>
        <a:p>
          <a:pPr algn="l"/>
          <a:r>
            <a:rPr lang="en-US" sz="1800" dirty="0"/>
            <a:t>Healthcare Fraud is estimated by the US Federal Bureau of Investigation to be 3% to 10% of overall spending.</a:t>
          </a:r>
        </a:p>
      </dgm:t>
    </dgm:pt>
    <dgm:pt modelId="{2661C554-4E87-4219-932B-D0032C0942EE}" type="parTrans" cxnId="{CCDF2843-0939-4A24-81D8-060D803401EA}">
      <dgm:prSet/>
      <dgm:spPr/>
      <dgm:t>
        <a:bodyPr/>
        <a:lstStyle/>
        <a:p>
          <a:endParaRPr lang="en-US"/>
        </a:p>
      </dgm:t>
    </dgm:pt>
    <dgm:pt modelId="{C5D8CBFD-C188-4A79-BE52-CC445ED21527}" type="sibTrans" cxnId="{CCDF2843-0939-4A24-81D8-060D803401E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C7AC8BD-B9EC-4544-93CE-A135DA846E6B}" type="pres">
      <dgm:prSet presAssocID="{4663C3B0-F73A-41C8-A203-EF72DFE5611E}" presName="Name0" presStyleCnt="0">
        <dgm:presLayoutVars>
          <dgm:animLvl val="lvl"/>
          <dgm:resizeHandles val="exact"/>
        </dgm:presLayoutVars>
      </dgm:prSet>
      <dgm:spPr/>
    </dgm:pt>
    <dgm:pt modelId="{8A5458F8-697C-46D3-B409-6DAE3902E2F3}" type="pres">
      <dgm:prSet presAssocID="{8B70BF32-FB53-4B2F-AF5E-67EE9CF15954}" presName="compositeNode" presStyleCnt="0">
        <dgm:presLayoutVars>
          <dgm:bulletEnabled val="1"/>
        </dgm:presLayoutVars>
      </dgm:prSet>
      <dgm:spPr/>
    </dgm:pt>
    <dgm:pt modelId="{1CED93DB-46F1-4917-94E4-EC0161CE11E7}" type="pres">
      <dgm:prSet presAssocID="{8B70BF32-FB53-4B2F-AF5E-67EE9CF15954}" presName="bgRect" presStyleLbl="alignNode1" presStyleIdx="0" presStyleCnt="3"/>
      <dgm:spPr/>
    </dgm:pt>
    <dgm:pt modelId="{A00EE6D7-6170-4A86-A15A-15B453002779}" type="pres">
      <dgm:prSet presAssocID="{7FC10D20-953F-472A-A43D-29556364269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AB5F25C-DFC9-4FD3-B180-7251EFCC097E}" type="pres">
      <dgm:prSet presAssocID="{8B70BF32-FB53-4B2F-AF5E-67EE9CF15954}" presName="nodeRect" presStyleLbl="alignNode1" presStyleIdx="0" presStyleCnt="3">
        <dgm:presLayoutVars>
          <dgm:bulletEnabled val="1"/>
        </dgm:presLayoutVars>
      </dgm:prSet>
      <dgm:spPr/>
    </dgm:pt>
    <dgm:pt modelId="{C8E2F13C-C838-4DA4-9436-1A95FC81E9A5}" type="pres">
      <dgm:prSet presAssocID="{7FC10D20-953F-472A-A43D-295563642692}" presName="sibTrans" presStyleCnt="0"/>
      <dgm:spPr/>
    </dgm:pt>
    <dgm:pt modelId="{0B9CFD52-4A71-4ED3-A537-2C93173F8C40}" type="pres">
      <dgm:prSet presAssocID="{2EB92AB1-C4F9-4A5D-81AD-D4F15E020BC9}" presName="compositeNode" presStyleCnt="0">
        <dgm:presLayoutVars>
          <dgm:bulletEnabled val="1"/>
        </dgm:presLayoutVars>
      </dgm:prSet>
      <dgm:spPr/>
    </dgm:pt>
    <dgm:pt modelId="{4A1BFCDD-4B3E-42C1-A052-C7A0222A3F36}" type="pres">
      <dgm:prSet presAssocID="{2EB92AB1-C4F9-4A5D-81AD-D4F15E020BC9}" presName="bgRect" presStyleLbl="alignNode1" presStyleIdx="1" presStyleCnt="3"/>
      <dgm:spPr/>
    </dgm:pt>
    <dgm:pt modelId="{BAB2DA55-3661-4549-B7EF-3B92BBF21140}" type="pres">
      <dgm:prSet presAssocID="{5B3F1720-D311-4BFC-885C-C3FE5456CF5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B817573-6B44-4BF1-8488-1DB938F96DF6}" type="pres">
      <dgm:prSet presAssocID="{2EB92AB1-C4F9-4A5D-81AD-D4F15E020BC9}" presName="nodeRect" presStyleLbl="alignNode1" presStyleIdx="1" presStyleCnt="3">
        <dgm:presLayoutVars>
          <dgm:bulletEnabled val="1"/>
        </dgm:presLayoutVars>
      </dgm:prSet>
      <dgm:spPr/>
    </dgm:pt>
    <dgm:pt modelId="{443CA4EA-C733-427F-B57E-CC67415C4D61}" type="pres">
      <dgm:prSet presAssocID="{5B3F1720-D311-4BFC-885C-C3FE5456CF54}" presName="sibTrans" presStyleCnt="0"/>
      <dgm:spPr/>
    </dgm:pt>
    <dgm:pt modelId="{0E5F3147-0CEF-4D72-90FA-8F0C111EC259}" type="pres">
      <dgm:prSet presAssocID="{EE414DDC-DF25-4B7E-A31C-1B9BF49D2B92}" presName="compositeNode" presStyleCnt="0">
        <dgm:presLayoutVars>
          <dgm:bulletEnabled val="1"/>
        </dgm:presLayoutVars>
      </dgm:prSet>
      <dgm:spPr/>
    </dgm:pt>
    <dgm:pt modelId="{88896418-88A5-4087-A2A0-C32FD11ECBCB}" type="pres">
      <dgm:prSet presAssocID="{EE414DDC-DF25-4B7E-A31C-1B9BF49D2B92}" presName="bgRect" presStyleLbl="alignNode1" presStyleIdx="2" presStyleCnt="3"/>
      <dgm:spPr/>
    </dgm:pt>
    <dgm:pt modelId="{1738B2F8-8479-4627-BAAD-7E276D059C30}" type="pres">
      <dgm:prSet presAssocID="{C5D8CBFD-C188-4A79-BE52-CC445ED2152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F5CF8A9-8E89-41E4-8E89-FC377D29577A}" type="pres">
      <dgm:prSet presAssocID="{EE414DDC-DF25-4B7E-A31C-1B9BF49D2B9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4196C05-A517-4781-8F6D-0E5DBC8B0B98}" type="presOf" srcId="{8B70BF32-FB53-4B2F-AF5E-67EE9CF15954}" destId="{AAB5F25C-DFC9-4FD3-B180-7251EFCC097E}" srcOrd="1" destOrd="0" presId="urn:microsoft.com/office/officeart/2016/7/layout/LinearBlockProcessNumbered#3"/>
    <dgm:cxn modelId="{9A4B710A-24EA-4747-A10C-EDC3BE75E635}" type="presOf" srcId="{2EB92AB1-C4F9-4A5D-81AD-D4F15E020BC9}" destId="{9B817573-6B44-4BF1-8488-1DB938F96DF6}" srcOrd="1" destOrd="0" presId="urn:microsoft.com/office/officeart/2016/7/layout/LinearBlockProcessNumbered#3"/>
    <dgm:cxn modelId="{A73E550E-DB40-489E-BAB3-ECD1F518199F}" type="presOf" srcId="{C5D8CBFD-C188-4A79-BE52-CC445ED21527}" destId="{1738B2F8-8479-4627-BAAD-7E276D059C30}" srcOrd="0" destOrd="0" presId="urn:microsoft.com/office/officeart/2016/7/layout/LinearBlockProcessNumbered#3"/>
    <dgm:cxn modelId="{BEE5E012-6DD2-4A86-9D12-13EB7466A852}" type="presOf" srcId="{EE414DDC-DF25-4B7E-A31C-1B9BF49D2B92}" destId="{88896418-88A5-4087-A2A0-C32FD11ECBCB}" srcOrd="0" destOrd="0" presId="urn:microsoft.com/office/officeart/2016/7/layout/LinearBlockProcessNumbered#3"/>
    <dgm:cxn modelId="{37DE3B1D-ED45-45D4-92F9-646E8A0CFFE8}" srcId="{4663C3B0-F73A-41C8-A203-EF72DFE5611E}" destId="{8B70BF32-FB53-4B2F-AF5E-67EE9CF15954}" srcOrd="0" destOrd="0" parTransId="{45097ABB-1942-4742-8FA7-82E8DC0E3C63}" sibTransId="{7FC10D20-953F-472A-A43D-295563642692}"/>
    <dgm:cxn modelId="{21D2BA61-17E9-473B-AF69-F274BEC55EA3}" srcId="{4663C3B0-F73A-41C8-A203-EF72DFE5611E}" destId="{2EB92AB1-C4F9-4A5D-81AD-D4F15E020BC9}" srcOrd="1" destOrd="0" parTransId="{34B3544C-119E-4509-80C8-60BBDDA14777}" sibTransId="{5B3F1720-D311-4BFC-885C-C3FE5456CF54}"/>
    <dgm:cxn modelId="{CCDF2843-0939-4A24-81D8-060D803401EA}" srcId="{4663C3B0-F73A-41C8-A203-EF72DFE5611E}" destId="{EE414DDC-DF25-4B7E-A31C-1B9BF49D2B92}" srcOrd="2" destOrd="0" parTransId="{2661C554-4E87-4219-932B-D0032C0942EE}" sibTransId="{C5D8CBFD-C188-4A79-BE52-CC445ED21527}"/>
    <dgm:cxn modelId="{31F8F264-2834-420C-A6C7-2475E2C7AFD8}" type="presOf" srcId="{8B70BF32-FB53-4B2F-AF5E-67EE9CF15954}" destId="{1CED93DB-46F1-4917-94E4-EC0161CE11E7}" srcOrd="0" destOrd="0" presId="urn:microsoft.com/office/officeart/2016/7/layout/LinearBlockProcessNumbered#3"/>
    <dgm:cxn modelId="{5B7F9246-0A41-4104-BB86-C3F516091019}" type="presOf" srcId="{5B3F1720-D311-4BFC-885C-C3FE5456CF54}" destId="{BAB2DA55-3661-4549-B7EF-3B92BBF21140}" srcOrd="0" destOrd="0" presId="urn:microsoft.com/office/officeart/2016/7/layout/LinearBlockProcessNumbered#3"/>
    <dgm:cxn modelId="{2FEBC470-980F-4949-A17D-6616C9705110}" type="presOf" srcId="{4663C3B0-F73A-41C8-A203-EF72DFE5611E}" destId="{BC7AC8BD-B9EC-4544-93CE-A135DA846E6B}" srcOrd="0" destOrd="0" presId="urn:microsoft.com/office/officeart/2016/7/layout/LinearBlockProcessNumbered#3"/>
    <dgm:cxn modelId="{2292398D-F9D2-45FC-B28F-E8D067521340}" type="presOf" srcId="{EE414DDC-DF25-4B7E-A31C-1B9BF49D2B92}" destId="{6F5CF8A9-8E89-41E4-8E89-FC377D29577A}" srcOrd="1" destOrd="0" presId="urn:microsoft.com/office/officeart/2016/7/layout/LinearBlockProcessNumbered#3"/>
    <dgm:cxn modelId="{8D3A64A6-5750-4212-947D-84F737EC8C16}" type="presOf" srcId="{7FC10D20-953F-472A-A43D-295563642692}" destId="{A00EE6D7-6170-4A86-A15A-15B453002779}" srcOrd="0" destOrd="0" presId="urn:microsoft.com/office/officeart/2016/7/layout/LinearBlockProcessNumbered#3"/>
    <dgm:cxn modelId="{A5FA84E3-7856-411E-84CA-5161D4FAA800}" type="presOf" srcId="{2EB92AB1-C4F9-4A5D-81AD-D4F15E020BC9}" destId="{4A1BFCDD-4B3E-42C1-A052-C7A0222A3F36}" srcOrd="0" destOrd="0" presId="urn:microsoft.com/office/officeart/2016/7/layout/LinearBlockProcessNumbered#3"/>
    <dgm:cxn modelId="{E93BB133-809D-49F9-9CAC-5B9A80D42FC8}" type="presParOf" srcId="{BC7AC8BD-B9EC-4544-93CE-A135DA846E6B}" destId="{8A5458F8-697C-46D3-B409-6DAE3902E2F3}" srcOrd="0" destOrd="0" presId="urn:microsoft.com/office/officeart/2016/7/layout/LinearBlockProcessNumbered#3"/>
    <dgm:cxn modelId="{583E16C1-1389-4A8A-B5C4-A8644019B19E}" type="presParOf" srcId="{8A5458F8-697C-46D3-B409-6DAE3902E2F3}" destId="{1CED93DB-46F1-4917-94E4-EC0161CE11E7}" srcOrd="0" destOrd="0" presId="urn:microsoft.com/office/officeart/2016/7/layout/LinearBlockProcessNumbered#3"/>
    <dgm:cxn modelId="{8E0F0768-ACB3-4110-9657-1A826EA69954}" type="presParOf" srcId="{8A5458F8-697C-46D3-B409-6DAE3902E2F3}" destId="{A00EE6D7-6170-4A86-A15A-15B453002779}" srcOrd="1" destOrd="0" presId="urn:microsoft.com/office/officeart/2016/7/layout/LinearBlockProcessNumbered#3"/>
    <dgm:cxn modelId="{B009C4D8-20F8-41C5-BEDF-EF50AAF253F6}" type="presParOf" srcId="{8A5458F8-697C-46D3-B409-6DAE3902E2F3}" destId="{AAB5F25C-DFC9-4FD3-B180-7251EFCC097E}" srcOrd="2" destOrd="0" presId="urn:microsoft.com/office/officeart/2016/7/layout/LinearBlockProcessNumbered#3"/>
    <dgm:cxn modelId="{9F9D5CF2-9F89-48BD-AAEE-24887F584DE6}" type="presParOf" srcId="{BC7AC8BD-B9EC-4544-93CE-A135DA846E6B}" destId="{C8E2F13C-C838-4DA4-9436-1A95FC81E9A5}" srcOrd="1" destOrd="0" presId="urn:microsoft.com/office/officeart/2016/7/layout/LinearBlockProcessNumbered#3"/>
    <dgm:cxn modelId="{2AE14950-BAC0-4C43-888B-D68B29CA779A}" type="presParOf" srcId="{BC7AC8BD-B9EC-4544-93CE-A135DA846E6B}" destId="{0B9CFD52-4A71-4ED3-A537-2C93173F8C40}" srcOrd="2" destOrd="0" presId="urn:microsoft.com/office/officeart/2016/7/layout/LinearBlockProcessNumbered#3"/>
    <dgm:cxn modelId="{3CDF0ED9-9912-4141-93D3-A085AD1EC7B8}" type="presParOf" srcId="{0B9CFD52-4A71-4ED3-A537-2C93173F8C40}" destId="{4A1BFCDD-4B3E-42C1-A052-C7A0222A3F36}" srcOrd="0" destOrd="0" presId="urn:microsoft.com/office/officeart/2016/7/layout/LinearBlockProcessNumbered#3"/>
    <dgm:cxn modelId="{1C871E79-E1B3-435F-84FB-9491FCC7D95C}" type="presParOf" srcId="{0B9CFD52-4A71-4ED3-A537-2C93173F8C40}" destId="{BAB2DA55-3661-4549-B7EF-3B92BBF21140}" srcOrd="1" destOrd="0" presId="urn:microsoft.com/office/officeart/2016/7/layout/LinearBlockProcessNumbered#3"/>
    <dgm:cxn modelId="{0B150F21-8CE1-45C8-9636-2FA5DD168192}" type="presParOf" srcId="{0B9CFD52-4A71-4ED3-A537-2C93173F8C40}" destId="{9B817573-6B44-4BF1-8488-1DB938F96DF6}" srcOrd="2" destOrd="0" presId="urn:microsoft.com/office/officeart/2016/7/layout/LinearBlockProcessNumbered#3"/>
    <dgm:cxn modelId="{4F888143-3E07-49CB-BDF2-DD51AB070FD4}" type="presParOf" srcId="{BC7AC8BD-B9EC-4544-93CE-A135DA846E6B}" destId="{443CA4EA-C733-427F-B57E-CC67415C4D61}" srcOrd="3" destOrd="0" presId="urn:microsoft.com/office/officeart/2016/7/layout/LinearBlockProcessNumbered#3"/>
    <dgm:cxn modelId="{781E150F-7FB6-496E-84F2-9E2D39631ED2}" type="presParOf" srcId="{BC7AC8BD-B9EC-4544-93CE-A135DA846E6B}" destId="{0E5F3147-0CEF-4D72-90FA-8F0C111EC259}" srcOrd="4" destOrd="0" presId="urn:microsoft.com/office/officeart/2016/7/layout/LinearBlockProcessNumbered#3"/>
    <dgm:cxn modelId="{3A149273-8B76-48CD-A538-134478DEF832}" type="presParOf" srcId="{0E5F3147-0CEF-4D72-90FA-8F0C111EC259}" destId="{88896418-88A5-4087-A2A0-C32FD11ECBCB}" srcOrd="0" destOrd="0" presId="urn:microsoft.com/office/officeart/2016/7/layout/LinearBlockProcessNumbered#3"/>
    <dgm:cxn modelId="{F69434EB-5458-4059-B34E-FE7A66800219}" type="presParOf" srcId="{0E5F3147-0CEF-4D72-90FA-8F0C111EC259}" destId="{1738B2F8-8479-4627-BAAD-7E276D059C30}" srcOrd="1" destOrd="0" presId="urn:microsoft.com/office/officeart/2016/7/layout/LinearBlockProcessNumbered#3"/>
    <dgm:cxn modelId="{41466735-122B-4768-A361-224072654783}" type="presParOf" srcId="{0E5F3147-0CEF-4D72-90FA-8F0C111EC259}" destId="{6F5CF8A9-8E89-41E4-8E89-FC377D29577A}" srcOrd="2" destOrd="0" presId="urn:microsoft.com/office/officeart/2016/7/layout/LinearBlockProcessNumbered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F8C7A-8F37-4FA4-99DD-D3BDB5AAB7D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4D07F5DC-C5EB-45B3-90C1-D62A8A743037}">
      <dgm:prSet/>
      <dgm:spPr/>
      <dgm:t>
        <a:bodyPr/>
        <a:lstStyle/>
        <a:p>
          <a:r>
            <a:rPr lang="en-US" baseline="0"/>
            <a:t>F</a:t>
          </a:r>
          <a:r>
            <a:rPr lang="en-US" b="0" i="0" baseline="0"/>
            <a:t>ocus on healthcare fraud committed by provider.</a:t>
          </a:r>
          <a:endParaRPr lang="en-US"/>
        </a:p>
      </dgm:t>
    </dgm:pt>
    <dgm:pt modelId="{1EA4595C-5471-4C53-A766-92DA6235CA71}" type="parTrans" cxnId="{FE52EB78-04C0-4DF9-8D55-7494D44A9264}">
      <dgm:prSet/>
      <dgm:spPr/>
      <dgm:t>
        <a:bodyPr/>
        <a:lstStyle/>
        <a:p>
          <a:endParaRPr lang="en-US"/>
        </a:p>
      </dgm:t>
    </dgm:pt>
    <dgm:pt modelId="{02D22572-1BC2-4048-8163-B2AFE356FA68}" type="sibTrans" cxnId="{FE52EB78-04C0-4DF9-8D55-7494D44A9264}">
      <dgm:prSet/>
      <dgm:spPr/>
      <dgm:t>
        <a:bodyPr/>
        <a:lstStyle/>
        <a:p>
          <a:endParaRPr lang="en-US"/>
        </a:p>
      </dgm:t>
    </dgm:pt>
    <dgm:pt modelId="{8FE47E28-FD10-4954-880C-1F69EA43C484}">
      <dgm:prSet/>
      <dgm:spPr/>
      <dgm:t>
        <a:bodyPr/>
        <a:lstStyle/>
        <a:p>
          <a:r>
            <a:rPr lang="en-US" b="0" i="0" baseline="0" dirty="0"/>
            <a:t>Explore data analysis by using Medicare claims dataset.</a:t>
          </a:r>
          <a:endParaRPr lang="en-US" dirty="0"/>
        </a:p>
      </dgm:t>
    </dgm:pt>
    <dgm:pt modelId="{1C3CFA05-4446-4C37-A661-C679D7E76E74}" type="parTrans" cxnId="{528F95B3-0520-45C9-B507-1451031E3E67}">
      <dgm:prSet/>
      <dgm:spPr/>
      <dgm:t>
        <a:bodyPr/>
        <a:lstStyle/>
        <a:p>
          <a:endParaRPr lang="en-US"/>
        </a:p>
      </dgm:t>
    </dgm:pt>
    <dgm:pt modelId="{D456E077-4E32-4136-AA48-DA9D3E916842}" type="sibTrans" cxnId="{528F95B3-0520-45C9-B507-1451031E3E67}">
      <dgm:prSet/>
      <dgm:spPr/>
      <dgm:t>
        <a:bodyPr/>
        <a:lstStyle/>
        <a:p>
          <a:endParaRPr lang="en-US"/>
        </a:p>
      </dgm:t>
    </dgm:pt>
    <dgm:pt modelId="{B99340D4-4A71-4D50-843B-0E57CC2E64D4}">
      <dgm:prSet/>
      <dgm:spPr/>
      <dgm:t>
        <a:bodyPr/>
        <a:lstStyle/>
        <a:p>
          <a:r>
            <a:rPr lang="en-US" b="0" i="0" baseline="0" dirty="0"/>
            <a:t>Identify healthcare fraud indicators and fraudulent provider characteristics.</a:t>
          </a:r>
          <a:endParaRPr lang="en-US" dirty="0"/>
        </a:p>
      </dgm:t>
    </dgm:pt>
    <dgm:pt modelId="{098D9CC8-244F-4F41-BF29-27E721099F8A}" type="parTrans" cxnId="{9F9CD496-43CC-4A8B-B4D9-FCEB6506A6F2}">
      <dgm:prSet/>
      <dgm:spPr/>
      <dgm:t>
        <a:bodyPr/>
        <a:lstStyle/>
        <a:p>
          <a:endParaRPr lang="en-US"/>
        </a:p>
      </dgm:t>
    </dgm:pt>
    <dgm:pt modelId="{A5BEC531-F87A-40D2-8046-149101C3CEE5}" type="sibTrans" cxnId="{9F9CD496-43CC-4A8B-B4D9-FCEB6506A6F2}">
      <dgm:prSet/>
      <dgm:spPr/>
      <dgm:t>
        <a:bodyPr/>
        <a:lstStyle/>
        <a:p>
          <a:endParaRPr lang="en-US"/>
        </a:p>
      </dgm:t>
    </dgm:pt>
    <dgm:pt modelId="{DEC970F7-2165-4BB0-BB35-69BA7A415578}">
      <dgm:prSet/>
      <dgm:spPr/>
      <dgm:t>
        <a:bodyPr/>
        <a:lstStyle/>
        <a:p>
          <a:r>
            <a:rPr lang="en-US" b="0" i="0" baseline="0" dirty="0"/>
            <a:t>Build Machine learning classification models to predict potential providers.</a:t>
          </a:r>
          <a:endParaRPr lang="en-US" dirty="0"/>
        </a:p>
      </dgm:t>
    </dgm:pt>
    <dgm:pt modelId="{EADDE89D-5F0A-484A-B0AB-099FC5D25F28}" type="parTrans" cxnId="{F46053F8-F121-417E-9CCA-072F1921E4F5}">
      <dgm:prSet/>
      <dgm:spPr/>
      <dgm:t>
        <a:bodyPr/>
        <a:lstStyle/>
        <a:p>
          <a:endParaRPr lang="en-US"/>
        </a:p>
      </dgm:t>
    </dgm:pt>
    <dgm:pt modelId="{136FC8EB-15E0-418A-A165-F1E4019C776F}" type="sibTrans" cxnId="{F46053F8-F121-417E-9CCA-072F1921E4F5}">
      <dgm:prSet/>
      <dgm:spPr/>
      <dgm:t>
        <a:bodyPr/>
        <a:lstStyle/>
        <a:p>
          <a:endParaRPr lang="en-US"/>
        </a:p>
      </dgm:t>
    </dgm:pt>
    <dgm:pt modelId="{AE57F01C-90FF-4747-8FFE-D9B15BEC3B12}" type="pres">
      <dgm:prSet presAssocID="{1AEF8C7A-8F37-4FA4-99DD-D3BDB5AAB7D3}" presName="root" presStyleCnt="0">
        <dgm:presLayoutVars>
          <dgm:dir/>
          <dgm:resizeHandles val="exact"/>
        </dgm:presLayoutVars>
      </dgm:prSet>
      <dgm:spPr/>
    </dgm:pt>
    <dgm:pt modelId="{F88C8B14-79A3-4E6E-A0B8-F11F328B1906}" type="pres">
      <dgm:prSet presAssocID="{1AEF8C7A-8F37-4FA4-99DD-D3BDB5AAB7D3}" presName="container" presStyleCnt="0">
        <dgm:presLayoutVars>
          <dgm:dir/>
          <dgm:resizeHandles val="exact"/>
        </dgm:presLayoutVars>
      </dgm:prSet>
      <dgm:spPr/>
    </dgm:pt>
    <dgm:pt modelId="{EFF353E7-3526-4E42-8A4C-CDC12F38E153}" type="pres">
      <dgm:prSet presAssocID="{4D07F5DC-C5EB-45B3-90C1-D62A8A743037}" presName="compNode" presStyleCnt="0"/>
      <dgm:spPr/>
    </dgm:pt>
    <dgm:pt modelId="{D0ED084D-8A79-46C5-BC0F-F570105D34F2}" type="pres">
      <dgm:prSet presAssocID="{4D07F5DC-C5EB-45B3-90C1-D62A8A743037}" presName="iconBgRect" presStyleLbl="bgShp" presStyleIdx="0" presStyleCnt="4"/>
      <dgm:spPr/>
    </dgm:pt>
    <dgm:pt modelId="{7E72178A-18A5-40B5-B56C-B25D53F2AEFD}" type="pres">
      <dgm:prSet presAssocID="{4D07F5DC-C5EB-45B3-90C1-D62A8A7430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59FCC656-7F8C-4F83-A01C-94BB5C7795CB}" type="pres">
      <dgm:prSet presAssocID="{4D07F5DC-C5EB-45B3-90C1-D62A8A743037}" presName="spaceRect" presStyleCnt="0"/>
      <dgm:spPr/>
    </dgm:pt>
    <dgm:pt modelId="{1BC416DC-5039-4264-B00A-E5435B8EEE4E}" type="pres">
      <dgm:prSet presAssocID="{4D07F5DC-C5EB-45B3-90C1-D62A8A743037}" presName="textRect" presStyleLbl="revTx" presStyleIdx="0" presStyleCnt="4">
        <dgm:presLayoutVars>
          <dgm:chMax val="1"/>
          <dgm:chPref val="1"/>
        </dgm:presLayoutVars>
      </dgm:prSet>
      <dgm:spPr/>
    </dgm:pt>
    <dgm:pt modelId="{9BA64A8A-571B-404F-9827-06189FA46F10}" type="pres">
      <dgm:prSet presAssocID="{02D22572-1BC2-4048-8163-B2AFE356FA68}" presName="sibTrans" presStyleLbl="sibTrans2D1" presStyleIdx="0" presStyleCnt="0"/>
      <dgm:spPr/>
    </dgm:pt>
    <dgm:pt modelId="{ED536865-51B4-4D4E-BE29-25BD33FC17B0}" type="pres">
      <dgm:prSet presAssocID="{8FE47E28-FD10-4954-880C-1F69EA43C484}" presName="compNode" presStyleCnt="0"/>
      <dgm:spPr/>
    </dgm:pt>
    <dgm:pt modelId="{C6A89BA9-67C0-48EF-963C-4333E13AE58B}" type="pres">
      <dgm:prSet presAssocID="{8FE47E28-FD10-4954-880C-1F69EA43C484}" presName="iconBgRect" presStyleLbl="bgShp" presStyleIdx="1" presStyleCnt="4"/>
      <dgm:spPr/>
    </dgm:pt>
    <dgm:pt modelId="{1D57B8C5-63D5-4AE4-9254-D046ECED5CAD}" type="pres">
      <dgm:prSet presAssocID="{8FE47E28-FD10-4954-880C-1F69EA43C4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5A17E4-A600-405D-BAE2-7F7312A20C63}" type="pres">
      <dgm:prSet presAssocID="{8FE47E28-FD10-4954-880C-1F69EA43C484}" presName="spaceRect" presStyleCnt="0"/>
      <dgm:spPr/>
    </dgm:pt>
    <dgm:pt modelId="{2451A6BB-0B31-4B6D-9C67-02DC4CC68C3C}" type="pres">
      <dgm:prSet presAssocID="{8FE47E28-FD10-4954-880C-1F69EA43C484}" presName="textRect" presStyleLbl="revTx" presStyleIdx="1" presStyleCnt="4">
        <dgm:presLayoutVars>
          <dgm:chMax val="1"/>
          <dgm:chPref val="1"/>
        </dgm:presLayoutVars>
      </dgm:prSet>
      <dgm:spPr/>
    </dgm:pt>
    <dgm:pt modelId="{23F57503-A937-4701-9BB7-6173A4D3DC6B}" type="pres">
      <dgm:prSet presAssocID="{D456E077-4E32-4136-AA48-DA9D3E916842}" presName="sibTrans" presStyleLbl="sibTrans2D1" presStyleIdx="0" presStyleCnt="0"/>
      <dgm:spPr/>
    </dgm:pt>
    <dgm:pt modelId="{E4912F5C-79EC-41D3-A2D6-D789DEABF252}" type="pres">
      <dgm:prSet presAssocID="{B99340D4-4A71-4D50-843B-0E57CC2E64D4}" presName="compNode" presStyleCnt="0"/>
      <dgm:spPr/>
    </dgm:pt>
    <dgm:pt modelId="{70291549-0032-451C-B273-D5E456B4B2A5}" type="pres">
      <dgm:prSet presAssocID="{B99340D4-4A71-4D50-843B-0E57CC2E64D4}" presName="iconBgRect" presStyleLbl="bgShp" presStyleIdx="2" presStyleCnt="4"/>
      <dgm:spPr/>
    </dgm:pt>
    <dgm:pt modelId="{1862742D-4828-4E8A-B6E3-5D213CA2412B}" type="pres">
      <dgm:prSet presAssocID="{B99340D4-4A71-4D50-843B-0E57CC2E64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60F5A68-3DA8-4F9C-BBF3-1B60E2BB00E6}" type="pres">
      <dgm:prSet presAssocID="{B99340D4-4A71-4D50-843B-0E57CC2E64D4}" presName="spaceRect" presStyleCnt="0"/>
      <dgm:spPr/>
    </dgm:pt>
    <dgm:pt modelId="{A0FFEE7A-5091-42A3-86B2-57480BBBB36C}" type="pres">
      <dgm:prSet presAssocID="{B99340D4-4A71-4D50-843B-0E57CC2E64D4}" presName="textRect" presStyleLbl="revTx" presStyleIdx="2" presStyleCnt="4">
        <dgm:presLayoutVars>
          <dgm:chMax val="1"/>
          <dgm:chPref val="1"/>
        </dgm:presLayoutVars>
      </dgm:prSet>
      <dgm:spPr/>
    </dgm:pt>
    <dgm:pt modelId="{49465C81-57C0-4969-840D-9FB747A0C98D}" type="pres">
      <dgm:prSet presAssocID="{A5BEC531-F87A-40D2-8046-149101C3CEE5}" presName="sibTrans" presStyleLbl="sibTrans2D1" presStyleIdx="0" presStyleCnt="0"/>
      <dgm:spPr/>
    </dgm:pt>
    <dgm:pt modelId="{5A7FC949-F876-4E2D-A9EF-E9605BEBC556}" type="pres">
      <dgm:prSet presAssocID="{DEC970F7-2165-4BB0-BB35-69BA7A415578}" presName="compNode" presStyleCnt="0"/>
      <dgm:spPr/>
    </dgm:pt>
    <dgm:pt modelId="{99B82EF3-D20F-4DCF-9B16-35DC24DE84C7}" type="pres">
      <dgm:prSet presAssocID="{DEC970F7-2165-4BB0-BB35-69BA7A415578}" presName="iconBgRect" presStyleLbl="bgShp" presStyleIdx="3" presStyleCnt="4"/>
      <dgm:spPr/>
    </dgm:pt>
    <dgm:pt modelId="{D9C6FD30-C25F-4DA1-8F50-EF2D0F155B8A}" type="pres">
      <dgm:prSet presAssocID="{DEC970F7-2165-4BB0-BB35-69BA7A4155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2E29B1-8565-4686-96A1-0DECCE951527}" type="pres">
      <dgm:prSet presAssocID="{DEC970F7-2165-4BB0-BB35-69BA7A415578}" presName="spaceRect" presStyleCnt="0"/>
      <dgm:spPr/>
    </dgm:pt>
    <dgm:pt modelId="{32E2543D-F5E1-4601-9DC9-F5E7A97C39F1}" type="pres">
      <dgm:prSet presAssocID="{DEC970F7-2165-4BB0-BB35-69BA7A4155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D8F80B-9046-433C-8E33-ED1B36567D87}" type="presOf" srcId="{4D07F5DC-C5EB-45B3-90C1-D62A8A743037}" destId="{1BC416DC-5039-4264-B00A-E5435B8EEE4E}" srcOrd="0" destOrd="0" presId="urn:microsoft.com/office/officeart/2018/2/layout/IconCircleList"/>
    <dgm:cxn modelId="{E40CC02E-93EE-4E27-B2B8-20587397676C}" type="presOf" srcId="{1AEF8C7A-8F37-4FA4-99DD-D3BDB5AAB7D3}" destId="{AE57F01C-90FF-4747-8FFE-D9B15BEC3B12}" srcOrd="0" destOrd="0" presId="urn:microsoft.com/office/officeart/2018/2/layout/IconCircleList"/>
    <dgm:cxn modelId="{B5ECA634-1522-44E5-87D9-5B18EF4A14A3}" type="presOf" srcId="{A5BEC531-F87A-40D2-8046-149101C3CEE5}" destId="{49465C81-57C0-4969-840D-9FB747A0C98D}" srcOrd="0" destOrd="0" presId="urn:microsoft.com/office/officeart/2018/2/layout/IconCircleList"/>
    <dgm:cxn modelId="{57CCF439-75A6-470B-91B5-1ABB4D6A1C2B}" type="presOf" srcId="{DEC970F7-2165-4BB0-BB35-69BA7A415578}" destId="{32E2543D-F5E1-4601-9DC9-F5E7A97C39F1}" srcOrd="0" destOrd="0" presId="urn:microsoft.com/office/officeart/2018/2/layout/IconCircleList"/>
    <dgm:cxn modelId="{DF454661-7E1E-4112-8C24-C90B1347809C}" type="presOf" srcId="{8FE47E28-FD10-4954-880C-1F69EA43C484}" destId="{2451A6BB-0B31-4B6D-9C67-02DC4CC68C3C}" srcOrd="0" destOrd="0" presId="urn:microsoft.com/office/officeart/2018/2/layout/IconCircleList"/>
    <dgm:cxn modelId="{0C72B764-BE4D-44A1-9E63-874458563C01}" type="presOf" srcId="{B99340D4-4A71-4D50-843B-0E57CC2E64D4}" destId="{A0FFEE7A-5091-42A3-86B2-57480BBBB36C}" srcOrd="0" destOrd="0" presId="urn:microsoft.com/office/officeart/2018/2/layout/IconCircleList"/>
    <dgm:cxn modelId="{C6CEFA4F-924E-4EA4-A3A0-FD2C153BD5E9}" type="presOf" srcId="{D456E077-4E32-4136-AA48-DA9D3E916842}" destId="{23F57503-A937-4701-9BB7-6173A4D3DC6B}" srcOrd="0" destOrd="0" presId="urn:microsoft.com/office/officeart/2018/2/layout/IconCircleList"/>
    <dgm:cxn modelId="{FE52EB78-04C0-4DF9-8D55-7494D44A9264}" srcId="{1AEF8C7A-8F37-4FA4-99DD-D3BDB5AAB7D3}" destId="{4D07F5DC-C5EB-45B3-90C1-D62A8A743037}" srcOrd="0" destOrd="0" parTransId="{1EA4595C-5471-4C53-A766-92DA6235CA71}" sibTransId="{02D22572-1BC2-4048-8163-B2AFE356FA68}"/>
    <dgm:cxn modelId="{F22BEC8C-A05B-440E-8562-2D2DC2D0D1A2}" type="presOf" srcId="{02D22572-1BC2-4048-8163-B2AFE356FA68}" destId="{9BA64A8A-571B-404F-9827-06189FA46F10}" srcOrd="0" destOrd="0" presId="urn:microsoft.com/office/officeart/2018/2/layout/IconCircleList"/>
    <dgm:cxn modelId="{9F9CD496-43CC-4A8B-B4D9-FCEB6506A6F2}" srcId="{1AEF8C7A-8F37-4FA4-99DD-D3BDB5AAB7D3}" destId="{B99340D4-4A71-4D50-843B-0E57CC2E64D4}" srcOrd="2" destOrd="0" parTransId="{098D9CC8-244F-4F41-BF29-27E721099F8A}" sibTransId="{A5BEC531-F87A-40D2-8046-149101C3CEE5}"/>
    <dgm:cxn modelId="{528F95B3-0520-45C9-B507-1451031E3E67}" srcId="{1AEF8C7A-8F37-4FA4-99DD-D3BDB5AAB7D3}" destId="{8FE47E28-FD10-4954-880C-1F69EA43C484}" srcOrd="1" destOrd="0" parTransId="{1C3CFA05-4446-4C37-A661-C679D7E76E74}" sibTransId="{D456E077-4E32-4136-AA48-DA9D3E916842}"/>
    <dgm:cxn modelId="{F46053F8-F121-417E-9CCA-072F1921E4F5}" srcId="{1AEF8C7A-8F37-4FA4-99DD-D3BDB5AAB7D3}" destId="{DEC970F7-2165-4BB0-BB35-69BA7A415578}" srcOrd="3" destOrd="0" parTransId="{EADDE89D-5F0A-484A-B0AB-099FC5D25F28}" sibTransId="{136FC8EB-15E0-418A-A165-F1E4019C776F}"/>
    <dgm:cxn modelId="{DE194F0A-BA23-4DF1-BF86-8388775CD2BA}" type="presParOf" srcId="{AE57F01C-90FF-4747-8FFE-D9B15BEC3B12}" destId="{F88C8B14-79A3-4E6E-A0B8-F11F328B1906}" srcOrd="0" destOrd="0" presId="urn:microsoft.com/office/officeart/2018/2/layout/IconCircleList"/>
    <dgm:cxn modelId="{C6F268F2-7177-4D3C-8A2A-A6262702413D}" type="presParOf" srcId="{F88C8B14-79A3-4E6E-A0B8-F11F328B1906}" destId="{EFF353E7-3526-4E42-8A4C-CDC12F38E153}" srcOrd="0" destOrd="0" presId="urn:microsoft.com/office/officeart/2018/2/layout/IconCircleList"/>
    <dgm:cxn modelId="{3B428917-6DA4-4066-8027-073B531D5A5E}" type="presParOf" srcId="{EFF353E7-3526-4E42-8A4C-CDC12F38E153}" destId="{D0ED084D-8A79-46C5-BC0F-F570105D34F2}" srcOrd="0" destOrd="0" presId="urn:microsoft.com/office/officeart/2018/2/layout/IconCircleList"/>
    <dgm:cxn modelId="{D63A3C63-2936-4388-BF1E-823D488E88CA}" type="presParOf" srcId="{EFF353E7-3526-4E42-8A4C-CDC12F38E153}" destId="{7E72178A-18A5-40B5-B56C-B25D53F2AEFD}" srcOrd="1" destOrd="0" presId="urn:microsoft.com/office/officeart/2018/2/layout/IconCircleList"/>
    <dgm:cxn modelId="{FEE826F7-A2A4-42EE-9769-4D3B4A69899F}" type="presParOf" srcId="{EFF353E7-3526-4E42-8A4C-CDC12F38E153}" destId="{59FCC656-7F8C-4F83-A01C-94BB5C7795CB}" srcOrd="2" destOrd="0" presId="urn:microsoft.com/office/officeart/2018/2/layout/IconCircleList"/>
    <dgm:cxn modelId="{87DAB502-F5B1-440A-B690-C7F9B4595F9E}" type="presParOf" srcId="{EFF353E7-3526-4E42-8A4C-CDC12F38E153}" destId="{1BC416DC-5039-4264-B00A-E5435B8EEE4E}" srcOrd="3" destOrd="0" presId="urn:microsoft.com/office/officeart/2018/2/layout/IconCircleList"/>
    <dgm:cxn modelId="{6D394012-D900-4BF3-9CB9-FCE1CCC9A11B}" type="presParOf" srcId="{F88C8B14-79A3-4E6E-A0B8-F11F328B1906}" destId="{9BA64A8A-571B-404F-9827-06189FA46F10}" srcOrd="1" destOrd="0" presId="urn:microsoft.com/office/officeart/2018/2/layout/IconCircleList"/>
    <dgm:cxn modelId="{BBD3E9AF-C08F-4D1D-8B0F-BDF014130953}" type="presParOf" srcId="{F88C8B14-79A3-4E6E-A0B8-F11F328B1906}" destId="{ED536865-51B4-4D4E-BE29-25BD33FC17B0}" srcOrd="2" destOrd="0" presId="urn:microsoft.com/office/officeart/2018/2/layout/IconCircleList"/>
    <dgm:cxn modelId="{BA8319A1-65F4-43BC-973F-2D83C1A273D0}" type="presParOf" srcId="{ED536865-51B4-4D4E-BE29-25BD33FC17B0}" destId="{C6A89BA9-67C0-48EF-963C-4333E13AE58B}" srcOrd="0" destOrd="0" presId="urn:microsoft.com/office/officeart/2018/2/layout/IconCircleList"/>
    <dgm:cxn modelId="{F1724C66-9DCE-41B3-9A6A-03DCAFE1A3B0}" type="presParOf" srcId="{ED536865-51B4-4D4E-BE29-25BD33FC17B0}" destId="{1D57B8C5-63D5-4AE4-9254-D046ECED5CAD}" srcOrd="1" destOrd="0" presId="urn:microsoft.com/office/officeart/2018/2/layout/IconCircleList"/>
    <dgm:cxn modelId="{0B147F95-6149-4C59-917E-1D0B024F4373}" type="presParOf" srcId="{ED536865-51B4-4D4E-BE29-25BD33FC17B0}" destId="{D85A17E4-A600-405D-BAE2-7F7312A20C63}" srcOrd="2" destOrd="0" presId="urn:microsoft.com/office/officeart/2018/2/layout/IconCircleList"/>
    <dgm:cxn modelId="{F0FAFA0F-3949-4EB9-815B-D9C0E190EA15}" type="presParOf" srcId="{ED536865-51B4-4D4E-BE29-25BD33FC17B0}" destId="{2451A6BB-0B31-4B6D-9C67-02DC4CC68C3C}" srcOrd="3" destOrd="0" presId="urn:microsoft.com/office/officeart/2018/2/layout/IconCircleList"/>
    <dgm:cxn modelId="{60EA9312-0CA1-45B4-921F-CBAE925D7F51}" type="presParOf" srcId="{F88C8B14-79A3-4E6E-A0B8-F11F328B1906}" destId="{23F57503-A937-4701-9BB7-6173A4D3DC6B}" srcOrd="3" destOrd="0" presId="urn:microsoft.com/office/officeart/2018/2/layout/IconCircleList"/>
    <dgm:cxn modelId="{BF41DAEF-BF25-412A-9F7E-BC17D5F5604D}" type="presParOf" srcId="{F88C8B14-79A3-4E6E-A0B8-F11F328B1906}" destId="{E4912F5C-79EC-41D3-A2D6-D789DEABF252}" srcOrd="4" destOrd="0" presId="urn:microsoft.com/office/officeart/2018/2/layout/IconCircleList"/>
    <dgm:cxn modelId="{475E7672-43F7-454C-B3E9-D10F87B4D35A}" type="presParOf" srcId="{E4912F5C-79EC-41D3-A2D6-D789DEABF252}" destId="{70291549-0032-451C-B273-D5E456B4B2A5}" srcOrd="0" destOrd="0" presId="urn:microsoft.com/office/officeart/2018/2/layout/IconCircleList"/>
    <dgm:cxn modelId="{3AE40510-A759-41C4-A0B3-DE2FAFBACA1F}" type="presParOf" srcId="{E4912F5C-79EC-41D3-A2D6-D789DEABF252}" destId="{1862742D-4828-4E8A-B6E3-5D213CA2412B}" srcOrd="1" destOrd="0" presId="urn:microsoft.com/office/officeart/2018/2/layout/IconCircleList"/>
    <dgm:cxn modelId="{F2402F26-59E9-4B08-A4F3-CD1903033DB3}" type="presParOf" srcId="{E4912F5C-79EC-41D3-A2D6-D789DEABF252}" destId="{C60F5A68-3DA8-4F9C-BBF3-1B60E2BB00E6}" srcOrd="2" destOrd="0" presId="urn:microsoft.com/office/officeart/2018/2/layout/IconCircleList"/>
    <dgm:cxn modelId="{A227D5F7-7D39-46ED-8430-0ED2C0F869D4}" type="presParOf" srcId="{E4912F5C-79EC-41D3-A2D6-D789DEABF252}" destId="{A0FFEE7A-5091-42A3-86B2-57480BBBB36C}" srcOrd="3" destOrd="0" presId="urn:microsoft.com/office/officeart/2018/2/layout/IconCircleList"/>
    <dgm:cxn modelId="{D5BB158B-FF80-4428-8C12-16276188A412}" type="presParOf" srcId="{F88C8B14-79A3-4E6E-A0B8-F11F328B1906}" destId="{49465C81-57C0-4969-840D-9FB747A0C98D}" srcOrd="5" destOrd="0" presId="urn:microsoft.com/office/officeart/2018/2/layout/IconCircleList"/>
    <dgm:cxn modelId="{39BA562E-3271-4160-9234-A126709349D8}" type="presParOf" srcId="{F88C8B14-79A3-4E6E-A0B8-F11F328B1906}" destId="{5A7FC949-F876-4E2D-A9EF-E9605BEBC556}" srcOrd="6" destOrd="0" presId="urn:microsoft.com/office/officeart/2018/2/layout/IconCircleList"/>
    <dgm:cxn modelId="{97F0315A-8C78-4939-B58A-DE557EC10C42}" type="presParOf" srcId="{5A7FC949-F876-4E2D-A9EF-E9605BEBC556}" destId="{99B82EF3-D20F-4DCF-9B16-35DC24DE84C7}" srcOrd="0" destOrd="0" presId="urn:microsoft.com/office/officeart/2018/2/layout/IconCircleList"/>
    <dgm:cxn modelId="{4CCA4F10-3008-453A-8A2F-B85B475C86DA}" type="presParOf" srcId="{5A7FC949-F876-4E2D-A9EF-E9605BEBC556}" destId="{D9C6FD30-C25F-4DA1-8F50-EF2D0F155B8A}" srcOrd="1" destOrd="0" presId="urn:microsoft.com/office/officeart/2018/2/layout/IconCircleList"/>
    <dgm:cxn modelId="{18D65DAC-408F-4DC2-90F3-12AEFF39B186}" type="presParOf" srcId="{5A7FC949-F876-4E2D-A9EF-E9605BEBC556}" destId="{E02E29B1-8565-4686-96A1-0DECCE951527}" srcOrd="2" destOrd="0" presId="urn:microsoft.com/office/officeart/2018/2/layout/IconCircleList"/>
    <dgm:cxn modelId="{6E5781E0-D376-45DA-BFEA-62F05D7C598D}" type="presParOf" srcId="{5A7FC949-F876-4E2D-A9EF-E9605BEBC556}" destId="{32E2543D-F5E1-4601-9DC9-F5E7A97C39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42375F-D5A0-44D6-B511-B28C1B0DBFEB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FFD34-69FC-47AF-8B4F-4943D1AC1185}">
      <dgm:prSet phldrT="[Text]"/>
      <dgm:spPr/>
      <dgm:t>
        <a:bodyPr/>
        <a:lstStyle/>
        <a:p>
          <a:r>
            <a:rPr lang="en-US" dirty="0"/>
            <a:t>Beneficiary</a:t>
          </a:r>
        </a:p>
      </dgm:t>
    </dgm:pt>
    <dgm:pt modelId="{796DEB7C-6380-43D3-94AB-303BDD1DF97C}" type="parTrans" cxnId="{49934184-AB64-4BE3-B5AB-FA28CEC4A5FA}">
      <dgm:prSet/>
      <dgm:spPr/>
      <dgm:t>
        <a:bodyPr/>
        <a:lstStyle/>
        <a:p>
          <a:endParaRPr lang="en-US"/>
        </a:p>
      </dgm:t>
    </dgm:pt>
    <dgm:pt modelId="{5D82DFE2-3829-4EF3-81CD-061562F4DC13}" type="sibTrans" cxnId="{49934184-AB64-4BE3-B5AB-FA28CEC4A5FA}">
      <dgm:prSet/>
      <dgm:spPr/>
      <dgm:t>
        <a:bodyPr/>
        <a:lstStyle/>
        <a:p>
          <a:endParaRPr lang="en-US"/>
        </a:p>
      </dgm:t>
    </dgm:pt>
    <dgm:pt modelId="{3360B9F6-900A-4762-B5FE-FB495DB0F2A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Beneficiary</a:t>
          </a:r>
          <a:r>
            <a:rPr lang="en-US" sz="1200" baseline="0" dirty="0"/>
            <a:t> ID</a:t>
          </a:r>
          <a:endParaRPr lang="en-US" sz="1200" dirty="0"/>
        </a:p>
      </dgm:t>
    </dgm:pt>
    <dgm:pt modelId="{394747C7-2950-4CBE-B427-E65D75DFB559}" type="parTrans" cxnId="{1D87D0B8-4E80-4A41-82D4-327C2136FC37}">
      <dgm:prSet/>
      <dgm:spPr/>
      <dgm:t>
        <a:bodyPr/>
        <a:lstStyle/>
        <a:p>
          <a:endParaRPr lang="en-US"/>
        </a:p>
      </dgm:t>
    </dgm:pt>
    <dgm:pt modelId="{96E09D97-82CC-46AA-B8CB-F0E49E049CB2}" type="sibTrans" cxnId="{1D87D0B8-4E80-4A41-82D4-327C2136FC37}">
      <dgm:prSet/>
      <dgm:spPr/>
      <dgm:t>
        <a:bodyPr/>
        <a:lstStyle/>
        <a:p>
          <a:endParaRPr lang="en-US"/>
        </a:p>
      </dgm:t>
    </dgm:pt>
    <dgm:pt modelId="{7099F7D2-0CAD-4C26-BC75-4F721E5CAB74}">
      <dgm:prSet phldrT="[Text]"/>
      <dgm:spPr/>
      <dgm:t>
        <a:bodyPr/>
        <a:lstStyle/>
        <a:p>
          <a:r>
            <a:rPr lang="en-US" dirty="0"/>
            <a:t>Inpatient</a:t>
          </a:r>
        </a:p>
      </dgm:t>
    </dgm:pt>
    <dgm:pt modelId="{AAC84928-A1A6-48A7-9D79-9AE78A1C8A3E}" type="parTrans" cxnId="{01CB3F45-2161-4FEB-B250-00B5F137BBF9}">
      <dgm:prSet/>
      <dgm:spPr/>
      <dgm:t>
        <a:bodyPr/>
        <a:lstStyle/>
        <a:p>
          <a:endParaRPr lang="en-US"/>
        </a:p>
      </dgm:t>
    </dgm:pt>
    <dgm:pt modelId="{CC2165E8-7E88-4C6D-A372-212F9C3A513D}" type="sibTrans" cxnId="{01CB3F45-2161-4FEB-B250-00B5F137BBF9}">
      <dgm:prSet/>
      <dgm:spPr/>
      <dgm:t>
        <a:bodyPr/>
        <a:lstStyle/>
        <a:p>
          <a:endParaRPr lang="en-US"/>
        </a:p>
      </dgm:t>
    </dgm:pt>
    <dgm:pt modelId="{6E4A35B0-85B6-4ACF-ADC3-961217D9ED51}">
      <dgm:prSet phldrT="[Text]" custT="1"/>
      <dgm:spPr/>
      <dgm:t>
        <a:bodyPr/>
        <a:lstStyle/>
        <a:p>
          <a:r>
            <a:rPr lang="en-US" sz="1400" dirty="0"/>
            <a:t>Claim ID</a:t>
          </a:r>
        </a:p>
      </dgm:t>
    </dgm:pt>
    <dgm:pt modelId="{AA7A0FE7-BB58-4D4E-A5BE-457504D98F22}" type="parTrans" cxnId="{47A29E54-AE62-47AD-8E30-42BBEB630BA0}">
      <dgm:prSet/>
      <dgm:spPr/>
      <dgm:t>
        <a:bodyPr/>
        <a:lstStyle/>
        <a:p>
          <a:endParaRPr lang="en-US"/>
        </a:p>
      </dgm:t>
    </dgm:pt>
    <dgm:pt modelId="{DE402DF1-4096-41B7-8ADF-170839385437}" type="sibTrans" cxnId="{47A29E54-AE62-47AD-8E30-42BBEB630BA0}">
      <dgm:prSet/>
      <dgm:spPr/>
      <dgm:t>
        <a:bodyPr/>
        <a:lstStyle/>
        <a:p>
          <a:endParaRPr lang="en-US"/>
        </a:p>
      </dgm:t>
    </dgm:pt>
    <dgm:pt modelId="{0DF79703-80B9-45CD-86DB-5CE3ACCA5FC7}">
      <dgm:prSet phldrT="[Text]"/>
      <dgm:spPr/>
      <dgm:t>
        <a:bodyPr/>
        <a:lstStyle/>
        <a:p>
          <a:r>
            <a:rPr lang="en-US" dirty="0"/>
            <a:t>Outpatient</a:t>
          </a:r>
        </a:p>
      </dgm:t>
    </dgm:pt>
    <dgm:pt modelId="{3926EFB0-C3B9-4778-B2C7-21B4BDF70129}" type="parTrans" cxnId="{CC3B9E3A-C832-4B07-86E0-A1DC7D1EC1BB}">
      <dgm:prSet/>
      <dgm:spPr/>
      <dgm:t>
        <a:bodyPr/>
        <a:lstStyle/>
        <a:p>
          <a:endParaRPr lang="en-US"/>
        </a:p>
      </dgm:t>
    </dgm:pt>
    <dgm:pt modelId="{57506629-AFCE-4497-8672-E10B329723E1}" type="sibTrans" cxnId="{CC3B9E3A-C832-4B07-86E0-A1DC7D1EC1BB}">
      <dgm:prSet/>
      <dgm:spPr/>
      <dgm:t>
        <a:bodyPr/>
        <a:lstStyle/>
        <a:p>
          <a:endParaRPr lang="en-US"/>
        </a:p>
      </dgm:t>
    </dgm:pt>
    <dgm:pt modelId="{7D009262-3CB4-46A2-8C0A-A4A0B0E9AE6E}">
      <dgm:prSet phldrT="[Text]" custT="1"/>
      <dgm:spPr/>
      <dgm:t>
        <a:bodyPr/>
        <a:lstStyle/>
        <a:p>
          <a:r>
            <a:rPr lang="en-US" sz="1400" dirty="0"/>
            <a:t>Claim ID</a:t>
          </a:r>
        </a:p>
      </dgm:t>
    </dgm:pt>
    <dgm:pt modelId="{D15C9C1B-00EE-43D5-B9BD-35473ED1A7AF}" type="parTrans" cxnId="{49212AF2-BD95-46A0-83E3-7A47CCE30B4E}">
      <dgm:prSet/>
      <dgm:spPr/>
      <dgm:t>
        <a:bodyPr/>
        <a:lstStyle/>
        <a:p>
          <a:endParaRPr lang="en-US"/>
        </a:p>
      </dgm:t>
    </dgm:pt>
    <dgm:pt modelId="{AFA4495A-AA16-4733-9C21-991741CE458B}" type="sibTrans" cxnId="{49212AF2-BD95-46A0-83E3-7A47CCE30B4E}">
      <dgm:prSet/>
      <dgm:spPr/>
      <dgm:t>
        <a:bodyPr/>
        <a:lstStyle/>
        <a:p>
          <a:endParaRPr lang="en-US"/>
        </a:p>
      </dgm:t>
    </dgm:pt>
    <dgm:pt modelId="{5CDCB3CC-6EE0-44E2-AAF7-1FC61DCA0E1C}">
      <dgm:prSet phldrT="[Text]"/>
      <dgm:spPr/>
      <dgm:t>
        <a:bodyPr/>
        <a:lstStyle/>
        <a:p>
          <a:r>
            <a:rPr lang="en-US" dirty="0"/>
            <a:t>Provider</a:t>
          </a:r>
        </a:p>
      </dgm:t>
    </dgm:pt>
    <dgm:pt modelId="{4113FA49-C105-405F-B766-7F7E6FE63907}" type="parTrans" cxnId="{1D8D8C5C-B542-4DD3-9BD4-E4F01453C53A}">
      <dgm:prSet/>
      <dgm:spPr/>
      <dgm:t>
        <a:bodyPr/>
        <a:lstStyle/>
        <a:p>
          <a:endParaRPr lang="en-US"/>
        </a:p>
      </dgm:t>
    </dgm:pt>
    <dgm:pt modelId="{76F04672-395B-4DB0-A19B-46F367CC7D34}" type="sibTrans" cxnId="{1D8D8C5C-B542-4DD3-9BD4-E4F01453C53A}">
      <dgm:prSet/>
      <dgm:spPr/>
      <dgm:t>
        <a:bodyPr/>
        <a:lstStyle/>
        <a:p>
          <a:endParaRPr lang="en-US"/>
        </a:p>
      </dgm:t>
    </dgm:pt>
    <dgm:pt modelId="{476E999C-BEE1-4AF7-B708-ED9598B02222}">
      <dgm:prSet phldrT="[Text]" custT="1"/>
      <dgm:spPr/>
      <dgm:t>
        <a:bodyPr/>
        <a:lstStyle/>
        <a:p>
          <a:r>
            <a:rPr lang="en-US" sz="1400" dirty="0"/>
            <a:t>Provider ID</a:t>
          </a:r>
        </a:p>
      </dgm:t>
    </dgm:pt>
    <dgm:pt modelId="{E4F0815D-4109-4B1F-9CE6-B9310E1926E1}" type="parTrans" cxnId="{0E72AE0F-1C4F-46DB-9531-74BBDAE41487}">
      <dgm:prSet/>
      <dgm:spPr/>
      <dgm:t>
        <a:bodyPr/>
        <a:lstStyle/>
        <a:p>
          <a:endParaRPr lang="en-US"/>
        </a:p>
      </dgm:t>
    </dgm:pt>
    <dgm:pt modelId="{1CF947C1-9972-4EC7-A628-1036DAFA0ED8}" type="sibTrans" cxnId="{0E72AE0F-1C4F-46DB-9531-74BBDAE41487}">
      <dgm:prSet/>
      <dgm:spPr/>
      <dgm:t>
        <a:bodyPr/>
        <a:lstStyle/>
        <a:p>
          <a:endParaRPr lang="en-US"/>
        </a:p>
      </dgm:t>
    </dgm:pt>
    <dgm:pt modelId="{DF62FD47-2ADE-4BF6-B7EA-AC14A56B463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Date of Birth</a:t>
          </a:r>
        </a:p>
      </dgm:t>
    </dgm:pt>
    <dgm:pt modelId="{C688ADD0-C4DE-498D-AC0A-7366A7ED6539}" type="parTrans" cxnId="{779818CD-3AC9-4D05-90DD-C4F7AE6F3F17}">
      <dgm:prSet/>
      <dgm:spPr/>
      <dgm:t>
        <a:bodyPr/>
        <a:lstStyle/>
        <a:p>
          <a:endParaRPr lang="en-US"/>
        </a:p>
      </dgm:t>
    </dgm:pt>
    <dgm:pt modelId="{04DEA888-C877-4774-A9F9-9C087018A7EA}" type="sibTrans" cxnId="{779818CD-3AC9-4D05-90DD-C4F7AE6F3F17}">
      <dgm:prSet/>
      <dgm:spPr/>
      <dgm:t>
        <a:bodyPr/>
        <a:lstStyle/>
        <a:p>
          <a:endParaRPr lang="en-US"/>
        </a:p>
      </dgm:t>
    </dgm:pt>
    <dgm:pt modelId="{A9E9CA9E-A05D-4108-9628-3D1C0D27515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Date of Death</a:t>
          </a:r>
        </a:p>
      </dgm:t>
    </dgm:pt>
    <dgm:pt modelId="{60C93694-0E9A-4143-B797-DE098EC23C2E}" type="parTrans" cxnId="{27E7FAB8-A3C6-434D-853E-662D8CF99675}">
      <dgm:prSet/>
      <dgm:spPr/>
      <dgm:t>
        <a:bodyPr/>
        <a:lstStyle/>
        <a:p>
          <a:endParaRPr lang="en-US"/>
        </a:p>
      </dgm:t>
    </dgm:pt>
    <dgm:pt modelId="{A00FD6C9-18C9-4AAD-95BB-6C871A6C8EF2}" type="sibTrans" cxnId="{27E7FAB8-A3C6-434D-853E-662D8CF99675}">
      <dgm:prSet/>
      <dgm:spPr/>
      <dgm:t>
        <a:bodyPr/>
        <a:lstStyle/>
        <a:p>
          <a:endParaRPr lang="en-US"/>
        </a:p>
      </dgm:t>
    </dgm:pt>
    <dgm:pt modelId="{77CE8F19-A5E5-4C6B-97D0-B94F0C58C0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Gender</a:t>
          </a:r>
        </a:p>
      </dgm:t>
    </dgm:pt>
    <dgm:pt modelId="{008BA0F1-2960-408A-96F0-5DBFDBE5F6B1}" type="parTrans" cxnId="{EDFFED33-AD06-475A-B03B-9054CBA32E7F}">
      <dgm:prSet/>
      <dgm:spPr/>
      <dgm:t>
        <a:bodyPr/>
        <a:lstStyle/>
        <a:p>
          <a:endParaRPr lang="en-US"/>
        </a:p>
      </dgm:t>
    </dgm:pt>
    <dgm:pt modelId="{12EF7086-6DB7-4190-9A30-E90B1992803C}" type="sibTrans" cxnId="{EDFFED33-AD06-475A-B03B-9054CBA32E7F}">
      <dgm:prSet/>
      <dgm:spPr/>
      <dgm:t>
        <a:bodyPr/>
        <a:lstStyle/>
        <a:p>
          <a:endParaRPr lang="en-US"/>
        </a:p>
      </dgm:t>
    </dgm:pt>
    <dgm:pt modelId="{D19856C9-C12B-403A-8212-9D140B71C3E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Race</a:t>
          </a:r>
        </a:p>
      </dgm:t>
    </dgm:pt>
    <dgm:pt modelId="{8BA9D5BB-A634-4233-883E-00334FB89CD8}" type="parTrans" cxnId="{AABA1DF2-F472-4E5C-9BE0-7879B0C52E40}">
      <dgm:prSet/>
      <dgm:spPr/>
      <dgm:t>
        <a:bodyPr/>
        <a:lstStyle/>
        <a:p>
          <a:endParaRPr lang="en-US"/>
        </a:p>
      </dgm:t>
    </dgm:pt>
    <dgm:pt modelId="{D52B68CA-0F85-4E47-A0AD-35B3BA2903AC}" type="sibTrans" cxnId="{AABA1DF2-F472-4E5C-9BE0-7879B0C52E40}">
      <dgm:prSet/>
      <dgm:spPr/>
      <dgm:t>
        <a:bodyPr/>
        <a:lstStyle/>
        <a:p>
          <a:endParaRPr lang="en-US"/>
        </a:p>
      </dgm:t>
    </dgm:pt>
    <dgm:pt modelId="{38594305-58AB-448D-9309-A6C4D949955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Chronic Diseases Risk</a:t>
          </a:r>
        </a:p>
      </dgm:t>
    </dgm:pt>
    <dgm:pt modelId="{0B4BD349-D771-4AC7-A62B-85893C37F945}" type="parTrans" cxnId="{682780A1-3A88-49E1-9925-B7396166E912}">
      <dgm:prSet/>
      <dgm:spPr/>
      <dgm:t>
        <a:bodyPr/>
        <a:lstStyle/>
        <a:p>
          <a:endParaRPr lang="en-US"/>
        </a:p>
      </dgm:t>
    </dgm:pt>
    <dgm:pt modelId="{371E384D-E987-425D-9911-64F76427B6B1}" type="sibTrans" cxnId="{682780A1-3A88-49E1-9925-B7396166E912}">
      <dgm:prSet/>
      <dgm:spPr/>
      <dgm:t>
        <a:bodyPr/>
        <a:lstStyle/>
        <a:p>
          <a:endParaRPr lang="en-US"/>
        </a:p>
      </dgm:t>
    </dgm:pt>
    <dgm:pt modelId="{A99FFCA5-4253-425C-A623-607562327FA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Annual Reimbursed Amount</a:t>
          </a:r>
        </a:p>
      </dgm:t>
    </dgm:pt>
    <dgm:pt modelId="{5DB8B8FB-6189-47B0-9B6D-2A3DC7684573}" type="parTrans" cxnId="{CAE8C0D1-59CF-46BE-8A4E-D492DA5707E5}">
      <dgm:prSet/>
      <dgm:spPr/>
      <dgm:t>
        <a:bodyPr/>
        <a:lstStyle/>
        <a:p>
          <a:endParaRPr lang="en-US"/>
        </a:p>
      </dgm:t>
    </dgm:pt>
    <dgm:pt modelId="{CA1FDED6-E1A9-426A-A2A1-EF0A9F435808}" type="sibTrans" cxnId="{CAE8C0D1-59CF-46BE-8A4E-D492DA5707E5}">
      <dgm:prSet/>
      <dgm:spPr/>
      <dgm:t>
        <a:bodyPr/>
        <a:lstStyle/>
        <a:p>
          <a:endParaRPr lang="en-US"/>
        </a:p>
      </dgm:t>
    </dgm:pt>
    <dgm:pt modelId="{C8BD989C-0BA0-4359-A565-C517C4B6DF3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Annual Deductible Amount</a:t>
          </a:r>
        </a:p>
      </dgm:t>
    </dgm:pt>
    <dgm:pt modelId="{CB6191F9-7667-4420-8607-871CC01F7EBE}" type="parTrans" cxnId="{44FF7D98-A060-464B-A020-1CB489E6DE7A}">
      <dgm:prSet/>
      <dgm:spPr/>
      <dgm:t>
        <a:bodyPr/>
        <a:lstStyle/>
        <a:p>
          <a:endParaRPr lang="en-US"/>
        </a:p>
      </dgm:t>
    </dgm:pt>
    <dgm:pt modelId="{898A4C7F-3F64-4792-8ABE-73B40FF3E35D}" type="sibTrans" cxnId="{44FF7D98-A060-464B-A020-1CB489E6DE7A}">
      <dgm:prSet/>
      <dgm:spPr/>
      <dgm:t>
        <a:bodyPr/>
        <a:lstStyle/>
        <a:p>
          <a:endParaRPr lang="en-US"/>
        </a:p>
      </dgm:t>
    </dgm:pt>
    <dgm:pt modelId="{EDA88022-D4B2-4CF8-9BBD-88B925A8D40D}">
      <dgm:prSet phldrT="[Text]" custT="1"/>
      <dgm:spPr/>
      <dgm:t>
        <a:bodyPr/>
        <a:lstStyle/>
        <a:p>
          <a:r>
            <a:rPr lang="en-US" sz="1400" dirty="0"/>
            <a:t>Beneficiary ID</a:t>
          </a:r>
        </a:p>
      </dgm:t>
    </dgm:pt>
    <dgm:pt modelId="{20FFADD8-AC69-4442-A5C1-693E3C88D22A}" type="parTrans" cxnId="{EE768641-20B1-46E9-8B2C-EBEA09C93BE2}">
      <dgm:prSet/>
      <dgm:spPr/>
      <dgm:t>
        <a:bodyPr/>
        <a:lstStyle/>
        <a:p>
          <a:endParaRPr lang="en-US"/>
        </a:p>
      </dgm:t>
    </dgm:pt>
    <dgm:pt modelId="{03FE3F66-0D48-41E1-9061-C32D289492AD}" type="sibTrans" cxnId="{EE768641-20B1-46E9-8B2C-EBEA09C93BE2}">
      <dgm:prSet/>
      <dgm:spPr/>
      <dgm:t>
        <a:bodyPr/>
        <a:lstStyle/>
        <a:p>
          <a:endParaRPr lang="en-US"/>
        </a:p>
      </dgm:t>
    </dgm:pt>
    <dgm:pt modelId="{1387BB56-1B04-430B-90BA-202F0EAF29F4}">
      <dgm:prSet phldrT="[Text]" custT="1"/>
      <dgm:spPr/>
      <dgm:t>
        <a:bodyPr/>
        <a:lstStyle/>
        <a:p>
          <a:r>
            <a:rPr lang="en-US" sz="1400" dirty="0"/>
            <a:t>Provider ID</a:t>
          </a:r>
        </a:p>
      </dgm:t>
    </dgm:pt>
    <dgm:pt modelId="{6800F0C9-0819-4667-9A75-F5A314EA7C01}" type="parTrans" cxnId="{BB362CAD-5364-4DB1-A5EB-FF021B72BDBE}">
      <dgm:prSet/>
      <dgm:spPr/>
      <dgm:t>
        <a:bodyPr/>
        <a:lstStyle/>
        <a:p>
          <a:endParaRPr lang="en-US"/>
        </a:p>
      </dgm:t>
    </dgm:pt>
    <dgm:pt modelId="{1FE14580-9A1C-4CF3-B0E1-EA2628D248B5}" type="sibTrans" cxnId="{BB362CAD-5364-4DB1-A5EB-FF021B72BDBE}">
      <dgm:prSet/>
      <dgm:spPr/>
      <dgm:t>
        <a:bodyPr/>
        <a:lstStyle/>
        <a:p>
          <a:endParaRPr lang="en-US"/>
        </a:p>
      </dgm:t>
    </dgm:pt>
    <dgm:pt modelId="{284A7CD8-80B5-4930-9115-81603D64CCA2}">
      <dgm:prSet phldrT="[Text]" custT="1"/>
      <dgm:spPr/>
      <dgm:t>
        <a:bodyPr/>
        <a:lstStyle/>
        <a:p>
          <a:r>
            <a:rPr lang="en-US" sz="1400" dirty="0"/>
            <a:t>Admission Date</a:t>
          </a:r>
        </a:p>
      </dgm:t>
    </dgm:pt>
    <dgm:pt modelId="{CE243145-6348-4597-9579-47582ACF31C5}" type="parTrans" cxnId="{E39BCCFC-775F-4D39-9912-52075B346B1C}">
      <dgm:prSet/>
      <dgm:spPr/>
      <dgm:t>
        <a:bodyPr/>
        <a:lstStyle/>
        <a:p>
          <a:endParaRPr lang="en-US"/>
        </a:p>
      </dgm:t>
    </dgm:pt>
    <dgm:pt modelId="{8EC11DF5-0A0D-4FF7-8496-D6E0C0EA4467}" type="sibTrans" cxnId="{E39BCCFC-775F-4D39-9912-52075B346B1C}">
      <dgm:prSet/>
      <dgm:spPr/>
      <dgm:t>
        <a:bodyPr/>
        <a:lstStyle/>
        <a:p>
          <a:endParaRPr lang="en-US"/>
        </a:p>
      </dgm:t>
    </dgm:pt>
    <dgm:pt modelId="{9BEADD9B-64AD-41F6-B0E1-5A1EA866CBF2}">
      <dgm:prSet phldrT="[Text]" custT="1"/>
      <dgm:spPr/>
      <dgm:t>
        <a:bodyPr/>
        <a:lstStyle/>
        <a:p>
          <a:r>
            <a:rPr lang="en-US" sz="1400" dirty="0"/>
            <a:t>Discharge Date</a:t>
          </a:r>
        </a:p>
      </dgm:t>
    </dgm:pt>
    <dgm:pt modelId="{E89E1AD4-5999-4800-8CB8-F809D13D37A4}" type="parTrans" cxnId="{C5DA7AE6-32E1-4E3F-B3FC-2B539BAB0AD5}">
      <dgm:prSet/>
      <dgm:spPr/>
      <dgm:t>
        <a:bodyPr/>
        <a:lstStyle/>
        <a:p>
          <a:endParaRPr lang="en-US"/>
        </a:p>
      </dgm:t>
    </dgm:pt>
    <dgm:pt modelId="{D36C8EDD-01E7-4B59-BC8B-41D337A3B21D}" type="sibTrans" cxnId="{C5DA7AE6-32E1-4E3F-B3FC-2B539BAB0AD5}">
      <dgm:prSet/>
      <dgm:spPr/>
      <dgm:t>
        <a:bodyPr/>
        <a:lstStyle/>
        <a:p>
          <a:endParaRPr lang="en-US"/>
        </a:p>
      </dgm:t>
    </dgm:pt>
    <dgm:pt modelId="{E7AD4F4C-EFE9-4D75-BD80-25E4A2555E28}">
      <dgm:prSet phldrT="[Text]" custT="1"/>
      <dgm:spPr/>
      <dgm:t>
        <a:bodyPr/>
        <a:lstStyle/>
        <a:p>
          <a:r>
            <a:rPr lang="en-US" sz="1400" dirty="0"/>
            <a:t>Attending Physician</a:t>
          </a:r>
        </a:p>
      </dgm:t>
    </dgm:pt>
    <dgm:pt modelId="{6B643286-98B8-44F4-9FA3-4B809407183A}" type="parTrans" cxnId="{1FB88154-331B-437B-AECE-1B9B820C1D44}">
      <dgm:prSet/>
      <dgm:spPr/>
      <dgm:t>
        <a:bodyPr/>
        <a:lstStyle/>
        <a:p>
          <a:endParaRPr lang="en-US"/>
        </a:p>
      </dgm:t>
    </dgm:pt>
    <dgm:pt modelId="{634F099F-DA8C-4122-B980-F56AF862AC30}" type="sibTrans" cxnId="{1FB88154-331B-437B-AECE-1B9B820C1D44}">
      <dgm:prSet/>
      <dgm:spPr/>
      <dgm:t>
        <a:bodyPr/>
        <a:lstStyle/>
        <a:p>
          <a:endParaRPr lang="en-US"/>
        </a:p>
      </dgm:t>
    </dgm:pt>
    <dgm:pt modelId="{44721DE5-2C1C-4D1A-8A95-2BF4E98943C4}">
      <dgm:prSet phldrT="[Text]" custT="1"/>
      <dgm:spPr/>
      <dgm:t>
        <a:bodyPr/>
        <a:lstStyle/>
        <a:p>
          <a:r>
            <a:rPr lang="en-US" sz="1400" dirty="0"/>
            <a:t>Operating Physician</a:t>
          </a:r>
        </a:p>
      </dgm:t>
    </dgm:pt>
    <dgm:pt modelId="{7F026867-44A7-4CE1-AF17-13CB76904FD2}" type="parTrans" cxnId="{5F59EA8B-D6AD-4F7B-8883-BA6523072786}">
      <dgm:prSet/>
      <dgm:spPr/>
      <dgm:t>
        <a:bodyPr/>
        <a:lstStyle/>
        <a:p>
          <a:endParaRPr lang="en-US"/>
        </a:p>
      </dgm:t>
    </dgm:pt>
    <dgm:pt modelId="{76C03C99-10A8-4094-ADC2-D63702F92883}" type="sibTrans" cxnId="{5F59EA8B-D6AD-4F7B-8883-BA6523072786}">
      <dgm:prSet/>
      <dgm:spPr/>
      <dgm:t>
        <a:bodyPr/>
        <a:lstStyle/>
        <a:p>
          <a:endParaRPr lang="en-US"/>
        </a:p>
      </dgm:t>
    </dgm:pt>
    <dgm:pt modelId="{92423D84-36F0-4142-AC65-00207776E955}">
      <dgm:prSet custT="1"/>
      <dgm:spPr/>
      <dgm:t>
        <a:bodyPr/>
        <a:lstStyle/>
        <a:p>
          <a:r>
            <a:rPr lang="en-US" sz="1400" dirty="0"/>
            <a:t>Beneficiary ID</a:t>
          </a:r>
        </a:p>
      </dgm:t>
    </dgm:pt>
    <dgm:pt modelId="{6708C87A-8405-449B-B52D-92BC3BFB8149}" type="parTrans" cxnId="{E9C5E0B4-8F89-4858-A5D6-AFB72B22E209}">
      <dgm:prSet/>
      <dgm:spPr/>
      <dgm:t>
        <a:bodyPr/>
        <a:lstStyle/>
        <a:p>
          <a:endParaRPr lang="en-US"/>
        </a:p>
      </dgm:t>
    </dgm:pt>
    <dgm:pt modelId="{34074D4F-D386-4B9F-9C11-292C63619300}" type="sibTrans" cxnId="{E9C5E0B4-8F89-4858-A5D6-AFB72B22E209}">
      <dgm:prSet/>
      <dgm:spPr/>
      <dgm:t>
        <a:bodyPr/>
        <a:lstStyle/>
        <a:p>
          <a:endParaRPr lang="en-US"/>
        </a:p>
      </dgm:t>
    </dgm:pt>
    <dgm:pt modelId="{337E8830-4608-4333-9D9C-DC0262CFC75D}">
      <dgm:prSet custT="1"/>
      <dgm:spPr/>
      <dgm:t>
        <a:bodyPr/>
        <a:lstStyle/>
        <a:p>
          <a:r>
            <a:rPr lang="en-US" sz="1400" dirty="0"/>
            <a:t>Provider ID</a:t>
          </a:r>
        </a:p>
      </dgm:t>
    </dgm:pt>
    <dgm:pt modelId="{917C1CE4-329F-4137-B4D0-84CDA48347C5}" type="parTrans" cxnId="{C6054103-8B14-4C8D-9129-7B35D8393DEB}">
      <dgm:prSet/>
      <dgm:spPr/>
      <dgm:t>
        <a:bodyPr/>
        <a:lstStyle/>
        <a:p>
          <a:endParaRPr lang="en-US"/>
        </a:p>
      </dgm:t>
    </dgm:pt>
    <dgm:pt modelId="{8E9948E4-3AF8-4C96-8629-B342088E71AC}" type="sibTrans" cxnId="{C6054103-8B14-4C8D-9129-7B35D8393DEB}">
      <dgm:prSet/>
      <dgm:spPr/>
      <dgm:t>
        <a:bodyPr/>
        <a:lstStyle/>
        <a:p>
          <a:endParaRPr lang="en-US"/>
        </a:p>
      </dgm:t>
    </dgm:pt>
    <dgm:pt modelId="{9B831826-C59C-4076-A6EC-E37DD061A23C}">
      <dgm:prSet custT="1"/>
      <dgm:spPr/>
      <dgm:t>
        <a:bodyPr/>
        <a:lstStyle/>
        <a:p>
          <a:r>
            <a:rPr lang="en-US" sz="1400" dirty="0"/>
            <a:t>Attending Physician</a:t>
          </a:r>
        </a:p>
      </dgm:t>
    </dgm:pt>
    <dgm:pt modelId="{DDB29F3A-7721-4EDF-92EA-ADD72340C70C}" type="parTrans" cxnId="{696C045E-A701-45A4-BBFB-D6D8E55E5058}">
      <dgm:prSet/>
      <dgm:spPr/>
      <dgm:t>
        <a:bodyPr/>
        <a:lstStyle/>
        <a:p>
          <a:endParaRPr lang="en-US"/>
        </a:p>
      </dgm:t>
    </dgm:pt>
    <dgm:pt modelId="{324DA25B-D993-408A-B377-3995452437BF}" type="sibTrans" cxnId="{696C045E-A701-45A4-BBFB-D6D8E55E5058}">
      <dgm:prSet/>
      <dgm:spPr/>
      <dgm:t>
        <a:bodyPr/>
        <a:lstStyle/>
        <a:p>
          <a:endParaRPr lang="en-US"/>
        </a:p>
      </dgm:t>
    </dgm:pt>
    <dgm:pt modelId="{50727A7E-C7CD-4DEE-95C4-79B153A70740}">
      <dgm:prSet phldrT="[Text]" custT="1"/>
      <dgm:spPr/>
      <dgm:t>
        <a:bodyPr/>
        <a:lstStyle/>
        <a:p>
          <a:r>
            <a:rPr lang="en-US" sz="1400" dirty="0"/>
            <a:t>Whether fraud</a:t>
          </a:r>
        </a:p>
      </dgm:t>
    </dgm:pt>
    <dgm:pt modelId="{529A94DB-9653-42F9-97F7-F4ABEEF5FD41}" type="parTrans" cxnId="{D24D04AD-19B5-4BDB-8F0D-610A1A074A47}">
      <dgm:prSet/>
      <dgm:spPr/>
      <dgm:t>
        <a:bodyPr/>
        <a:lstStyle/>
        <a:p>
          <a:endParaRPr lang="en-US"/>
        </a:p>
      </dgm:t>
    </dgm:pt>
    <dgm:pt modelId="{FF834F05-B4BE-4889-93DA-221A3B4F3AF6}" type="sibTrans" cxnId="{D24D04AD-19B5-4BDB-8F0D-610A1A074A47}">
      <dgm:prSet/>
      <dgm:spPr/>
      <dgm:t>
        <a:bodyPr/>
        <a:lstStyle/>
        <a:p>
          <a:endParaRPr lang="en-US"/>
        </a:p>
      </dgm:t>
    </dgm:pt>
    <dgm:pt modelId="{0B4EF9C6-3A6D-4724-9444-37D49A6B491E}">
      <dgm:prSet phldrT="[Text]" custT="1"/>
      <dgm:spPr/>
      <dgm:t>
        <a:bodyPr/>
        <a:lstStyle/>
        <a:p>
          <a:r>
            <a:rPr lang="en-US" sz="1400" dirty="0"/>
            <a:t>Claim Reimbursed Amount</a:t>
          </a:r>
        </a:p>
      </dgm:t>
    </dgm:pt>
    <dgm:pt modelId="{FE46DF19-0E17-4A99-B7AF-F636F67097D1}" type="parTrans" cxnId="{1B69A52C-B5F1-411C-BC9C-BF18FA2265EB}">
      <dgm:prSet/>
      <dgm:spPr/>
      <dgm:t>
        <a:bodyPr/>
        <a:lstStyle/>
        <a:p>
          <a:endParaRPr lang="en-US"/>
        </a:p>
      </dgm:t>
    </dgm:pt>
    <dgm:pt modelId="{3323DF96-D464-4C55-BD97-D54DAA333BD9}" type="sibTrans" cxnId="{1B69A52C-B5F1-411C-BC9C-BF18FA2265EB}">
      <dgm:prSet/>
      <dgm:spPr/>
      <dgm:t>
        <a:bodyPr/>
        <a:lstStyle/>
        <a:p>
          <a:endParaRPr lang="en-US"/>
        </a:p>
      </dgm:t>
    </dgm:pt>
    <dgm:pt modelId="{00964FCD-CA5B-401A-BEA8-43689D1380C3}">
      <dgm:prSet phldrT="[Text]" custT="1"/>
      <dgm:spPr/>
      <dgm:t>
        <a:bodyPr/>
        <a:lstStyle/>
        <a:p>
          <a:r>
            <a:rPr lang="en-US" sz="1400" dirty="0"/>
            <a:t>Claim Deductible Amount</a:t>
          </a:r>
        </a:p>
      </dgm:t>
    </dgm:pt>
    <dgm:pt modelId="{0DC11012-5B8D-409F-9DCD-4F985B03A4EE}" type="parTrans" cxnId="{E78FDE61-F1D2-46DA-B8A4-47CAA1239846}">
      <dgm:prSet/>
      <dgm:spPr/>
      <dgm:t>
        <a:bodyPr/>
        <a:lstStyle/>
        <a:p>
          <a:endParaRPr lang="en-US"/>
        </a:p>
      </dgm:t>
    </dgm:pt>
    <dgm:pt modelId="{72191526-5FC5-4B9F-9AC2-43C50A8F2C2B}" type="sibTrans" cxnId="{E78FDE61-F1D2-46DA-B8A4-47CAA1239846}">
      <dgm:prSet/>
      <dgm:spPr/>
      <dgm:t>
        <a:bodyPr/>
        <a:lstStyle/>
        <a:p>
          <a:endParaRPr lang="en-US"/>
        </a:p>
      </dgm:t>
    </dgm:pt>
    <dgm:pt modelId="{FA1AFC0D-79D2-48F0-89B2-40C2EE51904D}">
      <dgm:prSet custT="1"/>
      <dgm:spPr/>
      <dgm:t>
        <a:bodyPr/>
        <a:lstStyle/>
        <a:p>
          <a:r>
            <a:rPr lang="en-US" sz="1400" dirty="0"/>
            <a:t>Claim Reimbursed Amount</a:t>
          </a:r>
        </a:p>
      </dgm:t>
    </dgm:pt>
    <dgm:pt modelId="{36A4BE99-5762-424E-8798-944A17163CEA}" type="parTrans" cxnId="{997B5EC9-8824-4B8A-9AFB-CFF80032A1B9}">
      <dgm:prSet/>
      <dgm:spPr/>
      <dgm:t>
        <a:bodyPr/>
        <a:lstStyle/>
        <a:p>
          <a:endParaRPr lang="en-US"/>
        </a:p>
      </dgm:t>
    </dgm:pt>
    <dgm:pt modelId="{480DCDE5-2290-452F-BD7B-D19178D75B27}" type="sibTrans" cxnId="{997B5EC9-8824-4B8A-9AFB-CFF80032A1B9}">
      <dgm:prSet/>
      <dgm:spPr/>
      <dgm:t>
        <a:bodyPr/>
        <a:lstStyle/>
        <a:p>
          <a:endParaRPr lang="en-US"/>
        </a:p>
      </dgm:t>
    </dgm:pt>
    <dgm:pt modelId="{A4E523B9-E0B2-4CCD-93A6-0299CD504B7D}">
      <dgm:prSet custT="1"/>
      <dgm:spPr/>
      <dgm:t>
        <a:bodyPr/>
        <a:lstStyle/>
        <a:p>
          <a:r>
            <a:rPr lang="en-US" sz="1400" dirty="0"/>
            <a:t>Claim Deductible Amount</a:t>
          </a:r>
        </a:p>
      </dgm:t>
    </dgm:pt>
    <dgm:pt modelId="{4894B36C-82DA-4B4D-9C8F-9260AD70BB7A}" type="parTrans" cxnId="{83F32A1C-432B-49C2-8FDE-A0D7F45AEC2E}">
      <dgm:prSet/>
      <dgm:spPr/>
      <dgm:t>
        <a:bodyPr/>
        <a:lstStyle/>
        <a:p>
          <a:endParaRPr lang="en-US"/>
        </a:p>
      </dgm:t>
    </dgm:pt>
    <dgm:pt modelId="{3B636515-BC75-40CC-AC75-59A5CE642428}" type="sibTrans" cxnId="{83F32A1C-432B-49C2-8FDE-A0D7F45AEC2E}">
      <dgm:prSet/>
      <dgm:spPr/>
      <dgm:t>
        <a:bodyPr/>
        <a:lstStyle/>
        <a:p>
          <a:endParaRPr lang="en-US"/>
        </a:p>
      </dgm:t>
    </dgm:pt>
    <dgm:pt modelId="{9434718C-F59F-4D3F-A35B-B1A308BBB262}">
      <dgm:prSet phldrT="[Text]" custT="1"/>
      <dgm:spPr/>
      <dgm:t>
        <a:bodyPr/>
        <a:lstStyle/>
        <a:p>
          <a:r>
            <a:rPr lang="en-US" sz="1400" dirty="0"/>
            <a:t>Diagnose Codes</a:t>
          </a:r>
        </a:p>
      </dgm:t>
    </dgm:pt>
    <dgm:pt modelId="{501D9DE0-250E-4097-8427-F62383FF5CCD}" type="parTrans" cxnId="{95316F1D-113D-4AC9-84DA-F12E93BE3CEC}">
      <dgm:prSet/>
      <dgm:spPr/>
      <dgm:t>
        <a:bodyPr/>
        <a:lstStyle/>
        <a:p>
          <a:endParaRPr lang="en-US"/>
        </a:p>
      </dgm:t>
    </dgm:pt>
    <dgm:pt modelId="{7DA5C202-63CB-4CCA-A358-BFE1FF296C87}" type="sibTrans" cxnId="{95316F1D-113D-4AC9-84DA-F12E93BE3CEC}">
      <dgm:prSet/>
      <dgm:spPr/>
      <dgm:t>
        <a:bodyPr/>
        <a:lstStyle/>
        <a:p>
          <a:endParaRPr lang="en-US"/>
        </a:p>
      </dgm:t>
    </dgm:pt>
    <dgm:pt modelId="{0DBC083F-7361-4EA6-937A-3DF8B3B3BDF2}">
      <dgm:prSet phldrT="[Text]" custT="1"/>
      <dgm:spPr/>
      <dgm:t>
        <a:bodyPr/>
        <a:lstStyle/>
        <a:p>
          <a:r>
            <a:rPr lang="en-US" sz="1400" dirty="0"/>
            <a:t>Procedure Codes</a:t>
          </a:r>
        </a:p>
      </dgm:t>
    </dgm:pt>
    <dgm:pt modelId="{9C6EF460-5DF3-4F30-BA2E-474480C19B57}" type="parTrans" cxnId="{DD0B3D2F-C819-4D38-8766-E9130F8445CB}">
      <dgm:prSet/>
      <dgm:spPr/>
      <dgm:t>
        <a:bodyPr/>
        <a:lstStyle/>
        <a:p>
          <a:endParaRPr lang="en-US"/>
        </a:p>
      </dgm:t>
    </dgm:pt>
    <dgm:pt modelId="{23DFD1A2-D434-4190-B768-9DFA44E116DB}" type="sibTrans" cxnId="{DD0B3D2F-C819-4D38-8766-E9130F8445CB}">
      <dgm:prSet/>
      <dgm:spPr/>
      <dgm:t>
        <a:bodyPr/>
        <a:lstStyle/>
        <a:p>
          <a:endParaRPr lang="en-US"/>
        </a:p>
      </dgm:t>
    </dgm:pt>
    <dgm:pt modelId="{642865D8-99FE-4F86-9FEF-6AB66F88B906}">
      <dgm:prSet custT="1"/>
      <dgm:spPr/>
      <dgm:t>
        <a:bodyPr/>
        <a:lstStyle/>
        <a:p>
          <a:r>
            <a:rPr lang="en-US" sz="1400" dirty="0"/>
            <a:t>Diagnose Codes</a:t>
          </a:r>
        </a:p>
      </dgm:t>
    </dgm:pt>
    <dgm:pt modelId="{EDD4C44E-D66E-46D4-944C-B477FCFA0BEE}" type="parTrans" cxnId="{4CC603B8-E346-498C-94B6-B4B8570FEF0C}">
      <dgm:prSet/>
      <dgm:spPr/>
      <dgm:t>
        <a:bodyPr/>
        <a:lstStyle/>
        <a:p>
          <a:endParaRPr lang="en-US"/>
        </a:p>
      </dgm:t>
    </dgm:pt>
    <dgm:pt modelId="{F2CA4B40-2234-4CF1-85B0-3433D646C763}" type="sibTrans" cxnId="{4CC603B8-E346-498C-94B6-B4B8570FEF0C}">
      <dgm:prSet/>
      <dgm:spPr/>
      <dgm:t>
        <a:bodyPr/>
        <a:lstStyle/>
        <a:p>
          <a:endParaRPr lang="en-US"/>
        </a:p>
      </dgm:t>
    </dgm:pt>
    <dgm:pt modelId="{66FDC990-55EB-44F7-8E57-BEC8C02A85CC}">
      <dgm:prSet custT="1"/>
      <dgm:spPr/>
      <dgm:t>
        <a:bodyPr/>
        <a:lstStyle/>
        <a:p>
          <a:r>
            <a:rPr lang="en-US" sz="1400" dirty="0"/>
            <a:t>Procedure Codes</a:t>
          </a:r>
        </a:p>
      </dgm:t>
    </dgm:pt>
    <dgm:pt modelId="{DF7994AE-B151-492C-AB59-86AFF7ACDBEC}" type="parTrans" cxnId="{B8AE91DC-02BD-4C62-B219-AE1CC852DB0E}">
      <dgm:prSet/>
      <dgm:spPr/>
      <dgm:t>
        <a:bodyPr/>
        <a:lstStyle/>
        <a:p>
          <a:endParaRPr lang="en-US"/>
        </a:p>
      </dgm:t>
    </dgm:pt>
    <dgm:pt modelId="{224ACCBD-AF71-49CE-B38F-759181DA8D07}" type="sibTrans" cxnId="{B8AE91DC-02BD-4C62-B219-AE1CC852DB0E}">
      <dgm:prSet/>
      <dgm:spPr/>
      <dgm:t>
        <a:bodyPr/>
        <a:lstStyle/>
        <a:p>
          <a:endParaRPr lang="en-US"/>
        </a:p>
      </dgm:t>
    </dgm:pt>
    <dgm:pt modelId="{AC73B562-7DB5-4D89-9ECB-1C37FABCE25E}">
      <dgm:prSet phldrT="[Text]" custT="1"/>
      <dgm:spPr/>
      <dgm:t>
        <a:bodyPr/>
        <a:lstStyle/>
        <a:p>
          <a:r>
            <a:rPr lang="en-US" sz="1400" dirty="0"/>
            <a:t>Claim Start &amp; End Date</a:t>
          </a:r>
        </a:p>
      </dgm:t>
    </dgm:pt>
    <dgm:pt modelId="{13C8DC5F-97EF-4C2D-B7F1-36E7250AA96C}" type="parTrans" cxnId="{54E3AF2C-C8A6-4284-AC37-EB9F6C0E65A8}">
      <dgm:prSet/>
      <dgm:spPr/>
      <dgm:t>
        <a:bodyPr/>
        <a:lstStyle/>
        <a:p>
          <a:endParaRPr lang="en-US"/>
        </a:p>
      </dgm:t>
    </dgm:pt>
    <dgm:pt modelId="{346E9B71-8376-4B41-8224-093C08E1CB54}" type="sibTrans" cxnId="{54E3AF2C-C8A6-4284-AC37-EB9F6C0E65A8}">
      <dgm:prSet/>
      <dgm:spPr/>
      <dgm:t>
        <a:bodyPr/>
        <a:lstStyle/>
        <a:p>
          <a:endParaRPr lang="en-US"/>
        </a:p>
      </dgm:t>
    </dgm:pt>
    <dgm:pt modelId="{20F0DAE9-7A0C-4469-A27B-E828C1B5BFA3}">
      <dgm:prSet custT="1"/>
      <dgm:spPr/>
      <dgm:t>
        <a:bodyPr/>
        <a:lstStyle/>
        <a:p>
          <a:r>
            <a:rPr lang="en-US" sz="1400" dirty="0"/>
            <a:t>Claim Start &amp; End Date</a:t>
          </a:r>
        </a:p>
      </dgm:t>
    </dgm:pt>
    <dgm:pt modelId="{01604C3D-5892-4349-A4DE-C42D51760366}" type="parTrans" cxnId="{887E93A6-8117-4F88-B2B8-EE88727B051B}">
      <dgm:prSet/>
      <dgm:spPr/>
      <dgm:t>
        <a:bodyPr/>
        <a:lstStyle/>
        <a:p>
          <a:endParaRPr lang="en-US"/>
        </a:p>
      </dgm:t>
    </dgm:pt>
    <dgm:pt modelId="{31E42504-0CA9-4871-B721-1916196812CC}" type="sibTrans" cxnId="{887E93A6-8117-4F88-B2B8-EE88727B051B}">
      <dgm:prSet/>
      <dgm:spPr/>
      <dgm:t>
        <a:bodyPr/>
        <a:lstStyle/>
        <a:p>
          <a:endParaRPr lang="en-US"/>
        </a:p>
      </dgm:t>
    </dgm:pt>
    <dgm:pt modelId="{82677BD7-D5B5-44DE-A816-B6A80E93D0CB}">
      <dgm:prSet custT="1"/>
      <dgm:spPr/>
      <dgm:t>
        <a:bodyPr/>
        <a:lstStyle/>
        <a:p>
          <a:r>
            <a:rPr lang="en-US" sz="1400" dirty="0"/>
            <a:t>Operating Physician</a:t>
          </a:r>
        </a:p>
      </dgm:t>
    </dgm:pt>
    <dgm:pt modelId="{C8E20192-D4D7-45D0-BA05-B2FC43E797F7}" type="parTrans" cxnId="{F4892CA9-B762-4EF6-9816-47F440D665B1}">
      <dgm:prSet/>
      <dgm:spPr/>
      <dgm:t>
        <a:bodyPr/>
        <a:lstStyle/>
        <a:p>
          <a:endParaRPr lang="en-US"/>
        </a:p>
      </dgm:t>
    </dgm:pt>
    <dgm:pt modelId="{2262A8B6-1024-4E1B-83D6-E16258816893}" type="sibTrans" cxnId="{F4892CA9-B762-4EF6-9816-47F440D665B1}">
      <dgm:prSet/>
      <dgm:spPr/>
      <dgm:t>
        <a:bodyPr/>
        <a:lstStyle/>
        <a:p>
          <a:endParaRPr lang="en-US"/>
        </a:p>
      </dgm:t>
    </dgm:pt>
    <dgm:pt modelId="{5C5F198F-4564-4A97-8183-11F32F1AD0A5}">
      <dgm:prSet custT="1"/>
      <dgm:spPr/>
      <dgm:t>
        <a:bodyPr/>
        <a:lstStyle/>
        <a:p>
          <a:r>
            <a:rPr lang="en-US" sz="1400" dirty="0"/>
            <a:t>Other Physician</a:t>
          </a:r>
        </a:p>
      </dgm:t>
    </dgm:pt>
    <dgm:pt modelId="{794B5350-6177-4CB8-A7FF-E485AC17788A}" type="parTrans" cxnId="{2E6C5544-DBC0-4E14-AF7C-5CC3D9B7C2C1}">
      <dgm:prSet/>
      <dgm:spPr/>
      <dgm:t>
        <a:bodyPr/>
        <a:lstStyle/>
        <a:p>
          <a:endParaRPr lang="en-US"/>
        </a:p>
      </dgm:t>
    </dgm:pt>
    <dgm:pt modelId="{8CDB22D3-6433-40EB-92B5-4DCD68F37246}" type="sibTrans" cxnId="{2E6C5544-DBC0-4E14-AF7C-5CC3D9B7C2C1}">
      <dgm:prSet/>
      <dgm:spPr/>
      <dgm:t>
        <a:bodyPr/>
        <a:lstStyle/>
        <a:p>
          <a:endParaRPr lang="en-US"/>
        </a:p>
      </dgm:t>
    </dgm:pt>
    <dgm:pt modelId="{C25D1A8A-0232-43AF-8C31-6FD10898371D}">
      <dgm:prSet custT="1"/>
      <dgm:spPr/>
      <dgm:t>
        <a:bodyPr/>
        <a:lstStyle/>
        <a:p>
          <a:r>
            <a:rPr lang="en-US" sz="1400" dirty="0"/>
            <a:t>Admit Diagnose Code</a:t>
          </a:r>
        </a:p>
      </dgm:t>
    </dgm:pt>
    <dgm:pt modelId="{42B9383E-E781-4862-927C-7AFD053F382D}" type="parTrans" cxnId="{11DFE254-098A-4847-A1F7-62A6995EFCC6}">
      <dgm:prSet/>
      <dgm:spPr/>
      <dgm:t>
        <a:bodyPr/>
        <a:lstStyle/>
        <a:p>
          <a:endParaRPr lang="en-US"/>
        </a:p>
      </dgm:t>
    </dgm:pt>
    <dgm:pt modelId="{6728AB34-AB71-4C58-ABE0-616F4D2AA2C0}" type="sibTrans" cxnId="{11DFE254-098A-4847-A1F7-62A6995EFCC6}">
      <dgm:prSet/>
      <dgm:spPr/>
      <dgm:t>
        <a:bodyPr/>
        <a:lstStyle/>
        <a:p>
          <a:endParaRPr lang="en-US"/>
        </a:p>
      </dgm:t>
    </dgm:pt>
    <dgm:pt modelId="{133EBB01-1292-4448-961C-9B0108B3BE16}">
      <dgm:prSet phldrT="[Text]" custT="1"/>
      <dgm:spPr/>
      <dgm:t>
        <a:bodyPr/>
        <a:lstStyle/>
        <a:p>
          <a:r>
            <a:rPr lang="en-US" sz="1200" dirty="0"/>
            <a:t>State </a:t>
          </a:r>
        </a:p>
      </dgm:t>
    </dgm:pt>
    <dgm:pt modelId="{C270E364-60D5-4A44-B0BC-0B3F6AE70FEC}" type="parTrans" cxnId="{4A91EC30-AB44-491F-9DB9-2B34B095E102}">
      <dgm:prSet/>
      <dgm:spPr/>
      <dgm:t>
        <a:bodyPr/>
        <a:lstStyle/>
        <a:p>
          <a:endParaRPr lang="en-US"/>
        </a:p>
      </dgm:t>
    </dgm:pt>
    <dgm:pt modelId="{26D9FBCD-58AC-4986-AC71-6838E8FFCB19}" type="sibTrans" cxnId="{4A91EC30-AB44-491F-9DB9-2B34B095E102}">
      <dgm:prSet/>
      <dgm:spPr/>
      <dgm:t>
        <a:bodyPr/>
        <a:lstStyle/>
        <a:p>
          <a:endParaRPr lang="en-US"/>
        </a:p>
      </dgm:t>
    </dgm:pt>
    <dgm:pt modelId="{83EE3102-8834-4C6A-A3C3-9AE3B68D73F7}">
      <dgm:prSet phldrT="[Text]" custT="1"/>
      <dgm:spPr/>
      <dgm:t>
        <a:bodyPr/>
        <a:lstStyle/>
        <a:p>
          <a:r>
            <a:rPr lang="en-US" sz="1200" dirty="0"/>
            <a:t>County</a:t>
          </a:r>
        </a:p>
      </dgm:t>
    </dgm:pt>
    <dgm:pt modelId="{FD629E93-9AA1-49CC-B765-7A4E7A5D8428}" type="parTrans" cxnId="{3B70454C-6A2F-41D4-83D5-5962A08D1060}">
      <dgm:prSet/>
      <dgm:spPr/>
      <dgm:t>
        <a:bodyPr/>
        <a:lstStyle/>
        <a:p>
          <a:endParaRPr lang="en-US"/>
        </a:p>
      </dgm:t>
    </dgm:pt>
    <dgm:pt modelId="{4EB531F7-CC76-4ED1-BC5E-30032CD2A4D1}" type="sibTrans" cxnId="{3B70454C-6A2F-41D4-83D5-5962A08D1060}">
      <dgm:prSet/>
      <dgm:spPr/>
      <dgm:t>
        <a:bodyPr/>
        <a:lstStyle/>
        <a:p>
          <a:endParaRPr lang="en-US"/>
        </a:p>
      </dgm:t>
    </dgm:pt>
    <dgm:pt modelId="{F23B3569-F553-4CBB-92F6-5C25E9303626}">
      <dgm:prSet phldrT="[Text]" custT="1"/>
      <dgm:spPr/>
      <dgm:t>
        <a:bodyPr/>
        <a:lstStyle/>
        <a:p>
          <a:r>
            <a:rPr lang="en-US" sz="1400" dirty="0"/>
            <a:t>Other Physician</a:t>
          </a:r>
        </a:p>
      </dgm:t>
    </dgm:pt>
    <dgm:pt modelId="{9422E9B9-6E7E-44E2-8C15-01CF26B2C6CA}" type="parTrans" cxnId="{A666DC00-3113-4DC4-BB1A-7FD1869C937D}">
      <dgm:prSet/>
      <dgm:spPr/>
      <dgm:t>
        <a:bodyPr/>
        <a:lstStyle/>
        <a:p>
          <a:endParaRPr lang="en-US"/>
        </a:p>
      </dgm:t>
    </dgm:pt>
    <dgm:pt modelId="{14223E8F-2AE2-400F-B45A-F25D0CDDEBA2}" type="sibTrans" cxnId="{A666DC00-3113-4DC4-BB1A-7FD1869C937D}">
      <dgm:prSet/>
      <dgm:spPr/>
      <dgm:t>
        <a:bodyPr/>
        <a:lstStyle/>
        <a:p>
          <a:endParaRPr lang="en-US"/>
        </a:p>
      </dgm:t>
    </dgm:pt>
    <dgm:pt modelId="{F32BB6BF-014D-4205-ADE4-1A729BBB11C9}">
      <dgm:prSet phldrT="[Text]" custT="1"/>
      <dgm:spPr/>
      <dgm:t>
        <a:bodyPr/>
        <a:lstStyle/>
        <a:p>
          <a:r>
            <a:rPr lang="en-US" sz="1400" dirty="0"/>
            <a:t>Diagnose G</a:t>
          </a:r>
          <a:r>
            <a:rPr lang="en-US" altLang="zh-CN" sz="1400" dirty="0"/>
            <a:t>roup </a:t>
          </a:r>
          <a:r>
            <a:rPr lang="en-US" sz="1400" dirty="0"/>
            <a:t>Code </a:t>
          </a:r>
        </a:p>
      </dgm:t>
    </dgm:pt>
    <dgm:pt modelId="{DE949B6B-AAB3-463F-9BC7-CC503CF11C88}" type="parTrans" cxnId="{4901B800-6567-47E9-AD49-9D269EB37554}">
      <dgm:prSet/>
      <dgm:spPr/>
      <dgm:t>
        <a:bodyPr/>
        <a:lstStyle/>
        <a:p>
          <a:endParaRPr lang="en-US"/>
        </a:p>
      </dgm:t>
    </dgm:pt>
    <dgm:pt modelId="{095066F9-967C-403D-91C9-495DEE8F761D}" type="sibTrans" cxnId="{4901B800-6567-47E9-AD49-9D269EB37554}">
      <dgm:prSet/>
      <dgm:spPr/>
      <dgm:t>
        <a:bodyPr/>
        <a:lstStyle/>
        <a:p>
          <a:endParaRPr lang="en-US"/>
        </a:p>
      </dgm:t>
    </dgm:pt>
    <dgm:pt modelId="{E6DE7FFE-C3C9-483A-AD08-D5454E0DA882}" type="pres">
      <dgm:prSet presAssocID="{C242375F-D5A0-44D6-B511-B28C1B0DBFEB}" presName="Name0" presStyleCnt="0">
        <dgm:presLayoutVars>
          <dgm:dir/>
          <dgm:animLvl val="lvl"/>
          <dgm:resizeHandles val="exact"/>
        </dgm:presLayoutVars>
      </dgm:prSet>
      <dgm:spPr/>
    </dgm:pt>
    <dgm:pt modelId="{0CF81634-9975-4658-AB12-E64A1E9D8CA3}" type="pres">
      <dgm:prSet presAssocID="{41EFFD34-69FC-47AF-8B4F-4943D1AC1185}" presName="composite" presStyleCnt="0"/>
      <dgm:spPr/>
    </dgm:pt>
    <dgm:pt modelId="{5D4FA9A8-222B-4AAA-A072-428E6B92C397}" type="pres">
      <dgm:prSet presAssocID="{41EFFD34-69FC-47AF-8B4F-4943D1AC118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1286221-B9EC-4EA9-8586-21DBA81A5A22}" type="pres">
      <dgm:prSet presAssocID="{41EFFD34-69FC-47AF-8B4F-4943D1AC1185}" presName="desTx" presStyleLbl="alignAccFollowNode1" presStyleIdx="0" presStyleCnt="4">
        <dgm:presLayoutVars>
          <dgm:bulletEnabled val="1"/>
        </dgm:presLayoutVars>
      </dgm:prSet>
      <dgm:spPr/>
    </dgm:pt>
    <dgm:pt modelId="{712A380B-40A3-46D9-8591-ED5D56737DA5}" type="pres">
      <dgm:prSet presAssocID="{5D82DFE2-3829-4EF3-81CD-061562F4DC13}" presName="space" presStyleCnt="0"/>
      <dgm:spPr/>
    </dgm:pt>
    <dgm:pt modelId="{4939DD01-C729-4097-B67A-764EB22810EA}" type="pres">
      <dgm:prSet presAssocID="{7099F7D2-0CAD-4C26-BC75-4F721E5CAB74}" presName="composite" presStyleCnt="0"/>
      <dgm:spPr/>
    </dgm:pt>
    <dgm:pt modelId="{5984545B-FCB5-473D-B285-AF650C56D479}" type="pres">
      <dgm:prSet presAssocID="{7099F7D2-0CAD-4C26-BC75-4F721E5CAB7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44E795E-C4B9-4C3E-92B6-7EAD405A4A3B}" type="pres">
      <dgm:prSet presAssocID="{7099F7D2-0CAD-4C26-BC75-4F721E5CAB74}" presName="desTx" presStyleLbl="alignAccFollowNode1" presStyleIdx="1" presStyleCnt="4">
        <dgm:presLayoutVars>
          <dgm:bulletEnabled val="1"/>
        </dgm:presLayoutVars>
      </dgm:prSet>
      <dgm:spPr/>
    </dgm:pt>
    <dgm:pt modelId="{23C576C4-8E84-4345-8EDE-5A52D7FFA63E}" type="pres">
      <dgm:prSet presAssocID="{CC2165E8-7E88-4C6D-A372-212F9C3A513D}" presName="space" presStyleCnt="0"/>
      <dgm:spPr/>
    </dgm:pt>
    <dgm:pt modelId="{C53251FE-17EF-4576-B1A2-22FB53D2C9A5}" type="pres">
      <dgm:prSet presAssocID="{0DF79703-80B9-45CD-86DB-5CE3ACCA5FC7}" presName="composite" presStyleCnt="0"/>
      <dgm:spPr/>
    </dgm:pt>
    <dgm:pt modelId="{1F10E628-4CFA-4B30-A117-9DAD97D4279D}" type="pres">
      <dgm:prSet presAssocID="{0DF79703-80B9-45CD-86DB-5CE3ACCA5FC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92F86C5-85FB-49B3-841B-375672F12948}" type="pres">
      <dgm:prSet presAssocID="{0DF79703-80B9-45CD-86DB-5CE3ACCA5FC7}" presName="desTx" presStyleLbl="alignAccFollowNode1" presStyleIdx="2" presStyleCnt="4">
        <dgm:presLayoutVars>
          <dgm:bulletEnabled val="1"/>
        </dgm:presLayoutVars>
      </dgm:prSet>
      <dgm:spPr/>
    </dgm:pt>
    <dgm:pt modelId="{BC79A514-5A83-4CD2-A27E-A7AE30EBBABE}" type="pres">
      <dgm:prSet presAssocID="{57506629-AFCE-4497-8672-E10B329723E1}" presName="space" presStyleCnt="0"/>
      <dgm:spPr/>
    </dgm:pt>
    <dgm:pt modelId="{8B59A231-A1C7-4C6A-BE23-12B003813012}" type="pres">
      <dgm:prSet presAssocID="{5CDCB3CC-6EE0-44E2-AAF7-1FC61DCA0E1C}" presName="composite" presStyleCnt="0"/>
      <dgm:spPr/>
    </dgm:pt>
    <dgm:pt modelId="{2AA90FCD-B951-448C-921C-665A5EA08659}" type="pres">
      <dgm:prSet presAssocID="{5CDCB3CC-6EE0-44E2-AAF7-1FC61DCA0E1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48FF119-34E1-4666-8E8A-8EB3E69EA6F7}" type="pres">
      <dgm:prSet presAssocID="{5CDCB3CC-6EE0-44E2-AAF7-1FC61DCA0E1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901B800-6567-47E9-AD49-9D269EB37554}" srcId="{7099F7D2-0CAD-4C26-BC75-4F721E5CAB74}" destId="{F32BB6BF-014D-4205-ADE4-1A729BBB11C9}" srcOrd="13" destOrd="0" parTransId="{DE949B6B-AAB3-463F-9BC7-CC503CF11C88}" sibTransId="{095066F9-967C-403D-91C9-495DEE8F761D}"/>
    <dgm:cxn modelId="{A666DC00-3113-4DC4-BB1A-7FD1869C937D}" srcId="{7099F7D2-0CAD-4C26-BC75-4F721E5CAB74}" destId="{F23B3569-F553-4CBB-92F6-5C25E9303626}" srcOrd="8" destOrd="0" parTransId="{9422E9B9-6E7E-44E2-8C15-01CF26B2C6CA}" sibTransId="{14223E8F-2AE2-400F-B45A-F25D0CDDEBA2}"/>
    <dgm:cxn modelId="{E9360B01-D79C-40CD-9F4A-9BBE6B0D42D6}" type="presOf" srcId="{AC73B562-7DB5-4D89-9ECB-1C37FABCE25E}" destId="{344E795E-C4B9-4C3E-92B6-7EAD405A4A3B}" srcOrd="0" destOrd="3" presId="urn:microsoft.com/office/officeart/2005/8/layout/hList1"/>
    <dgm:cxn modelId="{C6054103-8B14-4C8D-9129-7B35D8393DEB}" srcId="{0DF79703-80B9-45CD-86DB-5CE3ACCA5FC7}" destId="{337E8830-4608-4333-9D9C-DC0262CFC75D}" srcOrd="2" destOrd="0" parTransId="{917C1CE4-329F-4137-B4D0-84CDA48347C5}" sibTransId="{8E9948E4-3AF8-4C96-8629-B342088E71AC}"/>
    <dgm:cxn modelId="{47205509-3BD8-4117-B128-B58484DA8F66}" type="presOf" srcId="{284A7CD8-80B5-4930-9115-81603D64CCA2}" destId="{344E795E-C4B9-4C3E-92B6-7EAD405A4A3B}" srcOrd="0" destOrd="4" presId="urn:microsoft.com/office/officeart/2005/8/layout/hList1"/>
    <dgm:cxn modelId="{0E72AE0F-1C4F-46DB-9531-74BBDAE41487}" srcId="{5CDCB3CC-6EE0-44E2-AAF7-1FC61DCA0E1C}" destId="{476E999C-BEE1-4AF7-B708-ED9598B02222}" srcOrd="0" destOrd="0" parTransId="{E4F0815D-4109-4B1F-9CE6-B9310E1926E1}" sibTransId="{1CF947C1-9972-4EC7-A628-1036DAFA0ED8}"/>
    <dgm:cxn modelId="{0FE0E40F-74E7-4D1A-9B95-B9F194103996}" type="presOf" srcId="{EDA88022-D4B2-4CF8-9BBD-88B925A8D40D}" destId="{344E795E-C4B9-4C3E-92B6-7EAD405A4A3B}" srcOrd="0" destOrd="1" presId="urn:microsoft.com/office/officeart/2005/8/layout/hList1"/>
    <dgm:cxn modelId="{1551F818-9AC5-4FBC-BDF2-E8C867A3D955}" type="presOf" srcId="{A4E523B9-E0B2-4CCD-93A6-0299CD504B7D}" destId="{F92F86C5-85FB-49B3-841B-375672F12948}" srcOrd="0" destOrd="8" presId="urn:microsoft.com/office/officeart/2005/8/layout/hList1"/>
    <dgm:cxn modelId="{2CD4BE19-7563-4C2E-8F65-8B9D9F7FB882}" type="presOf" srcId="{1387BB56-1B04-430B-90BA-202F0EAF29F4}" destId="{344E795E-C4B9-4C3E-92B6-7EAD405A4A3B}" srcOrd="0" destOrd="2" presId="urn:microsoft.com/office/officeart/2005/8/layout/hList1"/>
    <dgm:cxn modelId="{16247B1B-214C-47FC-92DF-D85057ECB9B8}" type="presOf" srcId="{38594305-58AB-448D-9309-A6C4D9499556}" destId="{41286221-B9EC-4EA9-8586-21DBA81A5A22}" srcOrd="0" destOrd="5" presId="urn:microsoft.com/office/officeart/2005/8/layout/hList1"/>
    <dgm:cxn modelId="{83F32A1C-432B-49C2-8FDE-A0D7F45AEC2E}" srcId="{0DF79703-80B9-45CD-86DB-5CE3ACCA5FC7}" destId="{A4E523B9-E0B2-4CCD-93A6-0299CD504B7D}" srcOrd="8" destOrd="0" parTransId="{4894B36C-82DA-4B4D-9C8F-9260AD70BB7A}" sibTransId="{3B636515-BC75-40CC-AC75-59A5CE642428}"/>
    <dgm:cxn modelId="{95316F1D-113D-4AC9-84DA-F12E93BE3CEC}" srcId="{7099F7D2-0CAD-4C26-BC75-4F721E5CAB74}" destId="{9434718C-F59F-4D3F-A35B-B1A308BBB262}" srcOrd="11" destOrd="0" parTransId="{501D9DE0-250E-4097-8427-F62383FF5CCD}" sibTransId="{7DA5C202-63CB-4CCA-A358-BFE1FF296C87}"/>
    <dgm:cxn modelId="{8B264A2C-12A5-49E2-BFDE-ABBC66CA33B8}" type="presOf" srcId="{92423D84-36F0-4142-AC65-00207776E955}" destId="{F92F86C5-85FB-49B3-841B-375672F12948}" srcOrd="0" destOrd="1" presId="urn:microsoft.com/office/officeart/2005/8/layout/hList1"/>
    <dgm:cxn modelId="{1B69A52C-B5F1-411C-BC9C-BF18FA2265EB}" srcId="{7099F7D2-0CAD-4C26-BC75-4F721E5CAB74}" destId="{0B4EF9C6-3A6D-4724-9444-37D49A6B491E}" srcOrd="9" destOrd="0" parTransId="{FE46DF19-0E17-4A99-B7AF-F636F67097D1}" sibTransId="{3323DF96-D464-4C55-BD97-D54DAA333BD9}"/>
    <dgm:cxn modelId="{54E3AF2C-C8A6-4284-AC37-EB9F6C0E65A8}" srcId="{7099F7D2-0CAD-4C26-BC75-4F721E5CAB74}" destId="{AC73B562-7DB5-4D89-9ECB-1C37FABCE25E}" srcOrd="3" destOrd="0" parTransId="{13C8DC5F-97EF-4C2D-B7F1-36E7250AA96C}" sibTransId="{346E9B71-8376-4B41-8224-093C08E1CB54}"/>
    <dgm:cxn modelId="{DD0B3D2F-C819-4D38-8766-E9130F8445CB}" srcId="{7099F7D2-0CAD-4C26-BC75-4F721E5CAB74}" destId="{0DBC083F-7361-4EA6-937A-3DF8B3B3BDF2}" srcOrd="12" destOrd="0" parTransId="{9C6EF460-5DF3-4F30-BA2E-474480C19B57}" sibTransId="{23DFD1A2-D434-4190-B768-9DFA44E116DB}"/>
    <dgm:cxn modelId="{FAB9622F-50B4-49EB-B91D-162A25763716}" type="presOf" srcId="{3360B9F6-900A-4762-B5FE-FB495DB0F2AD}" destId="{41286221-B9EC-4EA9-8586-21DBA81A5A22}" srcOrd="0" destOrd="0" presId="urn:microsoft.com/office/officeart/2005/8/layout/hList1"/>
    <dgm:cxn modelId="{2ED6A52F-824B-4A2E-B9D9-7DF3B4046280}" type="presOf" srcId="{D19856C9-C12B-403A-8212-9D140B71C3E9}" destId="{41286221-B9EC-4EA9-8586-21DBA81A5A22}" srcOrd="0" destOrd="4" presId="urn:microsoft.com/office/officeart/2005/8/layout/hList1"/>
    <dgm:cxn modelId="{89F3A030-0183-4ECF-8678-CEAC9339EF40}" type="presOf" srcId="{0DBC083F-7361-4EA6-937A-3DF8B3B3BDF2}" destId="{344E795E-C4B9-4C3E-92B6-7EAD405A4A3B}" srcOrd="0" destOrd="12" presId="urn:microsoft.com/office/officeart/2005/8/layout/hList1"/>
    <dgm:cxn modelId="{4A91EC30-AB44-491F-9DB9-2B34B095E102}" srcId="{41EFFD34-69FC-47AF-8B4F-4943D1AC1185}" destId="{133EBB01-1292-4448-961C-9B0108B3BE16}" srcOrd="8" destOrd="0" parTransId="{C270E364-60D5-4A44-B0BC-0B3F6AE70FEC}" sibTransId="{26D9FBCD-58AC-4986-AC71-6838E8FFCB19}"/>
    <dgm:cxn modelId="{EDFFED33-AD06-475A-B03B-9054CBA32E7F}" srcId="{41EFFD34-69FC-47AF-8B4F-4943D1AC1185}" destId="{77CE8F19-A5E5-4C6B-97D0-B94F0C58C0E4}" srcOrd="3" destOrd="0" parTransId="{008BA0F1-2960-408A-96F0-5DBFDBE5F6B1}" sibTransId="{12EF7086-6DB7-4190-9A30-E90B1992803C}"/>
    <dgm:cxn modelId="{1C498834-A911-4FD7-95C2-A92329B3741E}" type="presOf" srcId="{50727A7E-C7CD-4DEE-95C4-79B153A70740}" destId="{448FF119-34E1-4666-8E8A-8EB3E69EA6F7}" srcOrd="0" destOrd="1" presId="urn:microsoft.com/office/officeart/2005/8/layout/hList1"/>
    <dgm:cxn modelId="{C074143A-99E8-4B9B-BC2E-92C99CF1826F}" type="presOf" srcId="{476E999C-BEE1-4AF7-B708-ED9598B02222}" destId="{448FF119-34E1-4666-8E8A-8EB3E69EA6F7}" srcOrd="0" destOrd="0" presId="urn:microsoft.com/office/officeart/2005/8/layout/hList1"/>
    <dgm:cxn modelId="{CC3B9E3A-C832-4B07-86E0-A1DC7D1EC1BB}" srcId="{C242375F-D5A0-44D6-B511-B28C1B0DBFEB}" destId="{0DF79703-80B9-45CD-86DB-5CE3ACCA5FC7}" srcOrd="2" destOrd="0" parTransId="{3926EFB0-C3B9-4778-B2C7-21B4BDF70129}" sibTransId="{57506629-AFCE-4497-8672-E10B329723E1}"/>
    <dgm:cxn modelId="{F508CB3E-0AF3-443F-AA6F-450A146B02A4}" type="presOf" srcId="{F32BB6BF-014D-4205-ADE4-1A729BBB11C9}" destId="{344E795E-C4B9-4C3E-92B6-7EAD405A4A3B}" srcOrd="0" destOrd="13" presId="urn:microsoft.com/office/officeart/2005/8/layout/hList1"/>
    <dgm:cxn modelId="{1D8D8C5C-B542-4DD3-9BD4-E4F01453C53A}" srcId="{C242375F-D5A0-44D6-B511-B28C1B0DBFEB}" destId="{5CDCB3CC-6EE0-44E2-AAF7-1FC61DCA0E1C}" srcOrd="3" destOrd="0" parTransId="{4113FA49-C105-405F-B766-7F7E6FE63907}" sibTransId="{76F04672-395B-4DB0-A19B-46F367CC7D34}"/>
    <dgm:cxn modelId="{696C045E-A701-45A4-BBFB-D6D8E55E5058}" srcId="{0DF79703-80B9-45CD-86DB-5CE3ACCA5FC7}" destId="{9B831826-C59C-4076-A6EC-E37DD061A23C}" srcOrd="4" destOrd="0" parTransId="{DDB29F3A-7721-4EDF-92EA-ADD72340C70C}" sibTransId="{324DA25B-D993-408A-B377-3995452437BF}"/>
    <dgm:cxn modelId="{EE768641-20B1-46E9-8B2C-EBEA09C93BE2}" srcId="{7099F7D2-0CAD-4C26-BC75-4F721E5CAB74}" destId="{EDA88022-D4B2-4CF8-9BBD-88B925A8D40D}" srcOrd="1" destOrd="0" parTransId="{20FFADD8-AC69-4442-A5C1-693E3C88D22A}" sibTransId="{03FE3F66-0D48-41E1-9061-C32D289492AD}"/>
    <dgm:cxn modelId="{E78FDE61-F1D2-46DA-B8A4-47CAA1239846}" srcId="{7099F7D2-0CAD-4C26-BC75-4F721E5CAB74}" destId="{00964FCD-CA5B-401A-BEA8-43689D1380C3}" srcOrd="10" destOrd="0" parTransId="{0DC11012-5B8D-409F-9DCD-4F985B03A4EE}" sibTransId="{72191526-5FC5-4B9F-9AC2-43C50A8F2C2B}"/>
    <dgm:cxn modelId="{2E6C5544-DBC0-4E14-AF7C-5CC3D9B7C2C1}" srcId="{0DF79703-80B9-45CD-86DB-5CE3ACCA5FC7}" destId="{5C5F198F-4564-4A97-8183-11F32F1AD0A5}" srcOrd="6" destOrd="0" parTransId="{794B5350-6177-4CB8-A7FF-E485AC17788A}" sibTransId="{8CDB22D3-6433-40EB-92B5-4DCD68F37246}"/>
    <dgm:cxn modelId="{01CB3F45-2161-4FEB-B250-00B5F137BBF9}" srcId="{C242375F-D5A0-44D6-B511-B28C1B0DBFEB}" destId="{7099F7D2-0CAD-4C26-BC75-4F721E5CAB74}" srcOrd="1" destOrd="0" parTransId="{AAC84928-A1A6-48A7-9D79-9AE78A1C8A3E}" sibTransId="{CC2165E8-7E88-4C6D-A372-212F9C3A513D}"/>
    <dgm:cxn modelId="{220EC665-4A38-4A08-B898-E811576C3E3A}" type="presOf" srcId="{44721DE5-2C1C-4D1A-8A95-2BF4E98943C4}" destId="{344E795E-C4B9-4C3E-92B6-7EAD405A4A3B}" srcOrd="0" destOrd="7" presId="urn:microsoft.com/office/officeart/2005/8/layout/hList1"/>
    <dgm:cxn modelId="{C6230C4C-8B1A-46BD-BFEE-1C206991DFF3}" type="presOf" srcId="{9BEADD9B-64AD-41F6-B0E1-5A1EA866CBF2}" destId="{344E795E-C4B9-4C3E-92B6-7EAD405A4A3B}" srcOrd="0" destOrd="5" presId="urn:microsoft.com/office/officeart/2005/8/layout/hList1"/>
    <dgm:cxn modelId="{3B70454C-6A2F-41D4-83D5-5962A08D1060}" srcId="{41EFFD34-69FC-47AF-8B4F-4943D1AC1185}" destId="{83EE3102-8834-4C6A-A3C3-9AE3B68D73F7}" srcOrd="9" destOrd="0" parTransId="{FD629E93-9AA1-49CC-B765-7A4E7A5D8428}" sibTransId="{4EB531F7-CC76-4ED1-BC5E-30032CD2A4D1}"/>
    <dgm:cxn modelId="{C62ED94C-91E0-4018-B9BD-55ECDBB70D5F}" type="presOf" srcId="{9B831826-C59C-4076-A6EC-E37DD061A23C}" destId="{F92F86C5-85FB-49B3-841B-375672F12948}" srcOrd="0" destOrd="4" presId="urn:microsoft.com/office/officeart/2005/8/layout/hList1"/>
    <dgm:cxn modelId="{D47D8970-12A6-4156-863B-C4FA1C33017A}" type="presOf" srcId="{77CE8F19-A5E5-4C6B-97D0-B94F0C58C0E4}" destId="{41286221-B9EC-4EA9-8586-21DBA81A5A22}" srcOrd="0" destOrd="3" presId="urn:microsoft.com/office/officeart/2005/8/layout/hList1"/>
    <dgm:cxn modelId="{1FB88154-331B-437B-AECE-1B9B820C1D44}" srcId="{7099F7D2-0CAD-4C26-BC75-4F721E5CAB74}" destId="{E7AD4F4C-EFE9-4D75-BD80-25E4A2555E28}" srcOrd="6" destOrd="0" parTransId="{6B643286-98B8-44F4-9FA3-4B809407183A}" sibTransId="{634F099F-DA8C-4122-B980-F56AF862AC30}"/>
    <dgm:cxn modelId="{47A29E54-AE62-47AD-8E30-42BBEB630BA0}" srcId="{7099F7D2-0CAD-4C26-BC75-4F721E5CAB74}" destId="{6E4A35B0-85B6-4ACF-ADC3-961217D9ED51}" srcOrd="0" destOrd="0" parTransId="{AA7A0FE7-BB58-4D4E-A5BE-457504D98F22}" sibTransId="{DE402DF1-4096-41B7-8ADF-170839385437}"/>
    <dgm:cxn modelId="{11DFE254-098A-4847-A1F7-62A6995EFCC6}" srcId="{0DF79703-80B9-45CD-86DB-5CE3ACCA5FC7}" destId="{C25D1A8A-0232-43AF-8C31-6FD10898371D}" srcOrd="11" destOrd="0" parTransId="{42B9383E-E781-4862-927C-7AFD053F382D}" sibTransId="{6728AB34-AB71-4C58-ABE0-616F4D2AA2C0}"/>
    <dgm:cxn modelId="{CF6C0977-D896-43F5-B062-5B8BD1712A67}" type="presOf" srcId="{5C5F198F-4564-4A97-8183-11F32F1AD0A5}" destId="{F92F86C5-85FB-49B3-841B-375672F12948}" srcOrd="0" destOrd="6" presId="urn:microsoft.com/office/officeart/2005/8/layout/hList1"/>
    <dgm:cxn modelId="{F35CF457-EF3B-4825-95E2-3A434BB54C52}" type="presOf" srcId="{133EBB01-1292-4448-961C-9B0108B3BE16}" destId="{41286221-B9EC-4EA9-8586-21DBA81A5A22}" srcOrd="0" destOrd="8" presId="urn:microsoft.com/office/officeart/2005/8/layout/hList1"/>
    <dgm:cxn modelId="{AB8BAF58-9B67-4F8A-AF9E-7AA582E0AD84}" type="presOf" srcId="{FA1AFC0D-79D2-48F0-89B2-40C2EE51904D}" destId="{F92F86C5-85FB-49B3-841B-375672F12948}" srcOrd="0" destOrd="7" presId="urn:microsoft.com/office/officeart/2005/8/layout/hList1"/>
    <dgm:cxn modelId="{B9394659-2503-4A01-B9C1-31384835497D}" type="presOf" srcId="{A99FFCA5-4253-425C-A623-607562327FA5}" destId="{41286221-B9EC-4EA9-8586-21DBA81A5A22}" srcOrd="0" destOrd="6" presId="urn:microsoft.com/office/officeart/2005/8/layout/hList1"/>
    <dgm:cxn modelId="{7E81255A-E1A2-45BB-9CC5-D8B400233476}" type="presOf" srcId="{642865D8-99FE-4F86-9FEF-6AB66F88B906}" destId="{F92F86C5-85FB-49B3-841B-375672F12948}" srcOrd="0" destOrd="9" presId="urn:microsoft.com/office/officeart/2005/8/layout/hList1"/>
    <dgm:cxn modelId="{815B9A80-87D9-4FC9-B8D9-79302E2DFD24}" type="presOf" srcId="{C25D1A8A-0232-43AF-8C31-6FD10898371D}" destId="{F92F86C5-85FB-49B3-841B-375672F12948}" srcOrd="0" destOrd="11" presId="urn:microsoft.com/office/officeart/2005/8/layout/hList1"/>
    <dgm:cxn modelId="{49934184-AB64-4BE3-B5AB-FA28CEC4A5FA}" srcId="{C242375F-D5A0-44D6-B511-B28C1B0DBFEB}" destId="{41EFFD34-69FC-47AF-8B4F-4943D1AC1185}" srcOrd="0" destOrd="0" parTransId="{796DEB7C-6380-43D3-94AB-303BDD1DF97C}" sibTransId="{5D82DFE2-3829-4EF3-81CD-061562F4DC13}"/>
    <dgm:cxn modelId="{6F8CD286-4269-42A9-8211-A6BE40D673A5}" type="presOf" srcId="{337E8830-4608-4333-9D9C-DC0262CFC75D}" destId="{F92F86C5-85FB-49B3-841B-375672F12948}" srcOrd="0" destOrd="2" presId="urn:microsoft.com/office/officeart/2005/8/layout/hList1"/>
    <dgm:cxn modelId="{916F668A-3AD1-4F92-954A-939058BD6272}" type="presOf" srcId="{0DF79703-80B9-45CD-86DB-5CE3ACCA5FC7}" destId="{1F10E628-4CFA-4B30-A117-9DAD97D4279D}" srcOrd="0" destOrd="0" presId="urn:microsoft.com/office/officeart/2005/8/layout/hList1"/>
    <dgm:cxn modelId="{5F59EA8B-D6AD-4F7B-8883-BA6523072786}" srcId="{7099F7D2-0CAD-4C26-BC75-4F721E5CAB74}" destId="{44721DE5-2C1C-4D1A-8A95-2BF4E98943C4}" srcOrd="7" destOrd="0" parTransId="{7F026867-44A7-4CE1-AF17-13CB76904FD2}" sibTransId="{76C03C99-10A8-4094-ADC2-D63702F92883}"/>
    <dgm:cxn modelId="{58C1DC8C-0308-485E-9650-4B23EA4A37A0}" type="presOf" srcId="{C242375F-D5A0-44D6-B511-B28C1B0DBFEB}" destId="{E6DE7FFE-C3C9-483A-AD08-D5454E0DA882}" srcOrd="0" destOrd="0" presId="urn:microsoft.com/office/officeart/2005/8/layout/hList1"/>
    <dgm:cxn modelId="{214E9293-FF48-4C1C-84EE-B7B7D201C00E}" type="presOf" srcId="{9434718C-F59F-4D3F-A35B-B1A308BBB262}" destId="{344E795E-C4B9-4C3E-92B6-7EAD405A4A3B}" srcOrd="0" destOrd="11" presId="urn:microsoft.com/office/officeart/2005/8/layout/hList1"/>
    <dgm:cxn modelId="{1DEEC897-6663-451A-995F-BDD83375B5B0}" type="presOf" srcId="{41EFFD34-69FC-47AF-8B4F-4943D1AC1185}" destId="{5D4FA9A8-222B-4AAA-A072-428E6B92C397}" srcOrd="0" destOrd="0" presId="urn:microsoft.com/office/officeart/2005/8/layout/hList1"/>
    <dgm:cxn modelId="{44FF7D98-A060-464B-A020-1CB489E6DE7A}" srcId="{41EFFD34-69FC-47AF-8B4F-4943D1AC1185}" destId="{C8BD989C-0BA0-4359-A565-C517C4B6DF3B}" srcOrd="7" destOrd="0" parTransId="{CB6191F9-7667-4420-8607-871CC01F7EBE}" sibTransId="{898A4C7F-3F64-4792-8ABE-73B40FF3E35D}"/>
    <dgm:cxn modelId="{E685919D-7164-4AA3-9FD8-4F8550732656}" type="presOf" srcId="{F23B3569-F553-4CBB-92F6-5C25E9303626}" destId="{344E795E-C4B9-4C3E-92B6-7EAD405A4A3B}" srcOrd="0" destOrd="8" presId="urn:microsoft.com/office/officeart/2005/8/layout/hList1"/>
    <dgm:cxn modelId="{682780A1-3A88-49E1-9925-B7396166E912}" srcId="{41EFFD34-69FC-47AF-8B4F-4943D1AC1185}" destId="{38594305-58AB-448D-9309-A6C4D9499556}" srcOrd="5" destOrd="0" parTransId="{0B4BD349-D771-4AC7-A62B-85893C37F945}" sibTransId="{371E384D-E987-425D-9911-64F76427B6B1}"/>
    <dgm:cxn modelId="{887E93A6-8117-4F88-B2B8-EE88727B051B}" srcId="{0DF79703-80B9-45CD-86DB-5CE3ACCA5FC7}" destId="{20F0DAE9-7A0C-4469-A27B-E828C1B5BFA3}" srcOrd="3" destOrd="0" parTransId="{01604C3D-5892-4349-A4DE-C42D51760366}" sibTransId="{31E42504-0CA9-4871-B721-1916196812CC}"/>
    <dgm:cxn modelId="{D00DD6A6-6F47-4655-A5B7-BA2851DD0745}" type="presOf" srcId="{0B4EF9C6-3A6D-4724-9444-37D49A6B491E}" destId="{344E795E-C4B9-4C3E-92B6-7EAD405A4A3B}" srcOrd="0" destOrd="9" presId="urn:microsoft.com/office/officeart/2005/8/layout/hList1"/>
    <dgm:cxn modelId="{F4892CA9-B762-4EF6-9816-47F440D665B1}" srcId="{0DF79703-80B9-45CD-86DB-5CE3ACCA5FC7}" destId="{82677BD7-D5B5-44DE-A816-B6A80E93D0CB}" srcOrd="5" destOrd="0" parTransId="{C8E20192-D4D7-45D0-BA05-B2FC43E797F7}" sibTransId="{2262A8B6-1024-4E1B-83D6-E16258816893}"/>
    <dgm:cxn modelId="{6925DEAB-FF99-4EAF-A084-FA27F08CFDA8}" type="presOf" srcId="{C8BD989C-0BA0-4359-A565-C517C4B6DF3B}" destId="{41286221-B9EC-4EA9-8586-21DBA81A5A22}" srcOrd="0" destOrd="7" presId="urn:microsoft.com/office/officeart/2005/8/layout/hList1"/>
    <dgm:cxn modelId="{D24D04AD-19B5-4BDB-8F0D-610A1A074A47}" srcId="{5CDCB3CC-6EE0-44E2-AAF7-1FC61DCA0E1C}" destId="{50727A7E-C7CD-4DEE-95C4-79B153A70740}" srcOrd="1" destOrd="0" parTransId="{529A94DB-9653-42F9-97F7-F4ABEEF5FD41}" sibTransId="{FF834F05-B4BE-4889-93DA-221A3B4F3AF6}"/>
    <dgm:cxn modelId="{BB362CAD-5364-4DB1-A5EB-FF021B72BDBE}" srcId="{7099F7D2-0CAD-4C26-BC75-4F721E5CAB74}" destId="{1387BB56-1B04-430B-90BA-202F0EAF29F4}" srcOrd="2" destOrd="0" parTransId="{6800F0C9-0819-4667-9A75-F5A314EA7C01}" sibTransId="{1FE14580-9A1C-4CF3-B0E1-EA2628D248B5}"/>
    <dgm:cxn modelId="{05B0B3B2-91D1-4C7B-8CC0-13B64D7AB79D}" type="presOf" srcId="{DF62FD47-2ADE-4BF6-B7EA-AC14A56B463E}" destId="{41286221-B9EC-4EA9-8586-21DBA81A5A22}" srcOrd="0" destOrd="1" presId="urn:microsoft.com/office/officeart/2005/8/layout/hList1"/>
    <dgm:cxn modelId="{E9C5E0B4-8F89-4858-A5D6-AFB72B22E209}" srcId="{0DF79703-80B9-45CD-86DB-5CE3ACCA5FC7}" destId="{92423D84-36F0-4142-AC65-00207776E955}" srcOrd="1" destOrd="0" parTransId="{6708C87A-8405-449B-B52D-92BC3BFB8149}" sibTransId="{34074D4F-D386-4B9F-9C11-292C63619300}"/>
    <dgm:cxn modelId="{904E90B7-440C-4014-9B17-EFCB9F9BE0B1}" type="presOf" srcId="{5CDCB3CC-6EE0-44E2-AAF7-1FC61DCA0E1C}" destId="{2AA90FCD-B951-448C-921C-665A5EA08659}" srcOrd="0" destOrd="0" presId="urn:microsoft.com/office/officeart/2005/8/layout/hList1"/>
    <dgm:cxn modelId="{4CC603B8-E346-498C-94B6-B4B8570FEF0C}" srcId="{0DF79703-80B9-45CD-86DB-5CE3ACCA5FC7}" destId="{642865D8-99FE-4F86-9FEF-6AB66F88B906}" srcOrd="9" destOrd="0" parTransId="{EDD4C44E-D66E-46D4-944C-B477FCFA0BEE}" sibTransId="{F2CA4B40-2234-4CF1-85B0-3433D646C763}"/>
    <dgm:cxn modelId="{1D87D0B8-4E80-4A41-82D4-327C2136FC37}" srcId="{41EFFD34-69FC-47AF-8B4F-4943D1AC1185}" destId="{3360B9F6-900A-4762-B5FE-FB495DB0F2AD}" srcOrd="0" destOrd="0" parTransId="{394747C7-2950-4CBE-B427-E65D75DFB559}" sibTransId="{96E09D97-82CC-46AA-B8CB-F0E49E049CB2}"/>
    <dgm:cxn modelId="{27E7FAB8-A3C6-434D-853E-662D8CF99675}" srcId="{41EFFD34-69FC-47AF-8B4F-4943D1AC1185}" destId="{A9E9CA9E-A05D-4108-9628-3D1C0D27515A}" srcOrd="2" destOrd="0" parTransId="{60C93694-0E9A-4143-B797-DE098EC23C2E}" sibTransId="{A00FD6C9-18C9-4AAD-95BB-6C871A6C8EF2}"/>
    <dgm:cxn modelId="{53F3B9BD-4552-4CA9-9357-B5A7AA5169BD}" type="presOf" srcId="{20F0DAE9-7A0C-4469-A27B-E828C1B5BFA3}" destId="{F92F86C5-85FB-49B3-841B-375672F12948}" srcOrd="0" destOrd="3" presId="urn:microsoft.com/office/officeart/2005/8/layout/hList1"/>
    <dgm:cxn modelId="{F3FB85C3-529A-4253-9B9A-0169F4B502D9}" type="presOf" srcId="{00964FCD-CA5B-401A-BEA8-43689D1380C3}" destId="{344E795E-C4B9-4C3E-92B6-7EAD405A4A3B}" srcOrd="0" destOrd="10" presId="urn:microsoft.com/office/officeart/2005/8/layout/hList1"/>
    <dgm:cxn modelId="{81C786C7-D701-4A48-93B3-5EBC02802C54}" type="presOf" srcId="{83EE3102-8834-4C6A-A3C3-9AE3B68D73F7}" destId="{41286221-B9EC-4EA9-8586-21DBA81A5A22}" srcOrd="0" destOrd="9" presId="urn:microsoft.com/office/officeart/2005/8/layout/hList1"/>
    <dgm:cxn modelId="{997B5EC9-8824-4B8A-9AFB-CFF80032A1B9}" srcId="{0DF79703-80B9-45CD-86DB-5CE3ACCA5FC7}" destId="{FA1AFC0D-79D2-48F0-89B2-40C2EE51904D}" srcOrd="7" destOrd="0" parTransId="{36A4BE99-5762-424E-8798-944A17163CEA}" sibTransId="{480DCDE5-2290-452F-BD7B-D19178D75B27}"/>
    <dgm:cxn modelId="{779818CD-3AC9-4D05-90DD-C4F7AE6F3F17}" srcId="{41EFFD34-69FC-47AF-8B4F-4943D1AC1185}" destId="{DF62FD47-2ADE-4BF6-B7EA-AC14A56B463E}" srcOrd="1" destOrd="0" parTransId="{C688ADD0-C4DE-498D-AC0A-7366A7ED6539}" sibTransId="{04DEA888-C877-4774-A9F9-9C087018A7EA}"/>
    <dgm:cxn modelId="{409344CD-B830-47C1-A2B6-4D2286C245E4}" type="presOf" srcId="{66FDC990-55EB-44F7-8E57-BEC8C02A85CC}" destId="{F92F86C5-85FB-49B3-841B-375672F12948}" srcOrd="0" destOrd="10" presId="urn:microsoft.com/office/officeart/2005/8/layout/hList1"/>
    <dgm:cxn modelId="{CAE8C0D1-59CF-46BE-8A4E-D492DA5707E5}" srcId="{41EFFD34-69FC-47AF-8B4F-4943D1AC1185}" destId="{A99FFCA5-4253-425C-A623-607562327FA5}" srcOrd="6" destOrd="0" parTransId="{5DB8B8FB-6189-47B0-9B6D-2A3DC7684573}" sibTransId="{CA1FDED6-E1A9-426A-A2A1-EF0A9F435808}"/>
    <dgm:cxn modelId="{F6FC5BD8-3F0C-40C4-96AB-6E11948222FC}" type="presOf" srcId="{E7AD4F4C-EFE9-4D75-BD80-25E4A2555E28}" destId="{344E795E-C4B9-4C3E-92B6-7EAD405A4A3B}" srcOrd="0" destOrd="6" presId="urn:microsoft.com/office/officeart/2005/8/layout/hList1"/>
    <dgm:cxn modelId="{AFB64ED9-0E08-4D59-A06A-B3FDC3FA81F5}" type="presOf" srcId="{7099F7D2-0CAD-4C26-BC75-4F721E5CAB74}" destId="{5984545B-FCB5-473D-B285-AF650C56D479}" srcOrd="0" destOrd="0" presId="urn:microsoft.com/office/officeart/2005/8/layout/hList1"/>
    <dgm:cxn modelId="{B8AE91DC-02BD-4C62-B219-AE1CC852DB0E}" srcId="{0DF79703-80B9-45CD-86DB-5CE3ACCA5FC7}" destId="{66FDC990-55EB-44F7-8E57-BEC8C02A85CC}" srcOrd="10" destOrd="0" parTransId="{DF7994AE-B151-492C-AB59-86AFF7ACDBEC}" sibTransId="{224ACCBD-AF71-49CE-B38F-759181DA8D07}"/>
    <dgm:cxn modelId="{F541F7E3-A415-479A-B1E5-647DCB5B3BD3}" type="presOf" srcId="{7D009262-3CB4-46A2-8C0A-A4A0B0E9AE6E}" destId="{F92F86C5-85FB-49B3-841B-375672F12948}" srcOrd="0" destOrd="0" presId="urn:microsoft.com/office/officeart/2005/8/layout/hList1"/>
    <dgm:cxn modelId="{74EBCCE5-4021-44D1-8DC7-3897C590B97B}" type="presOf" srcId="{A9E9CA9E-A05D-4108-9628-3D1C0D27515A}" destId="{41286221-B9EC-4EA9-8586-21DBA81A5A22}" srcOrd="0" destOrd="2" presId="urn:microsoft.com/office/officeart/2005/8/layout/hList1"/>
    <dgm:cxn modelId="{023C78E6-B9FB-4CB6-AFEE-D9666237F9DC}" type="presOf" srcId="{6E4A35B0-85B6-4ACF-ADC3-961217D9ED51}" destId="{344E795E-C4B9-4C3E-92B6-7EAD405A4A3B}" srcOrd="0" destOrd="0" presId="urn:microsoft.com/office/officeart/2005/8/layout/hList1"/>
    <dgm:cxn modelId="{C5DA7AE6-32E1-4E3F-B3FC-2B539BAB0AD5}" srcId="{7099F7D2-0CAD-4C26-BC75-4F721E5CAB74}" destId="{9BEADD9B-64AD-41F6-B0E1-5A1EA866CBF2}" srcOrd="5" destOrd="0" parTransId="{E89E1AD4-5999-4800-8CB8-F809D13D37A4}" sibTransId="{D36C8EDD-01E7-4B59-BC8B-41D337A3B21D}"/>
    <dgm:cxn modelId="{AABA1DF2-F472-4E5C-9BE0-7879B0C52E40}" srcId="{41EFFD34-69FC-47AF-8B4F-4943D1AC1185}" destId="{D19856C9-C12B-403A-8212-9D140B71C3E9}" srcOrd="4" destOrd="0" parTransId="{8BA9D5BB-A634-4233-883E-00334FB89CD8}" sibTransId="{D52B68CA-0F85-4E47-A0AD-35B3BA2903AC}"/>
    <dgm:cxn modelId="{49212AF2-BD95-46A0-83E3-7A47CCE30B4E}" srcId="{0DF79703-80B9-45CD-86DB-5CE3ACCA5FC7}" destId="{7D009262-3CB4-46A2-8C0A-A4A0B0E9AE6E}" srcOrd="0" destOrd="0" parTransId="{D15C9C1B-00EE-43D5-B9BD-35473ED1A7AF}" sibTransId="{AFA4495A-AA16-4733-9C21-991741CE458B}"/>
    <dgm:cxn modelId="{459FFEF2-EFAA-437D-8B41-4469C2F22086}" type="presOf" srcId="{82677BD7-D5B5-44DE-A816-B6A80E93D0CB}" destId="{F92F86C5-85FB-49B3-841B-375672F12948}" srcOrd="0" destOrd="5" presId="urn:microsoft.com/office/officeart/2005/8/layout/hList1"/>
    <dgm:cxn modelId="{E39BCCFC-775F-4D39-9912-52075B346B1C}" srcId="{7099F7D2-0CAD-4C26-BC75-4F721E5CAB74}" destId="{284A7CD8-80B5-4930-9115-81603D64CCA2}" srcOrd="4" destOrd="0" parTransId="{CE243145-6348-4597-9579-47582ACF31C5}" sibTransId="{8EC11DF5-0A0D-4FF7-8496-D6E0C0EA4467}"/>
    <dgm:cxn modelId="{8E272FB8-E9DA-4771-B137-FAFBCD318A67}" type="presParOf" srcId="{E6DE7FFE-C3C9-483A-AD08-D5454E0DA882}" destId="{0CF81634-9975-4658-AB12-E64A1E9D8CA3}" srcOrd="0" destOrd="0" presId="urn:microsoft.com/office/officeart/2005/8/layout/hList1"/>
    <dgm:cxn modelId="{2706347E-9DD1-4C88-93BB-8E64325995D2}" type="presParOf" srcId="{0CF81634-9975-4658-AB12-E64A1E9D8CA3}" destId="{5D4FA9A8-222B-4AAA-A072-428E6B92C397}" srcOrd="0" destOrd="0" presId="urn:microsoft.com/office/officeart/2005/8/layout/hList1"/>
    <dgm:cxn modelId="{45B172A4-D7D8-4F79-B70D-3D5AD7BB2C0A}" type="presParOf" srcId="{0CF81634-9975-4658-AB12-E64A1E9D8CA3}" destId="{41286221-B9EC-4EA9-8586-21DBA81A5A22}" srcOrd="1" destOrd="0" presId="urn:microsoft.com/office/officeart/2005/8/layout/hList1"/>
    <dgm:cxn modelId="{6CDD1D40-2868-4C07-9A5D-0298148CF181}" type="presParOf" srcId="{E6DE7FFE-C3C9-483A-AD08-D5454E0DA882}" destId="{712A380B-40A3-46D9-8591-ED5D56737DA5}" srcOrd="1" destOrd="0" presId="urn:microsoft.com/office/officeart/2005/8/layout/hList1"/>
    <dgm:cxn modelId="{E36CF3D3-D807-47FB-91A5-D51A72CF112C}" type="presParOf" srcId="{E6DE7FFE-C3C9-483A-AD08-D5454E0DA882}" destId="{4939DD01-C729-4097-B67A-764EB22810EA}" srcOrd="2" destOrd="0" presId="urn:microsoft.com/office/officeart/2005/8/layout/hList1"/>
    <dgm:cxn modelId="{57C4753D-1B48-4A17-8FD5-6BF7CF1F5A30}" type="presParOf" srcId="{4939DD01-C729-4097-B67A-764EB22810EA}" destId="{5984545B-FCB5-473D-B285-AF650C56D479}" srcOrd="0" destOrd="0" presId="urn:microsoft.com/office/officeart/2005/8/layout/hList1"/>
    <dgm:cxn modelId="{E8E0ADB8-E291-4B86-8F85-12B9DE61E9ED}" type="presParOf" srcId="{4939DD01-C729-4097-B67A-764EB22810EA}" destId="{344E795E-C4B9-4C3E-92B6-7EAD405A4A3B}" srcOrd="1" destOrd="0" presId="urn:microsoft.com/office/officeart/2005/8/layout/hList1"/>
    <dgm:cxn modelId="{5B2B086D-E96A-436F-87E6-C5B406E2EFA2}" type="presParOf" srcId="{E6DE7FFE-C3C9-483A-AD08-D5454E0DA882}" destId="{23C576C4-8E84-4345-8EDE-5A52D7FFA63E}" srcOrd="3" destOrd="0" presId="urn:microsoft.com/office/officeart/2005/8/layout/hList1"/>
    <dgm:cxn modelId="{CD886854-63D1-40C1-A6B8-7E0C540E586A}" type="presParOf" srcId="{E6DE7FFE-C3C9-483A-AD08-D5454E0DA882}" destId="{C53251FE-17EF-4576-B1A2-22FB53D2C9A5}" srcOrd="4" destOrd="0" presId="urn:microsoft.com/office/officeart/2005/8/layout/hList1"/>
    <dgm:cxn modelId="{D89F0021-B57E-4E0F-B6E7-F39AF611B0A2}" type="presParOf" srcId="{C53251FE-17EF-4576-B1A2-22FB53D2C9A5}" destId="{1F10E628-4CFA-4B30-A117-9DAD97D4279D}" srcOrd="0" destOrd="0" presId="urn:microsoft.com/office/officeart/2005/8/layout/hList1"/>
    <dgm:cxn modelId="{E02AB231-179B-4FC0-B7F8-30ACA4B85138}" type="presParOf" srcId="{C53251FE-17EF-4576-B1A2-22FB53D2C9A5}" destId="{F92F86C5-85FB-49B3-841B-375672F12948}" srcOrd="1" destOrd="0" presId="urn:microsoft.com/office/officeart/2005/8/layout/hList1"/>
    <dgm:cxn modelId="{C648735A-7BB2-4311-AAC1-03A898F5A462}" type="presParOf" srcId="{E6DE7FFE-C3C9-483A-AD08-D5454E0DA882}" destId="{BC79A514-5A83-4CD2-A27E-A7AE30EBBABE}" srcOrd="5" destOrd="0" presId="urn:microsoft.com/office/officeart/2005/8/layout/hList1"/>
    <dgm:cxn modelId="{5C88D09F-AE91-4934-8F43-F14701134771}" type="presParOf" srcId="{E6DE7FFE-C3C9-483A-AD08-D5454E0DA882}" destId="{8B59A231-A1C7-4C6A-BE23-12B003813012}" srcOrd="6" destOrd="0" presId="urn:microsoft.com/office/officeart/2005/8/layout/hList1"/>
    <dgm:cxn modelId="{B8339B3B-3C7B-46B6-A109-E532C0542F97}" type="presParOf" srcId="{8B59A231-A1C7-4C6A-BE23-12B003813012}" destId="{2AA90FCD-B951-448C-921C-665A5EA08659}" srcOrd="0" destOrd="0" presId="urn:microsoft.com/office/officeart/2005/8/layout/hList1"/>
    <dgm:cxn modelId="{B176AF1C-A76A-4857-9A4C-F09F2A723042}" type="presParOf" srcId="{8B59A231-A1C7-4C6A-BE23-12B003813012}" destId="{448FF119-34E1-4666-8E8A-8EB3E69EA6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5F35AE-434B-44B2-A4CA-8A5C2EA9BC7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C3CABF-5CEE-4C49-8EE1-92B5EBF442C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>
              <a:latin typeface="Roboto Medium"/>
              <a:ea typeface="Roboto Medium"/>
              <a:cs typeface="Roboto"/>
              <a:sym typeface="Roboto Medium"/>
            </a:rPr>
            <a:t>Data Pre-processing</a:t>
          </a:r>
          <a:endParaRPr lang="en-US" dirty="0"/>
        </a:p>
      </dgm:t>
    </dgm:pt>
    <dgm:pt modelId="{C0FAE3B7-7D87-4CAD-B87E-E5BAB9627989}" type="parTrans" cxnId="{14C7C2F0-A106-4E1D-9595-60B9D80B85BD}">
      <dgm:prSet/>
      <dgm:spPr/>
      <dgm:t>
        <a:bodyPr/>
        <a:lstStyle/>
        <a:p>
          <a:endParaRPr lang="en-US"/>
        </a:p>
      </dgm:t>
    </dgm:pt>
    <dgm:pt modelId="{BA6C44DB-F7BD-4C03-A353-0E7E2F5EFDF7}" type="sibTrans" cxnId="{14C7C2F0-A106-4E1D-9595-60B9D80B85BD}">
      <dgm:prSet/>
      <dgm:spPr/>
      <dgm:t>
        <a:bodyPr/>
        <a:lstStyle/>
        <a:p>
          <a:endParaRPr lang="en-US"/>
        </a:p>
      </dgm:t>
    </dgm:pt>
    <dgm:pt modelId="{386E97CE-E63F-4FF9-8D00-AEC0BF52FBD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kern="1200">
              <a:latin typeface="Roboto"/>
              <a:ea typeface="Roboto"/>
              <a:cs typeface="Roboto"/>
              <a:sym typeface="Roboto"/>
            </a:rPr>
            <a:t>Data cleaning;</a:t>
          </a:r>
          <a:endParaRPr lang="en-US" kern="1200"/>
        </a:p>
      </dgm:t>
    </dgm:pt>
    <dgm:pt modelId="{9DF55D85-B99D-4C5B-B84B-97E97651B50C}" type="parTrans" cxnId="{5E3E5F50-040C-4F40-8A51-ABD46F45A46B}">
      <dgm:prSet/>
      <dgm:spPr/>
      <dgm:t>
        <a:bodyPr/>
        <a:lstStyle/>
        <a:p>
          <a:endParaRPr lang="en-US"/>
        </a:p>
      </dgm:t>
    </dgm:pt>
    <dgm:pt modelId="{0F422473-572F-405F-9A08-B069AC3B1ECF}" type="sibTrans" cxnId="{5E3E5F50-040C-4F40-8A51-ABD46F45A46B}">
      <dgm:prSet/>
      <dgm:spPr/>
      <dgm:t>
        <a:bodyPr/>
        <a:lstStyle/>
        <a:p>
          <a:endParaRPr lang="en-US"/>
        </a:p>
      </dgm:t>
    </dgm:pt>
    <dgm:pt modelId="{0E148F01-3472-47D8-9185-4A01A4D6F5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>
              <a:latin typeface="Roboto"/>
              <a:ea typeface="Roboto"/>
              <a:cs typeface="Roboto"/>
              <a:sym typeface="Roboto"/>
            </a:rPr>
            <a:t>Exploratory Data Analysis </a:t>
          </a:r>
          <a:endParaRPr lang="en-US" dirty="0"/>
        </a:p>
      </dgm:t>
    </dgm:pt>
    <dgm:pt modelId="{3B2FE241-E773-4A6E-BC8E-29D0C4221918}" type="parTrans" cxnId="{9A831E84-42DA-4842-A7F4-7AA8CBB232CC}">
      <dgm:prSet/>
      <dgm:spPr/>
      <dgm:t>
        <a:bodyPr/>
        <a:lstStyle/>
        <a:p>
          <a:endParaRPr lang="en-US"/>
        </a:p>
      </dgm:t>
    </dgm:pt>
    <dgm:pt modelId="{943896DA-7BFA-49A0-999F-FAFBCEBA0227}" type="sibTrans" cxnId="{9A831E84-42DA-4842-A7F4-7AA8CBB232CC}">
      <dgm:prSet/>
      <dgm:spPr/>
      <dgm:t>
        <a:bodyPr/>
        <a:lstStyle/>
        <a:p>
          <a:endParaRPr lang="en-US"/>
        </a:p>
      </dgm:t>
    </dgm:pt>
    <dgm:pt modelId="{40D7B246-AA1E-400C-A139-58EC302075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Roboto"/>
              <a:ea typeface="Roboto"/>
              <a:cs typeface="Roboto"/>
              <a:sym typeface="Roboto"/>
            </a:rPr>
            <a:t>Class label</a:t>
          </a:r>
        </a:p>
        <a:p>
          <a:pPr>
            <a:lnSpc>
              <a:spcPct val="100000"/>
            </a:lnSpc>
          </a:pPr>
          <a:r>
            <a:rPr lang="en-US" dirty="0"/>
            <a:t>Beneficiary Basic Information study</a:t>
          </a:r>
        </a:p>
        <a:p>
          <a:pPr>
            <a:lnSpc>
              <a:spcPct val="100000"/>
            </a:lnSpc>
          </a:pPr>
          <a:r>
            <a:rPr lang="en-US" dirty="0"/>
            <a:t>Fraud vs. non-fraud provider study</a:t>
          </a:r>
        </a:p>
      </dgm:t>
    </dgm:pt>
    <dgm:pt modelId="{1589CB6E-0E17-41E4-B41B-B108DC3F66E3}" type="parTrans" cxnId="{F02DCB1D-1734-4AB2-B299-9C48EBDEF131}">
      <dgm:prSet/>
      <dgm:spPr/>
      <dgm:t>
        <a:bodyPr/>
        <a:lstStyle/>
        <a:p>
          <a:endParaRPr lang="en-US"/>
        </a:p>
      </dgm:t>
    </dgm:pt>
    <dgm:pt modelId="{3E94FA16-77FE-4004-BF9D-24EF2C2A6950}" type="sibTrans" cxnId="{F02DCB1D-1734-4AB2-B299-9C48EBDEF131}">
      <dgm:prSet/>
      <dgm:spPr/>
      <dgm:t>
        <a:bodyPr/>
        <a:lstStyle/>
        <a:p>
          <a:endParaRPr lang="en-US"/>
        </a:p>
      </dgm:t>
    </dgm:pt>
    <dgm:pt modelId="{FA9CFFC8-BD33-4E0D-8032-1300FA1C27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>
              <a:latin typeface="Roboto Medium"/>
              <a:ea typeface="Roboto Medium"/>
              <a:cs typeface="Roboto"/>
              <a:sym typeface="Roboto Medium"/>
            </a:rPr>
            <a:t>Exploratory Base Algorithm</a:t>
          </a:r>
          <a:endParaRPr lang="en-US" dirty="0"/>
        </a:p>
      </dgm:t>
    </dgm:pt>
    <dgm:pt modelId="{AED196B9-719D-4789-9183-C5B04AA1E903}" type="parTrans" cxnId="{4392A4E5-D19C-4ED0-88D5-3FBD27531E78}">
      <dgm:prSet/>
      <dgm:spPr/>
      <dgm:t>
        <a:bodyPr/>
        <a:lstStyle/>
        <a:p>
          <a:endParaRPr lang="en-US"/>
        </a:p>
      </dgm:t>
    </dgm:pt>
    <dgm:pt modelId="{3B57A923-4B55-4123-A922-E133064908DD}" type="sibTrans" cxnId="{4392A4E5-D19C-4ED0-88D5-3FBD27531E78}">
      <dgm:prSet/>
      <dgm:spPr/>
      <dgm:t>
        <a:bodyPr/>
        <a:lstStyle/>
        <a:p>
          <a:endParaRPr lang="en-US"/>
        </a:p>
      </dgm:t>
    </dgm:pt>
    <dgm:pt modelId="{1391E7DC-2895-4106-8965-A3E59A6E5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Pipeline </a:t>
          </a:r>
          <a:r>
            <a:rPr lang="en-US" b="1" dirty="0"/>
            <a:t>: </a:t>
          </a:r>
          <a:r>
            <a:rPr lang="en-US" b="0" dirty="0"/>
            <a:t>feature Selection +Classifiers;</a:t>
          </a:r>
        </a:p>
        <a:p>
          <a:pPr>
            <a:lnSpc>
              <a:spcPct val="100000"/>
            </a:lnSpc>
          </a:pPr>
          <a:r>
            <a:rPr lang="en-GB" dirty="0">
              <a:latin typeface="+mn-lt"/>
              <a:ea typeface="Roboto Medium"/>
              <a:cs typeface="Roboto"/>
              <a:sym typeface="Roboto Medium"/>
            </a:rPr>
            <a:t>Algorithm Comparison</a:t>
          </a:r>
          <a:endParaRPr lang="en-US" b="0" dirty="0">
            <a:latin typeface="+mn-lt"/>
          </a:endParaRPr>
        </a:p>
        <a:p>
          <a:pPr>
            <a:lnSpc>
              <a:spcPct val="100000"/>
            </a:lnSpc>
          </a:pPr>
          <a:r>
            <a:rPr lang="en-US" b="0" dirty="0">
              <a:latin typeface="+mn-lt"/>
            </a:rPr>
            <a:t> </a:t>
          </a:r>
          <a:endParaRPr lang="en-US" b="0" dirty="0"/>
        </a:p>
      </dgm:t>
    </dgm:pt>
    <dgm:pt modelId="{D5D7431F-DB27-412C-B530-BE5D80621533}" type="parTrans" cxnId="{87703145-4495-45B1-818B-68D1D33184DC}">
      <dgm:prSet/>
      <dgm:spPr/>
      <dgm:t>
        <a:bodyPr/>
        <a:lstStyle/>
        <a:p>
          <a:endParaRPr lang="en-US"/>
        </a:p>
      </dgm:t>
    </dgm:pt>
    <dgm:pt modelId="{EC3999EF-9F60-487A-AC93-AC1840358E33}" type="sibTrans" cxnId="{87703145-4495-45B1-818B-68D1D33184DC}">
      <dgm:prSet/>
      <dgm:spPr/>
      <dgm:t>
        <a:bodyPr/>
        <a:lstStyle/>
        <a:p>
          <a:endParaRPr lang="en-US"/>
        </a:p>
      </dgm:t>
    </dgm:pt>
    <dgm:pt modelId="{CC3F68F5-D266-405B-841B-4E6F3335DEB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kern="1200" dirty="0">
              <a:latin typeface="Roboto"/>
              <a:ea typeface="Roboto"/>
              <a:cs typeface="Roboto"/>
              <a:sym typeface="Roboto"/>
            </a:rPr>
            <a:t>Feature Engineering;</a:t>
          </a:r>
        </a:p>
        <a:p>
          <a:pPr>
            <a:lnSpc>
              <a:spcPct val="100000"/>
            </a:lnSpc>
          </a:pPr>
          <a:r>
            <a:rPr lang="en-GB" kern="1200" dirty="0">
              <a:latin typeface="Roboto"/>
              <a:ea typeface="Roboto"/>
              <a:cs typeface="Roboto"/>
              <a:sym typeface="Roboto"/>
            </a:rPr>
            <a:t>Feature Selection;</a:t>
          </a:r>
        </a:p>
      </dgm:t>
    </dgm:pt>
    <dgm:pt modelId="{35029471-1698-4F79-9CF3-3FCFE530BBF1}" type="parTrans" cxnId="{5DAC5D7B-3A7A-4F93-8EEB-193CBC5285CF}">
      <dgm:prSet/>
      <dgm:spPr/>
      <dgm:t>
        <a:bodyPr/>
        <a:lstStyle/>
        <a:p>
          <a:endParaRPr lang="en-US"/>
        </a:p>
      </dgm:t>
    </dgm:pt>
    <dgm:pt modelId="{38BDFF25-D0B3-4AFD-908F-CAD52331FF42}" type="sibTrans" cxnId="{5DAC5D7B-3A7A-4F93-8EEB-193CBC5285CF}">
      <dgm:prSet/>
      <dgm:spPr/>
      <dgm:t>
        <a:bodyPr/>
        <a:lstStyle/>
        <a:p>
          <a:endParaRPr lang="en-US"/>
        </a:p>
      </dgm:t>
    </dgm:pt>
    <dgm:pt modelId="{47B90A73-9CF3-41E7-B453-27921252B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dirty="0">
              <a:latin typeface="Roboto"/>
              <a:ea typeface="Roboto"/>
              <a:cs typeface="Roboto"/>
            </a:rPr>
            <a:t>Imbalanced Data Resampling. </a:t>
          </a:r>
          <a:endParaRPr lang="en-GB" kern="1200" dirty="0">
            <a:latin typeface="Roboto"/>
            <a:ea typeface="Roboto"/>
            <a:cs typeface="Roboto"/>
            <a:sym typeface="Roboto"/>
          </a:endParaRPr>
        </a:p>
      </dgm:t>
    </dgm:pt>
    <dgm:pt modelId="{54A42BC6-D0AC-4064-9D74-D2E9ABA9BD9B}" type="parTrans" cxnId="{FC5AF3AA-4DDF-4CA2-B3B9-37A3891B75AB}">
      <dgm:prSet/>
      <dgm:spPr/>
      <dgm:t>
        <a:bodyPr/>
        <a:lstStyle/>
        <a:p>
          <a:endParaRPr lang="en-US"/>
        </a:p>
      </dgm:t>
    </dgm:pt>
    <dgm:pt modelId="{7F4E1128-DFB1-41A8-8924-29F7D2C919FF}" type="sibTrans" cxnId="{FC5AF3AA-4DDF-4CA2-B3B9-37A3891B75AB}">
      <dgm:prSet/>
      <dgm:spPr/>
      <dgm:t>
        <a:bodyPr/>
        <a:lstStyle/>
        <a:p>
          <a:endParaRPr lang="en-US"/>
        </a:p>
      </dgm:t>
    </dgm:pt>
    <dgm:pt modelId="{DE633EEE-62DF-4786-986F-4F9FA364E1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Optimization Model</a:t>
          </a:r>
        </a:p>
      </dgm:t>
    </dgm:pt>
    <dgm:pt modelId="{EA3E835C-A447-4CEA-8BED-ECEEF2CC3F68}" type="parTrans" cxnId="{3CEC59DD-4FF6-4D70-BA13-B0D151A5885C}">
      <dgm:prSet/>
      <dgm:spPr/>
      <dgm:t>
        <a:bodyPr/>
        <a:lstStyle/>
        <a:p>
          <a:endParaRPr lang="en-US"/>
        </a:p>
      </dgm:t>
    </dgm:pt>
    <dgm:pt modelId="{AF38F0F6-41F8-4B50-81B2-EE6DF109025E}" type="sibTrans" cxnId="{3CEC59DD-4FF6-4D70-BA13-B0D151A5885C}">
      <dgm:prSet/>
      <dgm:spPr/>
      <dgm:t>
        <a:bodyPr/>
        <a:lstStyle/>
        <a:p>
          <a:endParaRPr lang="en-US"/>
        </a:p>
      </dgm:t>
    </dgm:pt>
    <dgm:pt modelId="{103BC62B-CA02-4F52-B3C6-5F61F268CC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22F8F4-494F-414B-87CB-DD2075101565}" type="parTrans" cxnId="{BA81D36D-644B-4BCC-AA89-E2088A973491}">
      <dgm:prSet/>
      <dgm:spPr/>
      <dgm:t>
        <a:bodyPr/>
        <a:lstStyle/>
        <a:p>
          <a:endParaRPr lang="en-US"/>
        </a:p>
      </dgm:t>
    </dgm:pt>
    <dgm:pt modelId="{CB6411BA-9DBB-47B4-B9A7-F6AEB42511E7}" type="sibTrans" cxnId="{BA81D36D-644B-4BCC-AA89-E2088A973491}">
      <dgm:prSet/>
      <dgm:spPr/>
      <dgm:t>
        <a:bodyPr/>
        <a:lstStyle/>
        <a:p>
          <a:endParaRPr lang="en-US"/>
        </a:p>
      </dgm:t>
    </dgm:pt>
    <dgm:pt modelId="{855AAE82-798E-42DE-8C2F-CCDE3415CB32}" type="pres">
      <dgm:prSet presAssocID="{225F35AE-434B-44B2-A4CA-8A5C2EA9BC7E}" presName="root" presStyleCnt="0">
        <dgm:presLayoutVars>
          <dgm:dir/>
          <dgm:resizeHandles val="exact"/>
        </dgm:presLayoutVars>
      </dgm:prSet>
      <dgm:spPr/>
    </dgm:pt>
    <dgm:pt modelId="{6C857F45-6BA0-4D84-A8DE-7B44038D46B7}" type="pres">
      <dgm:prSet presAssocID="{7CC3CABF-5CEE-4C49-8EE1-92B5EBF442C6}" presName="compNode" presStyleCnt="0"/>
      <dgm:spPr/>
    </dgm:pt>
    <dgm:pt modelId="{D71BA21A-00AB-48BE-A531-57B747D27DB7}" type="pres">
      <dgm:prSet presAssocID="{7CC3CABF-5CEE-4C49-8EE1-92B5EBF442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66C62DD-516F-4772-83D2-33EDF331F26C}" type="pres">
      <dgm:prSet presAssocID="{7CC3CABF-5CEE-4C49-8EE1-92B5EBF442C6}" presName="iconSpace" presStyleCnt="0"/>
      <dgm:spPr/>
    </dgm:pt>
    <dgm:pt modelId="{068E287F-12E2-48DA-B27F-2AE5E405EF58}" type="pres">
      <dgm:prSet presAssocID="{7CC3CABF-5CEE-4C49-8EE1-92B5EBF442C6}" presName="parTx" presStyleLbl="revTx" presStyleIdx="0" presStyleCnt="8">
        <dgm:presLayoutVars>
          <dgm:chMax val="0"/>
          <dgm:chPref val="0"/>
        </dgm:presLayoutVars>
      </dgm:prSet>
      <dgm:spPr/>
    </dgm:pt>
    <dgm:pt modelId="{BDC23CA6-A372-43EB-A301-7B11E21AB51E}" type="pres">
      <dgm:prSet presAssocID="{7CC3CABF-5CEE-4C49-8EE1-92B5EBF442C6}" presName="txSpace" presStyleCnt="0"/>
      <dgm:spPr/>
    </dgm:pt>
    <dgm:pt modelId="{94974E18-9290-4F25-80A0-8E361C354542}" type="pres">
      <dgm:prSet presAssocID="{7CC3CABF-5CEE-4C49-8EE1-92B5EBF442C6}" presName="desTx" presStyleLbl="revTx" presStyleIdx="1" presStyleCnt="8">
        <dgm:presLayoutVars/>
      </dgm:prSet>
      <dgm:spPr/>
    </dgm:pt>
    <dgm:pt modelId="{5BD47B24-4D86-4D56-B61D-BC548A4915CF}" type="pres">
      <dgm:prSet presAssocID="{BA6C44DB-F7BD-4C03-A353-0E7E2F5EFDF7}" presName="sibTrans" presStyleCnt="0"/>
      <dgm:spPr/>
    </dgm:pt>
    <dgm:pt modelId="{F29FC891-F183-4ED1-A6C5-F5C23E083EEB}" type="pres">
      <dgm:prSet presAssocID="{0E148F01-3472-47D8-9185-4A01A4D6F580}" presName="compNode" presStyleCnt="0"/>
      <dgm:spPr/>
    </dgm:pt>
    <dgm:pt modelId="{E3F9D106-5DF2-4914-BB7D-E7A5798907E5}" type="pres">
      <dgm:prSet presAssocID="{0E148F01-3472-47D8-9185-4A01A4D6F5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D1D9D23-7EA1-479F-9E63-19C01C5F3507}" type="pres">
      <dgm:prSet presAssocID="{0E148F01-3472-47D8-9185-4A01A4D6F580}" presName="iconSpace" presStyleCnt="0"/>
      <dgm:spPr/>
    </dgm:pt>
    <dgm:pt modelId="{B7C2B78A-3FD5-4A93-9639-E55E8B086456}" type="pres">
      <dgm:prSet presAssocID="{0E148F01-3472-47D8-9185-4A01A4D6F580}" presName="parTx" presStyleLbl="revTx" presStyleIdx="2" presStyleCnt="8">
        <dgm:presLayoutVars>
          <dgm:chMax val="0"/>
          <dgm:chPref val="0"/>
        </dgm:presLayoutVars>
      </dgm:prSet>
      <dgm:spPr/>
    </dgm:pt>
    <dgm:pt modelId="{7808A146-5289-4C55-9FD6-F2D3E6A4F9C8}" type="pres">
      <dgm:prSet presAssocID="{0E148F01-3472-47D8-9185-4A01A4D6F580}" presName="txSpace" presStyleCnt="0"/>
      <dgm:spPr/>
    </dgm:pt>
    <dgm:pt modelId="{A0448DF7-6AB4-4638-B736-35A9CD2893C2}" type="pres">
      <dgm:prSet presAssocID="{0E148F01-3472-47D8-9185-4A01A4D6F580}" presName="desTx" presStyleLbl="revTx" presStyleIdx="3" presStyleCnt="8">
        <dgm:presLayoutVars/>
      </dgm:prSet>
      <dgm:spPr/>
    </dgm:pt>
    <dgm:pt modelId="{67E0BC6C-EEA8-4443-9D79-5FC3453917B3}" type="pres">
      <dgm:prSet presAssocID="{943896DA-7BFA-49A0-999F-FAFBCEBA0227}" presName="sibTrans" presStyleCnt="0"/>
      <dgm:spPr/>
    </dgm:pt>
    <dgm:pt modelId="{1EA8A865-FC75-4622-AA86-FF3A1CB93FC8}" type="pres">
      <dgm:prSet presAssocID="{FA9CFFC8-BD33-4E0D-8032-1300FA1C2772}" presName="compNode" presStyleCnt="0"/>
      <dgm:spPr/>
    </dgm:pt>
    <dgm:pt modelId="{DA4B087A-30A7-47C3-904C-6A17DF379A9A}" type="pres">
      <dgm:prSet presAssocID="{FA9CFFC8-BD33-4E0D-8032-1300FA1C27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32FF8E4F-3071-487F-AA59-34256D1F76DA}" type="pres">
      <dgm:prSet presAssocID="{FA9CFFC8-BD33-4E0D-8032-1300FA1C2772}" presName="iconSpace" presStyleCnt="0"/>
      <dgm:spPr/>
    </dgm:pt>
    <dgm:pt modelId="{3ACA5D8E-F3F5-4B95-91CB-26CC976CCD9A}" type="pres">
      <dgm:prSet presAssocID="{FA9CFFC8-BD33-4E0D-8032-1300FA1C2772}" presName="parTx" presStyleLbl="revTx" presStyleIdx="4" presStyleCnt="8">
        <dgm:presLayoutVars>
          <dgm:chMax val="0"/>
          <dgm:chPref val="0"/>
        </dgm:presLayoutVars>
      </dgm:prSet>
      <dgm:spPr/>
    </dgm:pt>
    <dgm:pt modelId="{3FDCDA6A-DDDF-45F6-B274-958407FDD17E}" type="pres">
      <dgm:prSet presAssocID="{FA9CFFC8-BD33-4E0D-8032-1300FA1C2772}" presName="txSpace" presStyleCnt="0"/>
      <dgm:spPr/>
    </dgm:pt>
    <dgm:pt modelId="{3A82C311-43AD-4B81-9EBC-BD402CB395FE}" type="pres">
      <dgm:prSet presAssocID="{FA9CFFC8-BD33-4E0D-8032-1300FA1C2772}" presName="desTx" presStyleLbl="revTx" presStyleIdx="5" presStyleCnt="8" custScaleX="107464">
        <dgm:presLayoutVars/>
      </dgm:prSet>
      <dgm:spPr/>
    </dgm:pt>
    <dgm:pt modelId="{56FBF940-32EA-41F6-BE3A-50B1E49B195D}" type="pres">
      <dgm:prSet presAssocID="{3B57A923-4B55-4123-A922-E133064908DD}" presName="sibTrans" presStyleCnt="0"/>
      <dgm:spPr/>
    </dgm:pt>
    <dgm:pt modelId="{3D01F4CE-C7D3-431B-82D9-34FDED2A9EE0}" type="pres">
      <dgm:prSet presAssocID="{DE633EEE-62DF-4786-986F-4F9FA364E109}" presName="compNode" presStyleCnt="0"/>
      <dgm:spPr/>
    </dgm:pt>
    <dgm:pt modelId="{F5AFFB77-0357-46EE-8F7E-7F0E78814BA9}" type="pres">
      <dgm:prSet presAssocID="{DE633EEE-62DF-4786-986F-4F9FA364E1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9F4B5D8-2751-4724-A090-B9078AA1010E}" type="pres">
      <dgm:prSet presAssocID="{DE633EEE-62DF-4786-986F-4F9FA364E109}" presName="iconSpace" presStyleCnt="0"/>
      <dgm:spPr/>
    </dgm:pt>
    <dgm:pt modelId="{F6E02961-8C93-482D-BCC7-A4AEBD86BAC3}" type="pres">
      <dgm:prSet presAssocID="{DE633EEE-62DF-4786-986F-4F9FA364E109}" presName="parTx" presStyleLbl="revTx" presStyleIdx="6" presStyleCnt="8">
        <dgm:presLayoutVars>
          <dgm:chMax val="0"/>
          <dgm:chPref val="0"/>
        </dgm:presLayoutVars>
      </dgm:prSet>
      <dgm:spPr/>
    </dgm:pt>
    <dgm:pt modelId="{40E37EEC-196C-4871-BB95-D17BBD64DD37}" type="pres">
      <dgm:prSet presAssocID="{DE633EEE-62DF-4786-986F-4F9FA364E109}" presName="txSpace" presStyleCnt="0"/>
      <dgm:spPr/>
    </dgm:pt>
    <dgm:pt modelId="{060CBC92-4BF4-4750-8C7C-6114A27B3279}" type="pres">
      <dgm:prSet presAssocID="{DE633EEE-62DF-4786-986F-4F9FA364E109}" presName="desTx" presStyleLbl="revTx" presStyleIdx="7" presStyleCnt="8">
        <dgm:presLayoutVars/>
      </dgm:prSet>
      <dgm:spPr/>
    </dgm:pt>
  </dgm:ptLst>
  <dgm:cxnLst>
    <dgm:cxn modelId="{F02DCB1D-1734-4AB2-B299-9C48EBDEF131}" srcId="{0E148F01-3472-47D8-9185-4A01A4D6F580}" destId="{40D7B246-AA1E-400C-A139-58EC302075E9}" srcOrd="0" destOrd="0" parTransId="{1589CB6E-0E17-41E4-B41B-B108DC3F66E3}" sibTransId="{3E94FA16-77FE-4004-BF9D-24EF2C2A6950}"/>
    <dgm:cxn modelId="{04DD1122-BAEB-4A0D-B4E7-2019471791A1}" type="presOf" srcId="{40D7B246-AA1E-400C-A139-58EC302075E9}" destId="{A0448DF7-6AB4-4638-B736-35A9CD2893C2}" srcOrd="0" destOrd="0" presId="urn:microsoft.com/office/officeart/2018/5/layout/CenteredIconLabelDescriptionList"/>
    <dgm:cxn modelId="{87703145-4495-45B1-818B-68D1D33184DC}" srcId="{FA9CFFC8-BD33-4E0D-8032-1300FA1C2772}" destId="{1391E7DC-2895-4106-8965-A3E59A6E5DE5}" srcOrd="0" destOrd="0" parTransId="{D5D7431F-DB27-412C-B530-BE5D80621533}" sibTransId="{EC3999EF-9F60-487A-AC93-AC1840358E33}"/>
    <dgm:cxn modelId="{51516D4D-99FA-42CE-9DB7-AF6046A0A6DF}" type="presOf" srcId="{CC3F68F5-D266-405B-841B-4E6F3335DEB3}" destId="{94974E18-9290-4F25-80A0-8E361C354542}" srcOrd="0" destOrd="1" presId="urn:microsoft.com/office/officeart/2018/5/layout/CenteredIconLabelDescriptionList"/>
    <dgm:cxn modelId="{BA81D36D-644B-4BCC-AA89-E2088A973491}" srcId="{DE633EEE-62DF-4786-986F-4F9FA364E109}" destId="{103BC62B-CA02-4F52-B3C6-5F61F268CC98}" srcOrd="0" destOrd="0" parTransId="{1622F8F4-494F-414B-87CB-DD2075101565}" sibTransId="{CB6411BA-9DBB-47B4-B9A7-F6AEB42511E7}"/>
    <dgm:cxn modelId="{5E3E5F50-040C-4F40-8A51-ABD46F45A46B}" srcId="{7CC3CABF-5CEE-4C49-8EE1-92B5EBF442C6}" destId="{386E97CE-E63F-4FF9-8D00-AEC0BF52FBDD}" srcOrd="0" destOrd="0" parTransId="{9DF55D85-B99D-4C5B-B84B-97E97651B50C}" sibTransId="{0F422473-572F-405F-9A08-B069AC3B1ECF}"/>
    <dgm:cxn modelId="{97C2EA75-8617-4DF7-BB82-F59F7882D4D0}" type="presOf" srcId="{FA9CFFC8-BD33-4E0D-8032-1300FA1C2772}" destId="{3ACA5D8E-F3F5-4B95-91CB-26CC976CCD9A}" srcOrd="0" destOrd="0" presId="urn:microsoft.com/office/officeart/2018/5/layout/CenteredIconLabelDescriptionList"/>
    <dgm:cxn modelId="{8B460476-6379-4C01-A6CB-2231F446EA4D}" type="presOf" srcId="{103BC62B-CA02-4F52-B3C6-5F61F268CC98}" destId="{060CBC92-4BF4-4750-8C7C-6114A27B3279}" srcOrd="0" destOrd="0" presId="urn:microsoft.com/office/officeart/2018/5/layout/CenteredIconLabelDescriptionList"/>
    <dgm:cxn modelId="{5DAC5D7B-3A7A-4F93-8EEB-193CBC5285CF}" srcId="{7CC3CABF-5CEE-4C49-8EE1-92B5EBF442C6}" destId="{CC3F68F5-D266-405B-841B-4E6F3335DEB3}" srcOrd="1" destOrd="0" parTransId="{35029471-1698-4F79-9CF3-3FCFE530BBF1}" sibTransId="{38BDFF25-D0B3-4AFD-908F-CAD52331FF42}"/>
    <dgm:cxn modelId="{9A831E84-42DA-4842-A7F4-7AA8CBB232CC}" srcId="{225F35AE-434B-44B2-A4CA-8A5C2EA9BC7E}" destId="{0E148F01-3472-47D8-9185-4A01A4D6F580}" srcOrd="1" destOrd="0" parTransId="{3B2FE241-E773-4A6E-BC8E-29D0C4221918}" sibTransId="{943896DA-7BFA-49A0-999F-FAFBCEBA0227}"/>
    <dgm:cxn modelId="{A76BD28F-4D7D-4CB0-9849-3B5FFD1CCD3B}" type="presOf" srcId="{47B90A73-9CF3-41E7-B453-27921252BDEC}" destId="{94974E18-9290-4F25-80A0-8E361C354542}" srcOrd="0" destOrd="2" presId="urn:microsoft.com/office/officeart/2018/5/layout/CenteredIconLabelDescriptionList"/>
    <dgm:cxn modelId="{A4D41E96-197D-42FE-8470-5468F2FFE4F4}" type="presOf" srcId="{7CC3CABF-5CEE-4C49-8EE1-92B5EBF442C6}" destId="{068E287F-12E2-48DA-B27F-2AE5E405EF58}" srcOrd="0" destOrd="0" presId="urn:microsoft.com/office/officeart/2018/5/layout/CenteredIconLabelDescriptionList"/>
    <dgm:cxn modelId="{535A09A5-D39E-4FEA-A74D-19D6A0E7AB6D}" type="presOf" srcId="{0E148F01-3472-47D8-9185-4A01A4D6F580}" destId="{B7C2B78A-3FD5-4A93-9639-E55E8B086456}" srcOrd="0" destOrd="0" presId="urn:microsoft.com/office/officeart/2018/5/layout/CenteredIconLabelDescriptionList"/>
    <dgm:cxn modelId="{FC5AF3AA-4DDF-4CA2-B3B9-37A3891B75AB}" srcId="{7CC3CABF-5CEE-4C49-8EE1-92B5EBF442C6}" destId="{47B90A73-9CF3-41E7-B453-27921252BDEC}" srcOrd="2" destOrd="0" parTransId="{54A42BC6-D0AC-4064-9D74-D2E9ABA9BD9B}" sibTransId="{7F4E1128-DFB1-41A8-8924-29F7D2C919FF}"/>
    <dgm:cxn modelId="{F4EBE7C4-D8C8-4070-A079-8114A47D8BC2}" type="presOf" srcId="{225F35AE-434B-44B2-A4CA-8A5C2EA9BC7E}" destId="{855AAE82-798E-42DE-8C2F-CCDE3415CB32}" srcOrd="0" destOrd="0" presId="urn:microsoft.com/office/officeart/2018/5/layout/CenteredIconLabelDescriptionList"/>
    <dgm:cxn modelId="{85BB67C5-6051-47FD-95A3-2EA1A1F748B1}" type="presOf" srcId="{DE633EEE-62DF-4786-986F-4F9FA364E109}" destId="{F6E02961-8C93-482D-BCC7-A4AEBD86BAC3}" srcOrd="0" destOrd="0" presId="urn:microsoft.com/office/officeart/2018/5/layout/CenteredIconLabelDescriptionList"/>
    <dgm:cxn modelId="{D05ABED1-9AF2-4EFC-88C1-992F88121B2A}" type="presOf" srcId="{386E97CE-E63F-4FF9-8D00-AEC0BF52FBDD}" destId="{94974E18-9290-4F25-80A0-8E361C354542}" srcOrd="0" destOrd="0" presId="urn:microsoft.com/office/officeart/2018/5/layout/CenteredIconLabelDescriptionList"/>
    <dgm:cxn modelId="{8362FED8-DC0B-48A7-93C0-28CEDFC28E28}" type="presOf" srcId="{1391E7DC-2895-4106-8965-A3E59A6E5DE5}" destId="{3A82C311-43AD-4B81-9EBC-BD402CB395FE}" srcOrd="0" destOrd="0" presId="urn:microsoft.com/office/officeart/2018/5/layout/CenteredIconLabelDescriptionList"/>
    <dgm:cxn modelId="{3CEC59DD-4FF6-4D70-BA13-B0D151A5885C}" srcId="{225F35AE-434B-44B2-A4CA-8A5C2EA9BC7E}" destId="{DE633EEE-62DF-4786-986F-4F9FA364E109}" srcOrd="3" destOrd="0" parTransId="{EA3E835C-A447-4CEA-8BED-ECEEF2CC3F68}" sibTransId="{AF38F0F6-41F8-4B50-81B2-EE6DF109025E}"/>
    <dgm:cxn modelId="{4392A4E5-D19C-4ED0-88D5-3FBD27531E78}" srcId="{225F35AE-434B-44B2-A4CA-8A5C2EA9BC7E}" destId="{FA9CFFC8-BD33-4E0D-8032-1300FA1C2772}" srcOrd="2" destOrd="0" parTransId="{AED196B9-719D-4789-9183-C5B04AA1E903}" sibTransId="{3B57A923-4B55-4123-A922-E133064908DD}"/>
    <dgm:cxn modelId="{14C7C2F0-A106-4E1D-9595-60B9D80B85BD}" srcId="{225F35AE-434B-44B2-A4CA-8A5C2EA9BC7E}" destId="{7CC3CABF-5CEE-4C49-8EE1-92B5EBF442C6}" srcOrd="0" destOrd="0" parTransId="{C0FAE3B7-7D87-4CAD-B87E-E5BAB9627989}" sibTransId="{BA6C44DB-F7BD-4C03-A353-0E7E2F5EFDF7}"/>
    <dgm:cxn modelId="{B912200A-6F77-47C5-8EBF-A549A9660C43}" type="presParOf" srcId="{855AAE82-798E-42DE-8C2F-CCDE3415CB32}" destId="{6C857F45-6BA0-4D84-A8DE-7B44038D46B7}" srcOrd="0" destOrd="0" presId="urn:microsoft.com/office/officeart/2018/5/layout/CenteredIconLabelDescriptionList"/>
    <dgm:cxn modelId="{0EFF8941-0A5B-414E-9CC9-374DD3B32AE1}" type="presParOf" srcId="{6C857F45-6BA0-4D84-A8DE-7B44038D46B7}" destId="{D71BA21A-00AB-48BE-A531-57B747D27DB7}" srcOrd="0" destOrd="0" presId="urn:microsoft.com/office/officeart/2018/5/layout/CenteredIconLabelDescriptionList"/>
    <dgm:cxn modelId="{BE6E08F8-214A-4532-BC86-78D95E41707B}" type="presParOf" srcId="{6C857F45-6BA0-4D84-A8DE-7B44038D46B7}" destId="{366C62DD-516F-4772-83D2-33EDF331F26C}" srcOrd="1" destOrd="0" presId="urn:microsoft.com/office/officeart/2018/5/layout/CenteredIconLabelDescriptionList"/>
    <dgm:cxn modelId="{9431B7B1-5E5F-4DE2-9A82-971DADB20EB6}" type="presParOf" srcId="{6C857F45-6BA0-4D84-A8DE-7B44038D46B7}" destId="{068E287F-12E2-48DA-B27F-2AE5E405EF58}" srcOrd="2" destOrd="0" presId="urn:microsoft.com/office/officeart/2018/5/layout/CenteredIconLabelDescriptionList"/>
    <dgm:cxn modelId="{5FB4E82C-828E-436B-943B-C8FCB99BFCCB}" type="presParOf" srcId="{6C857F45-6BA0-4D84-A8DE-7B44038D46B7}" destId="{BDC23CA6-A372-43EB-A301-7B11E21AB51E}" srcOrd="3" destOrd="0" presId="urn:microsoft.com/office/officeart/2018/5/layout/CenteredIconLabelDescriptionList"/>
    <dgm:cxn modelId="{45BDD1A2-2E22-4AED-8BA5-FCA38E730E31}" type="presParOf" srcId="{6C857F45-6BA0-4D84-A8DE-7B44038D46B7}" destId="{94974E18-9290-4F25-80A0-8E361C354542}" srcOrd="4" destOrd="0" presId="urn:microsoft.com/office/officeart/2018/5/layout/CenteredIconLabelDescriptionList"/>
    <dgm:cxn modelId="{79BC7914-C3D6-4501-94F1-6D1B0F5C53BE}" type="presParOf" srcId="{855AAE82-798E-42DE-8C2F-CCDE3415CB32}" destId="{5BD47B24-4D86-4D56-B61D-BC548A4915CF}" srcOrd="1" destOrd="0" presId="urn:microsoft.com/office/officeart/2018/5/layout/CenteredIconLabelDescriptionList"/>
    <dgm:cxn modelId="{E6395DFC-DB3E-4EFA-A54B-F3F12899C76A}" type="presParOf" srcId="{855AAE82-798E-42DE-8C2F-CCDE3415CB32}" destId="{F29FC891-F183-4ED1-A6C5-F5C23E083EEB}" srcOrd="2" destOrd="0" presId="urn:microsoft.com/office/officeart/2018/5/layout/CenteredIconLabelDescriptionList"/>
    <dgm:cxn modelId="{7ED0D52A-5767-4ADA-86B7-5BF8F4CCC6F8}" type="presParOf" srcId="{F29FC891-F183-4ED1-A6C5-F5C23E083EEB}" destId="{E3F9D106-5DF2-4914-BB7D-E7A5798907E5}" srcOrd="0" destOrd="0" presId="urn:microsoft.com/office/officeart/2018/5/layout/CenteredIconLabelDescriptionList"/>
    <dgm:cxn modelId="{208B5AE8-027D-49A1-97F3-71460F7D8218}" type="presParOf" srcId="{F29FC891-F183-4ED1-A6C5-F5C23E083EEB}" destId="{1D1D9D23-7EA1-479F-9E63-19C01C5F3507}" srcOrd="1" destOrd="0" presId="urn:microsoft.com/office/officeart/2018/5/layout/CenteredIconLabelDescriptionList"/>
    <dgm:cxn modelId="{1D78457D-A279-477C-A5B0-1DE0B68FFA02}" type="presParOf" srcId="{F29FC891-F183-4ED1-A6C5-F5C23E083EEB}" destId="{B7C2B78A-3FD5-4A93-9639-E55E8B086456}" srcOrd="2" destOrd="0" presId="urn:microsoft.com/office/officeart/2018/5/layout/CenteredIconLabelDescriptionList"/>
    <dgm:cxn modelId="{0DF7D96D-8251-4259-866F-DAC34208809E}" type="presParOf" srcId="{F29FC891-F183-4ED1-A6C5-F5C23E083EEB}" destId="{7808A146-5289-4C55-9FD6-F2D3E6A4F9C8}" srcOrd="3" destOrd="0" presId="urn:microsoft.com/office/officeart/2018/5/layout/CenteredIconLabelDescriptionList"/>
    <dgm:cxn modelId="{A00017AB-1C58-462E-8862-65A12D3EA33B}" type="presParOf" srcId="{F29FC891-F183-4ED1-A6C5-F5C23E083EEB}" destId="{A0448DF7-6AB4-4638-B736-35A9CD2893C2}" srcOrd="4" destOrd="0" presId="urn:microsoft.com/office/officeart/2018/5/layout/CenteredIconLabelDescriptionList"/>
    <dgm:cxn modelId="{432CA8EE-58FC-4C03-8BF0-B4039BA25A09}" type="presParOf" srcId="{855AAE82-798E-42DE-8C2F-CCDE3415CB32}" destId="{67E0BC6C-EEA8-4443-9D79-5FC3453917B3}" srcOrd="3" destOrd="0" presId="urn:microsoft.com/office/officeart/2018/5/layout/CenteredIconLabelDescriptionList"/>
    <dgm:cxn modelId="{823F1279-2990-4D0F-9CEA-DFF669AAD651}" type="presParOf" srcId="{855AAE82-798E-42DE-8C2F-CCDE3415CB32}" destId="{1EA8A865-FC75-4622-AA86-FF3A1CB93FC8}" srcOrd="4" destOrd="0" presId="urn:microsoft.com/office/officeart/2018/5/layout/CenteredIconLabelDescriptionList"/>
    <dgm:cxn modelId="{E6A99C8C-598F-4024-9E2B-6E850F719209}" type="presParOf" srcId="{1EA8A865-FC75-4622-AA86-FF3A1CB93FC8}" destId="{DA4B087A-30A7-47C3-904C-6A17DF379A9A}" srcOrd="0" destOrd="0" presId="urn:microsoft.com/office/officeart/2018/5/layout/CenteredIconLabelDescriptionList"/>
    <dgm:cxn modelId="{9029346E-3C97-47C9-97F6-91AEC750BACE}" type="presParOf" srcId="{1EA8A865-FC75-4622-AA86-FF3A1CB93FC8}" destId="{32FF8E4F-3071-487F-AA59-34256D1F76DA}" srcOrd="1" destOrd="0" presId="urn:microsoft.com/office/officeart/2018/5/layout/CenteredIconLabelDescriptionList"/>
    <dgm:cxn modelId="{B63C2987-122D-4A4E-A8E6-9D5D7B1D9E97}" type="presParOf" srcId="{1EA8A865-FC75-4622-AA86-FF3A1CB93FC8}" destId="{3ACA5D8E-F3F5-4B95-91CB-26CC976CCD9A}" srcOrd="2" destOrd="0" presId="urn:microsoft.com/office/officeart/2018/5/layout/CenteredIconLabelDescriptionList"/>
    <dgm:cxn modelId="{622C643A-9B0F-49D9-B758-026FE9754039}" type="presParOf" srcId="{1EA8A865-FC75-4622-AA86-FF3A1CB93FC8}" destId="{3FDCDA6A-DDDF-45F6-B274-958407FDD17E}" srcOrd="3" destOrd="0" presId="urn:microsoft.com/office/officeart/2018/5/layout/CenteredIconLabelDescriptionList"/>
    <dgm:cxn modelId="{B7AE6B21-B3F0-4B5E-AB06-49F922CDDD51}" type="presParOf" srcId="{1EA8A865-FC75-4622-AA86-FF3A1CB93FC8}" destId="{3A82C311-43AD-4B81-9EBC-BD402CB395FE}" srcOrd="4" destOrd="0" presId="urn:microsoft.com/office/officeart/2018/5/layout/CenteredIconLabelDescriptionList"/>
    <dgm:cxn modelId="{422BC9B0-C045-417E-A27C-8DA42082D3B1}" type="presParOf" srcId="{855AAE82-798E-42DE-8C2F-CCDE3415CB32}" destId="{56FBF940-32EA-41F6-BE3A-50B1E49B195D}" srcOrd="5" destOrd="0" presId="urn:microsoft.com/office/officeart/2018/5/layout/CenteredIconLabelDescriptionList"/>
    <dgm:cxn modelId="{08A166D7-05D5-40B1-A798-BA204BC5720E}" type="presParOf" srcId="{855AAE82-798E-42DE-8C2F-CCDE3415CB32}" destId="{3D01F4CE-C7D3-431B-82D9-34FDED2A9EE0}" srcOrd="6" destOrd="0" presId="urn:microsoft.com/office/officeart/2018/5/layout/CenteredIconLabelDescriptionList"/>
    <dgm:cxn modelId="{46E961D5-7367-459D-81B1-5E17F14EE47F}" type="presParOf" srcId="{3D01F4CE-C7D3-431B-82D9-34FDED2A9EE0}" destId="{F5AFFB77-0357-46EE-8F7E-7F0E78814BA9}" srcOrd="0" destOrd="0" presId="urn:microsoft.com/office/officeart/2018/5/layout/CenteredIconLabelDescriptionList"/>
    <dgm:cxn modelId="{ADDC1AE3-87CA-4391-9EA3-5CE35E0A2BCD}" type="presParOf" srcId="{3D01F4CE-C7D3-431B-82D9-34FDED2A9EE0}" destId="{A9F4B5D8-2751-4724-A090-B9078AA1010E}" srcOrd="1" destOrd="0" presId="urn:microsoft.com/office/officeart/2018/5/layout/CenteredIconLabelDescriptionList"/>
    <dgm:cxn modelId="{65ECFEE2-13AA-4A32-83E0-E9E219C8351D}" type="presParOf" srcId="{3D01F4CE-C7D3-431B-82D9-34FDED2A9EE0}" destId="{F6E02961-8C93-482D-BCC7-A4AEBD86BAC3}" srcOrd="2" destOrd="0" presId="urn:microsoft.com/office/officeart/2018/5/layout/CenteredIconLabelDescriptionList"/>
    <dgm:cxn modelId="{A2D7DDA3-63AF-430F-B906-C6FBEEAA3B29}" type="presParOf" srcId="{3D01F4CE-C7D3-431B-82D9-34FDED2A9EE0}" destId="{40E37EEC-196C-4871-BB95-D17BBD64DD37}" srcOrd="3" destOrd="0" presId="urn:microsoft.com/office/officeart/2018/5/layout/CenteredIconLabelDescriptionList"/>
    <dgm:cxn modelId="{79298928-222F-4347-BFF9-2DF4FF043F68}" type="presParOf" srcId="{3D01F4CE-C7D3-431B-82D9-34FDED2A9EE0}" destId="{060CBC92-4BF4-4750-8C7C-6114A27B327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60DA13-DB02-486C-ADE8-C8A12AE37D05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00D00-4FA3-4DB6-B251-ED1A303A214B}">
      <dgm:prSet/>
      <dgm:spPr/>
      <dgm:t>
        <a:bodyPr/>
        <a:lstStyle/>
        <a:p>
          <a:r>
            <a:rPr lang="en-US" dirty="0"/>
            <a:t>Imputing</a:t>
          </a:r>
        </a:p>
        <a:p>
          <a:r>
            <a:rPr lang="en-US" dirty="0"/>
            <a:t>Missing Data :</a:t>
          </a:r>
        </a:p>
      </dgm:t>
    </dgm:pt>
    <dgm:pt modelId="{D1132785-CBC4-48AE-95B1-D98E676513B1}" type="parTrans" cxnId="{057BC819-0D9F-4747-9746-BB96277F265A}">
      <dgm:prSet/>
      <dgm:spPr/>
      <dgm:t>
        <a:bodyPr/>
        <a:lstStyle/>
        <a:p>
          <a:endParaRPr lang="en-US"/>
        </a:p>
      </dgm:t>
    </dgm:pt>
    <dgm:pt modelId="{7290483B-A4EF-416A-B9E4-CD83B157CA95}" type="sibTrans" cxnId="{057BC819-0D9F-4747-9746-BB96277F265A}">
      <dgm:prSet/>
      <dgm:spPr/>
      <dgm:t>
        <a:bodyPr/>
        <a:lstStyle/>
        <a:p>
          <a:endParaRPr lang="en-US"/>
        </a:p>
      </dgm:t>
    </dgm:pt>
    <dgm:pt modelId="{08B5CB19-37A3-4675-B17A-E2DEFA455E77}">
      <dgm:prSet/>
      <dgm:spPr/>
      <dgm:t>
        <a:bodyPr/>
        <a:lstStyle/>
        <a:p>
          <a:r>
            <a:rPr lang="en-US" dirty="0"/>
            <a:t>Beneficiary:</a:t>
          </a:r>
        </a:p>
      </dgm:t>
    </dgm:pt>
    <dgm:pt modelId="{71877521-07AC-46B9-92C2-1336E81036AD}" type="parTrans" cxnId="{45959116-77EC-456B-935C-13693C6A0966}">
      <dgm:prSet/>
      <dgm:spPr/>
      <dgm:t>
        <a:bodyPr/>
        <a:lstStyle/>
        <a:p>
          <a:endParaRPr lang="en-US"/>
        </a:p>
      </dgm:t>
    </dgm:pt>
    <dgm:pt modelId="{382F18D5-6BB2-4BD9-8729-F2336CBF1E06}" type="sibTrans" cxnId="{45959116-77EC-456B-935C-13693C6A0966}">
      <dgm:prSet/>
      <dgm:spPr/>
      <dgm:t>
        <a:bodyPr/>
        <a:lstStyle/>
        <a:p>
          <a:endParaRPr lang="en-US"/>
        </a:p>
      </dgm:t>
    </dgm:pt>
    <dgm:pt modelId="{6EFDD3A0-95C7-42BA-8F68-A72BE7772830}">
      <dgm:prSet/>
      <dgm:spPr/>
      <dgm:t>
        <a:bodyPr/>
        <a:lstStyle/>
        <a:p>
          <a:r>
            <a:rPr lang="en-US" dirty="0"/>
            <a:t>Inpatient: Diagnosis/ Procedure codes</a:t>
          </a:r>
        </a:p>
      </dgm:t>
    </dgm:pt>
    <dgm:pt modelId="{2CDF7ACB-6E4C-44D4-B1C9-2A642B6A74EF}" type="parTrans" cxnId="{210E5C7B-2E9B-42AD-BC70-E8CCFA46CC5C}">
      <dgm:prSet/>
      <dgm:spPr/>
      <dgm:t>
        <a:bodyPr/>
        <a:lstStyle/>
        <a:p>
          <a:endParaRPr lang="en-US"/>
        </a:p>
      </dgm:t>
    </dgm:pt>
    <dgm:pt modelId="{EBAD876A-BED3-49B2-B06A-03EB5D82C1CB}" type="sibTrans" cxnId="{210E5C7B-2E9B-42AD-BC70-E8CCFA46CC5C}">
      <dgm:prSet/>
      <dgm:spPr/>
      <dgm:t>
        <a:bodyPr/>
        <a:lstStyle/>
        <a:p>
          <a:endParaRPr lang="en-US"/>
        </a:p>
      </dgm:t>
    </dgm:pt>
    <dgm:pt modelId="{C09F292A-9236-4171-85B2-0A03154DBE9C}">
      <dgm:prSet/>
      <dgm:spPr/>
      <dgm:t>
        <a:bodyPr/>
        <a:lstStyle/>
        <a:p>
          <a:r>
            <a:rPr lang="en-US" dirty="0"/>
            <a:t>Outpatient: Operating physicians</a:t>
          </a:r>
        </a:p>
      </dgm:t>
    </dgm:pt>
    <dgm:pt modelId="{35A507FD-7296-411D-8506-ED7F5C41BEB3}" type="parTrans" cxnId="{3E93ACC3-EBD3-4CCD-8496-0B550DCD7788}">
      <dgm:prSet/>
      <dgm:spPr/>
      <dgm:t>
        <a:bodyPr/>
        <a:lstStyle/>
        <a:p>
          <a:endParaRPr lang="en-US"/>
        </a:p>
      </dgm:t>
    </dgm:pt>
    <dgm:pt modelId="{9BC78D5A-4BB1-4DDF-90B8-89BD77209D73}" type="sibTrans" cxnId="{3E93ACC3-EBD3-4CCD-8496-0B550DCD7788}">
      <dgm:prSet/>
      <dgm:spPr/>
      <dgm:t>
        <a:bodyPr/>
        <a:lstStyle/>
        <a:p>
          <a:endParaRPr lang="en-US"/>
        </a:p>
      </dgm:t>
    </dgm:pt>
    <dgm:pt modelId="{E40823BD-9319-47F5-A240-3B57AF5221EA}">
      <dgm:prSet/>
      <dgm:spPr/>
      <dgm:t>
        <a:bodyPr/>
        <a:lstStyle/>
        <a:p>
          <a:r>
            <a:rPr lang="en-US" dirty="0"/>
            <a:t>Creating</a:t>
          </a:r>
        </a:p>
        <a:p>
          <a:r>
            <a:rPr lang="en-US" dirty="0"/>
            <a:t>New Features :</a:t>
          </a:r>
        </a:p>
      </dgm:t>
    </dgm:pt>
    <dgm:pt modelId="{6CCF0D31-C6D8-49D6-89D0-9E51D977E8BA}" type="parTrans" cxnId="{D90482BC-F44C-4A31-A59A-96F5C72D9153}">
      <dgm:prSet/>
      <dgm:spPr/>
      <dgm:t>
        <a:bodyPr/>
        <a:lstStyle/>
        <a:p>
          <a:endParaRPr lang="en-US"/>
        </a:p>
      </dgm:t>
    </dgm:pt>
    <dgm:pt modelId="{D84BE25D-26B2-4545-A6E3-90D86A29B27E}" type="sibTrans" cxnId="{D90482BC-F44C-4A31-A59A-96F5C72D9153}">
      <dgm:prSet/>
      <dgm:spPr/>
      <dgm:t>
        <a:bodyPr/>
        <a:lstStyle/>
        <a:p>
          <a:endParaRPr lang="en-US"/>
        </a:p>
      </dgm:t>
    </dgm:pt>
    <dgm:pt modelId="{9952D447-B333-4AD0-B4F2-27B56278099E}">
      <dgm:prSet/>
      <dgm:spPr/>
      <dgm:t>
        <a:bodyPr/>
        <a:lstStyle/>
        <a:p>
          <a:r>
            <a:rPr lang="en-US" dirty="0"/>
            <a:t>Deceased, </a:t>
          </a:r>
          <a:r>
            <a:rPr lang="en-US" dirty="0" err="1"/>
            <a:t>Tot_Reimbursed_Amt</a:t>
          </a:r>
          <a:r>
            <a:rPr lang="en-US" dirty="0"/>
            <a:t>, </a:t>
          </a:r>
          <a:r>
            <a:rPr lang="en-US" dirty="0" err="1"/>
            <a:t>Hospital_Stay</a:t>
          </a:r>
          <a:r>
            <a:rPr lang="en-US" dirty="0"/>
            <a:t>, </a:t>
          </a:r>
          <a:r>
            <a:rPr lang="en-US" dirty="0" err="1"/>
            <a:t>Claim_Duration</a:t>
          </a:r>
          <a:r>
            <a:rPr lang="en-US" dirty="0"/>
            <a:t>, </a:t>
          </a:r>
          <a:r>
            <a:rPr lang="en-US" dirty="0" err="1"/>
            <a:t>Physician_Count</a:t>
          </a:r>
          <a:r>
            <a:rPr lang="en-US" dirty="0"/>
            <a:t>, </a:t>
          </a:r>
          <a:r>
            <a:rPr lang="en-US" dirty="0" err="1"/>
            <a:t>Claim_Count</a:t>
          </a:r>
          <a:r>
            <a:rPr lang="en-US" dirty="0"/>
            <a:t>, </a:t>
          </a:r>
          <a:r>
            <a:rPr lang="en-US" dirty="0" err="1"/>
            <a:t>Chronic_Disease_Count</a:t>
          </a:r>
          <a:r>
            <a:rPr lang="en-US" dirty="0"/>
            <a:t>, </a:t>
          </a:r>
          <a:r>
            <a:rPr lang="en-US" dirty="0" err="1"/>
            <a:t>Diag_Code_count</a:t>
          </a:r>
          <a:r>
            <a:rPr lang="en-US" dirty="0"/>
            <a:t>, </a:t>
          </a:r>
          <a:r>
            <a:rPr lang="en-US" dirty="0" err="1"/>
            <a:t>Diff_Reimbursed_SC</a:t>
          </a:r>
          <a:r>
            <a:rPr lang="en-US" dirty="0"/>
            <a:t>, etc.</a:t>
          </a:r>
        </a:p>
      </dgm:t>
    </dgm:pt>
    <dgm:pt modelId="{97A91A54-7CB2-4E6B-A80F-595E1B8F59A3}" type="parTrans" cxnId="{1C664646-622C-4827-A3B2-D0F89B56C5FC}">
      <dgm:prSet/>
      <dgm:spPr/>
      <dgm:t>
        <a:bodyPr/>
        <a:lstStyle/>
        <a:p>
          <a:endParaRPr lang="en-US"/>
        </a:p>
      </dgm:t>
    </dgm:pt>
    <dgm:pt modelId="{4EFF1B3A-2794-47DF-BD33-94725F41D7F3}" type="sibTrans" cxnId="{1C664646-622C-4827-A3B2-D0F89B56C5FC}">
      <dgm:prSet/>
      <dgm:spPr/>
      <dgm:t>
        <a:bodyPr/>
        <a:lstStyle/>
        <a:p>
          <a:endParaRPr lang="en-US"/>
        </a:p>
      </dgm:t>
    </dgm:pt>
    <dgm:pt modelId="{C6DEC3D8-8A36-4BFB-A458-BEE216056EBC}">
      <dgm:prSet/>
      <dgm:spPr/>
      <dgm:t>
        <a:bodyPr/>
        <a:lstStyle/>
        <a:p>
          <a:r>
            <a:rPr lang="en-US" dirty="0"/>
            <a:t>Dropping features:</a:t>
          </a:r>
        </a:p>
      </dgm:t>
    </dgm:pt>
    <dgm:pt modelId="{E475A13F-DB81-4F4A-BD5D-5E50CEAF99EC}" type="parTrans" cxnId="{07946372-763D-41E4-A082-9A88D72026D1}">
      <dgm:prSet/>
      <dgm:spPr/>
      <dgm:t>
        <a:bodyPr/>
        <a:lstStyle/>
        <a:p>
          <a:endParaRPr lang="en-US"/>
        </a:p>
      </dgm:t>
    </dgm:pt>
    <dgm:pt modelId="{0B67F006-692A-4DD4-BDCA-242C47B390F9}" type="sibTrans" cxnId="{07946372-763D-41E4-A082-9A88D72026D1}">
      <dgm:prSet/>
      <dgm:spPr/>
      <dgm:t>
        <a:bodyPr/>
        <a:lstStyle/>
        <a:p>
          <a:endParaRPr lang="en-US"/>
        </a:p>
      </dgm:t>
    </dgm:pt>
    <dgm:pt modelId="{2569D64F-A323-4F54-ACD3-C4961D3AA947}">
      <dgm:prSet/>
      <dgm:spPr/>
      <dgm:t>
        <a:bodyPr/>
        <a:lstStyle/>
        <a:p>
          <a:r>
            <a:rPr lang="en-US" dirty="0"/>
            <a:t>Features with high null values;</a:t>
          </a:r>
        </a:p>
        <a:p>
          <a:r>
            <a:rPr lang="en-US" dirty="0"/>
            <a:t>Features from which new features were created, etc.</a:t>
          </a:r>
        </a:p>
      </dgm:t>
    </dgm:pt>
    <dgm:pt modelId="{6270B8C9-1124-4C91-BBA4-3A2EA91D1281}" type="parTrans" cxnId="{E15C2103-42E4-4601-81C2-545981B3FB13}">
      <dgm:prSet/>
      <dgm:spPr/>
      <dgm:t>
        <a:bodyPr/>
        <a:lstStyle/>
        <a:p>
          <a:endParaRPr lang="en-US"/>
        </a:p>
      </dgm:t>
    </dgm:pt>
    <dgm:pt modelId="{099F8E0A-4FED-4384-AA00-95C29B65A1DE}" type="sibTrans" cxnId="{E15C2103-42E4-4601-81C2-545981B3FB13}">
      <dgm:prSet/>
      <dgm:spPr/>
      <dgm:t>
        <a:bodyPr/>
        <a:lstStyle/>
        <a:p>
          <a:endParaRPr lang="en-US"/>
        </a:p>
      </dgm:t>
    </dgm:pt>
    <dgm:pt modelId="{5C9E755A-3E49-49A1-8940-5FC02406B73B}">
      <dgm:prSet/>
      <dgm:spPr/>
      <dgm:t>
        <a:bodyPr/>
        <a:lstStyle/>
        <a:p>
          <a:r>
            <a:rPr lang="en-US" dirty="0"/>
            <a:t>Integrating datasets</a:t>
          </a:r>
        </a:p>
      </dgm:t>
    </dgm:pt>
    <dgm:pt modelId="{90DC49C7-1611-4FCB-98F7-17CD6F807A71}" type="parTrans" cxnId="{4FFB2021-0852-4B6C-A143-ABFA20DFDD89}">
      <dgm:prSet/>
      <dgm:spPr/>
      <dgm:t>
        <a:bodyPr/>
        <a:lstStyle/>
        <a:p>
          <a:endParaRPr lang="en-US"/>
        </a:p>
      </dgm:t>
    </dgm:pt>
    <dgm:pt modelId="{E5147C21-B8BE-4735-905D-6997B9DB9CED}" type="sibTrans" cxnId="{4FFB2021-0852-4B6C-A143-ABFA20DFDD89}">
      <dgm:prSet/>
      <dgm:spPr/>
      <dgm:t>
        <a:bodyPr/>
        <a:lstStyle/>
        <a:p>
          <a:endParaRPr lang="en-US"/>
        </a:p>
      </dgm:t>
    </dgm:pt>
    <dgm:pt modelId="{44D2D950-FCC0-49C5-A178-E7B65245CD72}">
      <dgm:prSet/>
      <dgm:spPr/>
      <dgm:t>
        <a:bodyPr/>
        <a:lstStyle/>
        <a:p>
          <a:r>
            <a:rPr lang="en-US" dirty="0"/>
            <a:t>Label Encoding :</a:t>
          </a:r>
        </a:p>
      </dgm:t>
    </dgm:pt>
    <dgm:pt modelId="{2FCEC8EE-B3BC-44D4-BBDA-BD390B292FF1}" type="parTrans" cxnId="{C0DE6CB3-98FC-43CA-9AA7-97844F15632F}">
      <dgm:prSet/>
      <dgm:spPr/>
      <dgm:t>
        <a:bodyPr/>
        <a:lstStyle/>
        <a:p>
          <a:endParaRPr lang="en-US"/>
        </a:p>
      </dgm:t>
    </dgm:pt>
    <dgm:pt modelId="{1F857017-ACE6-4EFF-A384-31177254A835}" type="sibTrans" cxnId="{C0DE6CB3-98FC-43CA-9AA7-97844F15632F}">
      <dgm:prSet/>
      <dgm:spPr/>
      <dgm:t>
        <a:bodyPr/>
        <a:lstStyle/>
        <a:p>
          <a:endParaRPr lang="en-US"/>
        </a:p>
      </dgm:t>
    </dgm:pt>
    <dgm:pt modelId="{ACFFCFB4-BFC7-4E94-B65A-DCC63B21A8C4}">
      <dgm:prSet/>
      <dgm:spPr/>
      <dgm:t>
        <a:bodyPr/>
        <a:lstStyle/>
        <a:p>
          <a:r>
            <a:rPr lang="en-US" dirty="0"/>
            <a:t>Data Scaling:</a:t>
          </a:r>
        </a:p>
      </dgm:t>
    </dgm:pt>
    <dgm:pt modelId="{E0B33725-C3AE-438C-A5AC-006FA1D37B4A}" type="parTrans" cxnId="{2AB570D7-0317-4502-84C7-E21A9EC4A1FA}">
      <dgm:prSet/>
      <dgm:spPr/>
      <dgm:t>
        <a:bodyPr/>
        <a:lstStyle/>
        <a:p>
          <a:endParaRPr lang="en-US"/>
        </a:p>
      </dgm:t>
    </dgm:pt>
    <dgm:pt modelId="{C69605D3-218E-4473-8D6A-91277B14CA05}" type="sibTrans" cxnId="{2AB570D7-0317-4502-84C7-E21A9EC4A1FA}">
      <dgm:prSet/>
      <dgm:spPr/>
      <dgm:t>
        <a:bodyPr/>
        <a:lstStyle/>
        <a:p>
          <a:endParaRPr lang="en-US"/>
        </a:p>
      </dgm:t>
    </dgm:pt>
    <dgm:pt modelId="{6A731C40-D7FC-482D-971B-ABC315203942}">
      <dgm:prSet/>
      <dgm:spPr/>
      <dgm:t>
        <a:bodyPr/>
        <a:lstStyle/>
        <a:p>
          <a:r>
            <a:rPr lang="en-US" dirty="0"/>
            <a:t>Robust-scaled: Due to the inclusion of outliers.</a:t>
          </a:r>
        </a:p>
      </dgm:t>
    </dgm:pt>
    <dgm:pt modelId="{6CCA9704-A9E1-42AB-B9FA-6F5583E2C965}" type="parTrans" cxnId="{15C86A38-9AE1-4795-A6E9-D8B5CE35469E}">
      <dgm:prSet/>
      <dgm:spPr/>
      <dgm:t>
        <a:bodyPr/>
        <a:lstStyle/>
        <a:p>
          <a:endParaRPr lang="en-US"/>
        </a:p>
      </dgm:t>
    </dgm:pt>
    <dgm:pt modelId="{82A25335-A7A0-4C8B-958B-D6ADB3688628}" type="sibTrans" cxnId="{15C86A38-9AE1-4795-A6E9-D8B5CE35469E}">
      <dgm:prSet/>
      <dgm:spPr/>
      <dgm:t>
        <a:bodyPr/>
        <a:lstStyle/>
        <a:p>
          <a:endParaRPr lang="en-US"/>
        </a:p>
      </dgm:t>
    </dgm:pt>
    <dgm:pt modelId="{4FB1D247-B7E1-4A94-A8D3-0A58F1C92184}">
      <dgm:prSet/>
      <dgm:spPr/>
      <dgm:t>
        <a:bodyPr/>
        <a:lstStyle/>
        <a:p>
          <a:r>
            <a:rPr lang="en-US" dirty="0"/>
            <a:t>Handling Class Imbalance:</a:t>
          </a:r>
        </a:p>
      </dgm:t>
    </dgm:pt>
    <dgm:pt modelId="{19E0A966-05CD-4919-8EDD-D016F6EF0FE1}" type="parTrans" cxnId="{CCA7A904-E621-40D2-A07A-C9863857E1E9}">
      <dgm:prSet/>
      <dgm:spPr/>
      <dgm:t>
        <a:bodyPr/>
        <a:lstStyle/>
        <a:p>
          <a:endParaRPr lang="en-US"/>
        </a:p>
      </dgm:t>
    </dgm:pt>
    <dgm:pt modelId="{ABC5C768-C376-41C4-9D34-F72DD72D9F6F}" type="sibTrans" cxnId="{CCA7A904-E621-40D2-A07A-C9863857E1E9}">
      <dgm:prSet/>
      <dgm:spPr/>
      <dgm:t>
        <a:bodyPr/>
        <a:lstStyle/>
        <a:p>
          <a:endParaRPr lang="en-US"/>
        </a:p>
      </dgm:t>
    </dgm:pt>
    <dgm:pt modelId="{94CE9A8C-3ED7-4251-9D32-A0E49AAC668C}">
      <dgm:prSet/>
      <dgm:spPr/>
      <dgm:t>
        <a:bodyPr/>
        <a:lstStyle/>
        <a:p>
          <a:r>
            <a:rPr lang="en-US" dirty="0"/>
            <a:t>SMOTE, SMOTE +ENN.</a:t>
          </a:r>
        </a:p>
      </dgm:t>
    </dgm:pt>
    <dgm:pt modelId="{F4A69765-20F7-4BF0-B37A-F0AC503C1B7C}" type="parTrans" cxnId="{682EA80A-E712-46D0-A0F0-E4FE4C2EBABA}">
      <dgm:prSet/>
      <dgm:spPr/>
      <dgm:t>
        <a:bodyPr/>
        <a:lstStyle/>
        <a:p>
          <a:endParaRPr lang="en-US"/>
        </a:p>
      </dgm:t>
    </dgm:pt>
    <dgm:pt modelId="{35B3EE44-B7C5-47D7-AD68-CDF8C369AE60}" type="sibTrans" cxnId="{682EA80A-E712-46D0-A0F0-E4FE4C2EBABA}">
      <dgm:prSet/>
      <dgm:spPr/>
      <dgm:t>
        <a:bodyPr/>
        <a:lstStyle/>
        <a:p>
          <a:endParaRPr lang="en-US"/>
        </a:p>
      </dgm:t>
    </dgm:pt>
    <dgm:pt modelId="{D523FDF0-2877-4862-991F-A017BC732354}">
      <dgm:prSet/>
      <dgm:spPr/>
      <dgm:t>
        <a:bodyPr/>
        <a:lstStyle/>
        <a:p>
          <a:r>
            <a:rPr lang="en-US" dirty="0"/>
            <a:t>Categorical features</a:t>
          </a:r>
        </a:p>
      </dgm:t>
    </dgm:pt>
    <dgm:pt modelId="{6DCD667A-41EF-4C34-BC8F-70513FF3B6CD}" type="parTrans" cxnId="{14A7A019-2088-4C80-B0A2-5A5808203AF6}">
      <dgm:prSet/>
      <dgm:spPr/>
      <dgm:t>
        <a:bodyPr/>
        <a:lstStyle/>
        <a:p>
          <a:endParaRPr lang="en-US"/>
        </a:p>
      </dgm:t>
    </dgm:pt>
    <dgm:pt modelId="{C01EBA80-C531-4CEB-A96C-EB1B6742C09C}" type="sibTrans" cxnId="{14A7A019-2088-4C80-B0A2-5A5808203AF6}">
      <dgm:prSet/>
      <dgm:spPr/>
      <dgm:t>
        <a:bodyPr/>
        <a:lstStyle/>
        <a:p>
          <a:endParaRPr lang="en-US"/>
        </a:p>
      </dgm:t>
    </dgm:pt>
    <dgm:pt modelId="{8288EFA2-846E-4E16-9475-E8694DCFF227}">
      <dgm:prSet/>
      <dgm:spPr/>
      <dgm:t>
        <a:bodyPr/>
        <a:lstStyle/>
        <a:p>
          <a:r>
            <a:rPr lang="en-US" dirty="0"/>
            <a:t>Integrate beneficiary, inpatient, outpatient and providers datasets by merging/concatenating on the common columns.</a:t>
          </a:r>
        </a:p>
      </dgm:t>
    </dgm:pt>
    <dgm:pt modelId="{8676D808-BFF6-4F9B-8496-33A512B986BB}" type="parTrans" cxnId="{96F10D5A-3B21-4D4A-AC18-E3D55AB0FC07}">
      <dgm:prSet/>
      <dgm:spPr/>
      <dgm:t>
        <a:bodyPr/>
        <a:lstStyle/>
        <a:p>
          <a:endParaRPr lang="en-US"/>
        </a:p>
      </dgm:t>
    </dgm:pt>
    <dgm:pt modelId="{551B74DF-E396-4F45-B104-078963690056}" type="sibTrans" cxnId="{96F10D5A-3B21-4D4A-AC18-E3D55AB0FC07}">
      <dgm:prSet/>
      <dgm:spPr/>
      <dgm:t>
        <a:bodyPr/>
        <a:lstStyle/>
        <a:p>
          <a:endParaRPr lang="en-US"/>
        </a:p>
      </dgm:t>
    </dgm:pt>
    <dgm:pt modelId="{E9B53BA1-D125-4C3F-8C24-92EFB79D8152}" type="pres">
      <dgm:prSet presAssocID="{BC60DA13-DB02-486C-ADE8-C8A12AE37D05}" presName="Name0" presStyleCnt="0">
        <dgm:presLayoutVars>
          <dgm:dir/>
          <dgm:animLvl val="lvl"/>
          <dgm:resizeHandles val="exact"/>
        </dgm:presLayoutVars>
      </dgm:prSet>
      <dgm:spPr/>
    </dgm:pt>
    <dgm:pt modelId="{4DB769CF-42A7-4B52-841C-9EFB20E4C86B}" type="pres">
      <dgm:prSet presAssocID="{4FB1D247-B7E1-4A94-A8D3-0A58F1C92184}" presName="boxAndChildren" presStyleCnt="0"/>
      <dgm:spPr/>
    </dgm:pt>
    <dgm:pt modelId="{3560A3B3-7131-4803-AFE3-8A6633B030AF}" type="pres">
      <dgm:prSet presAssocID="{4FB1D247-B7E1-4A94-A8D3-0A58F1C92184}" presName="parentTextBox" presStyleLbl="alignNode1" presStyleIdx="0" presStyleCnt="7"/>
      <dgm:spPr/>
    </dgm:pt>
    <dgm:pt modelId="{A28B69E4-4F3B-45B5-B56E-0A969CC5A3C5}" type="pres">
      <dgm:prSet presAssocID="{4FB1D247-B7E1-4A94-A8D3-0A58F1C92184}" presName="descendantBox" presStyleLbl="bgAccFollowNode1" presStyleIdx="0" presStyleCnt="7"/>
      <dgm:spPr/>
    </dgm:pt>
    <dgm:pt modelId="{09C44219-2264-47D6-A906-EBE00C31D1E5}" type="pres">
      <dgm:prSet presAssocID="{C69605D3-218E-4473-8D6A-91277B14CA05}" presName="sp" presStyleCnt="0"/>
      <dgm:spPr/>
    </dgm:pt>
    <dgm:pt modelId="{67C68057-E968-4238-82CA-BDF6A95CDF91}" type="pres">
      <dgm:prSet presAssocID="{ACFFCFB4-BFC7-4E94-B65A-DCC63B21A8C4}" presName="arrowAndChildren" presStyleCnt="0"/>
      <dgm:spPr/>
    </dgm:pt>
    <dgm:pt modelId="{A9C9B889-63B7-4D39-90AE-D776BB3C28FA}" type="pres">
      <dgm:prSet presAssocID="{ACFFCFB4-BFC7-4E94-B65A-DCC63B21A8C4}" presName="parentTextArrow" presStyleLbl="node1" presStyleIdx="0" presStyleCnt="0"/>
      <dgm:spPr/>
    </dgm:pt>
    <dgm:pt modelId="{17B1C30D-0E73-441F-9370-8B40EC4260E6}" type="pres">
      <dgm:prSet presAssocID="{ACFFCFB4-BFC7-4E94-B65A-DCC63B21A8C4}" presName="arrow" presStyleLbl="alignNode1" presStyleIdx="1" presStyleCnt="7"/>
      <dgm:spPr/>
    </dgm:pt>
    <dgm:pt modelId="{420D3B53-6F75-4EF4-90FC-A8137BCDD7E8}" type="pres">
      <dgm:prSet presAssocID="{ACFFCFB4-BFC7-4E94-B65A-DCC63B21A8C4}" presName="descendantArrow" presStyleLbl="bgAccFollowNode1" presStyleIdx="1" presStyleCnt="7"/>
      <dgm:spPr/>
    </dgm:pt>
    <dgm:pt modelId="{48E54CFA-DFC3-43D6-B432-DCAAED462B11}" type="pres">
      <dgm:prSet presAssocID="{1F857017-ACE6-4EFF-A384-31177254A835}" presName="sp" presStyleCnt="0"/>
      <dgm:spPr/>
    </dgm:pt>
    <dgm:pt modelId="{64245BA0-D569-48A9-AA1E-3411E86D9F95}" type="pres">
      <dgm:prSet presAssocID="{44D2D950-FCC0-49C5-A178-E7B65245CD72}" presName="arrowAndChildren" presStyleCnt="0"/>
      <dgm:spPr/>
    </dgm:pt>
    <dgm:pt modelId="{2D78A358-B318-44FC-8E30-269BC3D7B308}" type="pres">
      <dgm:prSet presAssocID="{44D2D950-FCC0-49C5-A178-E7B65245CD72}" presName="parentTextArrow" presStyleLbl="node1" presStyleIdx="0" presStyleCnt="0"/>
      <dgm:spPr/>
    </dgm:pt>
    <dgm:pt modelId="{0683747D-CCAB-4850-9045-14BDB307F47B}" type="pres">
      <dgm:prSet presAssocID="{44D2D950-FCC0-49C5-A178-E7B65245CD72}" presName="arrow" presStyleLbl="alignNode1" presStyleIdx="2" presStyleCnt="7"/>
      <dgm:spPr/>
    </dgm:pt>
    <dgm:pt modelId="{042EE500-8684-4BEE-9129-BAE5A08575E2}" type="pres">
      <dgm:prSet presAssocID="{44D2D950-FCC0-49C5-A178-E7B65245CD72}" presName="descendantArrow" presStyleLbl="bgAccFollowNode1" presStyleIdx="2" presStyleCnt="7"/>
      <dgm:spPr/>
    </dgm:pt>
    <dgm:pt modelId="{D20287D7-0629-49C1-BF1E-2A5CD5C118F6}" type="pres">
      <dgm:prSet presAssocID="{E5147C21-B8BE-4735-905D-6997B9DB9CED}" presName="sp" presStyleCnt="0"/>
      <dgm:spPr/>
    </dgm:pt>
    <dgm:pt modelId="{10884D33-2CBA-474F-9D7F-F3D5DA75EB12}" type="pres">
      <dgm:prSet presAssocID="{5C9E755A-3E49-49A1-8940-5FC02406B73B}" presName="arrowAndChildren" presStyleCnt="0"/>
      <dgm:spPr/>
    </dgm:pt>
    <dgm:pt modelId="{2C1DEDEB-0DBF-4CC2-ABF4-CCD5117714E1}" type="pres">
      <dgm:prSet presAssocID="{5C9E755A-3E49-49A1-8940-5FC02406B73B}" presName="parentTextArrow" presStyleLbl="node1" presStyleIdx="0" presStyleCnt="0"/>
      <dgm:spPr/>
    </dgm:pt>
    <dgm:pt modelId="{DB8C5564-2074-441B-B444-FD4157BF0B46}" type="pres">
      <dgm:prSet presAssocID="{5C9E755A-3E49-49A1-8940-5FC02406B73B}" presName="arrow" presStyleLbl="alignNode1" presStyleIdx="3" presStyleCnt="7"/>
      <dgm:spPr/>
    </dgm:pt>
    <dgm:pt modelId="{FABA2C58-F253-49EA-B57C-86619DD13F76}" type="pres">
      <dgm:prSet presAssocID="{5C9E755A-3E49-49A1-8940-5FC02406B73B}" presName="descendantArrow" presStyleLbl="bgAccFollowNode1" presStyleIdx="3" presStyleCnt="7"/>
      <dgm:spPr/>
    </dgm:pt>
    <dgm:pt modelId="{93CD71C3-08EC-4748-86C4-D62953E26ABB}" type="pres">
      <dgm:prSet presAssocID="{0B67F006-692A-4DD4-BDCA-242C47B390F9}" presName="sp" presStyleCnt="0"/>
      <dgm:spPr/>
    </dgm:pt>
    <dgm:pt modelId="{C974FF65-CA94-499A-922C-FB270EA510ED}" type="pres">
      <dgm:prSet presAssocID="{C6DEC3D8-8A36-4BFB-A458-BEE216056EBC}" presName="arrowAndChildren" presStyleCnt="0"/>
      <dgm:spPr/>
    </dgm:pt>
    <dgm:pt modelId="{DBD16FC6-42B7-42AF-A7AE-C030B7306034}" type="pres">
      <dgm:prSet presAssocID="{C6DEC3D8-8A36-4BFB-A458-BEE216056EBC}" presName="parentTextArrow" presStyleLbl="node1" presStyleIdx="0" presStyleCnt="0"/>
      <dgm:spPr/>
    </dgm:pt>
    <dgm:pt modelId="{BACB695F-CD33-4F8D-AA1C-E6FF69DCFB61}" type="pres">
      <dgm:prSet presAssocID="{C6DEC3D8-8A36-4BFB-A458-BEE216056EBC}" presName="arrow" presStyleLbl="alignNode1" presStyleIdx="4" presStyleCnt="7"/>
      <dgm:spPr/>
    </dgm:pt>
    <dgm:pt modelId="{D4D3B7EE-F548-48A3-9B8A-F76ABDCCC151}" type="pres">
      <dgm:prSet presAssocID="{C6DEC3D8-8A36-4BFB-A458-BEE216056EBC}" presName="descendantArrow" presStyleLbl="bgAccFollowNode1" presStyleIdx="4" presStyleCnt="7"/>
      <dgm:spPr/>
    </dgm:pt>
    <dgm:pt modelId="{9D965E78-20F9-46E8-A66F-C902E230F404}" type="pres">
      <dgm:prSet presAssocID="{D84BE25D-26B2-4545-A6E3-90D86A29B27E}" presName="sp" presStyleCnt="0"/>
      <dgm:spPr/>
    </dgm:pt>
    <dgm:pt modelId="{F97EFC0D-D21A-408F-B025-797CFC315DD1}" type="pres">
      <dgm:prSet presAssocID="{E40823BD-9319-47F5-A240-3B57AF5221EA}" presName="arrowAndChildren" presStyleCnt="0"/>
      <dgm:spPr/>
    </dgm:pt>
    <dgm:pt modelId="{E2436E7E-C63D-4709-BE59-10D5F2B8DDD7}" type="pres">
      <dgm:prSet presAssocID="{E40823BD-9319-47F5-A240-3B57AF5221EA}" presName="parentTextArrow" presStyleLbl="node1" presStyleIdx="0" presStyleCnt="0"/>
      <dgm:spPr/>
    </dgm:pt>
    <dgm:pt modelId="{15CFAABA-2266-40A7-8534-1143312CDCA0}" type="pres">
      <dgm:prSet presAssocID="{E40823BD-9319-47F5-A240-3B57AF5221EA}" presName="arrow" presStyleLbl="alignNode1" presStyleIdx="5" presStyleCnt="7"/>
      <dgm:spPr/>
    </dgm:pt>
    <dgm:pt modelId="{1F3A17DE-AEBB-49BA-909A-A5C5741AE2F4}" type="pres">
      <dgm:prSet presAssocID="{E40823BD-9319-47F5-A240-3B57AF5221EA}" presName="descendantArrow" presStyleLbl="bgAccFollowNode1" presStyleIdx="5" presStyleCnt="7"/>
      <dgm:spPr/>
    </dgm:pt>
    <dgm:pt modelId="{946A6372-E950-4C0E-976D-CC413B14570B}" type="pres">
      <dgm:prSet presAssocID="{7290483B-A4EF-416A-B9E4-CD83B157CA95}" presName="sp" presStyleCnt="0"/>
      <dgm:spPr/>
    </dgm:pt>
    <dgm:pt modelId="{F157FF8C-1FAE-453E-9568-0006E207CD39}" type="pres">
      <dgm:prSet presAssocID="{AAC00D00-4FA3-4DB6-B251-ED1A303A214B}" presName="arrowAndChildren" presStyleCnt="0"/>
      <dgm:spPr/>
    </dgm:pt>
    <dgm:pt modelId="{8ADF1B23-B009-4B2A-9F46-690D641FA861}" type="pres">
      <dgm:prSet presAssocID="{AAC00D00-4FA3-4DB6-B251-ED1A303A214B}" presName="parentTextArrow" presStyleLbl="node1" presStyleIdx="0" presStyleCnt="0"/>
      <dgm:spPr/>
    </dgm:pt>
    <dgm:pt modelId="{FE1C4139-16B1-4977-A40A-D03852338769}" type="pres">
      <dgm:prSet presAssocID="{AAC00D00-4FA3-4DB6-B251-ED1A303A214B}" presName="arrow" presStyleLbl="alignNode1" presStyleIdx="6" presStyleCnt="7"/>
      <dgm:spPr/>
    </dgm:pt>
    <dgm:pt modelId="{3380E227-7DF1-4326-B605-FA4814726481}" type="pres">
      <dgm:prSet presAssocID="{AAC00D00-4FA3-4DB6-B251-ED1A303A214B}" presName="descendantArrow" presStyleLbl="bgAccFollowNode1" presStyleIdx="6" presStyleCnt="7"/>
      <dgm:spPr/>
    </dgm:pt>
  </dgm:ptLst>
  <dgm:cxnLst>
    <dgm:cxn modelId="{E15C2103-42E4-4601-81C2-545981B3FB13}" srcId="{C6DEC3D8-8A36-4BFB-A458-BEE216056EBC}" destId="{2569D64F-A323-4F54-ACD3-C4961D3AA947}" srcOrd="0" destOrd="0" parTransId="{6270B8C9-1124-4C91-BBA4-3A2EA91D1281}" sibTransId="{099F8E0A-4FED-4384-AA00-95C29B65A1DE}"/>
    <dgm:cxn modelId="{CCA7A904-E621-40D2-A07A-C9863857E1E9}" srcId="{BC60DA13-DB02-486C-ADE8-C8A12AE37D05}" destId="{4FB1D247-B7E1-4A94-A8D3-0A58F1C92184}" srcOrd="6" destOrd="0" parTransId="{19E0A966-05CD-4919-8EDD-D016F6EF0FE1}" sibTransId="{ABC5C768-C376-41C4-9D34-F72DD72D9F6F}"/>
    <dgm:cxn modelId="{BAB4E608-C35B-45DD-92F6-074D514094B4}" type="presOf" srcId="{D523FDF0-2877-4862-991F-A017BC732354}" destId="{042EE500-8684-4BEE-9129-BAE5A08575E2}" srcOrd="0" destOrd="0" presId="urn:microsoft.com/office/officeart/2016/7/layout/VerticalDownArrowProcess"/>
    <dgm:cxn modelId="{682EA80A-E712-46D0-A0F0-E4FE4C2EBABA}" srcId="{4FB1D247-B7E1-4A94-A8D3-0A58F1C92184}" destId="{94CE9A8C-3ED7-4251-9D32-A0E49AAC668C}" srcOrd="0" destOrd="0" parTransId="{F4A69765-20F7-4BF0-B37A-F0AC503C1B7C}" sibTransId="{35B3EE44-B7C5-47D7-AD68-CDF8C369AE60}"/>
    <dgm:cxn modelId="{6F81310C-9CFA-4DC4-BA9B-608F1A39B008}" type="presOf" srcId="{44D2D950-FCC0-49C5-A178-E7B65245CD72}" destId="{0683747D-CCAB-4850-9045-14BDB307F47B}" srcOrd="1" destOrd="0" presId="urn:microsoft.com/office/officeart/2016/7/layout/VerticalDownArrowProcess"/>
    <dgm:cxn modelId="{45959116-77EC-456B-935C-13693C6A0966}" srcId="{AAC00D00-4FA3-4DB6-B251-ED1A303A214B}" destId="{08B5CB19-37A3-4675-B17A-E2DEFA455E77}" srcOrd="0" destOrd="0" parTransId="{71877521-07AC-46B9-92C2-1336E81036AD}" sibTransId="{382F18D5-6BB2-4BD9-8729-F2336CBF1E06}"/>
    <dgm:cxn modelId="{14A7A019-2088-4C80-B0A2-5A5808203AF6}" srcId="{44D2D950-FCC0-49C5-A178-E7B65245CD72}" destId="{D523FDF0-2877-4862-991F-A017BC732354}" srcOrd="0" destOrd="0" parTransId="{6DCD667A-41EF-4C34-BC8F-70513FF3B6CD}" sibTransId="{C01EBA80-C531-4CEB-A96C-EB1B6742C09C}"/>
    <dgm:cxn modelId="{057BC819-0D9F-4747-9746-BB96277F265A}" srcId="{BC60DA13-DB02-486C-ADE8-C8A12AE37D05}" destId="{AAC00D00-4FA3-4DB6-B251-ED1A303A214B}" srcOrd="0" destOrd="0" parTransId="{D1132785-CBC4-48AE-95B1-D98E676513B1}" sibTransId="{7290483B-A4EF-416A-B9E4-CD83B157CA95}"/>
    <dgm:cxn modelId="{4FFB2021-0852-4B6C-A143-ABFA20DFDD89}" srcId="{BC60DA13-DB02-486C-ADE8-C8A12AE37D05}" destId="{5C9E755A-3E49-49A1-8940-5FC02406B73B}" srcOrd="3" destOrd="0" parTransId="{90DC49C7-1611-4FCB-98F7-17CD6F807A71}" sibTransId="{E5147C21-B8BE-4735-905D-6997B9DB9CED}"/>
    <dgm:cxn modelId="{854F0327-0157-4BC0-8842-250DF7FE873E}" type="presOf" srcId="{6A731C40-D7FC-482D-971B-ABC315203942}" destId="{420D3B53-6F75-4EF4-90FC-A8137BCDD7E8}" srcOrd="0" destOrd="0" presId="urn:microsoft.com/office/officeart/2016/7/layout/VerticalDownArrowProcess"/>
    <dgm:cxn modelId="{487D2E29-75BA-48E5-A5B4-AA373786BBB7}" type="presOf" srcId="{BC60DA13-DB02-486C-ADE8-C8A12AE37D05}" destId="{E9B53BA1-D125-4C3F-8C24-92EFB79D8152}" srcOrd="0" destOrd="0" presId="urn:microsoft.com/office/officeart/2016/7/layout/VerticalDownArrowProcess"/>
    <dgm:cxn modelId="{55F41F2C-3BA6-4490-A65D-9BAFCB9B6F2E}" type="presOf" srcId="{AAC00D00-4FA3-4DB6-B251-ED1A303A214B}" destId="{FE1C4139-16B1-4977-A40A-D03852338769}" srcOrd="1" destOrd="0" presId="urn:microsoft.com/office/officeart/2016/7/layout/VerticalDownArrowProcess"/>
    <dgm:cxn modelId="{A9FC6537-D784-43B0-8F89-AE2F827C5A89}" type="presOf" srcId="{08B5CB19-37A3-4675-B17A-E2DEFA455E77}" destId="{3380E227-7DF1-4326-B605-FA4814726481}" srcOrd="0" destOrd="0" presId="urn:microsoft.com/office/officeart/2016/7/layout/VerticalDownArrowProcess"/>
    <dgm:cxn modelId="{15C86A38-9AE1-4795-A6E9-D8B5CE35469E}" srcId="{ACFFCFB4-BFC7-4E94-B65A-DCC63B21A8C4}" destId="{6A731C40-D7FC-482D-971B-ABC315203942}" srcOrd="0" destOrd="0" parTransId="{6CCA9704-A9E1-42AB-B9FA-6F5583E2C965}" sibTransId="{82A25335-A7A0-4C8B-958B-D6ADB3688628}"/>
    <dgm:cxn modelId="{BBE7BF5C-0D08-4589-8E1C-112CE2F70181}" type="presOf" srcId="{2569D64F-A323-4F54-ACD3-C4961D3AA947}" destId="{D4D3B7EE-F548-48A3-9B8A-F76ABDCCC151}" srcOrd="0" destOrd="0" presId="urn:microsoft.com/office/officeart/2016/7/layout/VerticalDownArrowProcess"/>
    <dgm:cxn modelId="{1C664646-622C-4827-A3B2-D0F89B56C5FC}" srcId="{E40823BD-9319-47F5-A240-3B57AF5221EA}" destId="{9952D447-B333-4AD0-B4F2-27B56278099E}" srcOrd="0" destOrd="0" parTransId="{97A91A54-7CB2-4E6B-A80F-595E1B8F59A3}" sibTransId="{4EFF1B3A-2794-47DF-BD33-94725F41D7F3}"/>
    <dgm:cxn modelId="{FFDF024A-DDCD-4B56-93E8-A59D33CCE60B}" type="presOf" srcId="{5C9E755A-3E49-49A1-8940-5FC02406B73B}" destId="{2C1DEDEB-0DBF-4CC2-ABF4-CCD5117714E1}" srcOrd="0" destOrd="0" presId="urn:microsoft.com/office/officeart/2016/7/layout/VerticalDownArrowProcess"/>
    <dgm:cxn modelId="{47F75751-2BC9-44F4-86D5-3B569CF6DEC1}" type="presOf" srcId="{C6DEC3D8-8A36-4BFB-A458-BEE216056EBC}" destId="{BACB695F-CD33-4F8D-AA1C-E6FF69DCFB61}" srcOrd="1" destOrd="0" presId="urn:microsoft.com/office/officeart/2016/7/layout/VerticalDownArrowProcess"/>
    <dgm:cxn modelId="{07946372-763D-41E4-A082-9A88D72026D1}" srcId="{BC60DA13-DB02-486C-ADE8-C8A12AE37D05}" destId="{C6DEC3D8-8A36-4BFB-A458-BEE216056EBC}" srcOrd="2" destOrd="0" parTransId="{E475A13F-DB81-4F4A-BD5D-5E50CEAF99EC}" sibTransId="{0B67F006-692A-4DD4-BDCA-242C47B390F9}"/>
    <dgm:cxn modelId="{F1614D53-83FB-4BAD-B8DF-76A5F773060D}" type="presOf" srcId="{9952D447-B333-4AD0-B4F2-27B56278099E}" destId="{1F3A17DE-AEBB-49BA-909A-A5C5741AE2F4}" srcOrd="0" destOrd="0" presId="urn:microsoft.com/office/officeart/2016/7/layout/VerticalDownArrowProcess"/>
    <dgm:cxn modelId="{4AFC5A56-BA1A-4C19-B8E9-DCA03F1EA33A}" type="presOf" srcId="{6EFDD3A0-95C7-42BA-8F68-A72BE7772830}" destId="{3380E227-7DF1-4326-B605-FA4814726481}" srcOrd="0" destOrd="1" presId="urn:microsoft.com/office/officeart/2016/7/layout/VerticalDownArrowProcess"/>
    <dgm:cxn modelId="{96F10D5A-3B21-4D4A-AC18-E3D55AB0FC07}" srcId="{5C9E755A-3E49-49A1-8940-5FC02406B73B}" destId="{8288EFA2-846E-4E16-9475-E8694DCFF227}" srcOrd="0" destOrd="0" parTransId="{8676D808-BFF6-4F9B-8496-33A512B986BB}" sibTransId="{551B74DF-E396-4F45-B104-078963690056}"/>
    <dgm:cxn modelId="{7AD01C5A-ED79-4A39-A994-54C1D576FD9A}" type="presOf" srcId="{44D2D950-FCC0-49C5-A178-E7B65245CD72}" destId="{2D78A358-B318-44FC-8E30-269BC3D7B308}" srcOrd="0" destOrd="0" presId="urn:microsoft.com/office/officeart/2016/7/layout/VerticalDownArrowProcess"/>
    <dgm:cxn modelId="{2403E05A-74B8-4720-942C-AE0CEA791F47}" type="presOf" srcId="{4FB1D247-B7E1-4A94-A8D3-0A58F1C92184}" destId="{3560A3B3-7131-4803-AFE3-8A6633B030AF}" srcOrd="0" destOrd="0" presId="urn:microsoft.com/office/officeart/2016/7/layout/VerticalDownArrowProcess"/>
    <dgm:cxn modelId="{0612277B-E5D1-4AEC-B309-84025A4E54FE}" type="presOf" srcId="{94CE9A8C-3ED7-4251-9D32-A0E49AAC668C}" destId="{A28B69E4-4F3B-45B5-B56E-0A969CC5A3C5}" srcOrd="0" destOrd="0" presId="urn:microsoft.com/office/officeart/2016/7/layout/VerticalDownArrowProcess"/>
    <dgm:cxn modelId="{210E5C7B-2E9B-42AD-BC70-E8CCFA46CC5C}" srcId="{AAC00D00-4FA3-4DB6-B251-ED1A303A214B}" destId="{6EFDD3A0-95C7-42BA-8F68-A72BE7772830}" srcOrd="1" destOrd="0" parTransId="{2CDF7ACB-6E4C-44D4-B1C9-2A642B6A74EF}" sibTransId="{EBAD876A-BED3-49B2-B06A-03EB5D82C1CB}"/>
    <dgm:cxn modelId="{DC026F7B-418D-4C71-8074-8A07CD1C0DEA}" type="presOf" srcId="{C09F292A-9236-4171-85B2-0A03154DBE9C}" destId="{3380E227-7DF1-4326-B605-FA4814726481}" srcOrd="0" destOrd="2" presId="urn:microsoft.com/office/officeart/2016/7/layout/VerticalDownArrowProcess"/>
    <dgm:cxn modelId="{4BD5B77F-2A48-4BE5-9FFB-C33FB8D8C371}" type="presOf" srcId="{8288EFA2-846E-4E16-9475-E8694DCFF227}" destId="{FABA2C58-F253-49EA-B57C-86619DD13F76}" srcOrd="0" destOrd="0" presId="urn:microsoft.com/office/officeart/2016/7/layout/VerticalDownArrowProcess"/>
    <dgm:cxn modelId="{1927C98B-245A-4433-BD51-C9842C53211F}" type="presOf" srcId="{5C9E755A-3E49-49A1-8940-5FC02406B73B}" destId="{DB8C5564-2074-441B-B444-FD4157BF0B46}" srcOrd="1" destOrd="0" presId="urn:microsoft.com/office/officeart/2016/7/layout/VerticalDownArrowProcess"/>
    <dgm:cxn modelId="{841DB48F-2009-4FB3-931D-040794BA6E0E}" type="presOf" srcId="{ACFFCFB4-BFC7-4E94-B65A-DCC63B21A8C4}" destId="{17B1C30D-0E73-441F-9370-8B40EC4260E6}" srcOrd="1" destOrd="0" presId="urn:microsoft.com/office/officeart/2016/7/layout/VerticalDownArrowProcess"/>
    <dgm:cxn modelId="{85FF1E91-2D6E-4551-96B4-94E4CA52E1EE}" type="presOf" srcId="{E40823BD-9319-47F5-A240-3B57AF5221EA}" destId="{15CFAABA-2266-40A7-8534-1143312CDCA0}" srcOrd="1" destOrd="0" presId="urn:microsoft.com/office/officeart/2016/7/layout/VerticalDownArrowProcess"/>
    <dgm:cxn modelId="{F4519899-CE8E-4EED-934E-5B1A94920B5D}" type="presOf" srcId="{AAC00D00-4FA3-4DB6-B251-ED1A303A214B}" destId="{8ADF1B23-B009-4B2A-9F46-690D641FA861}" srcOrd="0" destOrd="0" presId="urn:microsoft.com/office/officeart/2016/7/layout/VerticalDownArrowProcess"/>
    <dgm:cxn modelId="{C0DE6CB3-98FC-43CA-9AA7-97844F15632F}" srcId="{BC60DA13-DB02-486C-ADE8-C8A12AE37D05}" destId="{44D2D950-FCC0-49C5-A178-E7B65245CD72}" srcOrd="4" destOrd="0" parTransId="{2FCEC8EE-B3BC-44D4-BBDA-BD390B292FF1}" sibTransId="{1F857017-ACE6-4EFF-A384-31177254A835}"/>
    <dgm:cxn modelId="{D90482BC-F44C-4A31-A59A-96F5C72D9153}" srcId="{BC60DA13-DB02-486C-ADE8-C8A12AE37D05}" destId="{E40823BD-9319-47F5-A240-3B57AF5221EA}" srcOrd="1" destOrd="0" parTransId="{6CCF0D31-C6D8-49D6-89D0-9E51D977E8BA}" sibTransId="{D84BE25D-26B2-4545-A6E3-90D86A29B27E}"/>
    <dgm:cxn modelId="{ACF7C7BF-C570-41FD-B5B5-1949FD2B4A71}" type="presOf" srcId="{C6DEC3D8-8A36-4BFB-A458-BEE216056EBC}" destId="{DBD16FC6-42B7-42AF-A7AE-C030B7306034}" srcOrd="0" destOrd="0" presId="urn:microsoft.com/office/officeart/2016/7/layout/VerticalDownArrowProcess"/>
    <dgm:cxn modelId="{3E93ACC3-EBD3-4CCD-8496-0B550DCD7788}" srcId="{AAC00D00-4FA3-4DB6-B251-ED1A303A214B}" destId="{C09F292A-9236-4171-85B2-0A03154DBE9C}" srcOrd="2" destOrd="0" parTransId="{35A507FD-7296-411D-8506-ED7F5C41BEB3}" sibTransId="{9BC78D5A-4BB1-4DDF-90B8-89BD77209D73}"/>
    <dgm:cxn modelId="{44E4D5CA-AB6D-4831-A220-3A5874169D43}" type="presOf" srcId="{E40823BD-9319-47F5-A240-3B57AF5221EA}" destId="{E2436E7E-C63D-4709-BE59-10D5F2B8DDD7}" srcOrd="0" destOrd="0" presId="urn:microsoft.com/office/officeart/2016/7/layout/VerticalDownArrowProcess"/>
    <dgm:cxn modelId="{2AB570D7-0317-4502-84C7-E21A9EC4A1FA}" srcId="{BC60DA13-DB02-486C-ADE8-C8A12AE37D05}" destId="{ACFFCFB4-BFC7-4E94-B65A-DCC63B21A8C4}" srcOrd="5" destOrd="0" parTransId="{E0B33725-C3AE-438C-A5AC-006FA1D37B4A}" sibTransId="{C69605D3-218E-4473-8D6A-91277B14CA05}"/>
    <dgm:cxn modelId="{FBE566DE-9C64-4FCF-862E-9B7386B45A9E}" type="presOf" srcId="{ACFFCFB4-BFC7-4E94-B65A-DCC63B21A8C4}" destId="{A9C9B889-63B7-4D39-90AE-D776BB3C28FA}" srcOrd="0" destOrd="0" presId="urn:microsoft.com/office/officeart/2016/7/layout/VerticalDownArrowProcess"/>
    <dgm:cxn modelId="{C2FDC631-5A9D-41EE-BB60-B1A3F263179D}" type="presParOf" srcId="{E9B53BA1-D125-4C3F-8C24-92EFB79D8152}" destId="{4DB769CF-42A7-4B52-841C-9EFB20E4C86B}" srcOrd="0" destOrd="0" presId="urn:microsoft.com/office/officeart/2016/7/layout/VerticalDownArrowProcess"/>
    <dgm:cxn modelId="{A910815E-25BD-47F3-BEE6-293411E77E18}" type="presParOf" srcId="{4DB769CF-42A7-4B52-841C-9EFB20E4C86B}" destId="{3560A3B3-7131-4803-AFE3-8A6633B030AF}" srcOrd="0" destOrd="0" presId="urn:microsoft.com/office/officeart/2016/7/layout/VerticalDownArrowProcess"/>
    <dgm:cxn modelId="{2FAA9279-1C2D-4D09-A979-4F5DAF834FA7}" type="presParOf" srcId="{4DB769CF-42A7-4B52-841C-9EFB20E4C86B}" destId="{A28B69E4-4F3B-45B5-B56E-0A969CC5A3C5}" srcOrd="1" destOrd="0" presId="urn:microsoft.com/office/officeart/2016/7/layout/VerticalDownArrowProcess"/>
    <dgm:cxn modelId="{6559760A-13D7-4DCE-9304-C34576E3A111}" type="presParOf" srcId="{E9B53BA1-D125-4C3F-8C24-92EFB79D8152}" destId="{09C44219-2264-47D6-A906-EBE00C31D1E5}" srcOrd="1" destOrd="0" presId="urn:microsoft.com/office/officeart/2016/7/layout/VerticalDownArrowProcess"/>
    <dgm:cxn modelId="{DDAC5D3F-A96C-4AE6-81DF-9712EF7ADD36}" type="presParOf" srcId="{E9B53BA1-D125-4C3F-8C24-92EFB79D8152}" destId="{67C68057-E968-4238-82CA-BDF6A95CDF91}" srcOrd="2" destOrd="0" presId="urn:microsoft.com/office/officeart/2016/7/layout/VerticalDownArrowProcess"/>
    <dgm:cxn modelId="{1B884060-2BE3-4A8C-AFDC-93DB0245C998}" type="presParOf" srcId="{67C68057-E968-4238-82CA-BDF6A95CDF91}" destId="{A9C9B889-63B7-4D39-90AE-D776BB3C28FA}" srcOrd="0" destOrd="0" presId="urn:microsoft.com/office/officeart/2016/7/layout/VerticalDownArrowProcess"/>
    <dgm:cxn modelId="{3D9353A0-EF96-4789-BE5F-C2812B069023}" type="presParOf" srcId="{67C68057-E968-4238-82CA-BDF6A95CDF91}" destId="{17B1C30D-0E73-441F-9370-8B40EC4260E6}" srcOrd="1" destOrd="0" presId="urn:microsoft.com/office/officeart/2016/7/layout/VerticalDownArrowProcess"/>
    <dgm:cxn modelId="{1C8D0307-5785-4B52-8325-293369416585}" type="presParOf" srcId="{67C68057-E968-4238-82CA-BDF6A95CDF91}" destId="{420D3B53-6F75-4EF4-90FC-A8137BCDD7E8}" srcOrd="2" destOrd="0" presId="urn:microsoft.com/office/officeart/2016/7/layout/VerticalDownArrowProcess"/>
    <dgm:cxn modelId="{F73628F1-BD69-4A5C-B83C-C2CC1D6FC3B0}" type="presParOf" srcId="{E9B53BA1-D125-4C3F-8C24-92EFB79D8152}" destId="{48E54CFA-DFC3-43D6-B432-DCAAED462B11}" srcOrd="3" destOrd="0" presId="urn:microsoft.com/office/officeart/2016/7/layout/VerticalDownArrowProcess"/>
    <dgm:cxn modelId="{56F43C7E-9D38-4898-8D57-EFB7B37C95E3}" type="presParOf" srcId="{E9B53BA1-D125-4C3F-8C24-92EFB79D8152}" destId="{64245BA0-D569-48A9-AA1E-3411E86D9F95}" srcOrd="4" destOrd="0" presId="urn:microsoft.com/office/officeart/2016/7/layout/VerticalDownArrowProcess"/>
    <dgm:cxn modelId="{548B4A83-9082-4E7B-A648-54DACD5B77DD}" type="presParOf" srcId="{64245BA0-D569-48A9-AA1E-3411E86D9F95}" destId="{2D78A358-B318-44FC-8E30-269BC3D7B308}" srcOrd="0" destOrd="0" presId="urn:microsoft.com/office/officeart/2016/7/layout/VerticalDownArrowProcess"/>
    <dgm:cxn modelId="{8B214A9C-83BB-4984-A982-0968F25DDF73}" type="presParOf" srcId="{64245BA0-D569-48A9-AA1E-3411E86D9F95}" destId="{0683747D-CCAB-4850-9045-14BDB307F47B}" srcOrd="1" destOrd="0" presId="urn:microsoft.com/office/officeart/2016/7/layout/VerticalDownArrowProcess"/>
    <dgm:cxn modelId="{C7D4FFB4-40A0-4B09-BE23-C9023FF0E2C7}" type="presParOf" srcId="{64245BA0-D569-48A9-AA1E-3411E86D9F95}" destId="{042EE500-8684-4BEE-9129-BAE5A08575E2}" srcOrd="2" destOrd="0" presId="urn:microsoft.com/office/officeart/2016/7/layout/VerticalDownArrowProcess"/>
    <dgm:cxn modelId="{5C45F83C-92D7-40D7-93E5-87EB01C640D8}" type="presParOf" srcId="{E9B53BA1-D125-4C3F-8C24-92EFB79D8152}" destId="{D20287D7-0629-49C1-BF1E-2A5CD5C118F6}" srcOrd="5" destOrd="0" presId="urn:microsoft.com/office/officeart/2016/7/layout/VerticalDownArrowProcess"/>
    <dgm:cxn modelId="{AB744B3D-A83B-4395-A844-7AA97756A023}" type="presParOf" srcId="{E9B53BA1-D125-4C3F-8C24-92EFB79D8152}" destId="{10884D33-2CBA-474F-9D7F-F3D5DA75EB12}" srcOrd="6" destOrd="0" presId="urn:microsoft.com/office/officeart/2016/7/layout/VerticalDownArrowProcess"/>
    <dgm:cxn modelId="{520A1A03-B6D2-484B-9CC5-4E2E4F12EF03}" type="presParOf" srcId="{10884D33-2CBA-474F-9D7F-F3D5DA75EB12}" destId="{2C1DEDEB-0DBF-4CC2-ABF4-CCD5117714E1}" srcOrd="0" destOrd="0" presId="urn:microsoft.com/office/officeart/2016/7/layout/VerticalDownArrowProcess"/>
    <dgm:cxn modelId="{424CCD03-75CC-4A95-9C1D-E9A820D30DAF}" type="presParOf" srcId="{10884D33-2CBA-474F-9D7F-F3D5DA75EB12}" destId="{DB8C5564-2074-441B-B444-FD4157BF0B46}" srcOrd="1" destOrd="0" presId="urn:microsoft.com/office/officeart/2016/7/layout/VerticalDownArrowProcess"/>
    <dgm:cxn modelId="{A103225B-390D-4F2B-B89C-7F9A1E628664}" type="presParOf" srcId="{10884D33-2CBA-474F-9D7F-F3D5DA75EB12}" destId="{FABA2C58-F253-49EA-B57C-86619DD13F76}" srcOrd="2" destOrd="0" presId="urn:microsoft.com/office/officeart/2016/7/layout/VerticalDownArrowProcess"/>
    <dgm:cxn modelId="{6AB7CA66-BE9F-4EC1-8716-B2B8DD94FF43}" type="presParOf" srcId="{E9B53BA1-D125-4C3F-8C24-92EFB79D8152}" destId="{93CD71C3-08EC-4748-86C4-D62953E26ABB}" srcOrd="7" destOrd="0" presId="urn:microsoft.com/office/officeart/2016/7/layout/VerticalDownArrowProcess"/>
    <dgm:cxn modelId="{73A6A10E-B7C1-4AAA-B96E-105C0A7A55AA}" type="presParOf" srcId="{E9B53BA1-D125-4C3F-8C24-92EFB79D8152}" destId="{C974FF65-CA94-499A-922C-FB270EA510ED}" srcOrd="8" destOrd="0" presId="urn:microsoft.com/office/officeart/2016/7/layout/VerticalDownArrowProcess"/>
    <dgm:cxn modelId="{A26B4CDF-8C62-4197-909E-A1892FF339C1}" type="presParOf" srcId="{C974FF65-CA94-499A-922C-FB270EA510ED}" destId="{DBD16FC6-42B7-42AF-A7AE-C030B7306034}" srcOrd="0" destOrd="0" presId="urn:microsoft.com/office/officeart/2016/7/layout/VerticalDownArrowProcess"/>
    <dgm:cxn modelId="{CEBD81F4-8C8C-47A2-9DE5-5E62CE37DFB4}" type="presParOf" srcId="{C974FF65-CA94-499A-922C-FB270EA510ED}" destId="{BACB695F-CD33-4F8D-AA1C-E6FF69DCFB61}" srcOrd="1" destOrd="0" presId="urn:microsoft.com/office/officeart/2016/7/layout/VerticalDownArrowProcess"/>
    <dgm:cxn modelId="{C63DD6B4-35E6-420B-8F35-D2FCCBEA0471}" type="presParOf" srcId="{C974FF65-CA94-499A-922C-FB270EA510ED}" destId="{D4D3B7EE-F548-48A3-9B8A-F76ABDCCC151}" srcOrd="2" destOrd="0" presId="urn:microsoft.com/office/officeart/2016/7/layout/VerticalDownArrowProcess"/>
    <dgm:cxn modelId="{4D2FDF0A-3FEB-4A35-8BED-D8DD7B477705}" type="presParOf" srcId="{E9B53BA1-D125-4C3F-8C24-92EFB79D8152}" destId="{9D965E78-20F9-46E8-A66F-C902E230F404}" srcOrd="9" destOrd="0" presId="urn:microsoft.com/office/officeart/2016/7/layout/VerticalDownArrowProcess"/>
    <dgm:cxn modelId="{0BBA0199-7DC8-469B-81BD-B253C74FFA1C}" type="presParOf" srcId="{E9B53BA1-D125-4C3F-8C24-92EFB79D8152}" destId="{F97EFC0D-D21A-408F-B025-797CFC315DD1}" srcOrd="10" destOrd="0" presId="urn:microsoft.com/office/officeart/2016/7/layout/VerticalDownArrowProcess"/>
    <dgm:cxn modelId="{7A5DCAE9-A878-439B-ADB4-8928D86F5620}" type="presParOf" srcId="{F97EFC0D-D21A-408F-B025-797CFC315DD1}" destId="{E2436E7E-C63D-4709-BE59-10D5F2B8DDD7}" srcOrd="0" destOrd="0" presId="urn:microsoft.com/office/officeart/2016/7/layout/VerticalDownArrowProcess"/>
    <dgm:cxn modelId="{4F72AC12-F411-44F0-8796-EACED4B2F800}" type="presParOf" srcId="{F97EFC0D-D21A-408F-B025-797CFC315DD1}" destId="{15CFAABA-2266-40A7-8534-1143312CDCA0}" srcOrd="1" destOrd="0" presId="urn:microsoft.com/office/officeart/2016/7/layout/VerticalDownArrowProcess"/>
    <dgm:cxn modelId="{525AF715-8EF7-406E-B1FB-90A186766F51}" type="presParOf" srcId="{F97EFC0D-D21A-408F-B025-797CFC315DD1}" destId="{1F3A17DE-AEBB-49BA-909A-A5C5741AE2F4}" srcOrd="2" destOrd="0" presId="urn:microsoft.com/office/officeart/2016/7/layout/VerticalDownArrowProcess"/>
    <dgm:cxn modelId="{020E7F8F-7669-4FD5-9513-2BD0D2014A4A}" type="presParOf" srcId="{E9B53BA1-D125-4C3F-8C24-92EFB79D8152}" destId="{946A6372-E950-4C0E-976D-CC413B14570B}" srcOrd="11" destOrd="0" presId="urn:microsoft.com/office/officeart/2016/7/layout/VerticalDownArrowProcess"/>
    <dgm:cxn modelId="{26CE48B8-0997-4593-88A5-B284CDC73533}" type="presParOf" srcId="{E9B53BA1-D125-4C3F-8C24-92EFB79D8152}" destId="{F157FF8C-1FAE-453E-9568-0006E207CD39}" srcOrd="12" destOrd="0" presId="urn:microsoft.com/office/officeart/2016/7/layout/VerticalDownArrowProcess"/>
    <dgm:cxn modelId="{6DEC616F-3A4D-4E11-A457-C979E47C52F9}" type="presParOf" srcId="{F157FF8C-1FAE-453E-9568-0006E207CD39}" destId="{8ADF1B23-B009-4B2A-9F46-690D641FA861}" srcOrd="0" destOrd="0" presId="urn:microsoft.com/office/officeart/2016/7/layout/VerticalDownArrowProcess"/>
    <dgm:cxn modelId="{B448AF33-6EB8-415D-89CE-9CE8B72D9A5A}" type="presParOf" srcId="{F157FF8C-1FAE-453E-9568-0006E207CD39}" destId="{FE1C4139-16B1-4977-A40A-D03852338769}" srcOrd="1" destOrd="0" presId="urn:microsoft.com/office/officeart/2016/7/layout/VerticalDownArrowProcess"/>
    <dgm:cxn modelId="{2F8A87E5-D90C-48AE-B31C-D056C3F79CD1}" type="presParOf" srcId="{F157FF8C-1FAE-453E-9568-0006E207CD39}" destId="{3380E227-7DF1-4326-B605-FA481472648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E7849B-88F7-416A-8227-3137C129C2D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B3180-5D7E-46D5-A2A6-F14974559D8B}">
      <dgm:prSet phldrT="[Text]" custT="1"/>
      <dgm:spPr>
        <a:solidFill>
          <a:srgbClr val="2C8441"/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000" dirty="0"/>
            <a:t>Logistic Regression</a:t>
          </a:r>
        </a:p>
      </dgm:t>
    </dgm:pt>
    <dgm:pt modelId="{756C936B-3BB8-433E-8F82-A59CA1112F3F}" type="parTrans" cxnId="{7BE947C4-0D3E-4640-A611-6D6B99B1B3B1}">
      <dgm:prSet/>
      <dgm:spPr/>
      <dgm:t>
        <a:bodyPr/>
        <a:lstStyle/>
        <a:p>
          <a:endParaRPr lang="en-US" sz="1000"/>
        </a:p>
      </dgm:t>
    </dgm:pt>
    <dgm:pt modelId="{326F373F-EDC9-41CC-A489-FD6C7E1E3E36}" type="sibTrans" cxnId="{7BE947C4-0D3E-4640-A611-6D6B99B1B3B1}">
      <dgm:prSet/>
      <dgm:spPr/>
      <dgm:t>
        <a:bodyPr/>
        <a:lstStyle/>
        <a:p>
          <a:endParaRPr lang="en-US" sz="1000"/>
        </a:p>
      </dgm:t>
    </dgm:pt>
    <dgm:pt modelId="{44B34C58-41EE-47BD-AF29-CC23624B0FD8}">
      <dgm:prSet phldrT="[Text]" custT="1"/>
      <dgm:spPr>
        <a:solidFill>
          <a:srgbClr val="2C8441"/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000" dirty="0"/>
            <a:t>Support Vector Machine</a:t>
          </a:r>
        </a:p>
      </dgm:t>
    </dgm:pt>
    <dgm:pt modelId="{4984199C-E08A-48CC-979C-5F17FD5A99B6}" type="parTrans" cxnId="{25CDA4DC-235F-42AE-84F7-9812F069A35E}">
      <dgm:prSet/>
      <dgm:spPr/>
      <dgm:t>
        <a:bodyPr/>
        <a:lstStyle/>
        <a:p>
          <a:endParaRPr lang="en-US" sz="1000"/>
        </a:p>
      </dgm:t>
    </dgm:pt>
    <dgm:pt modelId="{6924FB97-47F3-465B-9077-5C3AB9BBAF51}" type="sibTrans" cxnId="{25CDA4DC-235F-42AE-84F7-9812F069A35E}">
      <dgm:prSet/>
      <dgm:spPr/>
      <dgm:t>
        <a:bodyPr/>
        <a:lstStyle/>
        <a:p>
          <a:endParaRPr lang="en-US" sz="1000"/>
        </a:p>
      </dgm:t>
    </dgm:pt>
    <dgm:pt modelId="{AD056DA2-78A7-48B3-9E0B-2920D75FB3D7}">
      <dgm:prSet phldrT="[Text]" custT="1"/>
      <dgm:spPr>
        <a:solidFill>
          <a:srgbClr val="2C844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 spcFirstLastPara="0" vert="horz" wrap="square" lIns="182880" tIns="20320" rIns="20320" bIns="20320" numCol="1" spcCol="1270" anchor="ctr" anchorCtr="0"/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Random Forest</a:t>
          </a:r>
        </a:p>
      </dgm:t>
    </dgm:pt>
    <dgm:pt modelId="{27A58F94-09C6-42E8-9A13-D0576CF66248}" type="parTrans" cxnId="{6F5FC632-C85B-4F00-B7BE-BF09DC4436AD}">
      <dgm:prSet/>
      <dgm:spPr/>
      <dgm:t>
        <a:bodyPr/>
        <a:lstStyle/>
        <a:p>
          <a:endParaRPr lang="en-US" sz="1000"/>
        </a:p>
      </dgm:t>
    </dgm:pt>
    <dgm:pt modelId="{223EA2DD-B431-41CA-BEDB-D7E76E481E4C}" type="sibTrans" cxnId="{6F5FC632-C85B-4F00-B7BE-BF09DC4436AD}">
      <dgm:prSet/>
      <dgm:spPr/>
      <dgm:t>
        <a:bodyPr/>
        <a:lstStyle/>
        <a:p>
          <a:endParaRPr lang="en-US" sz="1000"/>
        </a:p>
      </dgm:t>
    </dgm:pt>
    <dgm:pt modelId="{E1D4CCDA-190F-42C3-92C2-F1AC65D4D573}">
      <dgm:prSet phldrT="[Text]" custT="1"/>
      <dgm:spPr>
        <a:solidFill>
          <a:srgbClr val="2C8441"/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000" dirty="0"/>
            <a:t>Gradient Boosting</a:t>
          </a:r>
        </a:p>
      </dgm:t>
    </dgm:pt>
    <dgm:pt modelId="{8D52FCE6-3684-40BD-B6DD-D540A816C3D4}" type="parTrans" cxnId="{3253FB4C-F16E-40B2-A5CB-F0638B40EAC5}">
      <dgm:prSet/>
      <dgm:spPr/>
      <dgm:t>
        <a:bodyPr/>
        <a:lstStyle/>
        <a:p>
          <a:endParaRPr lang="en-US" sz="1000"/>
        </a:p>
      </dgm:t>
    </dgm:pt>
    <dgm:pt modelId="{FFB65701-2DCC-4251-83CF-2E1B06886958}" type="sibTrans" cxnId="{3253FB4C-F16E-40B2-A5CB-F0638B40EAC5}">
      <dgm:prSet/>
      <dgm:spPr/>
      <dgm:t>
        <a:bodyPr/>
        <a:lstStyle/>
        <a:p>
          <a:endParaRPr lang="en-US" sz="1000"/>
        </a:p>
      </dgm:t>
    </dgm:pt>
    <dgm:pt modelId="{673DAB65-750E-4379-B876-AE5E3506D66F}">
      <dgm:prSet phldrT="[Text]" custT="1"/>
      <dgm:spPr>
        <a:solidFill>
          <a:srgbClr val="2C8441"/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000" b="0" i="0" dirty="0" err="1"/>
            <a:t>LightGBM</a:t>
          </a:r>
          <a:endParaRPr lang="en-US" sz="1000" dirty="0"/>
        </a:p>
      </dgm:t>
    </dgm:pt>
    <dgm:pt modelId="{3709E96B-1C21-44B6-A9EB-23DF2D6D4085}" type="parTrans" cxnId="{7196D7EE-A067-481C-91FF-00AC103AEE8C}">
      <dgm:prSet/>
      <dgm:spPr/>
      <dgm:t>
        <a:bodyPr/>
        <a:lstStyle/>
        <a:p>
          <a:endParaRPr lang="en-US" sz="1000"/>
        </a:p>
      </dgm:t>
    </dgm:pt>
    <dgm:pt modelId="{47557EC1-0173-4EA6-A66B-24FD4C597FE1}" type="sibTrans" cxnId="{7196D7EE-A067-481C-91FF-00AC103AEE8C}">
      <dgm:prSet/>
      <dgm:spPr/>
      <dgm:t>
        <a:bodyPr/>
        <a:lstStyle/>
        <a:p>
          <a:endParaRPr lang="en-US" sz="1000"/>
        </a:p>
      </dgm:t>
    </dgm:pt>
    <dgm:pt modelId="{BDBCF902-6D39-4A86-A220-5C978706AB4F}">
      <dgm:prSet phldrT="[Text]" custT="1"/>
      <dgm:spPr>
        <a:solidFill>
          <a:srgbClr val="2C8441"/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000" b="1" i="0" dirty="0" err="1"/>
            <a:t>CatBoost</a:t>
          </a:r>
          <a:endParaRPr lang="en-US" sz="1000" dirty="0"/>
        </a:p>
      </dgm:t>
    </dgm:pt>
    <dgm:pt modelId="{0B8452E1-0FBB-4DE4-A056-EA2DDF65927A}" type="parTrans" cxnId="{A7674150-B450-441B-96AA-903727179A65}">
      <dgm:prSet/>
      <dgm:spPr/>
      <dgm:t>
        <a:bodyPr/>
        <a:lstStyle/>
        <a:p>
          <a:endParaRPr lang="en-US" sz="1000"/>
        </a:p>
      </dgm:t>
    </dgm:pt>
    <dgm:pt modelId="{7D4717DA-F9F3-4AD2-BC74-28B96B99D2E9}" type="sibTrans" cxnId="{A7674150-B450-441B-96AA-903727179A65}">
      <dgm:prSet/>
      <dgm:spPr/>
      <dgm:t>
        <a:bodyPr/>
        <a:lstStyle/>
        <a:p>
          <a:endParaRPr lang="en-US" sz="1000"/>
        </a:p>
      </dgm:t>
    </dgm:pt>
    <dgm:pt modelId="{1B440281-5A35-4A51-A48D-A04EFEEB7FF9}">
      <dgm:prSet phldrT="[Text]" custT="1"/>
      <dgm:spPr>
        <a:solidFill>
          <a:srgbClr val="2C8441"/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000" dirty="0" err="1"/>
            <a:t>XGBoost</a:t>
          </a:r>
          <a:endParaRPr lang="en-US" sz="1000" dirty="0"/>
        </a:p>
      </dgm:t>
    </dgm:pt>
    <dgm:pt modelId="{913856A0-6CEC-4ECC-85BF-85CEB17E0EA9}" type="parTrans" cxnId="{EB6B0987-2736-48C8-B883-6267D2C7C6FE}">
      <dgm:prSet/>
      <dgm:spPr/>
      <dgm:t>
        <a:bodyPr/>
        <a:lstStyle/>
        <a:p>
          <a:endParaRPr lang="en-US" sz="1000"/>
        </a:p>
      </dgm:t>
    </dgm:pt>
    <dgm:pt modelId="{EABB07FA-CFE6-4973-8995-CACC7FA28B56}" type="sibTrans" cxnId="{EB6B0987-2736-48C8-B883-6267D2C7C6FE}">
      <dgm:prSet/>
      <dgm:spPr/>
      <dgm:t>
        <a:bodyPr/>
        <a:lstStyle/>
        <a:p>
          <a:endParaRPr lang="en-US" sz="1000"/>
        </a:p>
      </dgm:t>
    </dgm:pt>
    <dgm:pt modelId="{801A69B3-8386-444E-9487-F4539C302DB9}" type="pres">
      <dgm:prSet presAssocID="{81E7849B-88F7-416A-8227-3137C129C2D6}" presName="Name0" presStyleCnt="0">
        <dgm:presLayoutVars>
          <dgm:chMax val="7"/>
          <dgm:chPref val="7"/>
          <dgm:dir/>
        </dgm:presLayoutVars>
      </dgm:prSet>
      <dgm:spPr/>
    </dgm:pt>
    <dgm:pt modelId="{A39CCB6B-F6C7-4D59-AF8A-EE2730E79428}" type="pres">
      <dgm:prSet presAssocID="{81E7849B-88F7-416A-8227-3137C129C2D6}" presName="Name1" presStyleCnt="0"/>
      <dgm:spPr/>
    </dgm:pt>
    <dgm:pt modelId="{4336AFE5-4E0C-4B3B-A50D-97538EF35300}" type="pres">
      <dgm:prSet presAssocID="{81E7849B-88F7-416A-8227-3137C129C2D6}" presName="cycle" presStyleCnt="0"/>
      <dgm:spPr/>
    </dgm:pt>
    <dgm:pt modelId="{C633568F-A3B2-4ACC-955B-D5ED4F465827}" type="pres">
      <dgm:prSet presAssocID="{81E7849B-88F7-416A-8227-3137C129C2D6}" presName="srcNode" presStyleLbl="node1" presStyleIdx="0" presStyleCnt="7"/>
      <dgm:spPr/>
    </dgm:pt>
    <dgm:pt modelId="{321BB899-D6EA-4132-B0C4-306C4D2F8922}" type="pres">
      <dgm:prSet presAssocID="{81E7849B-88F7-416A-8227-3137C129C2D6}" presName="conn" presStyleLbl="parChTrans1D2" presStyleIdx="0" presStyleCnt="1"/>
      <dgm:spPr/>
    </dgm:pt>
    <dgm:pt modelId="{3C654740-9287-414E-BB24-A259405ACC22}" type="pres">
      <dgm:prSet presAssocID="{81E7849B-88F7-416A-8227-3137C129C2D6}" presName="extraNode" presStyleLbl="node1" presStyleIdx="0" presStyleCnt="7"/>
      <dgm:spPr/>
    </dgm:pt>
    <dgm:pt modelId="{50CF890E-448D-4C75-8E31-050EFDCE19CD}" type="pres">
      <dgm:prSet presAssocID="{81E7849B-88F7-416A-8227-3137C129C2D6}" presName="dstNode" presStyleLbl="node1" presStyleIdx="0" presStyleCnt="7"/>
      <dgm:spPr/>
    </dgm:pt>
    <dgm:pt modelId="{F531E5F4-AAE8-4D0D-85DA-99DBD5B035A6}" type="pres">
      <dgm:prSet presAssocID="{098B3180-5D7E-46D5-A2A6-F14974559D8B}" presName="text_1" presStyleLbl="node1" presStyleIdx="0" presStyleCnt="7">
        <dgm:presLayoutVars>
          <dgm:bulletEnabled val="1"/>
        </dgm:presLayoutVars>
      </dgm:prSet>
      <dgm:spPr/>
    </dgm:pt>
    <dgm:pt modelId="{E3CEA8B5-A71D-4B30-8D64-C3E1559D423B}" type="pres">
      <dgm:prSet presAssocID="{098B3180-5D7E-46D5-A2A6-F14974559D8B}" presName="accent_1" presStyleCnt="0"/>
      <dgm:spPr/>
    </dgm:pt>
    <dgm:pt modelId="{A7C6476E-9241-4095-8D64-AD32BF73DFF5}" type="pres">
      <dgm:prSet presAssocID="{098B3180-5D7E-46D5-A2A6-F14974559D8B}" presName="accentRepeatNode" presStyleLbl="solidFgAcc1" presStyleIdx="0" presStyleCnt="7"/>
      <dgm:spPr/>
    </dgm:pt>
    <dgm:pt modelId="{14B5090D-BA25-4F8B-B430-7D5AD2443BE8}" type="pres">
      <dgm:prSet presAssocID="{44B34C58-41EE-47BD-AF29-CC23624B0FD8}" presName="text_2" presStyleLbl="node1" presStyleIdx="1" presStyleCnt="7">
        <dgm:presLayoutVars>
          <dgm:bulletEnabled val="1"/>
        </dgm:presLayoutVars>
      </dgm:prSet>
      <dgm:spPr/>
    </dgm:pt>
    <dgm:pt modelId="{10EF0099-5A8C-4E80-8CEB-ACDA152586AA}" type="pres">
      <dgm:prSet presAssocID="{44B34C58-41EE-47BD-AF29-CC23624B0FD8}" presName="accent_2" presStyleCnt="0"/>
      <dgm:spPr/>
    </dgm:pt>
    <dgm:pt modelId="{56BBD319-135A-4D68-A112-D0EE9E0037D0}" type="pres">
      <dgm:prSet presAssocID="{44B34C58-41EE-47BD-AF29-CC23624B0FD8}" presName="accentRepeatNode" presStyleLbl="solidFgAcc1" presStyleIdx="1" presStyleCnt="7"/>
      <dgm:spPr/>
    </dgm:pt>
    <dgm:pt modelId="{EC7E109E-4DEF-45BD-9F95-4D73E986F5D3}" type="pres">
      <dgm:prSet presAssocID="{AD056DA2-78A7-48B3-9E0B-2920D75FB3D7}" presName="text_3" presStyleLbl="node1" presStyleIdx="2" presStyleCnt="7">
        <dgm:presLayoutVars>
          <dgm:bulletEnabled val="1"/>
        </dgm:presLayoutVars>
      </dgm:prSet>
      <dgm:spPr>
        <a:xfrm>
          <a:off x="726812" y="1170539"/>
          <a:ext cx="4613881" cy="334355"/>
        </a:xfrm>
        <a:prstGeom prst="rect">
          <a:avLst/>
        </a:prstGeom>
      </dgm:spPr>
    </dgm:pt>
    <dgm:pt modelId="{1980D94C-9437-4381-ABEB-BD7D8C01809F}" type="pres">
      <dgm:prSet presAssocID="{AD056DA2-78A7-48B3-9E0B-2920D75FB3D7}" presName="accent_3" presStyleCnt="0"/>
      <dgm:spPr/>
    </dgm:pt>
    <dgm:pt modelId="{66B95223-7858-4FC0-AD0C-BC54AF4AFBB7}" type="pres">
      <dgm:prSet presAssocID="{AD056DA2-78A7-48B3-9E0B-2920D75FB3D7}" presName="accentRepeatNode" presStyleLbl="solidFgAcc1" presStyleIdx="2" presStyleCnt="7"/>
      <dgm:spPr>
        <a:xfrm>
          <a:off x="762677" y="1662447"/>
          <a:ext cx="615560" cy="615560"/>
        </a:xfrm>
        <a:prstGeom prst="ellips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4806DBA-2FAB-443D-A62D-781D66ADB11E}" type="pres">
      <dgm:prSet presAssocID="{E1D4CCDA-190F-42C3-92C2-F1AC65D4D573}" presName="text_4" presStyleLbl="node1" presStyleIdx="3" presStyleCnt="7">
        <dgm:presLayoutVars>
          <dgm:bulletEnabled val="1"/>
        </dgm:presLayoutVars>
      </dgm:prSet>
      <dgm:spPr/>
    </dgm:pt>
    <dgm:pt modelId="{6EE370D2-A0CA-41D2-8CB0-E9D603C677B5}" type="pres">
      <dgm:prSet presAssocID="{E1D4CCDA-190F-42C3-92C2-F1AC65D4D573}" presName="accent_4" presStyleCnt="0"/>
      <dgm:spPr/>
    </dgm:pt>
    <dgm:pt modelId="{A08D3324-D73A-4B20-929F-E9B8CB5FD2C6}" type="pres">
      <dgm:prSet presAssocID="{E1D4CCDA-190F-42C3-92C2-F1AC65D4D573}" presName="accentRepeatNode" presStyleLbl="solidFgAcc1" presStyleIdx="3" presStyleCnt="7"/>
      <dgm:spPr/>
    </dgm:pt>
    <dgm:pt modelId="{5DACE9DF-EC91-47F3-BDDB-3D6C5DD6772A}" type="pres">
      <dgm:prSet presAssocID="{673DAB65-750E-4379-B876-AE5E3506D66F}" presName="text_5" presStyleLbl="node1" presStyleIdx="4" presStyleCnt="7">
        <dgm:presLayoutVars>
          <dgm:bulletEnabled val="1"/>
        </dgm:presLayoutVars>
      </dgm:prSet>
      <dgm:spPr/>
    </dgm:pt>
    <dgm:pt modelId="{2708BC0F-3317-43D7-98CC-320F58CC33DF}" type="pres">
      <dgm:prSet presAssocID="{673DAB65-750E-4379-B876-AE5E3506D66F}" presName="accent_5" presStyleCnt="0"/>
      <dgm:spPr/>
    </dgm:pt>
    <dgm:pt modelId="{ECF51ADF-FC96-4BF2-9F15-2684026280C5}" type="pres">
      <dgm:prSet presAssocID="{673DAB65-750E-4379-B876-AE5E3506D66F}" presName="accentRepeatNode" presStyleLbl="solidFgAcc1" presStyleIdx="4" presStyleCnt="7"/>
      <dgm:spPr/>
    </dgm:pt>
    <dgm:pt modelId="{2A82A486-DFBC-4AF9-8B13-095018D5DCFF}" type="pres">
      <dgm:prSet presAssocID="{BDBCF902-6D39-4A86-A220-5C978706AB4F}" presName="text_6" presStyleLbl="node1" presStyleIdx="5" presStyleCnt="7">
        <dgm:presLayoutVars>
          <dgm:bulletEnabled val="1"/>
        </dgm:presLayoutVars>
      </dgm:prSet>
      <dgm:spPr/>
    </dgm:pt>
    <dgm:pt modelId="{0F47510C-B9B9-45D0-97DB-ECAE274D9439}" type="pres">
      <dgm:prSet presAssocID="{BDBCF902-6D39-4A86-A220-5C978706AB4F}" presName="accent_6" presStyleCnt="0"/>
      <dgm:spPr/>
    </dgm:pt>
    <dgm:pt modelId="{6CD4FAC6-4437-4CF0-AD82-A204783391AB}" type="pres">
      <dgm:prSet presAssocID="{BDBCF902-6D39-4A86-A220-5C978706AB4F}" presName="accentRepeatNode" presStyleLbl="solidFgAcc1" presStyleIdx="5" presStyleCnt="7"/>
      <dgm:spPr/>
    </dgm:pt>
    <dgm:pt modelId="{65EF1E08-FC3E-4EFE-9B71-9D2729E0F92A}" type="pres">
      <dgm:prSet presAssocID="{1B440281-5A35-4A51-A48D-A04EFEEB7FF9}" presName="text_7" presStyleLbl="node1" presStyleIdx="6" presStyleCnt="7">
        <dgm:presLayoutVars>
          <dgm:bulletEnabled val="1"/>
        </dgm:presLayoutVars>
      </dgm:prSet>
      <dgm:spPr/>
    </dgm:pt>
    <dgm:pt modelId="{1B0D85C6-127C-4DC9-B646-B45BF9AEF03C}" type="pres">
      <dgm:prSet presAssocID="{1B440281-5A35-4A51-A48D-A04EFEEB7FF9}" presName="accent_7" presStyleCnt="0"/>
      <dgm:spPr/>
    </dgm:pt>
    <dgm:pt modelId="{BE690DD3-7266-42D1-943E-21F887EA8B2F}" type="pres">
      <dgm:prSet presAssocID="{1B440281-5A35-4A51-A48D-A04EFEEB7FF9}" presName="accentRepeatNode" presStyleLbl="solidFgAcc1" presStyleIdx="6" presStyleCnt="7"/>
      <dgm:spPr/>
    </dgm:pt>
  </dgm:ptLst>
  <dgm:cxnLst>
    <dgm:cxn modelId="{6F5FC632-C85B-4F00-B7BE-BF09DC4436AD}" srcId="{81E7849B-88F7-416A-8227-3137C129C2D6}" destId="{AD056DA2-78A7-48B3-9E0B-2920D75FB3D7}" srcOrd="2" destOrd="0" parTransId="{27A58F94-09C6-42E8-9A13-D0576CF66248}" sibTransId="{223EA2DD-B431-41CA-BEDB-D7E76E481E4C}"/>
    <dgm:cxn modelId="{EB00BD5B-EBFD-4961-99FF-34910B1FE0ED}" type="presOf" srcId="{326F373F-EDC9-41CC-A489-FD6C7E1E3E36}" destId="{321BB899-D6EA-4132-B0C4-306C4D2F8922}" srcOrd="0" destOrd="0" presId="urn:microsoft.com/office/officeart/2008/layout/VerticalCurvedList"/>
    <dgm:cxn modelId="{615E8C62-E0DD-4774-BA36-87214D21F498}" type="presOf" srcId="{81E7849B-88F7-416A-8227-3137C129C2D6}" destId="{801A69B3-8386-444E-9487-F4539C302DB9}" srcOrd="0" destOrd="0" presId="urn:microsoft.com/office/officeart/2008/layout/VerticalCurvedList"/>
    <dgm:cxn modelId="{ECB3AF66-B710-4133-8D0A-166781DBCC5B}" type="presOf" srcId="{098B3180-5D7E-46D5-A2A6-F14974559D8B}" destId="{F531E5F4-AAE8-4D0D-85DA-99DBD5B035A6}" srcOrd="0" destOrd="0" presId="urn:microsoft.com/office/officeart/2008/layout/VerticalCurvedList"/>
    <dgm:cxn modelId="{D1329567-A47B-479A-B10C-71C597406EEE}" type="presOf" srcId="{BDBCF902-6D39-4A86-A220-5C978706AB4F}" destId="{2A82A486-DFBC-4AF9-8B13-095018D5DCFF}" srcOrd="0" destOrd="0" presId="urn:microsoft.com/office/officeart/2008/layout/VerticalCurvedList"/>
    <dgm:cxn modelId="{3253FB4C-F16E-40B2-A5CB-F0638B40EAC5}" srcId="{81E7849B-88F7-416A-8227-3137C129C2D6}" destId="{E1D4CCDA-190F-42C3-92C2-F1AC65D4D573}" srcOrd="3" destOrd="0" parTransId="{8D52FCE6-3684-40BD-B6DD-D540A816C3D4}" sibTransId="{FFB65701-2DCC-4251-83CF-2E1B06886958}"/>
    <dgm:cxn modelId="{A7674150-B450-441B-96AA-903727179A65}" srcId="{81E7849B-88F7-416A-8227-3137C129C2D6}" destId="{BDBCF902-6D39-4A86-A220-5C978706AB4F}" srcOrd="5" destOrd="0" parTransId="{0B8452E1-0FBB-4DE4-A056-EA2DDF65927A}" sibTransId="{7D4717DA-F9F3-4AD2-BC74-28B96B99D2E9}"/>
    <dgm:cxn modelId="{EB6B0987-2736-48C8-B883-6267D2C7C6FE}" srcId="{81E7849B-88F7-416A-8227-3137C129C2D6}" destId="{1B440281-5A35-4A51-A48D-A04EFEEB7FF9}" srcOrd="6" destOrd="0" parTransId="{913856A0-6CEC-4ECC-85BF-85CEB17E0EA9}" sibTransId="{EABB07FA-CFE6-4973-8995-CACC7FA28B56}"/>
    <dgm:cxn modelId="{DF779292-B78A-45BF-BD61-36D22D129098}" type="presOf" srcId="{E1D4CCDA-190F-42C3-92C2-F1AC65D4D573}" destId="{54806DBA-2FAB-443D-A62D-781D66ADB11E}" srcOrd="0" destOrd="0" presId="urn:microsoft.com/office/officeart/2008/layout/VerticalCurvedList"/>
    <dgm:cxn modelId="{7BE947C4-0D3E-4640-A611-6D6B99B1B3B1}" srcId="{81E7849B-88F7-416A-8227-3137C129C2D6}" destId="{098B3180-5D7E-46D5-A2A6-F14974559D8B}" srcOrd="0" destOrd="0" parTransId="{756C936B-3BB8-433E-8F82-A59CA1112F3F}" sibTransId="{326F373F-EDC9-41CC-A489-FD6C7E1E3E36}"/>
    <dgm:cxn modelId="{EFE5CAC8-A8E1-477E-B35C-A7AA6F987047}" type="presOf" srcId="{673DAB65-750E-4379-B876-AE5E3506D66F}" destId="{5DACE9DF-EC91-47F3-BDDB-3D6C5DD6772A}" srcOrd="0" destOrd="0" presId="urn:microsoft.com/office/officeart/2008/layout/VerticalCurvedList"/>
    <dgm:cxn modelId="{137FAFCF-ECF6-4D47-B895-B1B6E4D027E1}" type="presOf" srcId="{44B34C58-41EE-47BD-AF29-CC23624B0FD8}" destId="{14B5090D-BA25-4F8B-B430-7D5AD2443BE8}" srcOrd="0" destOrd="0" presId="urn:microsoft.com/office/officeart/2008/layout/VerticalCurvedList"/>
    <dgm:cxn modelId="{25CDA4DC-235F-42AE-84F7-9812F069A35E}" srcId="{81E7849B-88F7-416A-8227-3137C129C2D6}" destId="{44B34C58-41EE-47BD-AF29-CC23624B0FD8}" srcOrd="1" destOrd="0" parTransId="{4984199C-E08A-48CC-979C-5F17FD5A99B6}" sibTransId="{6924FB97-47F3-465B-9077-5C3AB9BBAF51}"/>
    <dgm:cxn modelId="{7196D7EE-A067-481C-91FF-00AC103AEE8C}" srcId="{81E7849B-88F7-416A-8227-3137C129C2D6}" destId="{673DAB65-750E-4379-B876-AE5E3506D66F}" srcOrd="4" destOrd="0" parTransId="{3709E96B-1C21-44B6-A9EB-23DF2D6D4085}" sibTransId="{47557EC1-0173-4EA6-A66B-24FD4C597FE1}"/>
    <dgm:cxn modelId="{1E13D0F2-3717-418D-B9BE-AE5FD0B27123}" type="presOf" srcId="{AD056DA2-78A7-48B3-9E0B-2920D75FB3D7}" destId="{EC7E109E-4DEF-45BD-9F95-4D73E986F5D3}" srcOrd="0" destOrd="0" presId="urn:microsoft.com/office/officeart/2008/layout/VerticalCurvedList"/>
    <dgm:cxn modelId="{E13B23F9-EDB5-407D-9968-A7F6264945AB}" type="presOf" srcId="{1B440281-5A35-4A51-A48D-A04EFEEB7FF9}" destId="{65EF1E08-FC3E-4EFE-9B71-9D2729E0F92A}" srcOrd="0" destOrd="0" presId="urn:microsoft.com/office/officeart/2008/layout/VerticalCurvedList"/>
    <dgm:cxn modelId="{66836564-42E9-4AA3-91A2-22694174911C}" type="presParOf" srcId="{801A69B3-8386-444E-9487-F4539C302DB9}" destId="{A39CCB6B-F6C7-4D59-AF8A-EE2730E79428}" srcOrd="0" destOrd="0" presId="urn:microsoft.com/office/officeart/2008/layout/VerticalCurvedList"/>
    <dgm:cxn modelId="{A100DD1D-C20F-4ADF-A2BC-AEAAE22640E9}" type="presParOf" srcId="{A39CCB6B-F6C7-4D59-AF8A-EE2730E79428}" destId="{4336AFE5-4E0C-4B3B-A50D-97538EF35300}" srcOrd="0" destOrd="0" presId="urn:microsoft.com/office/officeart/2008/layout/VerticalCurvedList"/>
    <dgm:cxn modelId="{0189C1F2-E7BC-4B19-B841-87F43D020F17}" type="presParOf" srcId="{4336AFE5-4E0C-4B3B-A50D-97538EF35300}" destId="{C633568F-A3B2-4ACC-955B-D5ED4F465827}" srcOrd="0" destOrd="0" presId="urn:microsoft.com/office/officeart/2008/layout/VerticalCurvedList"/>
    <dgm:cxn modelId="{2E23E49D-D464-413C-876E-E63FD0ACAF50}" type="presParOf" srcId="{4336AFE5-4E0C-4B3B-A50D-97538EF35300}" destId="{321BB899-D6EA-4132-B0C4-306C4D2F8922}" srcOrd="1" destOrd="0" presId="urn:microsoft.com/office/officeart/2008/layout/VerticalCurvedList"/>
    <dgm:cxn modelId="{420B2256-C256-4190-B6C1-3D27B85446E4}" type="presParOf" srcId="{4336AFE5-4E0C-4B3B-A50D-97538EF35300}" destId="{3C654740-9287-414E-BB24-A259405ACC22}" srcOrd="2" destOrd="0" presId="urn:microsoft.com/office/officeart/2008/layout/VerticalCurvedList"/>
    <dgm:cxn modelId="{5944341A-4375-4C32-AE16-95CF7934613B}" type="presParOf" srcId="{4336AFE5-4E0C-4B3B-A50D-97538EF35300}" destId="{50CF890E-448D-4C75-8E31-050EFDCE19CD}" srcOrd="3" destOrd="0" presId="urn:microsoft.com/office/officeart/2008/layout/VerticalCurvedList"/>
    <dgm:cxn modelId="{B0AFC1E8-C425-452D-ABE8-280F7A9F5D8E}" type="presParOf" srcId="{A39CCB6B-F6C7-4D59-AF8A-EE2730E79428}" destId="{F531E5F4-AAE8-4D0D-85DA-99DBD5B035A6}" srcOrd="1" destOrd="0" presId="urn:microsoft.com/office/officeart/2008/layout/VerticalCurvedList"/>
    <dgm:cxn modelId="{43679EA3-C7E7-4D6E-95AA-DA8926BA47CD}" type="presParOf" srcId="{A39CCB6B-F6C7-4D59-AF8A-EE2730E79428}" destId="{E3CEA8B5-A71D-4B30-8D64-C3E1559D423B}" srcOrd="2" destOrd="0" presId="urn:microsoft.com/office/officeart/2008/layout/VerticalCurvedList"/>
    <dgm:cxn modelId="{A10BD0FA-CA21-45AD-87D1-0E7D9A33A2A9}" type="presParOf" srcId="{E3CEA8B5-A71D-4B30-8D64-C3E1559D423B}" destId="{A7C6476E-9241-4095-8D64-AD32BF73DFF5}" srcOrd="0" destOrd="0" presId="urn:microsoft.com/office/officeart/2008/layout/VerticalCurvedList"/>
    <dgm:cxn modelId="{8B69630A-2123-400A-BEC2-40F8332891BB}" type="presParOf" srcId="{A39CCB6B-F6C7-4D59-AF8A-EE2730E79428}" destId="{14B5090D-BA25-4F8B-B430-7D5AD2443BE8}" srcOrd="3" destOrd="0" presId="urn:microsoft.com/office/officeart/2008/layout/VerticalCurvedList"/>
    <dgm:cxn modelId="{9ACBC166-46D4-45B2-A35A-6005750DA701}" type="presParOf" srcId="{A39CCB6B-F6C7-4D59-AF8A-EE2730E79428}" destId="{10EF0099-5A8C-4E80-8CEB-ACDA152586AA}" srcOrd="4" destOrd="0" presId="urn:microsoft.com/office/officeart/2008/layout/VerticalCurvedList"/>
    <dgm:cxn modelId="{59E3FE6D-E07F-4CCE-86DF-A337758ED9BF}" type="presParOf" srcId="{10EF0099-5A8C-4E80-8CEB-ACDA152586AA}" destId="{56BBD319-135A-4D68-A112-D0EE9E0037D0}" srcOrd="0" destOrd="0" presId="urn:microsoft.com/office/officeart/2008/layout/VerticalCurvedList"/>
    <dgm:cxn modelId="{5C8CBA03-1750-4D37-A836-41EE4A7292F7}" type="presParOf" srcId="{A39CCB6B-F6C7-4D59-AF8A-EE2730E79428}" destId="{EC7E109E-4DEF-45BD-9F95-4D73E986F5D3}" srcOrd="5" destOrd="0" presId="urn:microsoft.com/office/officeart/2008/layout/VerticalCurvedList"/>
    <dgm:cxn modelId="{DB1E8D56-CCD6-498E-B2BF-27071BF8E38F}" type="presParOf" srcId="{A39CCB6B-F6C7-4D59-AF8A-EE2730E79428}" destId="{1980D94C-9437-4381-ABEB-BD7D8C01809F}" srcOrd="6" destOrd="0" presId="urn:microsoft.com/office/officeart/2008/layout/VerticalCurvedList"/>
    <dgm:cxn modelId="{9337B951-52BB-4BA1-B6AE-9A7F8A8936AD}" type="presParOf" srcId="{1980D94C-9437-4381-ABEB-BD7D8C01809F}" destId="{66B95223-7858-4FC0-AD0C-BC54AF4AFBB7}" srcOrd="0" destOrd="0" presId="urn:microsoft.com/office/officeart/2008/layout/VerticalCurvedList"/>
    <dgm:cxn modelId="{3D30013D-1FF7-4239-BB9D-5298051B6C0F}" type="presParOf" srcId="{A39CCB6B-F6C7-4D59-AF8A-EE2730E79428}" destId="{54806DBA-2FAB-443D-A62D-781D66ADB11E}" srcOrd="7" destOrd="0" presId="urn:microsoft.com/office/officeart/2008/layout/VerticalCurvedList"/>
    <dgm:cxn modelId="{0628BFA8-5B59-4D51-877B-ABE1258808D5}" type="presParOf" srcId="{A39CCB6B-F6C7-4D59-AF8A-EE2730E79428}" destId="{6EE370D2-A0CA-41D2-8CB0-E9D603C677B5}" srcOrd="8" destOrd="0" presId="urn:microsoft.com/office/officeart/2008/layout/VerticalCurvedList"/>
    <dgm:cxn modelId="{8710F27E-D242-402B-B6D8-7FDC88F7B15F}" type="presParOf" srcId="{6EE370D2-A0CA-41D2-8CB0-E9D603C677B5}" destId="{A08D3324-D73A-4B20-929F-E9B8CB5FD2C6}" srcOrd="0" destOrd="0" presId="urn:microsoft.com/office/officeart/2008/layout/VerticalCurvedList"/>
    <dgm:cxn modelId="{6B99ABEA-E563-4E2C-B15E-40A6DBF42296}" type="presParOf" srcId="{A39CCB6B-F6C7-4D59-AF8A-EE2730E79428}" destId="{5DACE9DF-EC91-47F3-BDDB-3D6C5DD6772A}" srcOrd="9" destOrd="0" presId="urn:microsoft.com/office/officeart/2008/layout/VerticalCurvedList"/>
    <dgm:cxn modelId="{037B20E0-AF60-4B0F-89BC-2E36AFCC08F8}" type="presParOf" srcId="{A39CCB6B-F6C7-4D59-AF8A-EE2730E79428}" destId="{2708BC0F-3317-43D7-98CC-320F58CC33DF}" srcOrd="10" destOrd="0" presId="urn:microsoft.com/office/officeart/2008/layout/VerticalCurvedList"/>
    <dgm:cxn modelId="{C64783E3-AAB5-4514-A28E-900678681DA5}" type="presParOf" srcId="{2708BC0F-3317-43D7-98CC-320F58CC33DF}" destId="{ECF51ADF-FC96-4BF2-9F15-2684026280C5}" srcOrd="0" destOrd="0" presId="urn:microsoft.com/office/officeart/2008/layout/VerticalCurvedList"/>
    <dgm:cxn modelId="{9FFD75E5-E0D6-41F4-ABDF-B6EC9CE1EF04}" type="presParOf" srcId="{A39CCB6B-F6C7-4D59-AF8A-EE2730E79428}" destId="{2A82A486-DFBC-4AF9-8B13-095018D5DCFF}" srcOrd="11" destOrd="0" presId="urn:microsoft.com/office/officeart/2008/layout/VerticalCurvedList"/>
    <dgm:cxn modelId="{69581973-5B3C-4CE5-86DA-8CB3ADBCA1E2}" type="presParOf" srcId="{A39CCB6B-F6C7-4D59-AF8A-EE2730E79428}" destId="{0F47510C-B9B9-45D0-97DB-ECAE274D9439}" srcOrd="12" destOrd="0" presId="urn:microsoft.com/office/officeart/2008/layout/VerticalCurvedList"/>
    <dgm:cxn modelId="{743E04BE-2D38-4DEA-8CED-202AF904A942}" type="presParOf" srcId="{0F47510C-B9B9-45D0-97DB-ECAE274D9439}" destId="{6CD4FAC6-4437-4CF0-AD82-A204783391AB}" srcOrd="0" destOrd="0" presId="urn:microsoft.com/office/officeart/2008/layout/VerticalCurvedList"/>
    <dgm:cxn modelId="{9180E5C2-AF8B-482B-8E52-1F1A612F9E17}" type="presParOf" srcId="{A39CCB6B-F6C7-4D59-AF8A-EE2730E79428}" destId="{65EF1E08-FC3E-4EFE-9B71-9D2729E0F92A}" srcOrd="13" destOrd="0" presId="urn:microsoft.com/office/officeart/2008/layout/VerticalCurvedList"/>
    <dgm:cxn modelId="{D8E06D64-1C2E-4AF3-8BCB-738CFCC41CDC}" type="presParOf" srcId="{A39CCB6B-F6C7-4D59-AF8A-EE2730E79428}" destId="{1B0D85C6-127C-4DC9-B646-B45BF9AEF03C}" srcOrd="14" destOrd="0" presId="urn:microsoft.com/office/officeart/2008/layout/VerticalCurvedList"/>
    <dgm:cxn modelId="{FD9B17D9-A1BA-4ED8-9F16-EF962F65877A}" type="presParOf" srcId="{1B0D85C6-127C-4DC9-B646-B45BF9AEF03C}" destId="{BE690DD3-7266-42D1-943E-21F887EA8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E0E1E5-058A-41EC-AF80-5BB09A13014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CED20-16CB-44C9-86FA-0538A3FB2BEA}">
      <dgm:prSet phldrT="[Text]" custT="1"/>
      <dgm:spPr>
        <a:solidFill>
          <a:srgbClr val="00B0F0"/>
        </a:solidFill>
        <a:ln>
          <a:noFill/>
        </a:ln>
        <a:effectLst>
          <a:outerShdw blurRad="107950" dist="12700" dir="5400000" algn="ctr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gm:spPr>
      <dgm:t>
        <a:bodyPr vert="eaVert"/>
        <a:lstStyle/>
        <a:p>
          <a:r>
            <a:rPr lang="en-US" sz="1500" b="1" dirty="0">
              <a:solidFill>
                <a:schemeClr val="tx1">
                  <a:lumMod val="75000"/>
                  <a:lumOff val="25000"/>
                </a:schemeClr>
              </a:solidFill>
            </a:rPr>
            <a:t>Evaluation Metrics</a:t>
          </a:r>
        </a:p>
        <a:p>
          <a:r>
            <a:rPr lang="en-US" sz="1500" b="1" dirty="0">
              <a:solidFill>
                <a:schemeClr val="tx1">
                  <a:lumMod val="75000"/>
                  <a:lumOff val="25000"/>
                </a:schemeClr>
              </a:solidFill>
            </a:rPr>
            <a:t>for Imbalanced Data</a:t>
          </a:r>
          <a:endParaRPr lang="en-US" sz="1500" dirty="0"/>
        </a:p>
      </dgm:t>
    </dgm:pt>
    <dgm:pt modelId="{93FFFF66-E558-4D90-AEB6-36648FBC5DE0}" type="parTrans" cxnId="{9C3089D8-0F0F-41EB-90A5-A415924F7255}">
      <dgm:prSet/>
      <dgm:spPr/>
      <dgm:t>
        <a:bodyPr/>
        <a:lstStyle/>
        <a:p>
          <a:endParaRPr lang="en-US"/>
        </a:p>
      </dgm:t>
    </dgm:pt>
    <dgm:pt modelId="{4154F0F5-55BB-4933-8EA8-03548ADC4415}" type="sibTrans" cxnId="{9C3089D8-0F0F-41EB-90A5-A415924F7255}">
      <dgm:prSet/>
      <dgm:spPr/>
      <dgm:t>
        <a:bodyPr/>
        <a:lstStyle/>
        <a:p>
          <a:endParaRPr lang="en-US"/>
        </a:p>
      </dgm:t>
    </dgm:pt>
    <dgm:pt modelId="{D563A524-C5CE-4385-9B0C-216C41654B24}">
      <dgm:prSet phldrT="[Text]" custT="1"/>
      <dgm:spPr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Precision: </a:t>
          </a:r>
          <a:r>
            <a:rPr lang="en-US" sz="1500" b="0" i="0" kern="1200" dirty="0"/>
            <a:t>When </a:t>
          </a:r>
          <a:r>
            <a:rPr lang="en-US" sz="1500" b="1" i="0" kern="1200" dirty="0"/>
            <a:t>minimizing false positives</a:t>
          </a:r>
          <a:r>
            <a:rPr lang="en-US" sz="1500" b="0" i="0" kern="1200" dirty="0"/>
            <a:t> is the focus.</a:t>
          </a:r>
          <a:endParaRPr lang="en-US" sz="15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7A442AC-AA94-4BC1-8F0D-E1E73F667E09}" type="parTrans" cxnId="{223319F2-FFF9-4429-887D-67547049BDB4}">
      <dgm:prSet/>
      <dgm:spPr/>
      <dgm:t>
        <a:bodyPr/>
        <a:lstStyle/>
        <a:p>
          <a:endParaRPr lang="en-US"/>
        </a:p>
      </dgm:t>
    </dgm:pt>
    <dgm:pt modelId="{9BC526A5-17C4-41D2-891C-7D0443D9221F}" type="sibTrans" cxnId="{223319F2-FFF9-4429-887D-67547049BDB4}">
      <dgm:prSet/>
      <dgm:spPr/>
      <dgm:t>
        <a:bodyPr/>
        <a:lstStyle/>
        <a:p>
          <a:endParaRPr lang="en-US"/>
        </a:p>
      </dgm:t>
    </dgm:pt>
    <dgm:pt modelId="{CDBC767D-98EC-4040-8375-88ABE1F0D7EA}">
      <dgm:prSet phldrT="[Text]" custT="1"/>
      <dgm:spPr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Recall: </a:t>
          </a:r>
          <a:r>
            <a:rPr lang="en-US" sz="1500" b="0" i="0" kern="1200" dirty="0"/>
            <a:t>When </a:t>
          </a:r>
          <a:r>
            <a:rPr lang="en-US" sz="1500" b="1" i="0" kern="1200" dirty="0"/>
            <a:t>minimizing false negatives</a:t>
          </a:r>
          <a:r>
            <a:rPr lang="en-US" sz="1500" b="0" i="0" kern="1200" dirty="0"/>
            <a:t> is the focus.</a:t>
          </a:r>
          <a:endParaRPr lang="en-US" sz="15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4F5B3878-A2FE-4604-A89C-41DE57F4A362}" type="parTrans" cxnId="{41C32E46-96F3-47FF-A260-4AE556C3FCED}">
      <dgm:prSet/>
      <dgm:spPr/>
      <dgm:t>
        <a:bodyPr/>
        <a:lstStyle/>
        <a:p>
          <a:endParaRPr lang="en-US"/>
        </a:p>
      </dgm:t>
    </dgm:pt>
    <dgm:pt modelId="{E7BE37E0-3DB8-4E09-B66D-EFB383A89327}" type="sibTrans" cxnId="{41C32E46-96F3-47FF-A260-4AE556C3FCED}">
      <dgm:prSet/>
      <dgm:spPr/>
      <dgm:t>
        <a:bodyPr/>
        <a:lstStyle/>
        <a:p>
          <a:endParaRPr lang="en-US"/>
        </a:p>
      </dgm:t>
    </dgm:pt>
    <dgm:pt modelId="{7E6157C8-ECB5-477B-A4C0-45135A367DE7}">
      <dgm:prSet phldrT="[Text]" custT="1"/>
      <dgm:spPr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F1: </a:t>
          </a:r>
          <a:r>
            <a:rPr lang="en-US" sz="1500" b="0" i="0" kern="1200" dirty="0"/>
            <a:t>Express both concerns with a single score</a:t>
          </a:r>
          <a:endParaRPr lang="en-US" sz="15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79F9070-A9E2-4760-96BA-99F90791DB8D}" type="parTrans" cxnId="{8806EF0F-75CE-44E4-825D-0FDFCA96E84B}">
      <dgm:prSet/>
      <dgm:spPr/>
      <dgm:t>
        <a:bodyPr/>
        <a:lstStyle/>
        <a:p>
          <a:endParaRPr lang="en-US"/>
        </a:p>
      </dgm:t>
    </dgm:pt>
    <dgm:pt modelId="{A6B46566-33E0-4585-9DCA-0B3C7EAB46A4}" type="sibTrans" cxnId="{8806EF0F-75CE-44E4-825D-0FDFCA96E84B}">
      <dgm:prSet/>
      <dgm:spPr/>
      <dgm:t>
        <a:bodyPr/>
        <a:lstStyle/>
        <a:p>
          <a:endParaRPr lang="en-US"/>
        </a:p>
      </dgm:t>
    </dgm:pt>
    <dgm:pt modelId="{7A0417E4-216C-467A-A772-CE3077C26492}" type="pres">
      <dgm:prSet presAssocID="{37E0E1E5-058A-41EC-AF80-5BB09A13014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B86E55-1FEF-41AB-90F2-0DB5B1F236B0}" type="pres">
      <dgm:prSet presAssocID="{DF4CED20-16CB-44C9-86FA-0538A3FB2BEA}" presName="root1" presStyleCnt="0"/>
      <dgm:spPr/>
    </dgm:pt>
    <dgm:pt modelId="{1376EAA8-EE7A-41B7-94F9-122219DC96C8}" type="pres">
      <dgm:prSet presAssocID="{DF4CED20-16CB-44C9-86FA-0538A3FB2BEA}" presName="LevelOneTextNode" presStyleLbl="node0" presStyleIdx="0" presStyleCnt="1" custScaleX="372475" custScaleY="33097" custLinFactX="-79640" custLinFactNeighborX="-100000" custLinFactNeighborY="-209">
        <dgm:presLayoutVars>
          <dgm:chPref val="3"/>
        </dgm:presLayoutVars>
      </dgm:prSet>
      <dgm:spPr>
        <a:prstGeom prst="roundRect">
          <a:avLst/>
        </a:prstGeom>
      </dgm:spPr>
    </dgm:pt>
    <dgm:pt modelId="{B9F6F3F1-4224-4B9C-83A8-21490024D4D0}" type="pres">
      <dgm:prSet presAssocID="{DF4CED20-16CB-44C9-86FA-0538A3FB2BEA}" presName="level2hierChild" presStyleCnt="0"/>
      <dgm:spPr/>
    </dgm:pt>
    <dgm:pt modelId="{C14D7E13-9679-4387-B0AA-82F5AE96F703}" type="pres">
      <dgm:prSet presAssocID="{77A442AC-AA94-4BC1-8F0D-E1E73F667E09}" presName="conn2-1" presStyleLbl="parChTrans1D2" presStyleIdx="0" presStyleCnt="3"/>
      <dgm:spPr/>
    </dgm:pt>
    <dgm:pt modelId="{7C9EDD16-81A9-42C7-8CF6-29B79FE00067}" type="pres">
      <dgm:prSet presAssocID="{77A442AC-AA94-4BC1-8F0D-E1E73F667E09}" presName="connTx" presStyleLbl="parChTrans1D2" presStyleIdx="0" presStyleCnt="3"/>
      <dgm:spPr/>
    </dgm:pt>
    <dgm:pt modelId="{85451FA5-0DE9-4313-96BF-7703F32C8339}" type="pres">
      <dgm:prSet presAssocID="{D563A524-C5CE-4385-9B0C-216C41654B24}" presName="root2" presStyleCnt="0"/>
      <dgm:spPr/>
    </dgm:pt>
    <dgm:pt modelId="{247F9CA7-E272-45BC-A8A8-E3DADD021B51}" type="pres">
      <dgm:prSet presAssocID="{D563A524-C5CE-4385-9B0C-216C41654B24}" presName="LevelTwoTextNode" presStyleLbl="node2" presStyleIdx="0" presStyleCnt="3" custScaleX="305472">
        <dgm:presLayoutVars>
          <dgm:chPref val="3"/>
        </dgm:presLayoutVars>
      </dgm:prSet>
      <dgm:spPr>
        <a:xfrm>
          <a:off x="3384364" y="558908"/>
          <a:ext cx="2079473" cy="633985"/>
        </a:xfrm>
        <a:prstGeom prst="rect">
          <a:avLst/>
        </a:prstGeom>
      </dgm:spPr>
    </dgm:pt>
    <dgm:pt modelId="{B40356AE-E55F-419C-AF79-7EE2104864FA}" type="pres">
      <dgm:prSet presAssocID="{D563A524-C5CE-4385-9B0C-216C41654B24}" presName="level3hierChild" presStyleCnt="0"/>
      <dgm:spPr/>
    </dgm:pt>
    <dgm:pt modelId="{885D48A5-71B4-4F4D-8AF0-8D2A473059DD}" type="pres">
      <dgm:prSet presAssocID="{4F5B3878-A2FE-4604-A89C-41DE57F4A362}" presName="conn2-1" presStyleLbl="parChTrans1D2" presStyleIdx="1" presStyleCnt="3"/>
      <dgm:spPr/>
    </dgm:pt>
    <dgm:pt modelId="{54F1AFFE-70DD-4A6D-8A6B-D5EB29487581}" type="pres">
      <dgm:prSet presAssocID="{4F5B3878-A2FE-4604-A89C-41DE57F4A362}" presName="connTx" presStyleLbl="parChTrans1D2" presStyleIdx="1" presStyleCnt="3"/>
      <dgm:spPr/>
    </dgm:pt>
    <dgm:pt modelId="{978EE845-EDA5-4819-8D8A-B863DC97D5B8}" type="pres">
      <dgm:prSet presAssocID="{CDBC767D-98EC-4040-8375-88ABE1F0D7EA}" presName="root2" presStyleCnt="0"/>
      <dgm:spPr/>
    </dgm:pt>
    <dgm:pt modelId="{BE33F469-37FC-4ECF-A957-F7D542B2D355}" type="pres">
      <dgm:prSet presAssocID="{CDBC767D-98EC-4040-8375-88ABE1F0D7EA}" presName="LevelTwoTextNode" presStyleLbl="node2" presStyleIdx="1" presStyleCnt="3" custScaleX="306670">
        <dgm:presLayoutVars>
          <dgm:chPref val="3"/>
        </dgm:presLayoutVars>
      </dgm:prSet>
      <dgm:spPr>
        <a:xfrm>
          <a:off x="3384364" y="1351391"/>
          <a:ext cx="2079473" cy="633985"/>
        </a:xfrm>
        <a:prstGeom prst="rect">
          <a:avLst/>
        </a:prstGeom>
      </dgm:spPr>
    </dgm:pt>
    <dgm:pt modelId="{A53711D9-61AE-4777-A710-69B15D697E1B}" type="pres">
      <dgm:prSet presAssocID="{CDBC767D-98EC-4040-8375-88ABE1F0D7EA}" presName="level3hierChild" presStyleCnt="0"/>
      <dgm:spPr/>
    </dgm:pt>
    <dgm:pt modelId="{F11A617D-3649-4A19-B913-35AD9FBDBD73}" type="pres">
      <dgm:prSet presAssocID="{B79F9070-A9E2-4760-96BA-99F90791DB8D}" presName="conn2-1" presStyleLbl="parChTrans1D2" presStyleIdx="2" presStyleCnt="3"/>
      <dgm:spPr/>
    </dgm:pt>
    <dgm:pt modelId="{B71093D1-7674-4664-BD9F-23072D99A4E7}" type="pres">
      <dgm:prSet presAssocID="{B79F9070-A9E2-4760-96BA-99F90791DB8D}" presName="connTx" presStyleLbl="parChTrans1D2" presStyleIdx="2" presStyleCnt="3"/>
      <dgm:spPr/>
    </dgm:pt>
    <dgm:pt modelId="{91382B0A-1EDD-43CB-B68F-FB76B52003EC}" type="pres">
      <dgm:prSet presAssocID="{7E6157C8-ECB5-477B-A4C0-45135A367DE7}" presName="root2" presStyleCnt="0"/>
      <dgm:spPr/>
    </dgm:pt>
    <dgm:pt modelId="{6A51B7B6-2623-42DA-BD7D-6C20B0A4F1B5}" type="pres">
      <dgm:prSet presAssocID="{7E6157C8-ECB5-477B-A4C0-45135A367DE7}" presName="LevelTwoTextNode" presStyleLbl="node2" presStyleIdx="2" presStyleCnt="3" custScaleX="307141">
        <dgm:presLayoutVars>
          <dgm:chPref val="3"/>
        </dgm:presLayoutVars>
      </dgm:prSet>
      <dgm:spPr>
        <a:xfrm>
          <a:off x="3384364" y="2143873"/>
          <a:ext cx="2079473" cy="633985"/>
        </a:xfrm>
        <a:prstGeom prst="rect">
          <a:avLst/>
        </a:prstGeom>
      </dgm:spPr>
    </dgm:pt>
    <dgm:pt modelId="{CD4C5142-9C45-4438-A0B9-0242F89B4313}" type="pres">
      <dgm:prSet presAssocID="{7E6157C8-ECB5-477B-A4C0-45135A367DE7}" presName="level3hierChild" presStyleCnt="0"/>
      <dgm:spPr/>
    </dgm:pt>
  </dgm:ptLst>
  <dgm:cxnLst>
    <dgm:cxn modelId="{8806EF0F-75CE-44E4-825D-0FDFCA96E84B}" srcId="{DF4CED20-16CB-44C9-86FA-0538A3FB2BEA}" destId="{7E6157C8-ECB5-477B-A4C0-45135A367DE7}" srcOrd="2" destOrd="0" parTransId="{B79F9070-A9E2-4760-96BA-99F90791DB8D}" sibTransId="{A6B46566-33E0-4585-9DCA-0B3C7EAB46A4}"/>
    <dgm:cxn modelId="{EC63EF11-9E11-49C8-9C03-61C2FE4AB724}" type="presOf" srcId="{B79F9070-A9E2-4760-96BA-99F90791DB8D}" destId="{F11A617D-3649-4A19-B913-35AD9FBDBD73}" srcOrd="0" destOrd="0" presId="urn:microsoft.com/office/officeart/2008/layout/HorizontalMultiLevelHierarchy"/>
    <dgm:cxn modelId="{4E06D030-0F9D-432C-B03C-E0281CD3DC86}" type="presOf" srcId="{4F5B3878-A2FE-4604-A89C-41DE57F4A362}" destId="{885D48A5-71B4-4F4D-8AF0-8D2A473059DD}" srcOrd="0" destOrd="0" presId="urn:microsoft.com/office/officeart/2008/layout/HorizontalMultiLevelHierarchy"/>
    <dgm:cxn modelId="{0772DB3A-AD92-49E6-AFFF-40DCAE9063F5}" type="presOf" srcId="{B79F9070-A9E2-4760-96BA-99F90791DB8D}" destId="{B71093D1-7674-4664-BD9F-23072D99A4E7}" srcOrd="1" destOrd="0" presId="urn:microsoft.com/office/officeart/2008/layout/HorizontalMultiLevelHierarchy"/>
    <dgm:cxn modelId="{12DB413B-832D-4953-99D6-FFA38DEC202B}" type="presOf" srcId="{7E6157C8-ECB5-477B-A4C0-45135A367DE7}" destId="{6A51B7B6-2623-42DA-BD7D-6C20B0A4F1B5}" srcOrd="0" destOrd="0" presId="urn:microsoft.com/office/officeart/2008/layout/HorizontalMultiLevelHierarchy"/>
    <dgm:cxn modelId="{41C32E46-96F3-47FF-A260-4AE556C3FCED}" srcId="{DF4CED20-16CB-44C9-86FA-0538A3FB2BEA}" destId="{CDBC767D-98EC-4040-8375-88ABE1F0D7EA}" srcOrd="1" destOrd="0" parTransId="{4F5B3878-A2FE-4604-A89C-41DE57F4A362}" sibTransId="{E7BE37E0-3DB8-4E09-B66D-EFB383A89327}"/>
    <dgm:cxn modelId="{AF240968-82A9-4D45-9C4D-B1EAB210F5EF}" type="presOf" srcId="{77A442AC-AA94-4BC1-8F0D-E1E73F667E09}" destId="{C14D7E13-9679-4387-B0AA-82F5AE96F703}" srcOrd="0" destOrd="0" presId="urn:microsoft.com/office/officeart/2008/layout/HorizontalMultiLevelHierarchy"/>
    <dgm:cxn modelId="{DE518E90-48AF-4D67-8EC3-E3A081588B98}" type="presOf" srcId="{4F5B3878-A2FE-4604-A89C-41DE57F4A362}" destId="{54F1AFFE-70DD-4A6D-8A6B-D5EB29487581}" srcOrd="1" destOrd="0" presId="urn:microsoft.com/office/officeart/2008/layout/HorizontalMultiLevelHierarchy"/>
    <dgm:cxn modelId="{BBFE37A0-B4BA-405F-991E-31D8BC4FF99C}" type="presOf" srcId="{CDBC767D-98EC-4040-8375-88ABE1F0D7EA}" destId="{BE33F469-37FC-4ECF-A957-F7D542B2D355}" srcOrd="0" destOrd="0" presId="urn:microsoft.com/office/officeart/2008/layout/HorizontalMultiLevelHierarchy"/>
    <dgm:cxn modelId="{8769EBB6-18EF-4A5B-8AC3-56C0A348A82E}" type="presOf" srcId="{D563A524-C5CE-4385-9B0C-216C41654B24}" destId="{247F9CA7-E272-45BC-A8A8-E3DADD021B51}" srcOrd="0" destOrd="0" presId="urn:microsoft.com/office/officeart/2008/layout/HorizontalMultiLevelHierarchy"/>
    <dgm:cxn modelId="{5C9AD0BA-B53F-4E75-B92C-53F846094EEC}" type="presOf" srcId="{37E0E1E5-058A-41EC-AF80-5BB09A130141}" destId="{7A0417E4-216C-467A-A772-CE3077C26492}" srcOrd="0" destOrd="0" presId="urn:microsoft.com/office/officeart/2008/layout/HorizontalMultiLevelHierarchy"/>
    <dgm:cxn modelId="{9C3089D8-0F0F-41EB-90A5-A415924F7255}" srcId="{37E0E1E5-058A-41EC-AF80-5BB09A130141}" destId="{DF4CED20-16CB-44C9-86FA-0538A3FB2BEA}" srcOrd="0" destOrd="0" parTransId="{93FFFF66-E558-4D90-AEB6-36648FBC5DE0}" sibTransId="{4154F0F5-55BB-4933-8EA8-03548ADC4415}"/>
    <dgm:cxn modelId="{4CF971EC-7539-4D07-B0D7-70C79D14559B}" type="presOf" srcId="{DF4CED20-16CB-44C9-86FA-0538A3FB2BEA}" destId="{1376EAA8-EE7A-41B7-94F9-122219DC96C8}" srcOrd="0" destOrd="0" presId="urn:microsoft.com/office/officeart/2008/layout/HorizontalMultiLevelHierarchy"/>
    <dgm:cxn modelId="{223319F2-FFF9-4429-887D-67547049BDB4}" srcId="{DF4CED20-16CB-44C9-86FA-0538A3FB2BEA}" destId="{D563A524-C5CE-4385-9B0C-216C41654B24}" srcOrd="0" destOrd="0" parTransId="{77A442AC-AA94-4BC1-8F0D-E1E73F667E09}" sibTransId="{9BC526A5-17C4-41D2-891C-7D0443D9221F}"/>
    <dgm:cxn modelId="{6F647AF2-0431-45DA-A840-F62BCF8F93A4}" type="presOf" srcId="{77A442AC-AA94-4BC1-8F0D-E1E73F667E09}" destId="{7C9EDD16-81A9-42C7-8CF6-29B79FE00067}" srcOrd="1" destOrd="0" presId="urn:microsoft.com/office/officeart/2008/layout/HorizontalMultiLevelHierarchy"/>
    <dgm:cxn modelId="{52A0B210-1628-4CDA-B274-7408F7753253}" type="presParOf" srcId="{7A0417E4-216C-467A-A772-CE3077C26492}" destId="{45B86E55-1FEF-41AB-90F2-0DB5B1F236B0}" srcOrd="0" destOrd="0" presId="urn:microsoft.com/office/officeart/2008/layout/HorizontalMultiLevelHierarchy"/>
    <dgm:cxn modelId="{C18E1FA7-2F77-4426-8430-D199EA9770B0}" type="presParOf" srcId="{45B86E55-1FEF-41AB-90F2-0DB5B1F236B0}" destId="{1376EAA8-EE7A-41B7-94F9-122219DC96C8}" srcOrd="0" destOrd="0" presId="urn:microsoft.com/office/officeart/2008/layout/HorizontalMultiLevelHierarchy"/>
    <dgm:cxn modelId="{936452B8-3F0A-4EEB-8C42-8D7B8A6B10FB}" type="presParOf" srcId="{45B86E55-1FEF-41AB-90F2-0DB5B1F236B0}" destId="{B9F6F3F1-4224-4B9C-83A8-21490024D4D0}" srcOrd="1" destOrd="0" presId="urn:microsoft.com/office/officeart/2008/layout/HorizontalMultiLevelHierarchy"/>
    <dgm:cxn modelId="{314CAC92-09AB-4BAE-B73E-A0F4943C4835}" type="presParOf" srcId="{B9F6F3F1-4224-4B9C-83A8-21490024D4D0}" destId="{C14D7E13-9679-4387-B0AA-82F5AE96F703}" srcOrd="0" destOrd="0" presId="urn:microsoft.com/office/officeart/2008/layout/HorizontalMultiLevelHierarchy"/>
    <dgm:cxn modelId="{263313DB-B5E5-41AE-897C-393B37F73125}" type="presParOf" srcId="{C14D7E13-9679-4387-B0AA-82F5AE96F703}" destId="{7C9EDD16-81A9-42C7-8CF6-29B79FE00067}" srcOrd="0" destOrd="0" presId="urn:microsoft.com/office/officeart/2008/layout/HorizontalMultiLevelHierarchy"/>
    <dgm:cxn modelId="{DD621ACC-274E-45B8-A06E-73FE99CDC422}" type="presParOf" srcId="{B9F6F3F1-4224-4B9C-83A8-21490024D4D0}" destId="{85451FA5-0DE9-4313-96BF-7703F32C8339}" srcOrd="1" destOrd="0" presId="urn:microsoft.com/office/officeart/2008/layout/HorizontalMultiLevelHierarchy"/>
    <dgm:cxn modelId="{68E9FE83-6330-4135-A66E-8CD798A269FF}" type="presParOf" srcId="{85451FA5-0DE9-4313-96BF-7703F32C8339}" destId="{247F9CA7-E272-45BC-A8A8-E3DADD021B51}" srcOrd="0" destOrd="0" presId="urn:microsoft.com/office/officeart/2008/layout/HorizontalMultiLevelHierarchy"/>
    <dgm:cxn modelId="{AB587619-2C89-426C-BAB0-446F9E0E96D1}" type="presParOf" srcId="{85451FA5-0DE9-4313-96BF-7703F32C8339}" destId="{B40356AE-E55F-419C-AF79-7EE2104864FA}" srcOrd="1" destOrd="0" presId="urn:microsoft.com/office/officeart/2008/layout/HorizontalMultiLevelHierarchy"/>
    <dgm:cxn modelId="{64D62945-7449-490C-883E-939FC27A02EA}" type="presParOf" srcId="{B9F6F3F1-4224-4B9C-83A8-21490024D4D0}" destId="{885D48A5-71B4-4F4D-8AF0-8D2A473059DD}" srcOrd="2" destOrd="0" presId="urn:microsoft.com/office/officeart/2008/layout/HorizontalMultiLevelHierarchy"/>
    <dgm:cxn modelId="{19447DE6-02A6-4F12-A296-CE71F863C914}" type="presParOf" srcId="{885D48A5-71B4-4F4D-8AF0-8D2A473059DD}" destId="{54F1AFFE-70DD-4A6D-8A6B-D5EB29487581}" srcOrd="0" destOrd="0" presId="urn:microsoft.com/office/officeart/2008/layout/HorizontalMultiLevelHierarchy"/>
    <dgm:cxn modelId="{9FF06F59-63DB-4384-8ACC-38DCF939F72E}" type="presParOf" srcId="{B9F6F3F1-4224-4B9C-83A8-21490024D4D0}" destId="{978EE845-EDA5-4819-8D8A-B863DC97D5B8}" srcOrd="3" destOrd="0" presId="urn:microsoft.com/office/officeart/2008/layout/HorizontalMultiLevelHierarchy"/>
    <dgm:cxn modelId="{EAC55FE2-C006-433A-8247-B48CCAA31872}" type="presParOf" srcId="{978EE845-EDA5-4819-8D8A-B863DC97D5B8}" destId="{BE33F469-37FC-4ECF-A957-F7D542B2D355}" srcOrd="0" destOrd="0" presId="urn:microsoft.com/office/officeart/2008/layout/HorizontalMultiLevelHierarchy"/>
    <dgm:cxn modelId="{3EFFDE1A-2F22-4D5F-ACB9-1680EA047C95}" type="presParOf" srcId="{978EE845-EDA5-4819-8D8A-B863DC97D5B8}" destId="{A53711D9-61AE-4777-A710-69B15D697E1B}" srcOrd="1" destOrd="0" presId="urn:microsoft.com/office/officeart/2008/layout/HorizontalMultiLevelHierarchy"/>
    <dgm:cxn modelId="{ED510C9B-50CF-4ABD-AD74-E0210C062757}" type="presParOf" srcId="{B9F6F3F1-4224-4B9C-83A8-21490024D4D0}" destId="{F11A617D-3649-4A19-B913-35AD9FBDBD73}" srcOrd="4" destOrd="0" presId="urn:microsoft.com/office/officeart/2008/layout/HorizontalMultiLevelHierarchy"/>
    <dgm:cxn modelId="{C923B480-4FD5-45E4-A568-08B475A709BB}" type="presParOf" srcId="{F11A617D-3649-4A19-B913-35AD9FBDBD73}" destId="{B71093D1-7674-4664-BD9F-23072D99A4E7}" srcOrd="0" destOrd="0" presId="urn:microsoft.com/office/officeart/2008/layout/HorizontalMultiLevelHierarchy"/>
    <dgm:cxn modelId="{45B7F892-4068-4DBA-89EC-9E73F0E3A9D1}" type="presParOf" srcId="{B9F6F3F1-4224-4B9C-83A8-21490024D4D0}" destId="{91382B0A-1EDD-43CB-B68F-FB76B52003EC}" srcOrd="5" destOrd="0" presId="urn:microsoft.com/office/officeart/2008/layout/HorizontalMultiLevelHierarchy"/>
    <dgm:cxn modelId="{B4F6752D-E5AC-4678-93E1-1156C896ACDC}" type="presParOf" srcId="{91382B0A-1EDD-43CB-B68F-FB76B52003EC}" destId="{6A51B7B6-2623-42DA-BD7D-6C20B0A4F1B5}" srcOrd="0" destOrd="0" presId="urn:microsoft.com/office/officeart/2008/layout/HorizontalMultiLevelHierarchy"/>
    <dgm:cxn modelId="{4DDF4310-9B85-4EE4-A32A-712974627508}" type="presParOf" srcId="{91382B0A-1EDD-43CB-B68F-FB76B52003EC}" destId="{CD4C5142-9C45-4438-A0B9-0242F89B43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E0E1E5-058A-41EC-AF80-5BB09A13014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CED20-16CB-44C9-86FA-0538A3FB2BEA}">
      <dgm:prSet phldrT="[Text]" custT="1"/>
      <dgm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gm:spPr>
      <dgm:t>
        <a:bodyPr vert="eaVert"/>
        <a:lstStyle/>
        <a:p>
          <a:r>
            <a:rPr lang="en-US" sz="2400" kern="1200" dirty="0"/>
            <a:t> </a:t>
          </a: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Improve Recall to  Minizine False Non-Fraud Provider</a:t>
          </a:r>
        </a:p>
      </dgm:t>
    </dgm:pt>
    <dgm:pt modelId="{93FFFF66-E558-4D90-AEB6-36648FBC5DE0}" type="parTrans" cxnId="{9C3089D8-0F0F-41EB-90A5-A415924F7255}">
      <dgm:prSet/>
      <dgm:spPr/>
      <dgm:t>
        <a:bodyPr/>
        <a:lstStyle/>
        <a:p>
          <a:endParaRPr lang="en-US"/>
        </a:p>
      </dgm:t>
    </dgm:pt>
    <dgm:pt modelId="{4154F0F5-55BB-4933-8EA8-03548ADC4415}" type="sibTrans" cxnId="{9C3089D8-0F0F-41EB-90A5-A415924F7255}">
      <dgm:prSet/>
      <dgm:spPr/>
      <dgm:t>
        <a:bodyPr/>
        <a:lstStyle/>
        <a:p>
          <a:endParaRPr lang="en-US"/>
        </a:p>
      </dgm:t>
    </dgm:pt>
    <dgm:pt modelId="{D563A524-C5CE-4385-9B0C-216C41654B24}">
      <dgm:prSet phldrT="[Text]" custT="1"/>
      <dgm:spPr>
        <a:solidFill>
          <a:srgbClr val="FFC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SMOTE</a:t>
          </a:r>
        </a:p>
      </dgm:t>
    </dgm:pt>
    <dgm:pt modelId="{77A442AC-AA94-4BC1-8F0D-E1E73F667E09}" type="parTrans" cxnId="{223319F2-FFF9-4429-887D-67547049BDB4}">
      <dgm:prSet/>
      <dgm:spPr/>
      <dgm:t>
        <a:bodyPr/>
        <a:lstStyle/>
        <a:p>
          <a:endParaRPr lang="en-US"/>
        </a:p>
      </dgm:t>
    </dgm:pt>
    <dgm:pt modelId="{9BC526A5-17C4-41D2-891C-7D0443D9221F}" type="sibTrans" cxnId="{223319F2-FFF9-4429-887D-67547049BDB4}">
      <dgm:prSet/>
      <dgm:spPr/>
      <dgm:t>
        <a:bodyPr/>
        <a:lstStyle/>
        <a:p>
          <a:endParaRPr lang="en-US"/>
        </a:p>
      </dgm:t>
    </dgm:pt>
    <dgm:pt modelId="{7E6157C8-ECB5-477B-A4C0-45135A367DE7}">
      <dgm:prSet phldrT="[Text]" custT="1"/>
      <dgm:spPr>
        <a:solidFill>
          <a:srgbClr val="FFC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SMOTE+ENN</a:t>
          </a:r>
        </a:p>
      </dgm:t>
    </dgm:pt>
    <dgm:pt modelId="{B79F9070-A9E2-4760-96BA-99F90791DB8D}" type="parTrans" cxnId="{8806EF0F-75CE-44E4-825D-0FDFCA96E84B}">
      <dgm:prSet/>
      <dgm:spPr/>
      <dgm:t>
        <a:bodyPr/>
        <a:lstStyle/>
        <a:p>
          <a:endParaRPr lang="en-US"/>
        </a:p>
      </dgm:t>
    </dgm:pt>
    <dgm:pt modelId="{A6B46566-33E0-4585-9DCA-0B3C7EAB46A4}" type="sibTrans" cxnId="{8806EF0F-75CE-44E4-825D-0FDFCA96E84B}">
      <dgm:prSet/>
      <dgm:spPr/>
      <dgm:t>
        <a:bodyPr/>
        <a:lstStyle/>
        <a:p>
          <a:endParaRPr lang="en-US"/>
        </a:p>
      </dgm:t>
    </dgm:pt>
    <dgm:pt modelId="{7A0417E4-216C-467A-A772-CE3077C26492}" type="pres">
      <dgm:prSet presAssocID="{37E0E1E5-058A-41EC-AF80-5BB09A13014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B86E55-1FEF-41AB-90F2-0DB5B1F236B0}" type="pres">
      <dgm:prSet presAssocID="{DF4CED20-16CB-44C9-86FA-0538A3FB2BEA}" presName="root1" presStyleCnt="0"/>
      <dgm:spPr/>
    </dgm:pt>
    <dgm:pt modelId="{1376EAA8-EE7A-41B7-94F9-122219DC96C8}" type="pres">
      <dgm:prSet presAssocID="{DF4CED20-16CB-44C9-86FA-0538A3FB2BEA}" presName="LevelOneTextNode" presStyleLbl="node0" presStyleIdx="0" presStyleCnt="1" custScaleX="373066" custScaleY="28853" custLinFactX="-50971" custLinFactNeighborX="-100000" custLinFactNeighborY="-19165">
        <dgm:presLayoutVars>
          <dgm:chPref val="3"/>
        </dgm:presLayoutVars>
      </dgm:prSet>
      <dgm:spPr>
        <a:prstGeom prst="roundRect">
          <a:avLst/>
        </a:prstGeom>
      </dgm:spPr>
    </dgm:pt>
    <dgm:pt modelId="{B9F6F3F1-4224-4B9C-83A8-21490024D4D0}" type="pres">
      <dgm:prSet presAssocID="{DF4CED20-16CB-44C9-86FA-0538A3FB2BEA}" presName="level2hierChild" presStyleCnt="0"/>
      <dgm:spPr/>
    </dgm:pt>
    <dgm:pt modelId="{C14D7E13-9679-4387-B0AA-82F5AE96F703}" type="pres">
      <dgm:prSet presAssocID="{77A442AC-AA94-4BC1-8F0D-E1E73F667E09}" presName="conn2-1" presStyleLbl="parChTrans1D2" presStyleIdx="0" presStyleCnt="2"/>
      <dgm:spPr/>
    </dgm:pt>
    <dgm:pt modelId="{7C9EDD16-81A9-42C7-8CF6-29B79FE00067}" type="pres">
      <dgm:prSet presAssocID="{77A442AC-AA94-4BC1-8F0D-E1E73F667E09}" presName="connTx" presStyleLbl="parChTrans1D2" presStyleIdx="0" presStyleCnt="2"/>
      <dgm:spPr/>
    </dgm:pt>
    <dgm:pt modelId="{85451FA5-0DE9-4313-96BF-7703F32C8339}" type="pres">
      <dgm:prSet presAssocID="{D563A524-C5CE-4385-9B0C-216C41654B24}" presName="root2" presStyleCnt="0"/>
      <dgm:spPr/>
    </dgm:pt>
    <dgm:pt modelId="{247F9CA7-E272-45BC-A8A8-E3DADD021B51}" type="pres">
      <dgm:prSet presAssocID="{D563A524-C5CE-4385-9B0C-216C41654B24}" presName="LevelTwoTextNode" presStyleLbl="node2" presStyleIdx="0" presStyleCnt="2" custLinFactY="-8607" custLinFactNeighborX="3365" custLinFactNeighborY="-100000">
        <dgm:presLayoutVars>
          <dgm:chPref val="3"/>
        </dgm:presLayoutVars>
      </dgm:prSet>
      <dgm:spPr>
        <a:xfrm>
          <a:off x="3384364" y="955149"/>
          <a:ext cx="2079473" cy="633985"/>
        </a:xfrm>
        <a:prstGeom prst="rect">
          <a:avLst/>
        </a:prstGeom>
      </dgm:spPr>
    </dgm:pt>
    <dgm:pt modelId="{B40356AE-E55F-419C-AF79-7EE2104864FA}" type="pres">
      <dgm:prSet presAssocID="{D563A524-C5CE-4385-9B0C-216C41654B24}" presName="level3hierChild" presStyleCnt="0"/>
      <dgm:spPr/>
    </dgm:pt>
    <dgm:pt modelId="{F11A617D-3649-4A19-B913-35AD9FBDBD73}" type="pres">
      <dgm:prSet presAssocID="{B79F9070-A9E2-4760-96BA-99F90791DB8D}" presName="conn2-1" presStyleLbl="parChTrans1D2" presStyleIdx="1" presStyleCnt="2"/>
      <dgm:spPr/>
    </dgm:pt>
    <dgm:pt modelId="{B71093D1-7674-4664-BD9F-23072D99A4E7}" type="pres">
      <dgm:prSet presAssocID="{B79F9070-A9E2-4760-96BA-99F90791DB8D}" presName="connTx" presStyleLbl="parChTrans1D2" presStyleIdx="1" presStyleCnt="2"/>
      <dgm:spPr/>
    </dgm:pt>
    <dgm:pt modelId="{91382B0A-1EDD-43CB-B68F-FB76B52003EC}" type="pres">
      <dgm:prSet presAssocID="{7E6157C8-ECB5-477B-A4C0-45135A367DE7}" presName="root2" presStyleCnt="0"/>
      <dgm:spPr/>
    </dgm:pt>
    <dgm:pt modelId="{6A51B7B6-2623-42DA-BD7D-6C20B0A4F1B5}" type="pres">
      <dgm:prSet presAssocID="{7E6157C8-ECB5-477B-A4C0-45135A367DE7}" presName="LevelTwoTextNode" presStyleLbl="node2" presStyleIdx="1" presStyleCnt="2" custLinFactY="-8607" custLinFactNeighborX="3365" custLinFactNeighborY="-100000">
        <dgm:presLayoutVars>
          <dgm:chPref val="3"/>
        </dgm:presLayoutVars>
      </dgm:prSet>
      <dgm:spPr>
        <a:xfrm>
          <a:off x="3384364" y="1747632"/>
          <a:ext cx="2079473" cy="633985"/>
        </a:xfrm>
        <a:prstGeom prst="rect">
          <a:avLst/>
        </a:prstGeom>
      </dgm:spPr>
    </dgm:pt>
    <dgm:pt modelId="{CD4C5142-9C45-4438-A0B9-0242F89B4313}" type="pres">
      <dgm:prSet presAssocID="{7E6157C8-ECB5-477B-A4C0-45135A367DE7}" presName="level3hierChild" presStyleCnt="0"/>
      <dgm:spPr/>
    </dgm:pt>
  </dgm:ptLst>
  <dgm:cxnLst>
    <dgm:cxn modelId="{8806EF0F-75CE-44E4-825D-0FDFCA96E84B}" srcId="{DF4CED20-16CB-44C9-86FA-0538A3FB2BEA}" destId="{7E6157C8-ECB5-477B-A4C0-45135A367DE7}" srcOrd="1" destOrd="0" parTransId="{B79F9070-A9E2-4760-96BA-99F90791DB8D}" sibTransId="{A6B46566-33E0-4585-9DCA-0B3C7EAB46A4}"/>
    <dgm:cxn modelId="{EC63EF11-9E11-49C8-9C03-61C2FE4AB724}" type="presOf" srcId="{B79F9070-A9E2-4760-96BA-99F90791DB8D}" destId="{F11A617D-3649-4A19-B913-35AD9FBDBD73}" srcOrd="0" destOrd="0" presId="urn:microsoft.com/office/officeart/2008/layout/HorizontalMultiLevelHierarchy"/>
    <dgm:cxn modelId="{0772DB3A-AD92-49E6-AFFF-40DCAE9063F5}" type="presOf" srcId="{B79F9070-A9E2-4760-96BA-99F90791DB8D}" destId="{B71093D1-7674-4664-BD9F-23072D99A4E7}" srcOrd="1" destOrd="0" presId="urn:microsoft.com/office/officeart/2008/layout/HorizontalMultiLevelHierarchy"/>
    <dgm:cxn modelId="{12DB413B-832D-4953-99D6-FFA38DEC202B}" type="presOf" srcId="{7E6157C8-ECB5-477B-A4C0-45135A367DE7}" destId="{6A51B7B6-2623-42DA-BD7D-6C20B0A4F1B5}" srcOrd="0" destOrd="0" presId="urn:microsoft.com/office/officeart/2008/layout/HorizontalMultiLevelHierarchy"/>
    <dgm:cxn modelId="{AF240968-82A9-4D45-9C4D-B1EAB210F5EF}" type="presOf" srcId="{77A442AC-AA94-4BC1-8F0D-E1E73F667E09}" destId="{C14D7E13-9679-4387-B0AA-82F5AE96F703}" srcOrd="0" destOrd="0" presId="urn:microsoft.com/office/officeart/2008/layout/HorizontalMultiLevelHierarchy"/>
    <dgm:cxn modelId="{8769EBB6-18EF-4A5B-8AC3-56C0A348A82E}" type="presOf" srcId="{D563A524-C5CE-4385-9B0C-216C41654B24}" destId="{247F9CA7-E272-45BC-A8A8-E3DADD021B51}" srcOrd="0" destOrd="0" presId="urn:microsoft.com/office/officeart/2008/layout/HorizontalMultiLevelHierarchy"/>
    <dgm:cxn modelId="{5C9AD0BA-B53F-4E75-B92C-53F846094EEC}" type="presOf" srcId="{37E0E1E5-058A-41EC-AF80-5BB09A130141}" destId="{7A0417E4-216C-467A-A772-CE3077C26492}" srcOrd="0" destOrd="0" presId="urn:microsoft.com/office/officeart/2008/layout/HorizontalMultiLevelHierarchy"/>
    <dgm:cxn modelId="{9C3089D8-0F0F-41EB-90A5-A415924F7255}" srcId="{37E0E1E5-058A-41EC-AF80-5BB09A130141}" destId="{DF4CED20-16CB-44C9-86FA-0538A3FB2BEA}" srcOrd="0" destOrd="0" parTransId="{93FFFF66-E558-4D90-AEB6-36648FBC5DE0}" sibTransId="{4154F0F5-55BB-4933-8EA8-03548ADC4415}"/>
    <dgm:cxn modelId="{4CF971EC-7539-4D07-B0D7-70C79D14559B}" type="presOf" srcId="{DF4CED20-16CB-44C9-86FA-0538A3FB2BEA}" destId="{1376EAA8-EE7A-41B7-94F9-122219DC96C8}" srcOrd="0" destOrd="0" presId="urn:microsoft.com/office/officeart/2008/layout/HorizontalMultiLevelHierarchy"/>
    <dgm:cxn modelId="{223319F2-FFF9-4429-887D-67547049BDB4}" srcId="{DF4CED20-16CB-44C9-86FA-0538A3FB2BEA}" destId="{D563A524-C5CE-4385-9B0C-216C41654B24}" srcOrd="0" destOrd="0" parTransId="{77A442AC-AA94-4BC1-8F0D-E1E73F667E09}" sibTransId="{9BC526A5-17C4-41D2-891C-7D0443D9221F}"/>
    <dgm:cxn modelId="{6F647AF2-0431-45DA-A840-F62BCF8F93A4}" type="presOf" srcId="{77A442AC-AA94-4BC1-8F0D-E1E73F667E09}" destId="{7C9EDD16-81A9-42C7-8CF6-29B79FE00067}" srcOrd="1" destOrd="0" presId="urn:microsoft.com/office/officeart/2008/layout/HorizontalMultiLevelHierarchy"/>
    <dgm:cxn modelId="{52A0B210-1628-4CDA-B274-7408F7753253}" type="presParOf" srcId="{7A0417E4-216C-467A-A772-CE3077C26492}" destId="{45B86E55-1FEF-41AB-90F2-0DB5B1F236B0}" srcOrd="0" destOrd="0" presId="urn:microsoft.com/office/officeart/2008/layout/HorizontalMultiLevelHierarchy"/>
    <dgm:cxn modelId="{C18E1FA7-2F77-4426-8430-D199EA9770B0}" type="presParOf" srcId="{45B86E55-1FEF-41AB-90F2-0DB5B1F236B0}" destId="{1376EAA8-EE7A-41B7-94F9-122219DC96C8}" srcOrd="0" destOrd="0" presId="urn:microsoft.com/office/officeart/2008/layout/HorizontalMultiLevelHierarchy"/>
    <dgm:cxn modelId="{936452B8-3F0A-4EEB-8C42-8D7B8A6B10FB}" type="presParOf" srcId="{45B86E55-1FEF-41AB-90F2-0DB5B1F236B0}" destId="{B9F6F3F1-4224-4B9C-83A8-21490024D4D0}" srcOrd="1" destOrd="0" presId="urn:microsoft.com/office/officeart/2008/layout/HorizontalMultiLevelHierarchy"/>
    <dgm:cxn modelId="{314CAC92-09AB-4BAE-B73E-A0F4943C4835}" type="presParOf" srcId="{B9F6F3F1-4224-4B9C-83A8-21490024D4D0}" destId="{C14D7E13-9679-4387-B0AA-82F5AE96F703}" srcOrd="0" destOrd="0" presId="urn:microsoft.com/office/officeart/2008/layout/HorizontalMultiLevelHierarchy"/>
    <dgm:cxn modelId="{263313DB-B5E5-41AE-897C-393B37F73125}" type="presParOf" srcId="{C14D7E13-9679-4387-B0AA-82F5AE96F703}" destId="{7C9EDD16-81A9-42C7-8CF6-29B79FE00067}" srcOrd="0" destOrd="0" presId="urn:microsoft.com/office/officeart/2008/layout/HorizontalMultiLevelHierarchy"/>
    <dgm:cxn modelId="{DD621ACC-274E-45B8-A06E-73FE99CDC422}" type="presParOf" srcId="{B9F6F3F1-4224-4B9C-83A8-21490024D4D0}" destId="{85451FA5-0DE9-4313-96BF-7703F32C8339}" srcOrd="1" destOrd="0" presId="urn:microsoft.com/office/officeart/2008/layout/HorizontalMultiLevelHierarchy"/>
    <dgm:cxn modelId="{68E9FE83-6330-4135-A66E-8CD798A269FF}" type="presParOf" srcId="{85451FA5-0DE9-4313-96BF-7703F32C8339}" destId="{247F9CA7-E272-45BC-A8A8-E3DADD021B51}" srcOrd="0" destOrd="0" presId="urn:microsoft.com/office/officeart/2008/layout/HorizontalMultiLevelHierarchy"/>
    <dgm:cxn modelId="{AB587619-2C89-426C-BAB0-446F9E0E96D1}" type="presParOf" srcId="{85451FA5-0DE9-4313-96BF-7703F32C8339}" destId="{B40356AE-E55F-419C-AF79-7EE2104864FA}" srcOrd="1" destOrd="0" presId="urn:microsoft.com/office/officeart/2008/layout/HorizontalMultiLevelHierarchy"/>
    <dgm:cxn modelId="{ED510C9B-50CF-4ABD-AD74-E0210C062757}" type="presParOf" srcId="{B9F6F3F1-4224-4B9C-83A8-21490024D4D0}" destId="{F11A617D-3649-4A19-B913-35AD9FBDBD73}" srcOrd="2" destOrd="0" presId="urn:microsoft.com/office/officeart/2008/layout/HorizontalMultiLevelHierarchy"/>
    <dgm:cxn modelId="{C923B480-4FD5-45E4-A568-08B475A709BB}" type="presParOf" srcId="{F11A617D-3649-4A19-B913-35AD9FBDBD73}" destId="{B71093D1-7674-4664-BD9F-23072D99A4E7}" srcOrd="0" destOrd="0" presId="urn:microsoft.com/office/officeart/2008/layout/HorizontalMultiLevelHierarchy"/>
    <dgm:cxn modelId="{45B7F892-4068-4DBA-89EC-9E73F0E3A9D1}" type="presParOf" srcId="{B9F6F3F1-4224-4B9C-83A8-21490024D4D0}" destId="{91382B0A-1EDD-43CB-B68F-FB76B52003EC}" srcOrd="3" destOrd="0" presId="urn:microsoft.com/office/officeart/2008/layout/HorizontalMultiLevelHierarchy"/>
    <dgm:cxn modelId="{B4F6752D-E5AC-4678-93E1-1156C896ACDC}" type="presParOf" srcId="{91382B0A-1EDD-43CB-B68F-FB76B52003EC}" destId="{6A51B7B6-2623-42DA-BD7D-6C20B0A4F1B5}" srcOrd="0" destOrd="0" presId="urn:microsoft.com/office/officeart/2008/layout/HorizontalMultiLevelHierarchy"/>
    <dgm:cxn modelId="{4DDF4310-9B85-4EE4-A32A-712974627508}" type="presParOf" srcId="{91382B0A-1EDD-43CB-B68F-FB76B52003EC}" destId="{CD4C5142-9C45-4438-A0B9-0242F89B43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D93DB-46F1-4917-94E4-EC0161CE11E7}">
      <dsp:nvSpPr>
        <dsp:cNvPr id="0" name=""/>
        <dsp:cNvSpPr/>
      </dsp:nvSpPr>
      <dsp:spPr>
        <a:xfrm>
          <a:off x="785" y="0"/>
          <a:ext cx="3182540" cy="37860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 spends </a:t>
          </a:r>
          <a:r>
            <a:rPr lang="en-US" sz="1800" b="0" i="0" kern="1200" dirty="0"/>
            <a:t>$4.3 trillion on healthcare in 2021, accounting for 18.3% of the Gross Domestic Product (GDP). Each person costs $12,914 per year. </a:t>
          </a:r>
        </a:p>
      </dsp:txBody>
      <dsp:txXfrm>
        <a:off x="785" y="1514431"/>
        <a:ext cx="3182540" cy="2271648"/>
      </dsp:txXfrm>
    </dsp:sp>
    <dsp:sp modelId="{A00EE6D7-6170-4A86-A15A-15B453002779}">
      <dsp:nvSpPr>
        <dsp:cNvPr id="0" name=""/>
        <dsp:cNvSpPr/>
      </dsp:nvSpPr>
      <dsp:spPr>
        <a:xfrm>
          <a:off x="785" y="0"/>
          <a:ext cx="3182540" cy="1514432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514432"/>
      </dsp:txXfrm>
    </dsp:sp>
    <dsp:sp modelId="{4A1BFCDD-4B3E-42C1-A052-C7A0222A3F36}">
      <dsp:nvSpPr>
        <dsp:cNvPr id="0" name=""/>
        <dsp:cNvSpPr/>
      </dsp:nvSpPr>
      <dsp:spPr>
        <a:xfrm>
          <a:off x="3437929" y="0"/>
          <a:ext cx="3182540" cy="37860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Medicare spends $900.8 </a:t>
          </a:r>
          <a:br>
            <a:rPr lang="en-US" sz="1800" b="0" i="0" kern="1200" dirty="0"/>
          </a:br>
          <a:r>
            <a:rPr lang="en-US" sz="1800" b="0" i="0" kern="1200" dirty="0"/>
            <a:t>billion, accounting for 21% of </a:t>
          </a:r>
          <a:r>
            <a:rPr lang="en-US" sz="1800" b="0" i="0" u="none" kern="1200" dirty="0"/>
            <a:t>total national health expenditure (NHE). </a:t>
          </a:r>
          <a:endParaRPr lang="en-US" sz="1800" u="none" kern="1200" dirty="0"/>
        </a:p>
      </dsp:txBody>
      <dsp:txXfrm>
        <a:off x="3437929" y="1514431"/>
        <a:ext cx="3182540" cy="2271648"/>
      </dsp:txXfrm>
    </dsp:sp>
    <dsp:sp modelId="{BAB2DA55-3661-4549-B7EF-3B92BBF21140}">
      <dsp:nvSpPr>
        <dsp:cNvPr id="0" name=""/>
        <dsp:cNvSpPr/>
      </dsp:nvSpPr>
      <dsp:spPr>
        <a:xfrm>
          <a:off x="3437929" y="0"/>
          <a:ext cx="3182540" cy="1514432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514432"/>
      </dsp:txXfrm>
    </dsp:sp>
    <dsp:sp modelId="{88896418-88A5-4087-A2A0-C32FD11ECBCB}">
      <dsp:nvSpPr>
        <dsp:cNvPr id="0" name=""/>
        <dsp:cNvSpPr/>
      </dsp:nvSpPr>
      <dsp:spPr>
        <a:xfrm>
          <a:off x="6875073" y="0"/>
          <a:ext cx="3182540" cy="37860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Healthcare Fraud is estimated by the US Federal Bureau of Investigation to be 3% to 10% of overall spending.</a:t>
          </a:r>
        </a:p>
      </dsp:txBody>
      <dsp:txXfrm>
        <a:off x="6875073" y="1514431"/>
        <a:ext cx="3182540" cy="2271648"/>
      </dsp:txXfrm>
    </dsp:sp>
    <dsp:sp modelId="{1738B2F8-8479-4627-BAAD-7E276D059C30}">
      <dsp:nvSpPr>
        <dsp:cNvPr id="0" name=""/>
        <dsp:cNvSpPr/>
      </dsp:nvSpPr>
      <dsp:spPr>
        <a:xfrm>
          <a:off x="6875073" y="0"/>
          <a:ext cx="3182540" cy="1514432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514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D084D-8A79-46C5-BC0F-F570105D34F2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178A-18A5-40B5-B56C-B25D53F2AEFD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416DC-5039-4264-B00A-E5435B8EEE4E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F</a:t>
          </a:r>
          <a:r>
            <a:rPr lang="en-US" sz="2300" b="0" i="0" kern="1200" baseline="0"/>
            <a:t>ocus on healthcare fraud committed by provider.</a:t>
          </a:r>
          <a:endParaRPr lang="en-US" sz="2300" kern="1200"/>
        </a:p>
      </dsp:txBody>
      <dsp:txXfrm>
        <a:off x="1708430" y="275313"/>
        <a:ext cx="3054644" cy="1295909"/>
      </dsp:txXfrm>
    </dsp:sp>
    <dsp:sp modelId="{C6A89BA9-67C0-48EF-963C-4333E13AE58B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-36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7B8C5-63D5-4AE4-9254-D046ECED5CAD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1A6BB-0B31-4B6D-9C67-02DC4CC68C3C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Explore data analysis by using Medicare claims dataset.</a:t>
          </a:r>
          <a:endParaRPr lang="en-US" sz="2300" kern="1200" dirty="0"/>
        </a:p>
      </dsp:txBody>
      <dsp:txXfrm>
        <a:off x="6868929" y="275313"/>
        <a:ext cx="3054644" cy="1295909"/>
      </dsp:txXfrm>
    </dsp:sp>
    <dsp:sp modelId="{70291549-0032-451C-B273-D5E456B4B2A5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-73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2742D-4828-4E8A-B6E3-5D213CA2412B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FEE7A-5091-42A3-86B2-57480BBBB36C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Identify healthcare fraud indicators and fraudulent provider characteristics.</a:t>
          </a:r>
          <a:endParaRPr lang="en-US" sz="2300" kern="1200" dirty="0"/>
        </a:p>
      </dsp:txBody>
      <dsp:txXfrm>
        <a:off x="1708430" y="2214856"/>
        <a:ext cx="3054644" cy="1295909"/>
      </dsp:txXfrm>
    </dsp:sp>
    <dsp:sp modelId="{99B82EF3-D20F-4DCF-9B16-35DC24DE84C7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6FD30-C25F-4DA1-8F50-EF2D0F155B8A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2543D-F5E1-4601-9DC9-F5E7A97C39F1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Build Machine learning classification models to predict potential providers.</a:t>
          </a:r>
          <a:endParaRPr lang="en-US" sz="2300" kern="1200" dirty="0"/>
        </a:p>
      </dsp:txBody>
      <dsp:txXfrm>
        <a:off x="6868929" y="2214856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FA9A8-222B-4AAA-A072-428E6B92C397}">
      <dsp:nvSpPr>
        <dsp:cNvPr id="0" name=""/>
        <dsp:cNvSpPr/>
      </dsp:nvSpPr>
      <dsp:spPr>
        <a:xfrm>
          <a:off x="3781" y="3139"/>
          <a:ext cx="227394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Beneficiary</a:t>
          </a:r>
        </a:p>
      </dsp:txBody>
      <dsp:txXfrm>
        <a:off x="3781" y="3139"/>
        <a:ext cx="2273944" cy="662400"/>
      </dsp:txXfrm>
    </dsp:sp>
    <dsp:sp modelId="{41286221-B9EC-4EA9-8586-21DBA81A5A22}">
      <dsp:nvSpPr>
        <dsp:cNvPr id="0" name=""/>
        <dsp:cNvSpPr/>
      </dsp:nvSpPr>
      <dsp:spPr>
        <a:xfrm>
          <a:off x="3781" y="665539"/>
          <a:ext cx="2273944" cy="33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Beneficiary</a:t>
          </a:r>
          <a:r>
            <a:rPr lang="en-US" sz="1200" kern="1200" baseline="0" dirty="0"/>
            <a:t> ID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Date of Birth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Date of Death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Gender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Race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Chronic Diseases Risk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Annual Reimbursed Amount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Annual Deductible Amount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State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County</a:t>
          </a:r>
        </a:p>
      </dsp:txBody>
      <dsp:txXfrm>
        <a:off x="3781" y="665539"/>
        <a:ext cx="2273944" cy="3354046"/>
      </dsp:txXfrm>
    </dsp:sp>
    <dsp:sp modelId="{5984545B-FCB5-473D-B285-AF650C56D479}">
      <dsp:nvSpPr>
        <dsp:cNvPr id="0" name=""/>
        <dsp:cNvSpPr/>
      </dsp:nvSpPr>
      <dsp:spPr>
        <a:xfrm>
          <a:off x="2596078" y="3139"/>
          <a:ext cx="227394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Inpatient</a:t>
          </a:r>
        </a:p>
      </dsp:txBody>
      <dsp:txXfrm>
        <a:off x="2596078" y="3139"/>
        <a:ext cx="2273944" cy="662400"/>
      </dsp:txXfrm>
    </dsp:sp>
    <dsp:sp modelId="{344E795E-C4B9-4C3E-92B6-7EAD405A4A3B}">
      <dsp:nvSpPr>
        <dsp:cNvPr id="0" name=""/>
        <dsp:cNvSpPr/>
      </dsp:nvSpPr>
      <dsp:spPr>
        <a:xfrm>
          <a:off x="2596078" y="665539"/>
          <a:ext cx="2273944" cy="33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Beneficiary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Provider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Start &amp; End Date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Admission Date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Discharge Date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Attending 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Operating 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Other 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Reimbursed Amount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Deductible Amount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Diagnose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Procedure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Diagnose G</a:t>
          </a:r>
          <a:r>
            <a:rPr lang="en-US" altLang="zh-CN" sz="1400" kern="1200" dirty="0"/>
            <a:t>roup </a:t>
          </a:r>
          <a:r>
            <a:rPr lang="en-US" sz="1400" kern="1200" dirty="0"/>
            <a:t>Code </a:t>
          </a:r>
        </a:p>
      </dsp:txBody>
      <dsp:txXfrm>
        <a:off x="2596078" y="665539"/>
        <a:ext cx="2273944" cy="3354046"/>
      </dsp:txXfrm>
    </dsp:sp>
    <dsp:sp modelId="{1F10E628-4CFA-4B30-A117-9DAD97D4279D}">
      <dsp:nvSpPr>
        <dsp:cNvPr id="0" name=""/>
        <dsp:cNvSpPr/>
      </dsp:nvSpPr>
      <dsp:spPr>
        <a:xfrm>
          <a:off x="5188376" y="3139"/>
          <a:ext cx="227394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Outpatient</a:t>
          </a:r>
        </a:p>
      </dsp:txBody>
      <dsp:txXfrm>
        <a:off x="5188376" y="3139"/>
        <a:ext cx="2273944" cy="662400"/>
      </dsp:txXfrm>
    </dsp:sp>
    <dsp:sp modelId="{F92F86C5-85FB-49B3-841B-375672F12948}">
      <dsp:nvSpPr>
        <dsp:cNvPr id="0" name=""/>
        <dsp:cNvSpPr/>
      </dsp:nvSpPr>
      <dsp:spPr>
        <a:xfrm>
          <a:off x="5188376" y="665539"/>
          <a:ext cx="2273944" cy="33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Beneficiary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Provider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Start &amp; End Date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Attending 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Operating 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Other 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Reimbursed Amount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Claim Deductible Amount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Diagnose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Procedure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Admit Diagnose Code</a:t>
          </a:r>
        </a:p>
      </dsp:txBody>
      <dsp:txXfrm>
        <a:off x="5188376" y="665539"/>
        <a:ext cx="2273944" cy="3354046"/>
      </dsp:txXfrm>
    </dsp:sp>
    <dsp:sp modelId="{2AA90FCD-B951-448C-921C-665A5EA08659}">
      <dsp:nvSpPr>
        <dsp:cNvPr id="0" name=""/>
        <dsp:cNvSpPr/>
      </dsp:nvSpPr>
      <dsp:spPr>
        <a:xfrm>
          <a:off x="7780673" y="3139"/>
          <a:ext cx="227394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</a:t>
          </a:r>
        </a:p>
      </dsp:txBody>
      <dsp:txXfrm>
        <a:off x="7780673" y="3139"/>
        <a:ext cx="2273944" cy="662400"/>
      </dsp:txXfrm>
    </dsp:sp>
    <dsp:sp modelId="{448FF119-34E1-4666-8E8A-8EB3E69EA6F7}">
      <dsp:nvSpPr>
        <dsp:cNvPr id="0" name=""/>
        <dsp:cNvSpPr/>
      </dsp:nvSpPr>
      <dsp:spPr>
        <a:xfrm>
          <a:off x="7780673" y="665539"/>
          <a:ext cx="2273944" cy="33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Provider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Whether fraud</a:t>
          </a:r>
        </a:p>
      </dsp:txBody>
      <dsp:txXfrm>
        <a:off x="7780673" y="665539"/>
        <a:ext cx="2273944" cy="3354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BA21A-00AB-48BE-A531-57B747D27DB7}">
      <dsp:nvSpPr>
        <dsp:cNvPr id="0" name=""/>
        <dsp:cNvSpPr/>
      </dsp:nvSpPr>
      <dsp:spPr>
        <a:xfrm>
          <a:off x="713601" y="847338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E287F-12E2-48DA-B27F-2AE5E405EF58}">
      <dsp:nvSpPr>
        <dsp:cNvPr id="0" name=""/>
        <dsp:cNvSpPr/>
      </dsp:nvSpPr>
      <dsp:spPr>
        <a:xfrm>
          <a:off x="3374" y="1702128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latin typeface="Roboto Medium"/>
              <a:ea typeface="Roboto Medium"/>
              <a:cs typeface="Roboto"/>
              <a:sym typeface="Roboto Medium"/>
            </a:rPr>
            <a:t>Data Pre-processing</a:t>
          </a:r>
          <a:endParaRPr lang="en-US" sz="1400" kern="1200" dirty="0"/>
        </a:p>
      </dsp:txBody>
      <dsp:txXfrm>
        <a:off x="3374" y="1702128"/>
        <a:ext cx="2185312" cy="327796"/>
      </dsp:txXfrm>
    </dsp:sp>
    <dsp:sp modelId="{94974E18-9290-4F25-80A0-8E361C354542}">
      <dsp:nvSpPr>
        <dsp:cNvPr id="0" name=""/>
        <dsp:cNvSpPr/>
      </dsp:nvSpPr>
      <dsp:spPr>
        <a:xfrm>
          <a:off x="3374" y="2071753"/>
          <a:ext cx="2185312" cy="86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Roboto"/>
              <a:ea typeface="Roboto"/>
              <a:cs typeface="Roboto"/>
              <a:sym typeface="Roboto"/>
            </a:rPr>
            <a:t>Data cleaning;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Roboto"/>
              <a:ea typeface="Roboto"/>
              <a:cs typeface="Roboto"/>
              <a:sym typeface="Roboto"/>
            </a:rPr>
            <a:t>Feature Engineering;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Roboto"/>
              <a:ea typeface="Roboto"/>
              <a:cs typeface="Roboto"/>
              <a:sym typeface="Roboto"/>
            </a:rPr>
            <a:t>Feature Selection;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Roboto"/>
              <a:ea typeface="Roboto"/>
              <a:cs typeface="Roboto"/>
            </a:rPr>
            <a:t>Imbalanced Data Resampling. </a:t>
          </a:r>
          <a:endParaRPr lang="en-GB" sz="1100" kern="1200" dirty="0">
            <a:latin typeface="Roboto"/>
            <a:ea typeface="Roboto"/>
            <a:cs typeface="Roboto"/>
            <a:sym typeface="Roboto"/>
          </a:endParaRPr>
        </a:p>
      </dsp:txBody>
      <dsp:txXfrm>
        <a:off x="3374" y="2071753"/>
        <a:ext cx="2185312" cy="866987"/>
      </dsp:txXfrm>
    </dsp:sp>
    <dsp:sp modelId="{E3F9D106-5DF2-4914-BB7D-E7A5798907E5}">
      <dsp:nvSpPr>
        <dsp:cNvPr id="0" name=""/>
        <dsp:cNvSpPr/>
      </dsp:nvSpPr>
      <dsp:spPr>
        <a:xfrm>
          <a:off x="3281343" y="847338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B78A-3FD5-4A93-9639-E55E8B086456}">
      <dsp:nvSpPr>
        <dsp:cNvPr id="0" name=""/>
        <dsp:cNvSpPr/>
      </dsp:nvSpPr>
      <dsp:spPr>
        <a:xfrm>
          <a:off x="2571116" y="1702128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latin typeface="Roboto"/>
              <a:ea typeface="Roboto"/>
              <a:cs typeface="Roboto"/>
              <a:sym typeface="Roboto"/>
            </a:rPr>
            <a:t>Exploratory Data Analysis </a:t>
          </a:r>
          <a:endParaRPr lang="en-US" sz="1400" kern="1200" dirty="0"/>
        </a:p>
      </dsp:txBody>
      <dsp:txXfrm>
        <a:off x="2571116" y="1702128"/>
        <a:ext cx="2185312" cy="327796"/>
      </dsp:txXfrm>
    </dsp:sp>
    <dsp:sp modelId="{A0448DF7-6AB4-4638-B736-35A9CD2893C2}">
      <dsp:nvSpPr>
        <dsp:cNvPr id="0" name=""/>
        <dsp:cNvSpPr/>
      </dsp:nvSpPr>
      <dsp:spPr>
        <a:xfrm>
          <a:off x="2571116" y="2071753"/>
          <a:ext cx="2185312" cy="86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Roboto"/>
              <a:ea typeface="Roboto"/>
              <a:cs typeface="Roboto"/>
              <a:sym typeface="Roboto"/>
            </a:rPr>
            <a:t>Class label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Beneficiary Basic Information study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Fraud vs. non-fraud provider study</a:t>
          </a:r>
        </a:p>
      </dsp:txBody>
      <dsp:txXfrm>
        <a:off x="2571116" y="2071753"/>
        <a:ext cx="2185312" cy="866987"/>
      </dsp:txXfrm>
    </dsp:sp>
    <dsp:sp modelId="{DA4B087A-30A7-47C3-904C-6A17DF379A9A}">
      <dsp:nvSpPr>
        <dsp:cNvPr id="0" name=""/>
        <dsp:cNvSpPr/>
      </dsp:nvSpPr>
      <dsp:spPr>
        <a:xfrm>
          <a:off x="5930641" y="847338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5D8E-F3F5-4B95-91CB-26CC976CCD9A}">
      <dsp:nvSpPr>
        <dsp:cNvPr id="0" name=""/>
        <dsp:cNvSpPr/>
      </dsp:nvSpPr>
      <dsp:spPr>
        <a:xfrm>
          <a:off x="5220414" y="1702128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latin typeface="Roboto Medium"/>
              <a:ea typeface="Roboto Medium"/>
              <a:cs typeface="Roboto"/>
              <a:sym typeface="Roboto Medium"/>
            </a:rPr>
            <a:t>Exploratory Base Algorithm</a:t>
          </a:r>
          <a:endParaRPr lang="en-US" sz="1400" kern="1200" dirty="0"/>
        </a:p>
      </dsp:txBody>
      <dsp:txXfrm>
        <a:off x="5220414" y="1702128"/>
        <a:ext cx="2185312" cy="327796"/>
      </dsp:txXfrm>
    </dsp:sp>
    <dsp:sp modelId="{3A82C311-43AD-4B81-9EBC-BD402CB395FE}">
      <dsp:nvSpPr>
        <dsp:cNvPr id="0" name=""/>
        <dsp:cNvSpPr/>
      </dsp:nvSpPr>
      <dsp:spPr>
        <a:xfrm>
          <a:off x="5138858" y="2071753"/>
          <a:ext cx="2348424" cy="86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Pipeline </a:t>
          </a:r>
          <a:r>
            <a:rPr lang="en-US" sz="1100" b="1" kern="1200" dirty="0"/>
            <a:t>: </a:t>
          </a:r>
          <a:r>
            <a:rPr lang="en-US" sz="1100" b="0" kern="1200" dirty="0"/>
            <a:t>feature Selection +Classifiers;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+mn-lt"/>
              <a:ea typeface="Roboto Medium"/>
              <a:cs typeface="Roboto"/>
              <a:sym typeface="Roboto Medium"/>
            </a:rPr>
            <a:t>Algorithm Comparison</a:t>
          </a:r>
          <a:endParaRPr lang="en-US" sz="1100" b="0" kern="1200" dirty="0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+mn-lt"/>
            </a:rPr>
            <a:t> </a:t>
          </a:r>
          <a:endParaRPr lang="en-US" sz="1100" b="0" kern="1200" dirty="0"/>
        </a:p>
      </dsp:txBody>
      <dsp:txXfrm>
        <a:off x="5138858" y="2071753"/>
        <a:ext cx="2348424" cy="866987"/>
      </dsp:txXfrm>
    </dsp:sp>
    <dsp:sp modelId="{F5AFFB77-0357-46EE-8F7E-7F0E78814BA9}">
      <dsp:nvSpPr>
        <dsp:cNvPr id="0" name=""/>
        <dsp:cNvSpPr/>
      </dsp:nvSpPr>
      <dsp:spPr>
        <a:xfrm>
          <a:off x="8579939" y="847338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02961-8C93-482D-BCC7-A4AEBD86BAC3}">
      <dsp:nvSpPr>
        <dsp:cNvPr id="0" name=""/>
        <dsp:cNvSpPr/>
      </dsp:nvSpPr>
      <dsp:spPr>
        <a:xfrm>
          <a:off x="7869712" y="1702128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Optimization Model</a:t>
          </a:r>
        </a:p>
      </dsp:txBody>
      <dsp:txXfrm>
        <a:off x="7869712" y="1702128"/>
        <a:ext cx="2185312" cy="327796"/>
      </dsp:txXfrm>
    </dsp:sp>
    <dsp:sp modelId="{060CBC92-4BF4-4750-8C7C-6114A27B3279}">
      <dsp:nvSpPr>
        <dsp:cNvPr id="0" name=""/>
        <dsp:cNvSpPr/>
      </dsp:nvSpPr>
      <dsp:spPr>
        <a:xfrm>
          <a:off x="7869712" y="2071753"/>
          <a:ext cx="2185312" cy="866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69712" y="2071753"/>
        <a:ext cx="2185312" cy="8669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0A3B3-7131-4803-AFE3-8A6633B030AF}">
      <dsp:nvSpPr>
        <dsp:cNvPr id="0" name=""/>
        <dsp:cNvSpPr/>
      </dsp:nvSpPr>
      <dsp:spPr>
        <a:xfrm>
          <a:off x="0" y="5092474"/>
          <a:ext cx="1699418" cy="5572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863" tIns="92456" rIns="1208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Handling Class Imbalance:</a:t>
          </a:r>
        </a:p>
      </dsp:txBody>
      <dsp:txXfrm>
        <a:off x="0" y="5092474"/>
        <a:ext cx="1699418" cy="557266"/>
      </dsp:txXfrm>
    </dsp:sp>
    <dsp:sp modelId="{A28B69E4-4F3B-45B5-B56E-0A969CC5A3C5}">
      <dsp:nvSpPr>
        <dsp:cNvPr id="0" name=""/>
        <dsp:cNvSpPr/>
      </dsp:nvSpPr>
      <dsp:spPr>
        <a:xfrm>
          <a:off x="1699418" y="5092474"/>
          <a:ext cx="5098256" cy="5572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417" tIns="139700" rIns="10341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SMOTE, SMOTE +ENN.</a:t>
          </a:r>
        </a:p>
      </dsp:txBody>
      <dsp:txXfrm>
        <a:off x="1699418" y="5092474"/>
        <a:ext cx="5098256" cy="557266"/>
      </dsp:txXfrm>
    </dsp:sp>
    <dsp:sp modelId="{17B1C30D-0E73-441F-9370-8B40EC4260E6}">
      <dsp:nvSpPr>
        <dsp:cNvPr id="0" name=""/>
        <dsp:cNvSpPr/>
      </dsp:nvSpPr>
      <dsp:spPr>
        <a:xfrm rot="10800000">
          <a:off x="0" y="4243757"/>
          <a:ext cx="1699418" cy="8570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863" tIns="92456" rIns="1208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Scaling:</a:t>
          </a:r>
        </a:p>
      </dsp:txBody>
      <dsp:txXfrm rot="-10800000">
        <a:off x="0" y="4243757"/>
        <a:ext cx="1699418" cy="557099"/>
      </dsp:txXfrm>
    </dsp:sp>
    <dsp:sp modelId="{420D3B53-6F75-4EF4-90FC-A8137BCDD7E8}">
      <dsp:nvSpPr>
        <dsp:cNvPr id="0" name=""/>
        <dsp:cNvSpPr/>
      </dsp:nvSpPr>
      <dsp:spPr>
        <a:xfrm>
          <a:off x="1699418" y="4243757"/>
          <a:ext cx="5098256" cy="5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417" tIns="139700" rIns="10341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Robust-scaled: Due to the inclusion of outliers.</a:t>
          </a:r>
        </a:p>
      </dsp:txBody>
      <dsp:txXfrm>
        <a:off x="1699418" y="4243757"/>
        <a:ext cx="5098256" cy="557099"/>
      </dsp:txXfrm>
    </dsp:sp>
    <dsp:sp modelId="{0683747D-CCAB-4850-9045-14BDB307F47B}">
      <dsp:nvSpPr>
        <dsp:cNvPr id="0" name=""/>
        <dsp:cNvSpPr/>
      </dsp:nvSpPr>
      <dsp:spPr>
        <a:xfrm rot="10800000">
          <a:off x="0" y="3395039"/>
          <a:ext cx="1699418" cy="8570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863" tIns="92456" rIns="1208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Label Encoding :</a:t>
          </a:r>
        </a:p>
      </dsp:txBody>
      <dsp:txXfrm rot="-10800000">
        <a:off x="0" y="3395039"/>
        <a:ext cx="1699418" cy="557099"/>
      </dsp:txXfrm>
    </dsp:sp>
    <dsp:sp modelId="{042EE500-8684-4BEE-9129-BAE5A08575E2}">
      <dsp:nvSpPr>
        <dsp:cNvPr id="0" name=""/>
        <dsp:cNvSpPr/>
      </dsp:nvSpPr>
      <dsp:spPr>
        <a:xfrm>
          <a:off x="1699418" y="3395039"/>
          <a:ext cx="5098256" cy="5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417" tIns="139700" rIns="10341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Categorical features</a:t>
          </a:r>
        </a:p>
      </dsp:txBody>
      <dsp:txXfrm>
        <a:off x="1699418" y="3395039"/>
        <a:ext cx="5098256" cy="557099"/>
      </dsp:txXfrm>
    </dsp:sp>
    <dsp:sp modelId="{DB8C5564-2074-441B-B444-FD4157BF0B46}">
      <dsp:nvSpPr>
        <dsp:cNvPr id="0" name=""/>
        <dsp:cNvSpPr/>
      </dsp:nvSpPr>
      <dsp:spPr>
        <a:xfrm rot="10800000">
          <a:off x="0" y="2546322"/>
          <a:ext cx="1699418" cy="8570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863" tIns="92456" rIns="1208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Integrating datasets</a:t>
          </a:r>
        </a:p>
      </dsp:txBody>
      <dsp:txXfrm rot="-10800000">
        <a:off x="0" y="2546322"/>
        <a:ext cx="1699418" cy="557099"/>
      </dsp:txXfrm>
    </dsp:sp>
    <dsp:sp modelId="{FABA2C58-F253-49EA-B57C-86619DD13F76}">
      <dsp:nvSpPr>
        <dsp:cNvPr id="0" name=""/>
        <dsp:cNvSpPr/>
      </dsp:nvSpPr>
      <dsp:spPr>
        <a:xfrm>
          <a:off x="1699418" y="2546322"/>
          <a:ext cx="5098256" cy="5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417" tIns="139700" rIns="10341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Integrate beneficiary, inpatient, outpatient and providers datasets by merging/concatenating on the common columns.</a:t>
          </a:r>
        </a:p>
      </dsp:txBody>
      <dsp:txXfrm>
        <a:off x="1699418" y="2546322"/>
        <a:ext cx="5098256" cy="557099"/>
      </dsp:txXfrm>
    </dsp:sp>
    <dsp:sp modelId="{BACB695F-CD33-4F8D-AA1C-E6FF69DCFB61}">
      <dsp:nvSpPr>
        <dsp:cNvPr id="0" name=""/>
        <dsp:cNvSpPr/>
      </dsp:nvSpPr>
      <dsp:spPr>
        <a:xfrm rot="10800000">
          <a:off x="0" y="1697605"/>
          <a:ext cx="1699418" cy="8570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863" tIns="92456" rIns="1208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Dropping features:</a:t>
          </a:r>
        </a:p>
      </dsp:txBody>
      <dsp:txXfrm rot="-10800000">
        <a:off x="0" y="1697605"/>
        <a:ext cx="1699418" cy="557099"/>
      </dsp:txXfrm>
    </dsp:sp>
    <dsp:sp modelId="{D4D3B7EE-F548-48A3-9B8A-F76ABDCCC151}">
      <dsp:nvSpPr>
        <dsp:cNvPr id="0" name=""/>
        <dsp:cNvSpPr/>
      </dsp:nvSpPr>
      <dsp:spPr>
        <a:xfrm>
          <a:off x="1699418" y="1697605"/>
          <a:ext cx="5098256" cy="5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417" tIns="139700" rIns="10341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Features with high null values;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Features from which new features were created, etc.</a:t>
          </a:r>
        </a:p>
      </dsp:txBody>
      <dsp:txXfrm>
        <a:off x="1699418" y="1697605"/>
        <a:ext cx="5098256" cy="557099"/>
      </dsp:txXfrm>
    </dsp:sp>
    <dsp:sp modelId="{15CFAABA-2266-40A7-8534-1143312CDCA0}">
      <dsp:nvSpPr>
        <dsp:cNvPr id="0" name=""/>
        <dsp:cNvSpPr/>
      </dsp:nvSpPr>
      <dsp:spPr>
        <a:xfrm rot="10800000">
          <a:off x="0" y="848888"/>
          <a:ext cx="1699418" cy="8570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863" tIns="92456" rIns="1208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New Features :</a:t>
          </a:r>
        </a:p>
      </dsp:txBody>
      <dsp:txXfrm rot="-10800000">
        <a:off x="0" y="848888"/>
        <a:ext cx="1699418" cy="557099"/>
      </dsp:txXfrm>
    </dsp:sp>
    <dsp:sp modelId="{1F3A17DE-AEBB-49BA-909A-A5C5741AE2F4}">
      <dsp:nvSpPr>
        <dsp:cNvPr id="0" name=""/>
        <dsp:cNvSpPr/>
      </dsp:nvSpPr>
      <dsp:spPr>
        <a:xfrm>
          <a:off x="1699418" y="848888"/>
          <a:ext cx="5098256" cy="5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417" tIns="139700" rIns="10341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Deceased, </a:t>
          </a:r>
          <a:r>
            <a:rPr lang="en-US" sz="1100" kern="1200" dirty="0" err="1"/>
            <a:t>Tot_Reimbursed_Amt</a:t>
          </a:r>
          <a:r>
            <a:rPr lang="en-US" sz="1100" kern="1200" dirty="0"/>
            <a:t>, </a:t>
          </a:r>
          <a:r>
            <a:rPr lang="en-US" sz="1100" kern="1200" dirty="0" err="1"/>
            <a:t>Hospital_Stay</a:t>
          </a:r>
          <a:r>
            <a:rPr lang="en-US" sz="1100" kern="1200" dirty="0"/>
            <a:t>, </a:t>
          </a:r>
          <a:r>
            <a:rPr lang="en-US" sz="1100" kern="1200" dirty="0" err="1"/>
            <a:t>Claim_Duration</a:t>
          </a:r>
          <a:r>
            <a:rPr lang="en-US" sz="1100" kern="1200" dirty="0"/>
            <a:t>, </a:t>
          </a:r>
          <a:r>
            <a:rPr lang="en-US" sz="1100" kern="1200" dirty="0" err="1"/>
            <a:t>Physician_Count</a:t>
          </a:r>
          <a:r>
            <a:rPr lang="en-US" sz="1100" kern="1200" dirty="0"/>
            <a:t>, </a:t>
          </a:r>
          <a:r>
            <a:rPr lang="en-US" sz="1100" kern="1200" dirty="0" err="1"/>
            <a:t>Claim_Count</a:t>
          </a:r>
          <a:r>
            <a:rPr lang="en-US" sz="1100" kern="1200" dirty="0"/>
            <a:t>, </a:t>
          </a:r>
          <a:r>
            <a:rPr lang="en-US" sz="1100" kern="1200" dirty="0" err="1"/>
            <a:t>Chronic_Disease_Count</a:t>
          </a:r>
          <a:r>
            <a:rPr lang="en-US" sz="1100" kern="1200" dirty="0"/>
            <a:t>, </a:t>
          </a:r>
          <a:r>
            <a:rPr lang="en-US" sz="1100" kern="1200" dirty="0" err="1"/>
            <a:t>Diag_Code_count</a:t>
          </a:r>
          <a:r>
            <a:rPr lang="en-US" sz="1100" kern="1200" dirty="0"/>
            <a:t>, </a:t>
          </a:r>
          <a:r>
            <a:rPr lang="en-US" sz="1100" kern="1200" dirty="0" err="1"/>
            <a:t>Diff_Reimbursed_SC</a:t>
          </a:r>
          <a:r>
            <a:rPr lang="en-US" sz="1100" kern="1200" dirty="0"/>
            <a:t>, etc.</a:t>
          </a:r>
        </a:p>
      </dsp:txBody>
      <dsp:txXfrm>
        <a:off x="1699418" y="848888"/>
        <a:ext cx="5098256" cy="557099"/>
      </dsp:txXfrm>
    </dsp:sp>
    <dsp:sp modelId="{FE1C4139-16B1-4977-A40A-D03852338769}">
      <dsp:nvSpPr>
        <dsp:cNvPr id="0" name=""/>
        <dsp:cNvSpPr/>
      </dsp:nvSpPr>
      <dsp:spPr>
        <a:xfrm rot="10800000">
          <a:off x="0" y="171"/>
          <a:ext cx="1699418" cy="8570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863" tIns="92456" rIns="120863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Imputing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Missing Data :</a:t>
          </a:r>
        </a:p>
      </dsp:txBody>
      <dsp:txXfrm rot="-10800000">
        <a:off x="0" y="171"/>
        <a:ext cx="1699418" cy="557099"/>
      </dsp:txXfrm>
    </dsp:sp>
    <dsp:sp modelId="{3380E227-7DF1-4326-B605-FA4814726481}">
      <dsp:nvSpPr>
        <dsp:cNvPr id="0" name=""/>
        <dsp:cNvSpPr/>
      </dsp:nvSpPr>
      <dsp:spPr>
        <a:xfrm>
          <a:off x="1699418" y="171"/>
          <a:ext cx="5098256" cy="5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417" tIns="139700" rIns="10341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Beneficiary: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Inpatient: Diagnosis/ Procedure codes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Outpatient: Operating physicians</a:t>
          </a:r>
        </a:p>
      </dsp:txBody>
      <dsp:txXfrm>
        <a:off x="1699418" y="171"/>
        <a:ext cx="5098256" cy="5570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BB899-D6EA-4132-B0C4-306C4D2F8922}">
      <dsp:nvSpPr>
        <dsp:cNvPr id="0" name=""/>
        <dsp:cNvSpPr/>
      </dsp:nvSpPr>
      <dsp:spPr>
        <a:xfrm>
          <a:off x="-2909603" y="-274776"/>
          <a:ext cx="3471475" cy="3471475"/>
        </a:xfrm>
        <a:prstGeom prst="blockArc">
          <a:avLst>
            <a:gd name="adj1" fmla="val 18900000"/>
            <a:gd name="adj2" fmla="val 2700000"/>
            <a:gd name="adj3" fmla="val 622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1E5F4-AAE8-4D0D-85DA-99DBD5B035A6}">
      <dsp:nvSpPr>
        <dsp:cNvPr id="0" name=""/>
        <dsp:cNvSpPr/>
      </dsp:nvSpPr>
      <dsp:spPr>
        <a:xfrm>
          <a:off x="183336" y="290562"/>
          <a:ext cx="1844921" cy="234007"/>
        </a:xfrm>
        <a:prstGeom prst="rect">
          <a:avLst/>
        </a:prstGeom>
        <a:solidFill>
          <a:srgbClr val="2C844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74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Logistic Regression</a:t>
          </a:r>
        </a:p>
      </dsp:txBody>
      <dsp:txXfrm>
        <a:off x="183336" y="290562"/>
        <a:ext cx="1844921" cy="234007"/>
      </dsp:txXfrm>
    </dsp:sp>
    <dsp:sp modelId="{A7C6476E-9241-4095-8D64-AD32BF73DFF5}">
      <dsp:nvSpPr>
        <dsp:cNvPr id="0" name=""/>
        <dsp:cNvSpPr/>
      </dsp:nvSpPr>
      <dsp:spPr>
        <a:xfrm>
          <a:off x="37082" y="261311"/>
          <a:ext cx="292509" cy="29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5090D-BA25-4F8B-B430-7D5AD2443BE8}">
      <dsp:nvSpPr>
        <dsp:cNvPr id="0" name=""/>
        <dsp:cNvSpPr/>
      </dsp:nvSpPr>
      <dsp:spPr>
        <a:xfrm>
          <a:off x="395251" y="641779"/>
          <a:ext cx="1633006" cy="234007"/>
        </a:xfrm>
        <a:prstGeom prst="rect">
          <a:avLst/>
        </a:prstGeom>
        <a:solidFill>
          <a:srgbClr val="2C844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74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 Vector Machine</a:t>
          </a:r>
        </a:p>
      </dsp:txBody>
      <dsp:txXfrm>
        <a:off x="395251" y="641779"/>
        <a:ext cx="1633006" cy="234007"/>
      </dsp:txXfrm>
    </dsp:sp>
    <dsp:sp modelId="{56BBD319-135A-4D68-A112-D0EE9E0037D0}">
      <dsp:nvSpPr>
        <dsp:cNvPr id="0" name=""/>
        <dsp:cNvSpPr/>
      </dsp:nvSpPr>
      <dsp:spPr>
        <a:xfrm>
          <a:off x="248996" y="612528"/>
          <a:ext cx="292509" cy="29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E109E-4DEF-45BD-9F95-4D73E986F5D3}">
      <dsp:nvSpPr>
        <dsp:cNvPr id="0" name=""/>
        <dsp:cNvSpPr/>
      </dsp:nvSpPr>
      <dsp:spPr>
        <a:xfrm>
          <a:off x="511380" y="992739"/>
          <a:ext cx="1516878" cy="234007"/>
        </a:xfrm>
        <a:prstGeom prst="rect">
          <a:avLst/>
        </a:prstGeom>
        <a:solidFill>
          <a:srgbClr val="2C844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Random Forest</a:t>
          </a:r>
        </a:p>
      </dsp:txBody>
      <dsp:txXfrm>
        <a:off x="511380" y="992739"/>
        <a:ext cx="1516878" cy="234007"/>
      </dsp:txXfrm>
    </dsp:sp>
    <dsp:sp modelId="{66B95223-7858-4FC0-AD0C-BC54AF4AFBB7}">
      <dsp:nvSpPr>
        <dsp:cNvPr id="0" name=""/>
        <dsp:cNvSpPr/>
      </dsp:nvSpPr>
      <dsp:spPr>
        <a:xfrm>
          <a:off x="365125" y="963488"/>
          <a:ext cx="292509" cy="292509"/>
        </a:xfrm>
        <a:prstGeom prst="ellipse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DDDDD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06DBA-2FAB-443D-A62D-781D66ADB11E}">
      <dsp:nvSpPr>
        <dsp:cNvPr id="0" name=""/>
        <dsp:cNvSpPr/>
      </dsp:nvSpPr>
      <dsp:spPr>
        <a:xfrm>
          <a:off x="548458" y="1343957"/>
          <a:ext cx="1479799" cy="234007"/>
        </a:xfrm>
        <a:prstGeom prst="rect">
          <a:avLst/>
        </a:prstGeom>
        <a:solidFill>
          <a:srgbClr val="2C844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74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Gradient Boosting</a:t>
          </a:r>
        </a:p>
      </dsp:txBody>
      <dsp:txXfrm>
        <a:off x="548458" y="1343957"/>
        <a:ext cx="1479799" cy="234007"/>
      </dsp:txXfrm>
    </dsp:sp>
    <dsp:sp modelId="{A08D3324-D73A-4B20-929F-E9B8CB5FD2C6}">
      <dsp:nvSpPr>
        <dsp:cNvPr id="0" name=""/>
        <dsp:cNvSpPr/>
      </dsp:nvSpPr>
      <dsp:spPr>
        <a:xfrm>
          <a:off x="402203" y="1314706"/>
          <a:ext cx="292509" cy="29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CE9DF-EC91-47F3-BDDB-3D6C5DD6772A}">
      <dsp:nvSpPr>
        <dsp:cNvPr id="0" name=""/>
        <dsp:cNvSpPr/>
      </dsp:nvSpPr>
      <dsp:spPr>
        <a:xfrm>
          <a:off x="511380" y="1695174"/>
          <a:ext cx="1516878" cy="234007"/>
        </a:xfrm>
        <a:prstGeom prst="rect">
          <a:avLst/>
        </a:prstGeom>
        <a:solidFill>
          <a:srgbClr val="2C844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74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LightGBM</a:t>
          </a:r>
          <a:endParaRPr lang="en-US" sz="1000" kern="1200" dirty="0"/>
        </a:p>
      </dsp:txBody>
      <dsp:txXfrm>
        <a:off x="511380" y="1695174"/>
        <a:ext cx="1516878" cy="234007"/>
      </dsp:txXfrm>
    </dsp:sp>
    <dsp:sp modelId="{ECF51ADF-FC96-4BF2-9F15-2684026280C5}">
      <dsp:nvSpPr>
        <dsp:cNvPr id="0" name=""/>
        <dsp:cNvSpPr/>
      </dsp:nvSpPr>
      <dsp:spPr>
        <a:xfrm>
          <a:off x="365125" y="1665923"/>
          <a:ext cx="292509" cy="29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2A486-DFBC-4AF9-8B13-095018D5DCFF}">
      <dsp:nvSpPr>
        <dsp:cNvPr id="0" name=""/>
        <dsp:cNvSpPr/>
      </dsp:nvSpPr>
      <dsp:spPr>
        <a:xfrm>
          <a:off x="395251" y="2046134"/>
          <a:ext cx="1633006" cy="234007"/>
        </a:xfrm>
        <a:prstGeom prst="rect">
          <a:avLst/>
        </a:prstGeom>
        <a:solidFill>
          <a:srgbClr val="2C844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74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/>
            <a:t>CatBoost</a:t>
          </a:r>
          <a:endParaRPr lang="en-US" sz="1000" kern="1200" dirty="0"/>
        </a:p>
      </dsp:txBody>
      <dsp:txXfrm>
        <a:off x="395251" y="2046134"/>
        <a:ext cx="1633006" cy="234007"/>
      </dsp:txXfrm>
    </dsp:sp>
    <dsp:sp modelId="{6CD4FAC6-4437-4CF0-AD82-A204783391AB}">
      <dsp:nvSpPr>
        <dsp:cNvPr id="0" name=""/>
        <dsp:cNvSpPr/>
      </dsp:nvSpPr>
      <dsp:spPr>
        <a:xfrm>
          <a:off x="248996" y="2016883"/>
          <a:ext cx="292509" cy="29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F1E08-FC3E-4EFE-9B71-9D2729E0F92A}">
      <dsp:nvSpPr>
        <dsp:cNvPr id="0" name=""/>
        <dsp:cNvSpPr/>
      </dsp:nvSpPr>
      <dsp:spPr>
        <a:xfrm>
          <a:off x="183336" y="2397351"/>
          <a:ext cx="1844921" cy="234007"/>
        </a:xfrm>
        <a:prstGeom prst="rect">
          <a:avLst/>
        </a:prstGeom>
        <a:solidFill>
          <a:srgbClr val="2C844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74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XGBoost</a:t>
          </a:r>
          <a:endParaRPr lang="en-US" sz="1000" kern="1200" dirty="0"/>
        </a:p>
      </dsp:txBody>
      <dsp:txXfrm>
        <a:off x="183336" y="2397351"/>
        <a:ext cx="1844921" cy="234007"/>
      </dsp:txXfrm>
    </dsp:sp>
    <dsp:sp modelId="{BE690DD3-7266-42D1-943E-21F887EA8B2F}">
      <dsp:nvSpPr>
        <dsp:cNvPr id="0" name=""/>
        <dsp:cNvSpPr/>
      </dsp:nvSpPr>
      <dsp:spPr>
        <a:xfrm>
          <a:off x="37082" y="2368100"/>
          <a:ext cx="292509" cy="29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A617D-3649-4A19-B913-35AD9FBDBD73}">
      <dsp:nvSpPr>
        <dsp:cNvPr id="0" name=""/>
        <dsp:cNvSpPr/>
      </dsp:nvSpPr>
      <dsp:spPr>
        <a:xfrm>
          <a:off x="1804544" y="1272096"/>
          <a:ext cx="483094" cy="610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547" y="0"/>
              </a:lnTo>
              <a:lnTo>
                <a:pt x="241547" y="610921"/>
              </a:lnTo>
              <a:lnTo>
                <a:pt x="483094" y="6109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620" y="1558085"/>
        <a:ext cx="38942" cy="38942"/>
      </dsp:txXfrm>
    </dsp:sp>
    <dsp:sp modelId="{885D48A5-71B4-4F4D-8AF0-8D2A473059DD}">
      <dsp:nvSpPr>
        <dsp:cNvPr id="0" name=""/>
        <dsp:cNvSpPr/>
      </dsp:nvSpPr>
      <dsp:spPr>
        <a:xfrm>
          <a:off x="1804544" y="1226376"/>
          <a:ext cx="483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547" y="45720"/>
              </a:lnTo>
              <a:lnTo>
                <a:pt x="241547" y="51049"/>
              </a:lnTo>
              <a:lnTo>
                <a:pt x="483094" y="510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4014" y="1260018"/>
        <a:ext cx="24156" cy="24156"/>
      </dsp:txXfrm>
    </dsp:sp>
    <dsp:sp modelId="{C14D7E13-9679-4387-B0AA-82F5AE96F703}">
      <dsp:nvSpPr>
        <dsp:cNvPr id="0" name=""/>
        <dsp:cNvSpPr/>
      </dsp:nvSpPr>
      <dsp:spPr>
        <a:xfrm>
          <a:off x="1804544" y="671832"/>
          <a:ext cx="483094" cy="600263"/>
        </a:xfrm>
        <a:custGeom>
          <a:avLst/>
          <a:gdLst/>
          <a:ahLst/>
          <a:cxnLst/>
          <a:rect l="0" t="0" r="0" b="0"/>
          <a:pathLst>
            <a:path>
              <a:moveTo>
                <a:pt x="0" y="600263"/>
              </a:moveTo>
              <a:lnTo>
                <a:pt x="241547" y="600263"/>
              </a:lnTo>
              <a:lnTo>
                <a:pt x="241547" y="0"/>
              </a:lnTo>
              <a:lnTo>
                <a:pt x="48309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829" y="952701"/>
        <a:ext cx="38525" cy="38525"/>
      </dsp:txXfrm>
    </dsp:sp>
    <dsp:sp modelId="{1376EAA8-EE7A-41B7-94F9-122219DC96C8}">
      <dsp:nvSpPr>
        <dsp:cNvPr id="0" name=""/>
        <dsp:cNvSpPr/>
      </dsp:nvSpPr>
      <dsp:spPr>
        <a:xfrm rot="16200000">
          <a:off x="480308" y="369823"/>
          <a:ext cx="843928" cy="1804544"/>
        </a:xfrm>
        <a:prstGeom prst="round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Evaluation Metrics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for Imbalanced Data</a:t>
          </a:r>
          <a:endParaRPr lang="en-US" sz="1500" kern="1200" dirty="0"/>
        </a:p>
      </dsp:txBody>
      <dsp:txXfrm>
        <a:off x="521505" y="411020"/>
        <a:ext cx="761534" cy="1722150"/>
      </dsp:txXfrm>
    </dsp:sp>
    <dsp:sp modelId="{247F9CA7-E272-45BC-A8A8-E3DADD021B51}">
      <dsp:nvSpPr>
        <dsp:cNvPr id="0" name=""/>
        <dsp:cNvSpPr/>
      </dsp:nvSpPr>
      <dsp:spPr>
        <a:xfrm>
          <a:off x="2287639" y="429595"/>
          <a:ext cx="4854178" cy="484474"/>
        </a:xfrm>
        <a:prstGeom prst="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Precision: </a:t>
          </a:r>
          <a:r>
            <a:rPr lang="en-US" sz="1500" b="0" i="0" kern="1200" dirty="0"/>
            <a:t>When </a:t>
          </a:r>
          <a:r>
            <a:rPr lang="en-US" sz="1500" b="1" i="0" kern="1200" dirty="0"/>
            <a:t>minimizing false positives</a:t>
          </a:r>
          <a:r>
            <a:rPr lang="en-US" sz="1500" b="0" i="0" kern="1200" dirty="0"/>
            <a:t> is the focus.</a:t>
          </a:r>
          <a:endParaRPr lang="en-US" sz="15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287639" y="429595"/>
        <a:ext cx="4854178" cy="484474"/>
      </dsp:txXfrm>
    </dsp:sp>
    <dsp:sp modelId="{BE33F469-37FC-4ECF-A957-F7D542B2D355}">
      <dsp:nvSpPr>
        <dsp:cNvPr id="0" name=""/>
        <dsp:cNvSpPr/>
      </dsp:nvSpPr>
      <dsp:spPr>
        <a:xfrm>
          <a:off x="2287639" y="1035188"/>
          <a:ext cx="4873216" cy="484474"/>
        </a:xfrm>
        <a:prstGeom prst="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Recall: </a:t>
          </a:r>
          <a:r>
            <a:rPr lang="en-US" sz="1500" b="0" i="0" kern="1200" dirty="0"/>
            <a:t>When </a:t>
          </a:r>
          <a:r>
            <a:rPr lang="en-US" sz="1500" b="1" i="0" kern="1200" dirty="0"/>
            <a:t>minimizing false negatives</a:t>
          </a:r>
          <a:r>
            <a:rPr lang="en-US" sz="1500" b="0" i="0" kern="1200" dirty="0"/>
            <a:t> is the focus.</a:t>
          </a:r>
          <a:endParaRPr lang="en-US" sz="15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287639" y="1035188"/>
        <a:ext cx="4873216" cy="484474"/>
      </dsp:txXfrm>
    </dsp:sp>
    <dsp:sp modelId="{6A51B7B6-2623-42DA-BD7D-6C20B0A4F1B5}">
      <dsp:nvSpPr>
        <dsp:cNvPr id="0" name=""/>
        <dsp:cNvSpPr/>
      </dsp:nvSpPr>
      <dsp:spPr>
        <a:xfrm>
          <a:off x="2287639" y="1640781"/>
          <a:ext cx="4880700" cy="484474"/>
        </a:xfrm>
        <a:prstGeom prst="rect">
          <a:avLst/>
        </a:prstGeom>
        <a:solidFill>
          <a:srgbClr val="00B0F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F1: </a:t>
          </a:r>
          <a:r>
            <a:rPr lang="en-US" sz="1500" b="0" i="0" kern="1200" dirty="0"/>
            <a:t>Express both concerns with a single score</a:t>
          </a:r>
          <a:endParaRPr lang="en-US" sz="15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287639" y="1640781"/>
        <a:ext cx="4880700" cy="484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A617D-3649-4A19-B913-35AD9FBDBD73}">
      <dsp:nvSpPr>
        <dsp:cNvPr id="0" name=""/>
        <dsp:cNvSpPr/>
      </dsp:nvSpPr>
      <dsp:spPr>
        <a:xfrm>
          <a:off x="1846395" y="805758"/>
          <a:ext cx="876178" cy="271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8089" y="0"/>
              </a:lnTo>
              <a:lnTo>
                <a:pt x="438089" y="271027"/>
              </a:lnTo>
              <a:lnTo>
                <a:pt x="876178" y="2710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1556" y="918343"/>
        <a:ext cx="45856" cy="45856"/>
      </dsp:txXfrm>
    </dsp:sp>
    <dsp:sp modelId="{C14D7E13-9679-4387-B0AA-82F5AE96F703}">
      <dsp:nvSpPr>
        <dsp:cNvPr id="0" name=""/>
        <dsp:cNvSpPr/>
      </dsp:nvSpPr>
      <dsp:spPr>
        <a:xfrm>
          <a:off x="1846395" y="458130"/>
          <a:ext cx="876178" cy="347628"/>
        </a:xfrm>
        <a:custGeom>
          <a:avLst/>
          <a:gdLst/>
          <a:ahLst/>
          <a:cxnLst/>
          <a:rect l="0" t="0" r="0" b="0"/>
          <a:pathLst>
            <a:path>
              <a:moveTo>
                <a:pt x="0" y="347628"/>
              </a:moveTo>
              <a:lnTo>
                <a:pt x="438089" y="347628"/>
              </a:lnTo>
              <a:lnTo>
                <a:pt x="438089" y="0"/>
              </a:lnTo>
              <a:lnTo>
                <a:pt x="87617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0919" y="608378"/>
        <a:ext cx="47131" cy="47131"/>
      </dsp:txXfrm>
    </dsp:sp>
    <dsp:sp modelId="{1376EAA8-EE7A-41B7-94F9-122219DC96C8}">
      <dsp:nvSpPr>
        <dsp:cNvPr id="0" name=""/>
        <dsp:cNvSpPr/>
      </dsp:nvSpPr>
      <dsp:spPr>
        <a:xfrm rot="16200000">
          <a:off x="547406" y="-117439"/>
          <a:ext cx="751582" cy="1846395"/>
        </a:xfrm>
        <a:prstGeom prst="roundRect">
          <a:avLst/>
        </a:prstGeom>
        <a:solidFill>
          <a:srgbClr val="FFC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Improve Recall to  Minizine False Non-Fraud Provider</a:t>
          </a:r>
        </a:p>
      </dsp:txBody>
      <dsp:txXfrm>
        <a:off x="584095" y="-80750"/>
        <a:ext cx="678204" cy="1773017"/>
      </dsp:txXfrm>
    </dsp:sp>
    <dsp:sp modelId="{247F9CA7-E272-45BC-A8A8-E3DADD021B51}">
      <dsp:nvSpPr>
        <dsp:cNvPr id="0" name=""/>
        <dsp:cNvSpPr/>
      </dsp:nvSpPr>
      <dsp:spPr>
        <a:xfrm>
          <a:off x="2722574" y="210667"/>
          <a:ext cx="1623353" cy="494924"/>
        </a:xfrm>
        <a:prstGeom prst="rect">
          <a:avLst/>
        </a:prstGeom>
        <a:solidFill>
          <a:srgbClr val="FFC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SMOTE</a:t>
          </a:r>
        </a:p>
      </dsp:txBody>
      <dsp:txXfrm>
        <a:off x="2722574" y="210667"/>
        <a:ext cx="1623353" cy="494924"/>
      </dsp:txXfrm>
    </dsp:sp>
    <dsp:sp modelId="{6A51B7B6-2623-42DA-BD7D-6C20B0A4F1B5}">
      <dsp:nvSpPr>
        <dsp:cNvPr id="0" name=""/>
        <dsp:cNvSpPr/>
      </dsp:nvSpPr>
      <dsp:spPr>
        <a:xfrm>
          <a:off x="2722574" y="829323"/>
          <a:ext cx="1623353" cy="494924"/>
        </a:xfrm>
        <a:prstGeom prst="rect">
          <a:avLst/>
        </a:prstGeom>
        <a:solidFill>
          <a:srgbClr val="FFC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  <a:reflection stA="45000" endPos="0" dist="50800" dir="5400000" sy="-100000" algn="bl" rotWithShape="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SMOTE+ENN</a:t>
          </a:r>
        </a:p>
      </dsp:txBody>
      <dsp:txXfrm>
        <a:off x="2722574" y="829323"/>
        <a:ext cx="1623353" cy="49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3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F517AFD9-1978-4E12-B3EF-40A480895694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19F5CAE1-D314-44A0-9CFA-A0C20114F437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BDF36953-A904-4460-BD2D-4D1A08B2A819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FC17-6D65-4FB1-B6C0-0D797401524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D1BCA-0F52-4E5A-96EC-1241C078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3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0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41EC64-A14A-4ECC-829C-663E4914A78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5F4A8A-D6D6-435C-A5D5-02FCAF377E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3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itrox/healthcare-provider-fraud-detection-analysis" TargetMode="External"/><Relationship Id="rId2" Type="http://schemas.openxmlformats.org/officeDocument/2006/relationships/hyperlink" Target="https://www.cms.gov/Research-Statistics-Data-and-Systems/Statistics-Trends-and-Reports/NationalHealthExpendData/NHE-Fact-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F8AEC98-3742-4D78-A79E-DB72BE13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DDDBADD-CC21-400E-A524-D69DC92E6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267764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Medicare Provider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Juan </a:t>
            </a:r>
            <a:r>
              <a:rPr lang="en-US" dirty="0" err="1">
                <a:solidFill>
                  <a:schemeClr val="bg2"/>
                </a:solidFill>
              </a:rPr>
              <a:t>zhu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D47AD9-8E5E-3CFC-8A59-FA81D407A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5" r="7207" b="2"/>
          <a:stretch/>
        </p:blipFill>
        <p:spPr bwMode="auto">
          <a:xfrm>
            <a:off x="-24780" y="2565515"/>
            <a:ext cx="5294376" cy="42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EB02A3A5-BAF1-4F0E-36CA-141EF658F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4" r="1" b="23291"/>
          <a:stretch/>
        </p:blipFill>
        <p:spPr>
          <a:xfrm>
            <a:off x="20" y="0"/>
            <a:ext cx="5294356" cy="2565516"/>
          </a:xfrm>
          <a:prstGeom prst="rect">
            <a:avLst/>
          </a:prstGeom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1748524-9487-4168-B383-1E83003D0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B0F30AA-F3F2-4243-A080-0F2575446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8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4492" y="2063364"/>
            <a:ext cx="2328182" cy="267970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2400" dirty="0"/>
              <a:t>Beneficiary Basic Information</a:t>
            </a:r>
            <a:br>
              <a:rPr lang="en-US" sz="2400" dirty="0"/>
            </a:br>
            <a:r>
              <a:rPr lang="en-US" sz="2400" dirty="0"/>
              <a:t>(continue)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A4637A-666B-20B2-F1FA-ECB20AC3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33" y="430849"/>
            <a:ext cx="7814677" cy="27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962AF55-61A6-568F-6060-72B1BE34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06" y="3274788"/>
            <a:ext cx="7030735" cy="29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731522" y="4223657"/>
            <a:ext cx="2325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5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4492" y="2063364"/>
            <a:ext cx="2328182" cy="267970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 </a:t>
            </a:r>
            <a:r>
              <a:rPr lang="en-US" sz="2400" dirty="0"/>
              <a:t>Beneficiary Basic Information</a:t>
            </a:r>
            <a:br>
              <a:rPr lang="en-US" sz="2400" dirty="0"/>
            </a:br>
            <a:r>
              <a:rPr lang="en-US" sz="2400" dirty="0"/>
              <a:t>(continue)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731522" y="4223657"/>
            <a:ext cx="2325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3A914A-5CB5-F668-6786-6623896E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65" y="553391"/>
            <a:ext cx="7727633" cy="249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C09F3CA-4D31-3C7C-34D1-EA90F3ED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65" y="3429000"/>
            <a:ext cx="7727633" cy="24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8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374A13-E95F-28A6-2628-2B91C003DD7B}"/>
              </a:ext>
            </a:extLst>
          </p:cNvPr>
          <p:cNvSpPr txBox="1">
            <a:spLocks/>
          </p:cNvSpPr>
          <p:nvPr/>
        </p:nvSpPr>
        <p:spPr>
          <a:xfrm>
            <a:off x="815531" y="225130"/>
            <a:ext cx="6360331" cy="74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3. Fraud vs. non-fraud provider study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79C6FA-5DB2-8EF7-FA27-40E539ADA5E0}"/>
              </a:ext>
            </a:extLst>
          </p:cNvPr>
          <p:cNvCxnSpPr>
            <a:cxnSpLocks/>
          </p:cNvCxnSpPr>
          <p:nvPr/>
        </p:nvCxnSpPr>
        <p:spPr>
          <a:xfrm>
            <a:off x="949237" y="827314"/>
            <a:ext cx="608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4B300D6-ADE2-9528-E7F6-945AA3EA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7727632" cy="246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42BEE3-552B-E676-C56D-CA5221A8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0" t="31380" r="26484" b="44844"/>
          <a:stretch/>
        </p:blipFill>
        <p:spPr>
          <a:xfrm>
            <a:off x="1905000" y="966787"/>
            <a:ext cx="7727632" cy="21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374A13-E95F-28A6-2628-2B91C003DD7B}"/>
              </a:ext>
            </a:extLst>
          </p:cNvPr>
          <p:cNvSpPr txBox="1">
            <a:spLocks/>
          </p:cNvSpPr>
          <p:nvPr/>
        </p:nvSpPr>
        <p:spPr>
          <a:xfrm>
            <a:off x="815531" y="225130"/>
            <a:ext cx="6360331" cy="74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Fraud vs. non-fraud provider study (continue)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79C6FA-5DB2-8EF7-FA27-40E539ADA5E0}"/>
              </a:ext>
            </a:extLst>
          </p:cNvPr>
          <p:cNvCxnSpPr>
            <a:cxnSpLocks/>
          </p:cNvCxnSpPr>
          <p:nvPr/>
        </p:nvCxnSpPr>
        <p:spPr>
          <a:xfrm>
            <a:off x="949237" y="827314"/>
            <a:ext cx="608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2AE1D0-0D01-B773-1FDB-1E385EAFD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64776"/>
            <a:ext cx="7727632" cy="255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CBA703-A7A1-1FE1-EE75-85343911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66787"/>
            <a:ext cx="7727632" cy="246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F44EE407-1FED-BC09-8043-56E530B4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66788"/>
            <a:ext cx="7727631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5531" y="225130"/>
            <a:ext cx="6360331" cy="741657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Fraud vs non-fraud provider study (continue)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949237" y="827314"/>
            <a:ext cx="608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23BB37B-0989-E5CF-5016-B391260B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73" y="966787"/>
            <a:ext cx="8161156" cy="27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34CA714C-D118-1139-7986-E1C33A4F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8310"/>
            <a:ext cx="5061249" cy="24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B7BB9F93-3C16-47CF-9826-5B0A7808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7" y="3808311"/>
            <a:ext cx="5061249" cy="246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4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5531" y="225130"/>
            <a:ext cx="6360331" cy="741657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Fraud vs non-fraud provider study (continue)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949237" y="827314"/>
            <a:ext cx="608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BCC4FE1-3054-0486-FE77-BA6B15B5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" y="3808310"/>
            <a:ext cx="5064664" cy="24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0918298-F5B6-9D3A-E417-3689313D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28" y="966787"/>
            <a:ext cx="8161156" cy="27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6ED4120-FE1F-6031-6F5E-6144DF57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96" y="3808310"/>
            <a:ext cx="5064664" cy="24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7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5531" y="225130"/>
            <a:ext cx="6360331" cy="741657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Fraud vs non-fraud provider study (continue)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949237" y="827314"/>
            <a:ext cx="608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DAF8C35-D913-2B3D-9366-029CB156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94" y="966787"/>
            <a:ext cx="8161157" cy="27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6EC565A-D664-F300-E855-4190AA72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" y="3808310"/>
            <a:ext cx="5064664" cy="24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32E9AE5A-2B7C-C6E0-1D0E-8C9B137A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98" y="3808311"/>
            <a:ext cx="5064664" cy="246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2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5531" y="225130"/>
            <a:ext cx="6360331" cy="741657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Fraud vs non-fraud provider study (continue)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949237" y="827314"/>
            <a:ext cx="608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5E67680-600D-2E6F-38DE-64F75A51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12" y="966788"/>
            <a:ext cx="8161154" cy="2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E9C1556-D028-DFD1-1309-22302C50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" y="3808311"/>
            <a:ext cx="5064664" cy="246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FA50D8FC-1ED5-A01F-CA7B-61A6D646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89" y="3808312"/>
            <a:ext cx="5064664" cy="24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31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5531" y="225130"/>
            <a:ext cx="6360331" cy="741657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Fraud vs non-fraud provider study (continue)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949237" y="827314"/>
            <a:ext cx="60872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A91E0FD-1356-1A05-CB08-1E8888D4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7" y="866776"/>
            <a:ext cx="2737795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5E3E17C-110A-D0E6-83FC-82B5E1C7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62" y="866776"/>
            <a:ext cx="2737795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0F63E13-AED9-2031-BB32-3CC5A1C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49" y="866776"/>
            <a:ext cx="2737795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6E5A2F47-BD6D-855D-D67B-81622618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63" y="3567113"/>
            <a:ext cx="273779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DC554F3F-9365-5FA0-CA64-F20E5C81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175" y="3567113"/>
            <a:ext cx="273779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>
            <a:extLst>
              <a:ext uri="{FF2B5EF4-FFF2-40B4-BE49-F238E27FC236}">
                <a16:creationId xmlns:a16="http://schemas.microsoft.com/office/drawing/2014/main" id="{B95DE7FA-0E86-FE4C-5C64-41C46397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587" y="3567113"/>
            <a:ext cx="273779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9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3DA50-14B5-7561-BB44-F0E00A2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1737977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Data Modeling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55B33-FE35-BF7C-0081-394F19F89F6C}"/>
              </a:ext>
            </a:extLst>
          </p:cNvPr>
          <p:cNvSpPr/>
          <p:nvPr/>
        </p:nvSpPr>
        <p:spPr>
          <a:xfrm>
            <a:off x="4268124" y="565252"/>
            <a:ext cx="837495" cy="2581011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E77BD-C8A5-C4CB-56B9-4883D163FFBA}"/>
              </a:ext>
            </a:extLst>
          </p:cNvPr>
          <p:cNvSpPr/>
          <p:nvPr/>
        </p:nvSpPr>
        <p:spPr>
          <a:xfrm>
            <a:off x="5577625" y="1320569"/>
            <a:ext cx="837495" cy="1828801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set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E766119-CCE8-056D-44CA-72EDF0227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72085"/>
              </p:ext>
            </p:extLst>
          </p:nvPr>
        </p:nvGraphicFramePr>
        <p:xfrm>
          <a:off x="6920551" y="1320570"/>
          <a:ext cx="1635878" cy="18288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88042">
                  <a:extLst>
                    <a:ext uri="{9D8B030D-6E8A-4147-A177-3AD203B41FA5}">
                      <a16:colId xmlns:a16="http://schemas.microsoft.com/office/drawing/2014/main" val="1093059470"/>
                    </a:ext>
                  </a:extLst>
                </a:gridCol>
                <a:gridCol w="307310">
                  <a:extLst>
                    <a:ext uri="{9D8B030D-6E8A-4147-A177-3AD203B41FA5}">
                      <a16:colId xmlns:a16="http://schemas.microsoft.com/office/drawing/2014/main" val="1137110519"/>
                    </a:ext>
                  </a:extLst>
                </a:gridCol>
                <a:gridCol w="322218">
                  <a:extLst>
                    <a:ext uri="{9D8B030D-6E8A-4147-A177-3AD203B41FA5}">
                      <a16:colId xmlns:a16="http://schemas.microsoft.com/office/drawing/2014/main" val="33882079"/>
                    </a:ext>
                  </a:extLst>
                </a:gridCol>
                <a:gridCol w="313508">
                  <a:extLst>
                    <a:ext uri="{9D8B030D-6E8A-4147-A177-3AD203B41FA5}">
                      <a16:colId xmlns:a16="http://schemas.microsoft.com/office/drawing/2014/main" val="311373497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14130373"/>
                    </a:ext>
                  </a:extLst>
                </a:gridCol>
              </a:tblGrid>
              <a:tr h="3455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07494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Trn</a:t>
                      </a:r>
                      <a:endParaRPr lang="en-US" sz="9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21831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Trn</a:t>
                      </a:r>
                      <a:endParaRPr lang="en-US" sz="9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1420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Trn</a:t>
                      </a:r>
                      <a:endParaRPr lang="en-US" sz="9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64664"/>
                  </a:ext>
                </a:extLst>
              </a:tr>
              <a:tr h="34551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Trn</a:t>
                      </a:r>
                      <a:endParaRPr 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7554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7323646-0D7E-B0D9-CF91-BB03F234F2DF}"/>
              </a:ext>
            </a:extLst>
          </p:cNvPr>
          <p:cNvSpPr/>
          <p:nvPr/>
        </p:nvSpPr>
        <p:spPr>
          <a:xfrm>
            <a:off x="5577625" y="546615"/>
            <a:ext cx="837495" cy="655857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BE714-06E4-5896-E1EC-063256AB015A}"/>
              </a:ext>
            </a:extLst>
          </p:cNvPr>
          <p:cNvSpPr txBox="1"/>
          <p:nvPr/>
        </p:nvSpPr>
        <p:spPr>
          <a:xfrm>
            <a:off x="8479029" y="1579264"/>
            <a:ext cx="97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Cross 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43BC2-ACB6-3EF1-8DAC-6E66390C82F8}"/>
              </a:ext>
            </a:extLst>
          </p:cNvPr>
          <p:cNvSpPr txBox="1"/>
          <p:nvPr/>
        </p:nvSpPr>
        <p:spPr>
          <a:xfrm>
            <a:off x="5055167" y="963597"/>
            <a:ext cx="61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Split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BD64E1-8CC0-3FE4-33D8-0A2F1CCFDF64}"/>
              </a:ext>
            </a:extLst>
          </p:cNvPr>
          <p:cNvSpPr/>
          <p:nvPr/>
        </p:nvSpPr>
        <p:spPr>
          <a:xfrm>
            <a:off x="5222410" y="1759035"/>
            <a:ext cx="274394" cy="4118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CA98C6-1311-14A4-E7E5-DFB2F2A104B5}"/>
              </a:ext>
            </a:extLst>
          </p:cNvPr>
          <p:cNvSpPr/>
          <p:nvPr/>
        </p:nvSpPr>
        <p:spPr>
          <a:xfrm>
            <a:off x="6683039" y="668609"/>
            <a:ext cx="4029728" cy="4118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8117-D3B5-C69B-D8A4-97C26F2E3CC2}"/>
              </a:ext>
            </a:extLst>
          </p:cNvPr>
          <p:cNvSpPr txBox="1"/>
          <p:nvPr/>
        </p:nvSpPr>
        <p:spPr>
          <a:xfrm>
            <a:off x="6339959" y="1487476"/>
            <a:ext cx="61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K Fold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5FB06BE-BBF3-DE99-CD35-2B63067E8D1C}"/>
              </a:ext>
            </a:extLst>
          </p:cNvPr>
          <p:cNvSpPr/>
          <p:nvPr/>
        </p:nvSpPr>
        <p:spPr>
          <a:xfrm>
            <a:off x="8810350" y="2102484"/>
            <a:ext cx="274394" cy="4118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ACDE2-3AC7-B35E-89B6-30EE953CFA60}"/>
              </a:ext>
            </a:extLst>
          </p:cNvPr>
          <p:cNvSpPr/>
          <p:nvPr/>
        </p:nvSpPr>
        <p:spPr>
          <a:xfrm>
            <a:off x="9399584" y="1320569"/>
            <a:ext cx="992020" cy="1825693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A9EBAF-26D7-6929-9F33-23A0E6218228}"/>
              </a:ext>
            </a:extLst>
          </p:cNvPr>
          <p:cNvSpPr/>
          <p:nvPr/>
        </p:nvSpPr>
        <p:spPr>
          <a:xfrm>
            <a:off x="10959432" y="541303"/>
            <a:ext cx="837495" cy="260495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97811C4-28A6-B75A-8632-77EEA8232BD2}"/>
              </a:ext>
            </a:extLst>
          </p:cNvPr>
          <p:cNvSpPr/>
          <p:nvPr/>
        </p:nvSpPr>
        <p:spPr>
          <a:xfrm>
            <a:off x="10438373" y="2029035"/>
            <a:ext cx="274394" cy="4118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DE2B05B-B9B7-4A15-A3E5-D131934E3065}"/>
              </a:ext>
            </a:extLst>
          </p:cNvPr>
          <p:cNvSpPr/>
          <p:nvPr/>
        </p:nvSpPr>
        <p:spPr>
          <a:xfrm>
            <a:off x="6536689" y="2029035"/>
            <a:ext cx="274394" cy="4118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D71F5B-4379-63DA-1991-9D3D6D467A13}"/>
              </a:ext>
            </a:extLst>
          </p:cNvPr>
          <p:cNvSpPr/>
          <p:nvPr/>
        </p:nvSpPr>
        <p:spPr>
          <a:xfrm>
            <a:off x="10633164" y="3738761"/>
            <a:ext cx="1326293" cy="71211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5D6994-A777-7A64-D75F-67193F95B519}"/>
              </a:ext>
            </a:extLst>
          </p:cNvPr>
          <p:cNvSpPr/>
          <p:nvPr/>
        </p:nvSpPr>
        <p:spPr>
          <a:xfrm>
            <a:off x="10633165" y="4922329"/>
            <a:ext cx="1317025" cy="712117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 Evaluation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AB7F13E-9FC8-CC1E-5DBA-35854BB0C9B4}"/>
              </a:ext>
            </a:extLst>
          </p:cNvPr>
          <p:cNvSpPr/>
          <p:nvPr/>
        </p:nvSpPr>
        <p:spPr>
          <a:xfrm>
            <a:off x="11078687" y="4559336"/>
            <a:ext cx="330926" cy="25453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733B56C-55E0-3E97-3FA8-482BF184005B}"/>
              </a:ext>
            </a:extLst>
          </p:cNvPr>
          <p:cNvSpPr/>
          <p:nvPr/>
        </p:nvSpPr>
        <p:spPr>
          <a:xfrm>
            <a:off x="11078687" y="3315244"/>
            <a:ext cx="330926" cy="25453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4F4D2CE-F4A4-C386-F327-9DA594D80F68}"/>
              </a:ext>
            </a:extLst>
          </p:cNvPr>
          <p:cNvSpPr/>
          <p:nvPr/>
        </p:nvSpPr>
        <p:spPr>
          <a:xfrm rot="18498025">
            <a:off x="8781620" y="3589600"/>
            <a:ext cx="1075771" cy="15976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3BC86730-7F3A-9469-B92E-77E14F641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737363"/>
              </p:ext>
            </p:extLst>
          </p:nvPr>
        </p:nvGraphicFramePr>
        <p:xfrm>
          <a:off x="6778133" y="3630115"/>
          <a:ext cx="2059926" cy="292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Plus Sign 34">
            <a:extLst>
              <a:ext uri="{FF2B5EF4-FFF2-40B4-BE49-F238E27FC236}">
                <a16:creationId xmlns:a16="http://schemas.microsoft.com/office/drawing/2014/main" id="{87F7CC0A-3D42-0125-A53B-7ABF573CEE8B}"/>
              </a:ext>
            </a:extLst>
          </p:cNvPr>
          <p:cNvSpPr/>
          <p:nvPr/>
        </p:nvSpPr>
        <p:spPr>
          <a:xfrm>
            <a:off x="6864108" y="3975939"/>
            <a:ext cx="164105" cy="133221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99ABFDAD-A409-80E9-E374-AA058B10A769}"/>
              </a:ext>
            </a:extLst>
          </p:cNvPr>
          <p:cNvSpPr/>
          <p:nvPr/>
        </p:nvSpPr>
        <p:spPr>
          <a:xfrm>
            <a:off x="7070534" y="4346240"/>
            <a:ext cx="164105" cy="133221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009C3704-B5AF-5E12-0AA1-2B6CC663E9E6}"/>
              </a:ext>
            </a:extLst>
          </p:cNvPr>
          <p:cNvSpPr/>
          <p:nvPr/>
        </p:nvSpPr>
        <p:spPr>
          <a:xfrm>
            <a:off x="7086180" y="5730722"/>
            <a:ext cx="164105" cy="133221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4946C076-05D7-8644-EDDC-30D2C5BF791D}"/>
              </a:ext>
            </a:extLst>
          </p:cNvPr>
          <p:cNvSpPr/>
          <p:nvPr/>
        </p:nvSpPr>
        <p:spPr>
          <a:xfrm>
            <a:off x="7216248" y="4669317"/>
            <a:ext cx="164105" cy="133221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92A6D3ED-9821-911A-4BE4-9BCFAD455038}"/>
              </a:ext>
            </a:extLst>
          </p:cNvPr>
          <p:cNvSpPr/>
          <p:nvPr/>
        </p:nvSpPr>
        <p:spPr>
          <a:xfrm>
            <a:off x="7238580" y="5039274"/>
            <a:ext cx="164105" cy="133221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F07E1487-C2B2-067A-C6B4-C90219DBEDB5}"/>
              </a:ext>
            </a:extLst>
          </p:cNvPr>
          <p:cNvSpPr/>
          <p:nvPr/>
        </p:nvSpPr>
        <p:spPr>
          <a:xfrm>
            <a:off x="7216924" y="5387284"/>
            <a:ext cx="164105" cy="133221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936F3A9C-2894-F076-8A78-826E76B13853}"/>
              </a:ext>
            </a:extLst>
          </p:cNvPr>
          <p:cNvSpPr/>
          <p:nvPr/>
        </p:nvSpPr>
        <p:spPr>
          <a:xfrm>
            <a:off x="6865756" y="6078451"/>
            <a:ext cx="164105" cy="133221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7FA4BC-5ECA-0749-4093-9AD196E17694}"/>
              </a:ext>
            </a:extLst>
          </p:cNvPr>
          <p:cNvSpPr/>
          <p:nvPr/>
        </p:nvSpPr>
        <p:spPr>
          <a:xfrm>
            <a:off x="5900624" y="4390360"/>
            <a:ext cx="1143361" cy="1279878"/>
          </a:xfrm>
          <a:prstGeom prst="ellipse">
            <a:avLst/>
          </a:prstGeom>
          <a:solidFill>
            <a:srgbClr val="2C844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0" vert="horz" wrap="square" lIns="185744" tIns="25400" rIns="25400" bIns="25400" numCol="1" spcCol="1270" anchor="ctr" anchorCtr="0">
            <a:noAutofit/>
          </a:bodyPr>
          <a:lstStyle/>
          <a:p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Recursive Feature Elimination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D0982F-24A9-2061-DDAD-3A39EF491090}"/>
              </a:ext>
            </a:extLst>
          </p:cNvPr>
          <p:cNvSpPr txBox="1"/>
          <p:nvPr/>
        </p:nvSpPr>
        <p:spPr>
          <a:xfrm>
            <a:off x="8350153" y="3407871"/>
            <a:ext cx="97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Pipeline model</a:t>
            </a:r>
          </a:p>
        </p:txBody>
      </p:sp>
      <p:pic>
        <p:nvPicPr>
          <p:cNvPr id="46" name="Graphic 45" descr="Bar graph with downward trend with solid fill">
            <a:extLst>
              <a:ext uri="{FF2B5EF4-FFF2-40B4-BE49-F238E27FC236}">
                <a16:creationId xmlns:a16="http://schemas.microsoft.com/office/drawing/2014/main" id="{702716BD-6BB5-5515-8595-BE5E0C25B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12669" y="1964969"/>
            <a:ext cx="731020" cy="7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5C87-E37C-485E-AAC3-2827C60A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WHY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9502C-B5CD-40EC-A306-AD5C8B0C7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429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64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6" name="Rectangle 2056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68" name="Rectangle 2056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70" name="Straight Connector 2056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2" name="Rectangle 2057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Selection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773CB97-8763-E862-A5AC-7C6854092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549" y="640080"/>
            <a:ext cx="4868561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4" name="Rectangle 2057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E625A8-F326-C115-8388-4A8CBF1F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640080"/>
            <a:ext cx="454603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6" name="Straight Connector 2057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8" name="Rectangle 2057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80" name="Rectangle 2057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81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Explore Base Algorithm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3C9BFF-5CFC-EB2E-5093-E34ED6376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8" t="22760" r="33941" b="41214"/>
          <a:stretch/>
        </p:blipFill>
        <p:spPr>
          <a:xfrm>
            <a:off x="6213114" y="663670"/>
            <a:ext cx="5746609" cy="28892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248490-E002-41D0-C8C7-702249B8DF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29830" r="33175" b="20181"/>
          <a:stretch/>
        </p:blipFill>
        <p:spPr>
          <a:xfrm>
            <a:off x="331631" y="693676"/>
            <a:ext cx="5647255" cy="386329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04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Base Algorithm comparison</a:t>
            </a:r>
            <a:endParaRPr lang="en-US" sz="36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7BC49FE-9589-6571-3E2B-3BCB3CEDE773}"/>
              </a:ext>
            </a:extLst>
          </p:cNvPr>
          <p:cNvSpPr txBox="1">
            <a:spLocks/>
          </p:cNvSpPr>
          <p:nvPr/>
        </p:nvSpPr>
        <p:spPr>
          <a:xfrm>
            <a:off x="942975" y="1991725"/>
            <a:ext cx="3872865" cy="171349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Logistic Regression, Support Vector Machine, and Random Forest classifiers generally perform well. While the mean performance of the Gradient Boosting classifier appears good, its F1_weighted score has a relatively larger variance compared to the others. This may result in less stable results.</a:t>
            </a:r>
            <a:endParaRPr lang="en-US" sz="1800" dirty="0">
              <a:solidFill>
                <a:srgbClr val="22222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894C21-E7F5-E6D0-2799-C0802179F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30" y="2159140"/>
            <a:ext cx="6247401" cy="37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3DA50-14B5-7561-BB44-F0E00A2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1737977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 Optimization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Models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2AD3F787-85EC-245B-E1AA-0D0DA48001B6}"/>
              </a:ext>
            </a:extLst>
          </p:cNvPr>
          <p:cNvSpPr/>
          <p:nvPr/>
        </p:nvSpPr>
        <p:spPr>
          <a:xfrm>
            <a:off x="4474949" y="973325"/>
            <a:ext cx="1845623" cy="624935"/>
          </a:xfrm>
          <a:prstGeom prst="flowChartAlternateProcess">
            <a:avLst/>
          </a:prstGeom>
          <a:solidFill>
            <a:srgbClr val="92D050"/>
          </a:solidFill>
          <a:ln w="15875" cap="flat" cmpd="sng" algn="ctr">
            <a:noFill/>
            <a:prstDash val="solid"/>
          </a:ln>
          <a:effectLst>
            <a:outerShdw blurRad="107950" dist="12700" dir="5400000" algn="ctr" rotWithShape="0">
              <a:srgbClr val="000000"/>
            </a:outerShdw>
            <a:reflection stA="45000" endPos="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Hyperparameter Tuning</a:t>
            </a: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7D4F259A-DD47-42EF-5051-91751E73D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417132"/>
              </p:ext>
            </p:extLst>
          </p:nvPr>
        </p:nvGraphicFramePr>
        <p:xfrm>
          <a:off x="4474949" y="2575202"/>
          <a:ext cx="7333620" cy="255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D40A4CA3-FFCE-7520-DAE9-955A5F7AD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647554"/>
              </p:ext>
            </p:extLst>
          </p:nvPr>
        </p:nvGraphicFramePr>
        <p:xfrm>
          <a:off x="4492004" y="4924301"/>
          <a:ext cx="4788184" cy="260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AB8472B5-B63C-B1C5-EF44-5FACFFB12A5D}"/>
              </a:ext>
            </a:extLst>
          </p:cNvPr>
          <p:cNvSpPr/>
          <p:nvPr/>
        </p:nvSpPr>
        <p:spPr>
          <a:xfrm>
            <a:off x="6514572" y="330218"/>
            <a:ext cx="5293997" cy="2126992"/>
          </a:xfrm>
          <a:prstGeom prst="flowChartAlternateProcess">
            <a:avLst/>
          </a:prstGeom>
          <a:solidFill>
            <a:srgbClr val="92D050"/>
          </a:solidFill>
          <a:ln w="15875" cap="flat" cmpd="sng" algn="ctr">
            <a:noFill/>
            <a:prstDash val="solid"/>
          </a:ln>
          <a:effectLst>
            <a:outerShdw blurRad="107950" dist="12700" dir="5400000" algn="ctr" rotWithShape="0">
              <a:srgbClr val="000000"/>
            </a:outerShdw>
            <a:reflection stA="45000" endPos="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spcFirstLastPara="0" vert="horz" wrap="square" lIns="9525" tIns="9525" rIns="9525" bIns="9525" numCol="1" spcCol="1270" anchor="t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Procedure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EC77B6-5A08-DB0C-67EF-4BB56010F37A}"/>
              </a:ext>
            </a:extLst>
          </p:cNvPr>
          <p:cNvGrpSpPr/>
          <p:nvPr/>
        </p:nvGrpSpPr>
        <p:grpSpPr>
          <a:xfrm rot="16200000">
            <a:off x="8099359" y="-854381"/>
            <a:ext cx="1962317" cy="4660865"/>
            <a:chOff x="6750813" y="800154"/>
            <a:chExt cx="2336661" cy="5505394"/>
          </a:xfrm>
        </p:grpSpPr>
        <p:sp>
          <p:nvSpPr>
            <p:cNvPr id="50" name="Arrow: Circular 49">
              <a:extLst>
                <a:ext uri="{FF2B5EF4-FFF2-40B4-BE49-F238E27FC236}">
                  <a16:creationId xmlns:a16="http://schemas.microsoft.com/office/drawing/2014/main" id="{4E68D699-A468-0983-0744-84CACC4D6BD1}"/>
                </a:ext>
              </a:extLst>
            </p:cNvPr>
            <p:cNvSpPr/>
            <p:nvPr/>
          </p:nvSpPr>
          <p:spPr>
            <a:xfrm rot="1082871">
              <a:off x="7381408" y="800154"/>
              <a:ext cx="1706066" cy="1706152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02F263-813D-A154-3D14-057D22447301}"/>
                </a:ext>
              </a:extLst>
            </p:cNvPr>
            <p:cNvSpPr/>
            <p:nvPr/>
          </p:nvSpPr>
          <p:spPr>
            <a:xfrm rot="5400000">
              <a:off x="7489914" y="1432267"/>
              <a:ext cx="1500928" cy="475828"/>
            </a:xfrm>
            <a:custGeom>
              <a:avLst/>
              <a:gdLst>
                <a:gd name="connsiteX0" fmla="*/ 0 w 1500928"/>
                <a:gd name="connsiteY0" fmla="*/ 0 h 475828"/>
                <a:gd name="connsiteX1" fmla="*/ 1500928 w 1500928"/>
                <a:gd name="connsiteY1" fmla="*/ 0 h 475828"/>
                <a:gd name="connsiteX2" fmla="*/ 1500928 w 1500928"/>
                <a:gd name="connsiteY2" fmla="*/ 475828 h 475828"/>
                <a:gd name="connsiteX3" fmla="*/ 0 w 1500928"/>
                <a:gd name="connsiteY3" fmla="*/ 475828 h 475828"/>
                <a:gd name="connsiteX4" fmla="*/ 0 w 1500928"/>
                <a:gd name="connsiteY4" fmla="*/ 0 h 47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928" h="475828">
                  <a:moveTo>
                    <a:pt x="0" y="0"/>
                  </a:moveTo>
                  <a:lnTo>
                    <a:pt x="1500928" y="0"/>
                  </a:lnTo>
                  <a:lnTo>
                    <a:pt x="1500928" y="475828"/>
                  </a:lnTo>
                  <a:lnTo>
                    <a:pt x="0" y="475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Select Model</a:t>
              </a:r>
            </a:p>
          </p:txBody>
        </p:sp>
        <p:sp>
          <p:nvSpPr>
            <p:cNvPr id="52" name="Shape 51">
              <a:extLst>
                <a:ext uri="{FF2B5EF4-FFF2-40B4-BE49-F238E27FC236}">
                  <a16:creationId xmlns:a16="http://schemas.microsoft.com/office/drawing/2014/main" id="{1E0DB650-70E2-68F5-0B85-1478505A975A}"/>
                </a:ext>
              </a:extLst>
            </p:cNvPr>
            <p:cNvSpPr/>
            <p:nvPr/>
          </p:nvSpPr>
          <p:spPr>
            <a:xfrm>
              <a:off x="6750813" y="1778572"/>
              <a:ext cx="1706066" cy="1706152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5222F3-6F63-7A36-A2F9-23C06EA96912}"/>
                </a:ext>
              </a:extLst>
            </p:cNvPr>
            <p:cNvSpPr/>
            <p:nvPr/>
          </p:nvSpPr>
          <p:spPr>
            <a:xfrm rot="5400000">
              <a:off x="7061099" y="2353032"/>
              <a:ext cx="1153056" cy="475829"/>
            </a:xfrm>
            <a:custGeom>
              <a:avLst/>
              <a:gdLst>
                <a:gd name="connsiteX0" fmla="*/ 0 w 1153056"/>
                <a:gd name="connsiteY0" fmla="*/ 0 h 475828"/>
                <a:gd name="connsiteX1" fmla="*/ 1153056 w 1153056"/>
                <a:gd name="connsiteY1" fmla="*/ 0 h 475828"/>
                <a:gd name="connsiteX2" fmla="*/ 1153056 w 1153056"/>
                <a:gd name="connsiteY2" fmla="*/ 475828 h 475828"/>
                <a:gd name="connsiteX3" fmla="*/ 0 w 1153056"/>
                <a:gd name="connsiteY3" fmla="*/ 475828 h 475828"/>
                <a:gd name="connsiteX4" fmla="*/ 0 w 1153056"/>
                <a:gd name="connsiteY4" fmla="*/ 0 h 47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056" h="475828">
                  <a:moveTo>
                    <a:pt x="0" y="0"/>
                  </a:moveTo>
                  <a:lnTo>
                    <a:pt x="1153056" y="0"/>
                  </a:lnTo>
                  <a:lnTo>
                    <a:pt x="1153056" y="475828"/>
                  </a:lnTo>
                  <a:lnTo>
                    <a:pt x="0" y="475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Review </a:t>
              </a:r>
              <a:r>
                <a:rPr lang="en-US" sz="1200" b="1" dirty="0"/>
                <a:t>Parameters</a:t>
              </a:r>
              <a:r>
                <a:rPr lang="en-US" sz="1200" b="1" kern="1200" dirty="0"/>
                <a:t> Search Space</a:t>
              </a:r>
            </a:p>
          </p:txBody>
        </p:sp>
        <p:sp>
          <p:nvSpPr>
            <p:cNvPr id="54" name="Arrow: Circular 53">
              <a:extLst>
                <a:ext uri="{FF2B5EF4-FFF2-40B4-BE49-F238E27FC236}">
                  <a16:creationId xmlns:a16="http://schemas.microsoft.com/office/drawing/2014/main" id="{8E98B322-B92D-4587-F5BA-A8364CD3F462}"/>
                </a:ext>
              </a:extLst>
            </p:cNvPr>
            <p:cNvSpPr/>
            <p:nvPr/>
          </p:nvSpPr>
          <p:spPr>
            <a:xfrm>
              <a:off x="7224775" y="2763272"/>
              <a:ext cx="1720362" cy="1706152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FD660D-0D46-00C2-E695-1B3C749C94C5}"/>
                </a:ext>
              </a:extLst>
            </p:cNvPr>
            <p:cNvSpPr/>
            <p:nvPr/>
          </p:nvSpPr>
          <p:spPr>
            <a:xfrm rot="5400000">
              <a:off x="7716887" y="3302494"/>
              <a:ext cx="1021280" cy="475829"/>
            </a:xfrm>
            <a:custGeom>
              <a:avLst/>
              <a:gdLst>
                <a:gd name="connsiteX0" fmla="*/ 0 w 1021279"/>
                <a:gd name="connsiteY0" fmla="*/ 0 h 475828"/>
                <a:gd name="connsiteX1" fmla="*/ 1021279 w 1021279"/>
                <a:gd name="connsiteY1" fmla="*/ 0 h 475828"/>
                <a:gd name="connsiteX2" fmla="*/ 1021279 w 1021279"/>
                <a:gd name="connsiteY2" fmla="*/ 475828 h 475828"/>
                <a:gd name="connsiteX3" fmla="*/ 0 w 1021279"/>
                <a:gd name="connsiteY3" fmla="*/ 475828 h 475828"/>
                <a:gd name="connsiteX4" fmla="*/ 0 w 1021279"/>
                <a:gd name="connsiteY4" fmla="*/ 0 h 47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279" h="475828">
                  <a:moveTo>
                    <a:pt x="0" y="0"/>
                  </a:moveTo>
                  <a:lnTo>
                    <a:pt x="1021279" y="0"/>
                  </a:lnTo>
                  <a:lnTo>
                    <a:pt x="1021279" y="475828"/>
                  </a:lnTo>
                  <a:lnTo>
                    <a:pt x="0" y="475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Select </a:t>
              </a:r>
              <a:br>
                <a:rPr lang="en-US" sz="1200" b="1" kern="1200" dirty="0"/>
              </a:br>
              <a:r>
                <a:rPr lang="en-US" sz="1200" b="1" kern="1200" dirty="0"/>
                <a:t>Search Method</a:t>
              </a:r>
            </a:p>
          </p:txBody>
        </p:sp>
        <p:sp>
          <p:nvSpPr>
            <p:cNvPr id="56" name="Shape 55">
              <a:extLst>
                <a:ext uri="{FF2B5EF4-FFF2-40B4-BE49-F238E27FC236}">
                  <a16:creationId xmlns:a16="http://schemas.microsoft.com/office/drawing/2014/main" id="{D5626DF9-E341-575B-0F20-F43E39B4BF6C}"/>
                </a:ext>
              </a:extLst>
            </p:cNvPr>
            <p:cNvSpPr/>
            <p:nvPr/>
          </p:nvSpPr>
          <p:spPr>
            <a:xfrm>
              <a:off x="6750813" y="3745218"/>
              <a:ext cx="1706066" cy="1706152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23E43BB-5CA1-DD40-5F1D-EED4F9A9A77D}"/>
                </a:ext>
              </a:extLst>
            </p:cNvPr>
            <p:cNvSpPr/>
            <p:nvPr/>
          </p:nvSpPr>
          <p:spPr>
            <a:xfrm rot="5400000">
              <a:off x="7125565" y="4363134"/>
              <a:ext cx="952081" cy="475828"/>
            </a:xfrm>
            <a:custGeom>
              <a:avLst/>
              <a:gdLst>
                <a:gd name="connsiteX0" fmla="*/ 0 w 952081"/>
                <a:gd name="connsiteY0" fmla="*/ 0 h 475828"/>
                <a:gd name="connsiteX1" fmla="*/ 952081 w 952081"/>
                <a:gd name="connsiteY1" fmla="*/ 0 h 475828"/>
                <a:gd name="connsiteX2" fmla="*/ 952081 w 952081"/>
                <a:gd name="connsiteY2" fmla="*/ 475828 h 475828"/>
                <a:gd name="connsiteX3" fmla="*/ 0 w 952081"/>
                <a:gd name="connsiteY3" fmla="*/ 475828 h 475828"/>
                <a:gd name="connsiteX4" fmla="*/ 0 w 952081"/>
                <a:gd name="connsiteY4" fmla="*/ 0 h 47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081" h="475828">
                  <a:moveTo>
                    <a:pt x="0" y="0"/>
                  </a:moveTo>
                  <a:lnTo>
                    <a:pt x="952081" y="0"/>
                  </a:lnTo>
                  <a:lnTo>
                    <a:pt x="952081" y="475828"/>
                  </a:lnTo>
                  <a:lnTo>
                    <a:pt x="0" y="475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Cross Validation</a:t>
              </a:r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C87B91EE-83FC-F940-E54F-0180FE508DFA}"/>
                </a:ext>
              </a:extLst>
            </p:cNvPr>
            <p:cNvSpPr/>
            <p:nvPr/>
          </p:nvSpPr>
          <p:spPr>
            <a:xfrm>
              <a:off x="7346064" y="4838962"/>
              <a:ext cx="1465726" cy="1466586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78B27E-FF3C-E4C7-44F7-842AC241C555}"/>
                </a:ext>
              </a:extLst>
            </p:cNvPr>
            <p:cNvSpPr/>
            <p:nvPr/>
          </p:nvSpPr>
          <p:spPr>
            <a:xfrm rot="5400000">
              <a:off x="7601446" y="5345631"/>
              <a:ext cx="952081" cy="475828"/>
            </a:xfrm>
            <a:custGeom>
              <a:avLst/>
              <a:gdLst>
                <a:gd name="connsiteX0" fmla="*/ 0 w 952081"/>
                <a:gd name="connsiteY0" fmla="*/ 0 h 475828"/>
                <a:gd name="connsiteX1" fmla="*/ 952081 w 952081"/>
                <a:gd name="connsiteY1" fmla="*/ 0 h 475828"/>
                <a:gd name="connsiteX2" fmla="*/ 952081 w 952081"/>
                <a:gd name="connsiteY2" fmla="*/ 475828 h 475828"/>
                <a:gd name="connsiteX3" fmla="*/ 0 w 952081"/>
                <a:gd name="connsiteY3" fmla="*/ 475828 h 475828"/>
                <a:gd name="connsiteX4" fmla="*/ 0 w 952081"/>
                <a:gd name="connsiteY4" fmla="*/ 0 h 47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081" h="475828">
                  <a:moveTo>
                    <a:pt x="0" y="0"/>
                  </a:moveTo>
                  <a:lnTo>
                    <a:pt x="952081" y="0"/>
                  </a:lnTo>
                  <a:lnTo>
                    <a:pt x="952081" y="475828"/>
                  </a:lnTo>
                  <a:lnTo>
                    <a:pt x="0" y="475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Evaluation</a:t>
              </a:r>
              <a:r>
                <a:rPr lang="en-US" sz="1200" b="1" kern="1200" baseline="0" dirty="0"/>
                <a:t> Model</a:t>
              </a:r>
              <a:endParaRPr lang="en-US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20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F63-A8B1-EA9C-E78A-E952478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r>
              <a:rPr lang="en-US" sz="4800" dirty="0">
                <a:solidFill>
                  <a:srgbClr val="222222"/>
                </a:solidFill>
              </a:rPr>
              <a:t>Hyperparameter Tuning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90489F-CB4F-DB5C-FA87-8F8B4944A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35738" r="25878" b="37494"/>
          <a:stretch/>
        </p:blipFill>
        <p:spPr>
          <a:xfrm>
            <a:off x="1851310" y="1984514"/>
            <a:ext cx="7488246" cy="232491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995574B-5719-63FD-F4EA-F8FFDE3FAA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1" t="25983" r="26108" b="55443"/>
          <a:stretch/>
        </p:blipFill>
        <p:spPr>
          <a:xfrm>
            <a:off x="1832463" y="4309425"/>
            <a:ext cx="7447586" cy="16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4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F63-A8B1-EA9C-E78A-E952478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r>
              <a:rPr lang="en-US" sz="4800" dirty="0">
                <a:solidFill>
                  <a:srgbClr val="222222"/>
                </a:solidFill>
              </a:rPr>
              <a:t>Learning Curve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AB400-97BC-4E63-7F25-00B5D9C96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72453"/>
            <a:ext cx="29026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73C941-8B8B-5E72-5DAA-27D327F2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816" y="4058452"/>
            <a:ext cx="286251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16FDEC-B93F-9717-4D27-D8AB5157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07" y="1772453"/>
            <a:ext cx="2947737" cy="23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1DFD0CA-6D6A-0DAE-9076-E95071C8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294" y="4040907"/>
            <a:ext cx="286251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94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F63-A8B1-EA9C-E78A-E952478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br>
              <a:rPr lang="en-US" sz="4800" dirty="0">
                <a:solidFill>
                  <a:srgbClr val="222222"/>
                </a:solidFill>
              </a:rPr>
            </a:br>
            <a:r>
              <a:rPr lang="en-US" sz="4000" dirty="0">
                <a:solidFill>
                  <a:srgbClr val="222222"/>
                </a:solidFill>
              </a:rPr>
              <a:t>Precision, Recall, F1-score for Models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9AC2F6-CC74-8DF4-88D1-4BB69F2F9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1893" y="4035391"/>
            <a:ext cx="36285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7194E2C-2E8E-CA23-8395-10476966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5" y="1843898"/>
            <a:ext cx="370050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45187D4-E006-5BDF-A21A-30FC6CD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78" y="1796645"/>
            <a:ext cx="362993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024D3A9-FDC6-002F-F2E4-29E08F00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39" y="4035391"/>
            <a:ext cx="370050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1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altLang="zh-CN" sz="3600" b="1" i="0" dirty="0">
                <a:solidFill>
                  <a:srgbClr val="111111"/>
                </a:solidFill>
                <a:effectLst/>
              </a:rPr>
              <a:t>Maximize</a:t>
            </a:r>
            <a:r>
              <a:rPr lang="en-US" sz="3600" b="1" i="0" dirty="0">
                <a:solidFill>
                  <a:srgbClr val="111111"/>
                </a:solidFill>
                <a:effectLst/>
              </a:rPr>
              <a:t> </a:t>
            </a:r>
            <a:r>
              <a:rPr lang="en-US" sz="3600" b="1" dirty="0">
                <a:solidFill>
                  <a:srgbClr val="111111"/>
                </a:solidFill>
              </a:rPr>
              <a:t>M</a:t>
            </a:r>
            <a:r>
              <a:rPr lang="en-US" sz="3600" b="1" i="0" dirty="0">
                <a:solidFill>
                  <a:srgbClr val="111111"/>
                </a:solidFill>
                <a:effectLst/>
              </a:rPr>
              <a:t>inority’s </a:t>
            </a:r>
            <a:r>
              <a:rPr lang="en-US" sz="3600" b="1" dirty="0">
                <a:solidFill>
                  <a:srgbClr val="111111"/>
                </a:solidFill>
              </a:rPr>
              <a:t>R</a:t>
            </a:r>
            <a:r>
              <a:rPr lang="en-US" sz="3600" b="1" i="0" dirty="0">
                <a:solidFill>
                  <a:srgbClr val="111111"/>
                </a:solidFill>
                <a:effectLst/>
              </a:rPr>
              <a:t>ecall by using SMOTE Techniques</a:t>
            </a:r>
            <a:endParaRPr lang="en-US" sz="3600" b="1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F40093-57E1-59EE-883D-70276EED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7" y="2200850"/>
            <a:ext cx="10674485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80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3600" b="1" dirty="0">
                <a:solidFill>
                  <a:schemeClr val="tx1"/>
                </a:solidFill>
              </a:rPr>
              <a:t>Feature importance: SHAP value for class 0</a:t>
            </a:r>
            <a:endParaRPr lang="en-US" sz="36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E9850-D791-35C6-B143-6554547CC79A}"/>
              </a:ext>
            </a:extLst>
          </p:cNvPr>
          <p:cNvSpPr txBox="1"/>
          <p:nvPr/>
        </p:nvSpPr>
        <p:spPr>
          <a:xfrm>
            <a:off x="7114633" y="1840468"/>
            <a:ext cx="392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01051-4920-0224-4530-72FA8957D36C}"/>
              </a:ext>
            </a:extLst>
          </p:cNvPr>
          <p:cNvSpPr txBox="1"/>
          <p:nvPr/>
        </p:nvSpPr>
        <p:spPr>
          <a:xfrm>
            <a:off x="1176339" y="1840468"/>
            <a:ext cx="392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Model: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0505B6B-BD37-644D-40C2-86D4996D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12908"/>
            <a:ext cx="5109016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C182D44-7D14-CE5D-6A57-A68593FD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12908"/>
            <a:ext cx="5138463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8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3600" b="1" dirty="0">
                <a:solidFill>
                  <a:schemeClr val="tx1"/>
                </a:solidFill>
              </a:rPr>
              <a:t>Feature importance:</a:t>
            </a:r>
            <a:endParaRPr lang="en-US" sz="36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8CD16-FEBB-8B8E-7913-2043A73A6A22}"/>
              </a:ext>
            </a:extLst>
          </p:cNvPr>
          <p:cNvSpPr txBox="1"/>
          <p:nvPr/>
        </p:nvSpPr>
        <p:spPr>
          <a:xfrm>
            <a:off x="1175602" y="1842408"/>
            <a:ext cx="392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Boosting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01051-4920-0224-4530-72FA8957D36C}"/>
              </a:ext>
            </a:extLst>
          </p:cNvPr>
          <p:cNvSpPr txBox="1"/>
          <p:nvPr/>
        </p:nvSpPr>
        <p:spPr>
          <a:xfrm>
            <a:off x="7341642" y="1838528"/>
            <a:ext cx="392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SVM Model: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BADAD1C-90D9-7F18-036A-B0ECFE92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37" y="2316788"/>
            <a:ext cx="5138463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7CC3C96-3497-FAB6-6183-E94BBCCE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90" y="2316788"/>
            <a:ext cx="5006822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3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8" name="Rectangle 210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71799-73B0-CB97-CC65-A5ECA0DA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br>
              <a:rPr lang="en-US" sz="2600" b="0" i="0" u="none" strike="noStrike" baseline="0" dirty="0">
                <a:latin typeface="Copyright Klim Type Foundry"/>
              </a:rPr>
            </a:br>
            <a:br>
              <a:rPr lang="en-US" sz="2600" b="0" i="0" u="none" strike="noStrike" baseline="0" dirty="0">
                <a:ea typeface="Cambria Math" panose="02040503050406030204" pitchFamily="18" charset="0"/>
              </a:rPr>
            </a:br>
            <a:r>
              <a:rPr lang="en-US" sz="2600" b="1" u="none" strike="noStrike" baseline="0" dirty="0">
                <a:ea typeface="Cambria Math" panose="02040503050406030204" pitchFamily="18" charset="0"/>
              </a:rPr>
              <a:t>Types of Healthcare </a:t>
            </a:r>
            <a:br>
              <a:rPr lang="en-US" sz="2600" b="1" u="none" strike="noStrike" baseline="0" dirty="0">
                <a:ea typeface="Cambria Math" panose="02040503050406030204" pitchFamily="18" charset="0"/>
              </a:rPr>
            </a:br>
            <a:r>
              <a:rPr lang="en-US" sz="2600" b="1" u="none" strike="noStrike" baseline="0" dirty="0">
                <a:ea typeface="Cambria Math" panose="02040503050406030204" pitchFamily="18" charset="0"/>
              </a:rPr>
              <a:t>Provider Fraud</a:t>
            </a:r>
            <a:endParaRPr lang="en-US" sz="2600" dirty="0">
              <a:ea typeface="Cambria Math" panose="020405030504060302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0A284F-F539-E577-CE8E-EE2AA2F0A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7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0" name="Straight Connector 210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4123-CE26-DE4C-4E2C-771C4BE2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Phantom Billing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Unnecessary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Upcoding.</a:t>
            </a:r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multiple-billing.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Unbundling. </a:t>
            </a:r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False price reporting. </a:t>
            </a:r>
            <a:endParaRPr lang="en-US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2112" name="Rectangle 211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4" name="Rectangle 211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591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3600" b="1" dirty="0">
                <a:solidFill>
                  <a:schemeClr val="tx1"/>
                </a:solidFill>
              </a:rPr>
              <a:t>Conclusion</a:t>
            </a:r>
            <a:endParaRPr lang="en-US" sz="3600" b="1" i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98B620-DCF5-1606-4D22-0969E027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77491"/>
              </p:ext>
            </p:extLst>
          </p:nvPr>
        </p:nvGraphicFramePr>
        <p:xfrm>
          <a:off x="1078629" y="1878699"/>
          <a:ext cx="10034742" cy="37084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056269">
                  <a:extLst>
                    <a:ext uri="{9D8B030D-6E8A-4147-A177-3AD203B41FA5}">
                      <a16:colId xmlns:a16="http://schemas.microsoft.com/office/drawing/2014/main" val="2302216693"/>
                    </a:ext>
                  </a:extLst>
                </a:gridCol>
                <a:gridCol w="4978473">
                  <a:extLst>
                    <a:ext uri="{9D8B030D-6E8A-4147-A177-3AD203B41FA5}">
                      <a16:colId xmlns:a16="http://schemas.microsoft.com/office/drawing/2014/main" val="91213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Possibly Fraud Providers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Non-Fraud Providers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3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average claim settlement time with small variance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Low average claim settlement time with large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7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average  hospital duration time with small variance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Low average </a:t>
                      </a:r>
                      <a:r>
                        <a:rPr lang="en-US" sz="1400" dirty="0"/>
                        <a:t>hospital duration time with large variance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75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number of patient insurance claims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 number of patient insurance claims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average reimbursement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 average reimbursement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0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average deductible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 average deductible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0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difference of claim reimbursement from county state 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 difference of claim reimbursement from county state </a:t>
                      </a:r>
                      <a:r>
                        <a:rPr lang="en-US" sz="1400" dirty="0" err="1"/>
                        <a:t>mea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4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 number of Beneficiaries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 number of Beneficiaries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7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number of diagnosis codes listed on claims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number of diagnosis codes listed on claims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63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Low number of Physician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 number of Physician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83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88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5C87-E37C-485E-AAC3-2827C60A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781D0-2F33-F34D-F87F-2996E096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National Health Expenditure Data from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https://www.cms.gov/Research-Statistics-Data-and-Systems/Statistics-Trends-and-Reports/NationalHealthExpendData/NHE-Fact-Sheet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Healthcare Provider Fraud Data from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https://www.kaggle.com/datasets/rohitrox/healthcare-provider-fraud-detection-analysis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Clr>
                <a:srgbClr val="0070C0"/>
              </a:buClr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AEDF-D81A-F785-94CC-BE0AB999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Research Statement</a:t>
            </a:r>
          </a:p>
        </p:txBody>
      </p:sp>
      <p:graphicFrame>
        <p:nvGraphicFramePr>
          <p:cNvPr id="47" name="Title 1">
            <a:extLst>
              <a:ext uri="{FF2B5EF4-FFF2-40B4-BE49-F238E27FC236}">
                <a16:creationId xmlns:a16="http://schemas.microsoft.com/office/drawing/2014/main" id="{090C484A-D4EE-968D-3881-E0E0ADD8E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3313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0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F304-F3B1-BC2C-4531-0B90C2BE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baseline="0" dirty="0"/>
              <a:t>Medicare claims datasets</a:t>
            </a:r>
            <a:endParaRPr lang="en-US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6911450F-B6CE-9127-AF94-825A5B157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2257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64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AEDF-D81A-F785-94CC-BE0AB999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sym typeface="Trebuchet MS"/>
              </a:rPr>
              <a:t>Workflow</a:t>
            </a:r>
            <a:endParaRPr lang="en-US" dirty="0"/>
          </a:p>
        </p:txBody>
      </p:sp>
      <p:graphicFrame>
        <p:nvGraphicFramePr>
          <p:cNvPr id="49" name="Title 1">
            <a:extLst>
              <a:ext uri="{FF2B5EF4-FFF2-40B4-BE49-F238E27FC236}">
                <a16:creationId xmlns:a16="http://schemas.microsoft.com/office/drawing/2014/main" id="{3B670755-757D-4D35-0003-9867259B6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6893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D1E1E1-82BA-B94D-A5E8-779A308A4BEE}"/>
              </a:ext>
            </a:extLst>
          </p:cNvPr>
          <p:cNvSpPr txBox="1"/>
          <p:nvPr/>
        </p:nvSpPr>
        <p:spPr>
          <a:xfrm>
            <a:off x="8983980" y="4150450"/>
            <a:ext cx="1960245" cy="88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8950"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Hyperparameter Tuning; Evaluate Precision, F1, Recall;</a:t>
            </a:r>
          </a:p>
          <a:p>
            <a:pPr algn="ctr" defTabSz="488950"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232629"/>
                </a:solidFill>
                <a:latin typeface="var(--theme-post-title-font-family)"/>
              </a:rPr>
              <a:t>Maximize Recall</a:t>
            </a:r>
            <a:r>
              <a:rPr lang="en-US" sz="1100" dirty="0"/>
              <a:t>;</a:t>
            </a:r>
            <a:endParaRPr lang="en-US" sz="11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algn="ctr" defTabSz="488950"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Feature importance Explain.</a:t>
            </a:r>
          </a:p>
        </p:txBody>
      </p:sp>
    </p:spTree>
    <p:extLst>
      <p:ext uri="{BB962C8B-B14F-4D97-AF65-F5344CB8AC3E}">
        <p14:creationId xmlns:p14="http://schemas.microsoft.com/office/powerpoint/2010/main" val="72250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8574-6781-A3E7-545F-46307C09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DATA PREPROCESSING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A117588-E1E2-3F94-5E51-96D5D2B8D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1221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37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3DA50-14B5-7561-BB44-F0E00A2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1737977"/>
            <a:ext cx="3084844" cy="210387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FFFFFF"/>
                </a:solidFill>
              </a:rPr>
            </a:br>
            <a:r>
              <a:rPr lang="en-GB" sz="3600" b="1" dirty="0">
                <a:solidFill>
                  <a:srgbClr val="FFFFFF"/>
                </a:solidFill>
                <a:sym typeface="Roboto"/>
              </a:rPr>
              <a:t>Exploratory Data Analysis</a:t>
            </a:r>
            <a:br>
              <a:rPr lang="en-GB" sz="3600" b="1" dirty="0">
                <a:solidFill>
                  <a:srgbClr val="FFFFFF"/>
                </a:solidFill>
                <a:sym typeface="Roboto"/>
              </a:rPr>
            </a:br>
            <a:r>
              <a:rPr lang="en-GB" sz="3600" dirty="0">
                <a:sym typeface="Roboto"/>
              </a:rPr>
              <a:t> </a:t>
            </a:r>
            <a:br>
              <a:rPr lang="en-US" sz="3600" dirty="0"/>
            </a:br>
            <a:r>
              <a:rPr lang="en-US" sz="2700" dirty="0">
                <a:solidFill>
                  <a:schemeClr val="bg1"/>
                </a:solidFill>
              </a:rPr>
              <a:t>1. Class Label</a:t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Imbalanced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B3B88C2-4E5C-1280-3484-4FC838BE5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10" y="1901307"/>
            <a:ext cx="66008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9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B7B-7232-A6A1-F1D0-F4128594ED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435" y="1436914"/>
            <a:ext cx="2717074" cy="3306158"/>
          </a:xfrm>
        </p:spPr>
        <p:txBody>
          <a:bodyPr anchor="ctr">
            <a:normAutofit/>
          </a:bodyPr>
          <a:lstStyle/>
          <a:p>
            <a:pPr algn="ctr"/>
            <a:br>
              <a:rPr lang="en-GB" sz="3600" dirty="0">
                <a:sym typeface="Roboto"/>
              </a:rPr>
            </a:br>
            <a:br>
              <a:rPr lang="en-GB" sz="3600" dirty="0">
                <a:sym typeface="Roboto"/>
              </a:rPr>
            </a:br>
            <a:r>
              <a:rPr lang="en-US" sz="2400" dirty="0"/>
              <a:t>2. Beneficiary Basic Information Study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1DEC0-CCCB-C167-F8AC-96FC760C4C8B}"/>
              </a:ext>
            </a:extLst>
          </p:cNvPr>
          <p:cNvCxnSpPr>
            <a:cxnSpLocks/>
          </p:cNvCxnSpPr>
          <p:nvPr/>
        </p:nvCxnSpPr>
        <p:spPr>
          <a:xfrm>
            <a:off x="731522" y="4223657"/>
            <a:ext cx="2325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CEFB5EF1-0E85-88E0-9FAF-3BB0610A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3355" y="259637"/>
            <a:ext cx="6453319" cy="26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FF4E008-8505-A0D7-37F0-42610D4D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3354" y="3227953"/>
            <a:ext cx="6453319" cy="269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74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33470</TotalTime>
  <Words>919</Words>
  <Application>Microsoft Office PowerPoint</Application>
  <PresentationFormat>Widescreen</PresentationFormat>
  <Paragraphs>198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Copyright Klim Type Foundry</vt:lpstr>
      <vt:lpstr>var(--theme-post-title-font-family)</vt:lpstr>
      <vt:lpstr>Arial</vt:lpstr>
      <vt:lpstr>Calibri</vt:lpstr>
      <vt:lpstr>Calibri Light</vt:lpstr>
      <vt:lpstr>Roboto</vt:lpstr>
      <vt:lpstr>Roboto Medium</vt:lpstr>
      <vt:lpstr>Wingdings</vt:lpstr>
      <vt:lpstr>Retrospect</vt:lpstr>
      <vt:lpstr>Medicare Provider fraud detection</vt:lpstr>
      <vt:lpstr>WHY ?</vt:lpstr>
      <vt:lpstr>  Types of Healthcare  Provider Fraud</vt:lpstr>
      <vt:lpstr>Research Statement</vt:lpstr>
      <vt:lpstr>Medicare claims datasets</vt:lpstr>
      <vt:lpstr>Workflow</vt:lpstr>
      <vt:lpstr>DATA PREPROCESSING</vt:lpstr>
      <vt:lpstr> Exploratory Data Analysis   1. Class Label Imbalanced data</vt:lpstr>
      <vt:lpstr>  2. Beneficiary Basic Information Study</vt:lpstr>
      <vt:lpstr> Beneficiary Basic Information (continue)</vt:lpstr>
      <vt:lpstr> Beneficiary Basic Information (continue)</vt:lpstr>
      <vt:lpstr>PowerPoint Presentation</vt:lpstr>
      <vt:lpstr>PowerPoint Presentation</vt:lpstr>
      <vt:lpstr>Fraud vs non-fraud provider study (continue)</vt:lpstr>
      <vt:lpstr>Fraud vs non-fraud provider study (continue)</vt:lpstr>
      <vt:lpstr>Fraud vs non-fraud provider study (continue)</vt:lpstr>
      <vt:lpstr>Fraud vs non-fraud provider study (continue)</vt:lpstr>
      <vt:lpstr>Fraud vs non-fraud provider study (continue)</vt:lpstr>
      <vt:lpstr>Data Modeling</vt:lpstr>
      <vt:lpstr>Feature Selection</vt:lpstr>
      <vt:lpstr>Explore Base Algorithm</vt:lpstr>
      <vt:lpstr>Base Algorithm comparison</vt:lpstr>
      <vt:lpstr> Optimization Models</vt:lpstr>
      <vt:lpstr>     Hyperparameter Tuning</vt:lpstr>
      <vt:lpstr>     Learning Curve</vt:lpstr>
      <vt:lpstr>     Precision, Recall, F1-score for Models</vt:lpstr>
      <vt:lpstr>Maximize Minority’s Recall by using SMOTE Techniques</vt:lpstr>
      <vt:lpstr>Feature importance: SHAP value for class 0</vt:lpstr>
      <vt:lpstr>Feature importance: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Zhu</dc:creator>
  <cp:lastModifiedBy>Juan Zhu</cp:lastModifiedBy>
  <cp:revision>14</cp:revision>
  <dcterms:created xsi:type="dcterms:W3CDTF">2023-05-19T21:16:50Z</dcterms:created>
  <dcterms:modified xsi:type="dcterms:W3CDTF">2023-06-13T00:08:49Z</dcterms:modified>
</cp:coreProperties>
</file>