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758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0098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9E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43434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E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599" cy="44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43434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7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800" i="1">
                <a:solidFill>
                  <a:srgbClr val="CCCCCC"/>
                </a:solidFill>
              </a:defRPr>
            </a:lvl1pPr>
            <a:lvl2pPr lvl="1" algn="ctr" rtl="0">
              <a:spcBef>
                <a:spcPts val="0"/>
              </a:spcBef>
              <a:defRPr sz="1800" i="1">
                <a:solidFill>
                  <a:srgbClr val="CCCCCC"/>
                </a:solidFill>
              </a:defRPr>
            </a:lvl2pPr>
            <a:lvl3pPr lvl="2" algn="ctr" rtl="0">
              <a:spcBef>
                <a:spcPts val="0"/>
              </a:spcBef>
              <a:buSzPct val="100000"/>
              <a:defRPr sz="1800" i="1">
                <a:solidFill>
                  <a:srgbClr val="CCCCCC"/>
                </a:solidFill>
              </a:defRPr>
            </a:lvl3pPr>
            <a:lvl4pPr lvl="3" algn="ctr" rtl="0">
              <a:spcBef>
                <a:spcPts val="0"/>
              </a:spcBef>
              <a:defRPr i="1">
                <a:solidFill>
                  <a:srgbClr val="CCCCCC"/>
                </a:solidFill>
              </a:defRPr>
            </a:lvl4pPr>
            <a:lvl5pPr lvl="4" algn="ctr" rtl="0">
              <a:spcBef>
                <a:spcPts val="0"/>
              </a:spcBef>
              <a:defRPr i="1">
                <a:solidFill>
                  <a:srgbClr val="CCCCCC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8pPr>
            <a:lvl9pPr lvl="8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3853200" y="293593"/>
            <a:ext cx="14376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81052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rot="10800000" flipH="1"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Clr>
                <a:srgbClr val="999999"/>
              </a:buClr>
              <a:buSzPct val="100000"/>
              <a:buNone/>
              <a:defRPr sz="1200" i="1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CCCCC"/>
              </a:buClr>
              <a:buSzPct val="800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480"/>
              </a:spcBef>
              <a:buClr>
                <a:srgbClr val="CCCCCC"/>
              </a:buClr>
              <a:buSzPct val="750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480"/>
              </a:spcBef>
              <a:buClr>
                <a:srgbClr val="CCCCCC"/>
              </a:buClr>
              <a:buSzPct val="100000"/>
              <a:buFont typeface="Droid Serif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982700" y="1814625"/>
            <a:ext cx="5178600" cy="167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VOTERS VERIFICATION SYSTEM</a:t>
            </a:r>
          </a:p>
        </p:txBody>
      </p:sp>
      <p:sp>
        <p:nvSpPr>
          <p:cNvPr id="49" name="Shape 49"/>
          <p:cNvSpPr/>
          <p:nvPr/>
        </p:nvSpPr>
        <p:spPr>
          <a:xfrm>
            <a:off x="4255104" y="512098"/>
            <a:ext cx="633839" cy="57650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3442350" y="3388950"/>
            <a:ext cx="2259300" cy="6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Giodeelyn B. Albayda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Juan Paolo A. Coloma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299" cy="55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Sample Output</a:t>
            </a:r>
            <a:endParaRPr lang="en" dirty="0"/>
          </a:p>
        </p:txBody>
      </p:sp>
      <p:sp>
        <p:nvSpPr>
          <p:cNvPr id="237" name="Shape 237"/>
          <p:cNvSpPr/>
          <p:nvPr/>
        </p:nvSpPr>
        <p:spPr>
          <a:xfrm>
            <a:off x="3656382" y="657338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 descr="IMG_98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80" y="1233045"/>
            <a:ext cx="1553317" cy="27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95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1982700" y="1814625"/>
            <a:ext cx="5178600" cy="167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VOTERS VERIFICATION SYSTEM</a:t>
            </a:r>
          </a:p>
        </p:txBody>
      </p:sp>
      <p:sp>
        <p:nvSpPr>
          <p:cNvPr id="137" name="Shape 137"/>
          <p:cNvSpPr/>
          <p:nvPr/>
        </p:nvSpPr>
        <p:spPr>
          <a:xfrm>
            <a:off x="4255104" y="512098"/>
            <a:ext cx="633839" cy="57650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42350" y="3388950"/>
            <a:ext cx="2259300" cy="6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Giodeelyn B. Albayda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Juan Paolo A. Coloma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WHAT DOES IT DO?</a:t>
            </a:r>
          </a:p>
        </p:txBody>
      </p:sp>
      <p:grpSp>
        <p:nvGrpSpPr>
          <p:cNvPr id="56" name="Shape 56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57" name="Shape 5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IT DO?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6650" y="742350"/>
            <a:ext cx="7310700" cy="229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u="sng" dirty="0">
                <a:solidFill>
                  <a:schemeClr val="bg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Voters Verification System (VVS</a:t>
            </a:r>
            <a:r>
              <a:rPr lang="en" sz="2800" b="1" u="sng" dirty="0" smtClean="0">
                <a:solidFill>
                  <a:schemeClr val="bg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-US" sz="2800" b="1" u="sng" dirty="0" smtClean="0">
              <a:solidFill>
                <a:schemeClr val="bg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endParaRPr lang="en-US"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Montserrat"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system that is used during elections. Specifically, during the voting period.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Montserrat"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verify the votes casted by the voters.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Montserrat"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verification is done by sending a text message to the voter, which contains the list of candidates that they voted. 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PROCESS </a:t>
            </a:r>
          </a:p>
        </p:txBody>
      </p:sp>
      <p:sp>
        <p:nvSpPr>
          <p:cNvPr id="73" name="Shape 73"/>
          <p:cNvSpPr/>
          <p:nvPr/>
        </p:nvSpPr>
        <p:spPr>
          <a:xfrm>
            <a:off x="1379823" y="1909200"/>
            <a:ext cx="2288400" cy="1325100"/>
          </a:xfrm>
          <a:prstGeom prst="homePlate">
            <a:avLst>
              <a:gd name="adj" fmla="val 30129"/>
            </a:avLst>
          </a:prstGeom>
          <a:noFill/>
          <a:ln w="762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Droid Serif"/>
                <a:ea typeface="Droid Serif"/>
                <a:cs typeface="Droid Serif"/>
                <a:sym typeface="Droid Serif"/>
              </a:rPr>
              <a:t>Register</a:t>
            </a:r>
          </a:p>
        </p:txBody>
      </p:sp>
      <p:sp>
        <p:nvSpPr>
          <p:cNvPr id="74" name="Shape 74"/>
          <p:cNvSpPr/>
          <p:nvPr/>
        </p:nvSpPr>
        <p:spPr>
          <a:xfrm>
            <a:off x="3360550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99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Vote</a:t>
            </a:r>
          </a:p>
        </p:txBody>
      </p:sp>
      <p:sp>
        <p:nvSpPr>
          <p:cNvPr id="75" name="Shape 75"/>
          <p:cNvSpPr/>
          <p:nvPr/>
        </p:nvSpPr>
        <p:spPr>
          <a:xfrm>
            <a:off x="5383737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43434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Verify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TARGET USERS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IMPORTANCE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82" name="Shape 8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TARGET USERS &amp; IMPORTANCE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78525" y="770325"/>
            <a:ext cx="35358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COMELEC</a:t>
            </a:r>
            <a:endParaRPr lang="en"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endParaRPr lang="en-US" dirty="0" smtClean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 dirty="0" smtClean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 used a long side with the printing of the voting receipt or it could also be used as an alternative.</a:t>
            </a:r>
          </a:p>
          <a:p>
            <a:pPr lvl="0" rtl="0">
              <a:spcBef>
                <a:spcPts val="60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Faster Results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814318" y="825375"/>
            <a:ext cx="36902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VOTERS</a:t>
            </a: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endParaRPr lang="en-US" dirty="0" smtClean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 dirty="0" smtClean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Faster 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Voting Process</a:t>
            </a:r>
          </a:p>
          <a:p>
            <a:pPr lvl="0" rtl="0">
              <a:spcBef>
                <a:spcPts val="60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Confidence in Votes Casted</a:t>
            </a: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Shape 94"/>
          <p:cNvCxnSpPr/>
          <p:nvPr/>
        </p:nvCxnSpPr>
        <p:spPr>
          <a:xfrm>
            <a:off x="4478250" y="705190"/>
            <a:ext cx="22200" cy="37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BLUEMIX SERVICES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101" name="Shape 1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12375" y="2267301"/>
            <a:ext cx="3552300" cy="188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ctr" rtl="0">
              <a:spcBef>
                <a:spcPts val="0"/>
              </a:spcBef>
            </a:pPr>
            <a:r>
              <a:rPr lang="en"/>
              <a:t>Used to store the information about the voter.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BLUEMIX SERVICES USED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765600" y="2233851"/>
            <a:ext cx="3610200" cy="19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Twilio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ctr" rtl="0">
              <a:spcBef>
                <a:spcPts val="0"/>
              </a:spcBef>
            </a:pPr>
            <a:r>
              <a:rPr lang="en"/>
              <a:t>Used to send the verification message to the voter.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475" y="1107900"/>
            <a:ext cx="874450" cy="8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775" y="987400"/>
            <a:ext cx="1333500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>
            <a:off x="4630650" y="705190"/>
            <a:ext cx="22200" cy="37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1603800" y="21083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DEMONSTRATION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479667" y="2417862"/>
            <a:ext cx="184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167</Words>
  <Application>Microsoft Macintosh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Perdita template</vt:lpstr>
      <vt:lpstr>VOTERS VERIFICATION SYSTEM</vt:lpstr>
      <vt:lpstr>WHAT DOES IT DO?</vt:lpstr>
      <vt:lpstr>WHAT DOES IT DO?</vt:lpstr>
      <vt:lpstr> PROCESS </vt:lpstr>
      <vt:lpstr>TARGET USERS &amp; IMPORTANCE</vt:lpstr>
      <vt:lpstr>TARGET USERS &amp; IMPORTANCE</vt:lpstr>
      <vt:lpstr>BLUEMIX SERVICES</vt:lpstr>
      <vt:lpstr>BLUEMIX SERVICES USED</vt:lpstr>
      <vt:lpstr>DEMONSTRATION</vt:lpstr>
      <vt:lpstr>Sample Output</vt:lpstr>
      <vt:lpstr>PowerPoint Presentation</vt:lpstr>
      <vt:lpstr>VOTERS VERIFICATION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VOTERS VERIFICATION SYSTEM</dc:title>
  <cp:lastModifiedBy>Juan Paolo A. Coloma</cp:lastModifiedBy>
  <cp:revision>3</cp:revision>
  <dcterms:modified xsi:type="dcterms:W3CDTF">2016-04-15T13:35:28Z</dcterms:modified>
</cp:coreProperties>
</file>