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12"/>
  </p:notesMasterIdLst>
  <p:sldIdLst>
    <p:sldId id="256" r:id="rId2"/>
    <p:sldId id="257" r:id="rId3"/>
    <p:sldId id="258" r:id="rId4"/>
    <p:sldId id="264" r:id="rId5"/>
    <p:sldId id="259" r:id="rId6"/>
    <p:sldId id="262" r:id="rId7"/>
    <p:sldId id="261" r:id="rId8"/>
    <p:sldId id="263" r:id="rId9"/>
    <p:sldId id="260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9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2FA2C-6BD4-1D43-BAF4-03E62CE4133E}" type="datetimeFigureOut">
              <a:rPr lang="en-US" smtClean="0"/>
              <a:t>2/19/16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5FF05-6692-8F4F-AE0A-52B2DA572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99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Advantages compared to others: Can synthesize both</a:t>
            </a:r>
            <a:r>
              <a:rPr lang="en-US" baseline="0" dirty="0" smtClean="0"/>
              <a:t> high quality and low quality sounds – according to IBM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5FF05-6692-8F4F-AE0A-52B2DA572A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07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Speech Impaired – dyslexia</a:t>
            </a:r>
          </a:p>
          <a:p>
            <a:r>
              <a:rPr lang="en-US" dirty="0" smtClean="0"/>
              <a:t>enhances listening skills – promotes attentiveness</a:t>
            </a:r>
            <a:r>
              <a:rPr lang="en-US" baseline="0" dirty="0" smtClean="0"/>
              <a:t> in class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5FF05-6692-8F4F-AE0A-52B2DA572AE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07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Free Lossless</a:t>
            </a:r>
            <a:r>
              <a:rPr lang="en-US" baseline="0" dirty="0" smtClean="0"/>
              <a:t> Audio</a:t>
            </a:r>
          </a:p>
          <a:p>
            <a:r>
              <a:rPr lang="en-US" baseline="0" dirty="0" smtClean="0"/>
              <a:t>Linear 16 bit Pulse Code Manipulation </a:t>
            </a:r>
          </a:p>
          <a:p>
            <a:r>
              <a:rPr lang="en-US" baseline="0" dirty="0" err="1" smtClean="0"/>
              <a:t>Wavefore</a:t>
            </a:r>
            <a:r>
              <a:rPr lang="en-US" baseline="0" dirty="0" smtClean="0"/>
              <a:t> Audio File Format</a:t>
            </a:r>
          </a:p>
          <a:p>
            <a:r>
              <a:rPr lang="en-US" baseline="0" dirty="0" err="1" smtClean="0"/>
              <a:t>Ogg</a:t>
            </a:r>
            <a:r>
              <a:rPr lang="en-US" baseline="0" dirty="0" smtClean="0"/>
              <a:t> – opus codec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sensors profanity for US </a:t>
            </a:r>
            <a:r>
              <a:rPr lang="en-US" baseline="0" dirty="0" err="1" smtClean="0"/>
              <a:t>english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How to know which one is final? – final flag which is set to true when it is the final transcription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Microphone:</a:t>
            </a:r>
          </a:p>
          <a:p>
            <a:r>
              <a:rPr lang="en-US" baseline="0" dirty="0" smtClean="0"/>
              <a:t>One Shot Delivery – 4mb</a:t>
            </a:r>
          </a:p>
          <a:p>
            <a:r>
              <a:rPr lang="en-US" baseline="0" dirty="0" smtClean="0"/>
              <a:t>Streaming – 100mb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5FF05-6692-8F4F-AE0A-52B2DA572AE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26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ECD5-515E-4817-8A06-1D2ED2C83850}" type="datetime4">
              <a:rPr lang="en-US" smtClean="0"/>
              <a:pPr/>
              <a:t>February 19,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59F4-DDCB-41FF-83F5-A48440F36FA7}" type="datetime4">
              <a:rPr lang="en-US" smtClean="0"/>
              <a:pPr/>
              <a:t>February 19,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6348-D703-428C-A1C4-7D6796EF5F41}" type="datetime4">
              <a:rPr lang="en-US" smtClean="0"/>
              <a:pPr/>
              <a:t>February 19,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1919-1B5F-4141-B613-3E5C6008A186}" type="datetime4">
              <a:rPr lang="en-US" smtClean="0"/>
              <a:pPr/>
              <a:t>February 19,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2427-B1DD-49E6-9F05-DE0F1467D7DC}" type="datetime4">
              <a:rPr lang="en-US" smtClean="0"/>
              <a:pPr/>
              <a:t>February 19,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A7B5-8BC9-491C-A887-7C3E7ED947D8}" type="datetime4">
              <a:rPr lang="en-US" smtClean="0"/>
              <a:pPr/>
              <a:t>February 19,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8ED0-40F2-434C-A848-B92581875164}" type="datetime4">
              <a:rPr lang="en-US" smtClean="0"/>
              <a:pPr/>
              <a:t>February 19,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437F-F4F9-44A9-B4D3-9191CA04E889}" type="datetime4">
              <a:rPr lang="en-US" smtClean="0"/>
              <a:pPr/>
              <a:t>February 19,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24E59-01D0-4537-B876-7E5EC75B028D}" type="datetime4">
              <a:rPr lang="en-US" smtClean="0"/>
              <a:pPr/>
              <a:t>February 19,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2E49-18A1-40BC-BA5D-5A2EC8FDDF15}" type="datetime4">
              <a:rPr lang="en-US" smtClean="0"/>
              <a:pPr/>
              <a:t>February 19,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3DA4-3B24-449B-95CA-514EB7E30A99}" type="datetime4">
              <a:rPr lang="en-US" smtClean="0"/>
              <a:pPr/>
              <a:t>February 19,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42120D2-3948-4F8F-BE5D-E7E7D97880B2}" type="datetime4">
              <a:rPr lang="en-US" smtClean="0"/>
              <a:pPr/>
              <a:t>February 19, 2016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6750" y="4016375"/>
            <a:ext cx="4143375" cy="82549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Text to speech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05381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http://www.lc2.ca/item/85-multiple-benefits-of-text-to-speech-applications</a:t>
            </a:r>
            <a:r>
              <a:rPr lang="en-US" dirty="0" smtClean="0"/>
              <a:t>,</a:t>
            </a:r>
          </a:p>
          <a:p>
            <a:r>
              <a:rPr lang="en-US" dirty="0"/>
              <a:t>https://www.ibm.com/smarterplanet/us/en/ibmwatson/developercloud/speech-to-text.html?cm_mc_uid=06821000279314557801002&amp;cm_mc_sid_50200000=</a:t>
            </a:r>
            <a:r>
              <a:rPr lang="en-US" dirty="0" smtClean="0"/>
              <a:t>1455884823</a:t>
            </a:r>
          </a:p>
          <a:p>
            <a:r>
              <a:rPr lang="en-US" dirty="0"/>
              <a:t>http://www.ibm.com/smarterplanet/us/en/ibmwatson/developercloud/speech-to-text/api/v1/?java#</a:t>
            </a:r>
            <a:r>
              <a:rPr lang="en-US" dirty="0" smtClean="0"/>
              <a:t>recognize</a:t>
            </a:r>
          </a:p>
          <a:p>
            <a:r>
              <a:rPr lang="en-US" dirty="0"/>
              <a:t>https://www.ibm.com/smarterplanet/us/en/ibmwatson/developercloud/text-to-speech/api/v1/#</a:t>
            </a:r>
            <a:r>
              <a:rPr lang="en-US" dirty="0" smtClean="0"/>
              <a:t>introduction</a:t>
            </a:r>
          </a:p>
          <a:p>
            <a:r>
              <a:rPr lang="en-US" dirty="0"/>
              <a:t>http://www.ibm.com/smarterplanet/us/en/ibmwatson/developercloud/speech-to-</a:t>
            </a:r>
            <a:r>
              <a:rPr lang="en-US" dirty="0" smtClean="0"/>
              <a:t>text.html</a:t>
            </a:r>
          </a:p>
          <a:p>
            <a:r>
              <a:rPr lang="en-US" dirty="0"/>
              <a:t>http://</a:t>
            </a:r>
            <a:r>
              <a:rPr lang="en-US" dirty="0" err="1"/>
              <a:t>www.ibm.com</a:t>
            </a:r>
            <a:r>
              <a:rPr lang="en-US" dirty="0"/>
              <a:t>/</a:t>
            </a:r>
            <a:r>
              <a:rPr lang="en-US" dirty="0" err="1"/>
              <a:t>smarterplanet</a:t>
            </a:r>
            <a:r>
              <a:rPr lang="en-US" dirty="0"/>
              <a:t>/us/en/</a:t>
            </a:r>
            <a:r>
              <a:rPr lang="en-US" dirty="0" err="1"/>
              <a:t>ibmwatson</a:t>
            </a:r>
            <a:r>
              <a:rPr lang="en-US" dirty="0"/>
              <a:t>/</a:t>
            </a:r>
            <a:r>
              <a:rPr lang="en-US" dirty="0" err="1"/>
              <a:t>developercloud</a:t>
            </a:r>
            <a:r>
              <a:rPr lang="en-US" dirty="0" smtClean="0"/>
              <a:t>/text-</a:t>
            </a:r>
            <a:r>
              <a:rPr lang="en-US" dirty="0"/>
              <a:t>to</a:t>
            </a:r>
            <a:r>
              <a:rPr lang="en-US" dirty="0" smtClean="0"/>
              <a:t>-</a:t>
            </a:r>
            <a:r>
              <a:rPr lang="en-US" dirty="0" err="1" smtClean="0"/>
              <a:t>speech.html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565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94907"/>
            <a:ext cx="7772400" cy="2158077"/>
          </a:xfrm>
        </p:spPr>
        <p:txBody>
          <a:bodyPr>
            <a:normAutofit/>
          </a:bodyPr>
          <a:lstStyle/>
          <a:p>
            <a:r>
              <a:rPr lang="en-US" sz="4000" dirty="0" smtClean="0"/>
              <a:t>real time synthesizing of text input </a:t>
            </a:r>
            <a:r>
              <a:rPr lang="en-US" sz="4000" dirty="0" smtClean="0"/>
              <a:t>which results to</a:t>
            </a:r>
            <a:r>
              <a:rPr lang="en-US" sz="4000" dirty="0" smtClean="0"/>
              <a:t> </a:t>
            </a:r>
            <a:r>
              <a:rPr lang="en-US" sz="4000" dirty="0" smtClean="0"/>
              <a:t>natural language with correct intonation.. </a:t>
            </a:r>
          </a:p>
          <a:p>
            <a:pPr marL="68580" indent="0">
              <a:buNone/>
            </a:pPr>
            <a:endParaRPr lang="en-US" sz="4000" dirty="0" smtClean="0"/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18064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128399"/>
              </p:ext>
            </p:extLst>
          </p:nvPr>
        </p:nvGraphicFramePr>
        <p:xfrm>
          <a:off x="119802" y="111125"/>
          <a:ext cx="8865448" cy="4866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2724"/>
                <a:gridCol w="44327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smtClean="0"/>
                        <a:t>Brazilian Portuguese Plain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Brazilian Portuguese Speech (1 female voice)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English Plain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smtClean="0"/>
                        <a:t>US English Speech(2 female voices; 1 male voice)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smtClean="0"/>
                        <a:t>UK English Speech (1 female voice)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French Plain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French Speech (1 female voice)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German Plain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German Speech (1 female voice, 1 male voice)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Italian Plain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Italian Speech (1 female voice)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Japanese Plain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Japanese Speech (1 female voice)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Spanish Plain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err="1" smtClean="0"/>
                        <a:t>Castillian</a:t>
                      </a:r>
                      <a:r>
                        <a:rPr lang="en-US" dirty="0" smtClean="0"/>
                        <a:t> Spanish Speech (1 female voice; 1 male voice)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smtClean="0"/>
                        <a:t>North American Spanish Speech (1 female voice)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8495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Output Can Be Played Through: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352" y="2046387"/>
            <a:ext cx="7672206" cy="1952144"/>
          </a:xfrm>
        </p:spPr>
        <p:txBody>
          <a:bodyPr>
            <a:noAutofit/>
          </a:bodyPr>
          <a:lstStyle/>
          <a:p>
            <a:r>
              <a:rPr lang="en-US" sz="2800" dirty="0" smtClean="0"/>
              <a:t>Browser </a:t>
            </a:r>
          </a:p>
          <a:p>
            <a:endParaRPr lang="en-US" sz="2800" dirty="0"/>
          </a:p>
          <a:p>
            <a:r>
              <a:rPr lang="en-US" sz="2800" dirty="0" smtClean="0"/>
              <a:t>File Download (</a:t>
            </a:r>
            <a:r>
              <a:rPr lang="en-US" sz="2800" dirty="0" err="1" smtClean="0"/>
              <a:t>audio.ogg</a:t>
            </a:r>
            <a:r>
              <a:rPr lang="en-US" sz="2800" dirty="0" smtClean="0"/>
              <a:t>, </a:t>
            </a:r>
            <a:r>
              <a:rPr lang="en-US" sz="2800" dirty="0" err="1" smtClean="0"/>
              <a:t>audio.wav</a:t>
            </a:r>
            <a:r>
              <a:rPr lang="en-US" sz="2800" dirty="0" smtClean="0"/>
              <a:t>, </a:t>
            </a:r>
            <a:r>
              <a:rPr lang="en-US" sz="2800" dirty="0" err="1" smtClean="0"/>
              <a:t>audio.flac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88406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 smtClean="0"/>
              <a:t>UseS</a:t>
            </a:r>
            <a:r>
              <a:rPr lang="en-US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05498"/>
            <a:ext cx="7772400" cy="3733800"/>
          </a:xfrm>
        </p:spPr>
        <p:txBody>
          <a:bodyPr>
            <a:noAutofit/>
          </a:bodyPr>
          <a:lstStyle/>
          <a:p>
            <a:r>
              <a:rPr lang="en-US" sz="3200" dirty="0" smtClean="0"/>
              <a:t>Tool for Speech and  Visually</a:t>
            </a:r>
            <a:r>
              <a:rPr lang="en-US" sz="3200" dirty="0" smtClean="0"/>
              <a:t> Impaired</a:t>
            </a:r>
            <a:endParaRPr lang="en-US" sz="3200" dirty="0" smtClean="0"/>
          </a:p>
          <a:p>
            <a:pPr marL="68580" indent="0">
              <a:buNone/>
            </a:pPr>
            <a:endParaRPr lang="en-US" sz="3200" dirty="0" smtClean="0"/>
          </a:p>
          <a:p>
            <a:r>
              <a:rPr lang="en-US" sz="3200" dirty="0" smtClean="0"/>
              <a:t>enhances listening skills</a:t>
            </a:r>
          </a:p>
          <a:p>
            <a:pPr marL="68580" indent="0">
              <a:buNone/>
            </a:pPr>
            <a:endParaRPr lang="en-US" sz="3200" dirty="0" smtClean="0"/>
          </a:p>
          <a:p>
            <a:r>
              <a:rPr lang="en-US" sz="3200" dirty="0" smtClean="0"/>
              <a:t>Foreign Language Learning</a:t>
            </a:r>
            <a:endParaRPr lang="en-US" sz="3200" dirty="0" smtClean="0"/>
          </a:p>
          <a:p>
            <a:endParaRPr lang="en-US" sz="3200" dirty="0" smtClean="0"/>
          </a:p>
          <a:p>
            <a:pPr marL="68580" indent="0">
              <a:buNone/>
            </a:pPr>
            <a:endParaRPr lang="en-US" sz="3200" dirty="0"/>
          </a:p>
          <a:p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97301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6750" y="4016375"/>
            <a:ext cx="4143375" cy="82549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Speech</a:t>
            </a:r>
            <a:r>
              <a:rPr lang="en-US" sz="4000" dirty="0" smtClean="0"/>
              <a:t> </a:t>
            </a:r>
            <a:r>
              <a:rPr lang="en-US" sz="4000" dirty="0" smtClean="0"/>
              <a:t>to </a:t>
            </a:r>
            <a:r>
              <a:rPr lang="en-US" sz="4000" dirty="0" smtClean="0"/>
              <a:t>Text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58704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404662"/>
            <a:ext cx="7947578" cy="160892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 converts human voice into text form.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86871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1802947" cy="1143000"/>
          </a:xfrm>
        </p:spPr>
        <p:txBody>
          <a:bodyPr/>
          <a:lstStyle/>
          <a:p>
            <a:r>
              <a:rPr lang="en-US" dirty="0" smtClean="0"/>
              <a:t>Input: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684" y="1188764"/>
            <a:ext cx="4501016" cy="5018542"/>
          </a:xfrm>
        </p:spPr>
        <p:txBody>
          <a:bodyPr>
            <a:normAutofit/>
          </a:bodyPr>
          <a:lstStyle/>
          <a:p>
            <a:r>
              <a:rPr lang="en-US" sz="2600" dirty="0" smtClean="0"/>
              <a:t>Microphone </a:t>
            </a:r>
            <a:endParaRPr lang="en-US" sz="2600" dirty="0"/>
          </a:p>
          <a:p>
            <a:r>
              <a:rPr lang="en-US" sz="2600" dirty="0" smtClean="0"/>
              <a:t>File Upload (</a:t>
            </a:r>
            <a:r>
              <a:rPr lang="en-US" sz="2600" dirty="0" err="1" smtClean="0"/>
              <a:t>flac</a:t>
            </a:r>
            <a:r>
              <a:rPr lang="en-US" sz="2600" dirty="0" smtClean="0"/>
              <a:t>, l16, wav, </a:t>
            </a:r>
            <a:r>
              <a:rPr lang="en-US" sz="2600" dirty="0" err="1" smtClean="0"/>
              <a:t>ogg</a:t>
            </a:r>
            <a:r>
              <a:rPr lang="en-US" sz="2600" dirty="0" smtClean="0"/>
              <a:t>)</a:t>
            </a:r>
            <a:endParaRPr lang="en-US" sz="2600" dirty="0"/>
          </a:p>
          <a:p>
            <a:r>
              <a:rPr lang="en-US" sz="2600" dirty="0" smtClean="0"/>
              <a:t>Supported languages include :</a:t>
            </a:r>
          </a:p>
          <a:p>
            <a:pPr lvl="1"/>
            <a:r>
              <a:rPr lang="en-US" sz="2000" dirty="0" smtClean="0"/>
              <a:t>US English</a:t>
            </a:r>
          </a:p>
          <a:p>
            <a:pPr lvl="1"/>
            <a:r>
              <a:rPr lang="en-US" sz="2000" dirty="0" smtClean="0"/>
              <a:t>UK English</a:t>
            </a:r>
          </a:p>
          <a:p>
            <a:pPr lvl="1"/>
            <a:r>
              <a:rPr lang="en-US" sz="2000" dirty="0" smtClean="0"/>
              <a:t>Japanese</a:t>
            </a:r>
          </a:p>
          <a:p>
            <a:pPr lvl="1"/>
            <a:r>
              <a:rPr lang="en-US" sz="2000" dirty="0" smtClean="0"/>
              <a:t>Spanish</a:t>
            </a:r>
          </a:p>
          <a:p>
            <a:pPr lvl="1"/>
            <a:r>
              <a:rPr lang="en-US" sz="2000" dirty="0" smtClean="0"/>
              <a:t>Brazilian Portuguese</a:t>
            </a:r>
          </a:p>
          <a:p>
            <a:pPr lvl="1"/>
            <a:r>
              <a:rPr lang="en-US" sz="2000" dirty="0" smtClean="0"/>
              <a:t>Modern Standard Arabic</a:t>
            </a:r>
          </a:p>
          <a:p>
            <a:pPr lvl="1"/>
            <a:r>
              <a:rPr lang="en-US" sz="2000" dirty="0" smtClean="0"/>
              <a:t>Mandarin</a:t>
            </a:r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68175" y="1417638"/>
            <a:ext cx="3914091" cy="184917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429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/>
              <a:t>Text Transcription</a:t>
            </a:r>
          </a:p>
          <a:p>
            <a:endParaRPr lang="en-US" sz="2400" dirty="0" smtClean="0"/>
          </a:p>
          <a:p>
            <a:r>
              <a:rPr lang="en-US" sz="2400" dirty="0" smtClean="0"/>
              <a:t>timestamp of each transcribed word</a:t>
            </a:r>
          </a:p>
          <a:p>
            <a:r>
              <a:rPr lang="en-US" sz="2400" dirty="0" smtClean="0"/>
              <a:t>confidence score of whole transcribed input and each word</a:t>
            </a:r>
          </a:p>
          <a:p>
            <a:r>
              <a:rPr lang="en-US" sz="2400" dirty="0" smtClean="0"/>
              <a:t>alternative transcripts</a:t>
            </a:r>
            <a:endParaRPr lang="en-US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082813" y="274638"/>
            <a:ext cx="2299946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/>
              <a:t>OUTput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069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Intended Use: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Vision </a:t>
            </a:r>
            <a:r>
              <a:rPr lang="en-US" dirty="0" smtClean="0"/>
              <a:t>Impaired </a:t>
            </a:r>
            <a:r>
              <a:rPr lang="en-US" dirty="0" smtClean="0"/>
              <a:t>Use</a:t>
            </a:r>
            <a:endParaRPr lang="en-US" dirty="0" smtClean="0"/>
          </a:p>
          <a:p>
            <a:r>
              <a:rPr lang="en-US" dirty="0" smtClean="0"/>
              <a:t>Accurate Speech Transcription</a:t>
            </a:r>
          </a:p>
          <a:p>
            <a:pPr lvl="1"/>
            <a:r>
              <a:rPr lang="en-US" dirty="0" smtClean="0"/>
              <a:t>call centers transcribing of calls that can be used for future use to provide more value to their customers and business</a:t>
            </a:r>
          </a:p>
          <a:p>
            <a:pPr lvl="1"/>
            <a:r>
              <a:rPr lang="en-US" dirty="0" smtClean="0"/>
              <a:t>Taking notes in meeting and in class. (pay more attention by listening than having half of your attention in writing down notes)</a:t>
            </a:r>
          </a:p>
          <a:p>
            <a:r>
              <a:rPr lang="en-US" dirty="0" smtClean="0"/>
              <a:t>Human and Computer Interaction </a:t>
            </a:r>
            <a:r>
              <a:rPr lang="en-US" dirty="0" smtClean="0"/>
              <a:t>(</a:t>
            </a:r>
            <a:r>
              <a:rPr lang="en-US" dirty="0" smtClean="0"/>
              <a:t>Voice Control Application</a:t>
            </a:r>
            <a:r>
              <a:rPr lang="en-US" dirty="0" smtClean="0"/>
              <a:t>) </a:t>
            </a:r>
            <a:r>
              <a:rPr lang="en-US" dirty="0" smtClean="0"/>
              <a:t>– saying commands to different devices like 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848626"/>
      </p:ext>
    </p:extLst>
  </p:cSld>
  <p:clrMapOvr>
    <a:masterClrMapping/>
  </p:clrMapOvr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Pop.thmx</Template>
  <TotalTime>108</TotalTime>
  <Words>534</Words>
  <Application>Microsoft Macintosh PowerPoint</Application>
  <PresentationFormat>On-screen Show (4:3)</PresentationFormat>
  <Paragraphs>88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Urban Pop</vt:lpstr>
      <vt:lpstr>Text to speech</vt:lpstr>
      <vt:lpstr>Description:</vt:lpstr>
      <vt:lpstr>PowerPoint Presentation</vt:lpstr>
      <vt:lpstr>Output Can Be Played Through:</vt:lpstr>
      <vt:lpstr>UseS: </vt:lpstr>
      <vt:lpstr>Speech to Text</vt:lpstr>
      <vt:lpstr>Description:</vt:lpstr>
      <vt:lpstr>Input:</vt:lpstr>
      <vt:lpstr>Intended Use: </vt:lpstr>
      <vt:lpstr>Sources: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to speech</dc:title>
  <dc:creator>Juan Paolo A. Coloma</dc:creator>
  <cp:lastModifiedBy>Juan Paolo A. Coloma</cp:lastModifiedBy>
  <cp:revision>20</cp:revision>
  <dcterms:created xsi:type="dcterms:W3CDTF">2016-02-19T10:10:11Z</dcterms:created>
  <dcterms:modified xsi:type="dcterms:W3CDTF">2016-02-19T13:22:23Z</dcterms:modified>
</cp:coreProperties>
</file>