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8" r:id="rId6"/>
    <p:sldId id="271" r:id="rId7"/>
    <p:sldId id="258" r:id="rId8"/>
    <p:sldId id="264" r:id="rId9"/>
    <p:sldId id="259" r:id="rId10"/>
    <p:sldId id="262" r:id="rId11"/>
    <p:sldId id="261" r:id="rId12"/>
    <p:sldId id="269" r:id="rId13"/>
    <p:sldId id="270" r:id="rId14"/>
    <p:sldId id="263" r:id="rId15"/>
    <p:sldId id="26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FA2C-6BD4-1D43-BAF4-03E62CE4133E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FF05-6692-8F4F-AE0A-52B2DA572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compared to others: Can synthesize both</a:t>
            </a:r>
            <a:r>
              <a:rPr lang="en-US" baseline="0" dirty="0" smtClean="0"/>
              <a:t> high quality and low quality sounds – according to IBM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 compared to others: Can synthesize both</a:t>
            </a:r>
            <a:r>
              <a:rPr lang="en-US" baseline="0" dirty="0" smtClean="0"/>
              <a:t> high quality and low quality sounds – according to IBM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Speech Impaired – dyslexia</a:t>
            </a:r>
          </a:p>
          <a:p>
            <a:r>
              <a:rPr lang="en-US" dirty="0" smtClean="0"/>
              <a:t>enhances listening skills – promotes attentiveness</a:t>
            </a:r>
            <a:r>
              <a:rPr lang="en-US" baseline="0" dirty="0" smtClean="0"/>
              <a:t> in class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Lossless</a:t>
            </a:r>
            <a:r>
              <a:rPr lang="en-US" baseline="0" dirty="0" smtClean="0"/>
              <a:t> Audio</a:t>
            </a:r>
          </a:p>
          <a:p>
            <a:r>
              <a:rPr lang="en-US" baseline="0" dirty="0" smtClean="0"/>
              <a:t>Linear 16 bit Pulse Code Manipulation </a:t>
            </a:r>
          </a:p>
          <a:p>
            <a:r>
              <a:rPr lang="en-US" baseline="0" dirty="0" err="1" smtClean="0"/>
              <a:t>Wavefore</a:t>
            </a:r>
            <a:r>
              <a:rPr lang="en-US" baseline="0" dirty="0" smtClean="0"/>
              <a:t> Audio File Format</a:t>
            </a:r>
          </a:p>
          <a:p>
            <a:r>
              <a:rPr lang="en-US" baseline="0" dirty="0" err="1" smtClean="0"/>
              <a:t>Ogg</a:t>
            </a:r>
            <a:r>
              <a:rPr lang="en-US" baseline="0" dirty="0" smtClean="0"/>
              <a:t> – opus codec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sensors profanity for US </a:t>
            </a:r>
            <a:r>
              <a:rPr lang="en-US" baseline="0" dirty="0" err="1" smtClean="0"/>
              <a:t>english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know which one is final? – final flag which is set to true when it is the final transcription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Microphone:</a:t>
            </a:r>
          </a:p>
          <a:p>
            <a:r>
              <a:rPr lang="en-US" baseline="0" dirty="0" smtClean="0"/>
              <a:t>One Shot Delivery – 4mb</a:t>
            </a:r>
          </a:p>
          <a:p>
            <a:r>
              <a:rPr lang="en-US" baseline="0" dirty="0" smtClean="0"/>
              <a:t>Streaming – 100mb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transcribing of calls that can be used for future use to provide more value to their customers and business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 (pay more attention by listening than having half of your attention in writing down notes)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5FF05-6692-8F4F-AE0A-52B2DA572A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2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28,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Text to speech SPEECH TO 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538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Speech to 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87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04662"/>
            <a:ext cx="7947578" cy="1608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converts human voice into text form.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68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BUILD.GRADLE</a:t>
            </a:r>
            <a:endParaRPr lang="en-US" dirty="0"/>
          </a:p>
        </p:txBody>
      </p:sp>
      <p:pic>
        <p:nvPicPr>
          <p:cNvPr id="4" name="Picture 3" descr="Screen Shot 2016-02-27 at 9.4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9" y="2767974"/>
            <a:ext cx="6744473" cy="8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</a:t>
            </a:r>
            <a:endParaRPr lang="en-US" dirty="0"/>
          </a:p>
        </p:txBody>
      </p:sp>
      <p:pic>
        <p:nvPicPr>
          <p:cNvPr id="4" name="Picture 3" descr="Screen Shot 2016-02-27 at 9.55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9" y="2592838"/>
            <a:ext cx="8955091" cy="5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6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802947" cy="1143000"/>
          </a:xfrm>
        </p:spPr>
        <p:txBody>
          <a:bodyPr/>
          <a:lstStyle/>
          <a:p>
            <a:r>
              <a:rPr lang="en-US" dirty="0" smtClean="0"/>
              <a:t>Input: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84" y="1188764"/>
            <a:ext cx="4501016" cy="501854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Microphone </a:t>
            </a:r>
            <a:endParaRPr lang="en-US" sz="2600" dirty="0"/>
          </a:p>
          <a:p>
            <a:r>
              <a:rPr lang="en-US" sz="2600" dirty="0" smtClean="0"/>
              <a:t>File Upload (</a:t>
            </a:r>
            <a:r>
              <a:rPr lang="en-US" sz="2600" dirty="0" err="1" smtClean="0"/>
              <a:t>flac</a:t>
            </a:r>
            <a:r>
              <a:rPr lang="en-US" sz="2600" dirty="0" smtClean="0"/>
              <a:t>, l16, wav, </a:t>
            </a:r>
            <a:r>
              <a:rPr lang="en-US" sz="2600" dirty="0" err="1" smtClean="0"/>
              <a:t>ogg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 smtClean="0"/>
              <a:t>Supported languages include :</a:t>
            </a:r>
          </a:p>
          <a:p>
            <a:pPr lvl="1"/>
            <a:r>
              <a:rPr lang="en-US" sz="2000" dirty="0" smtClean="0"/>
              <a:t>US English</a:t>
            </a:r>
          </a:p>
          <a:p>
            <a:pPr lvl="1"/>
            <a:r>
              <a:rPr lang="en-US" sz="2000" dirty="0" smtClean="0"/>
              <a:t>UK English</a:t>
            </a:r>
          </a:p>
          <a:p>
            <a:pPr lvl="1"/>
            <a:r>
              <a:rPr lang="en-US" sz="2000" dirty="0" smtClean="0"/>
              <a:t>Japanese</a:t>
            </a:r>
          </a:p>
          <a:p>
            <a:pPr lvl="1"/>
            <a:r>
              <a:rPr lang="en-US" sz="2000" dirty="0" smtClean="0"/>
              <a:t>Spanish</a:t>
            </a:r>
          </a:p>
          <a:p>
            <a:pPr lvl="1"/>
            <a:r>
              <a:rPr lang="en-US" sz="2000" dirty="0" smtClean="0"/>
              <a:t>Brazilian Portuguese</a:t>
            </a:r>
          </a:p>
          <a:p>
            <a:pPr lvl="1"/>
            <a:r>
              <a:rPr lang="en-US" sz="2000" dirty="0" smtClean="0"/>
              <a:t>Modern Standard Arabic</a:t>
            </a:r>
          </a:p>
          <a:p>
            <a:pPr lvl="1"/>
            <a:r>
              <a:rPr lang="en-US" sz="2000" dirty="0" smtClean="0"/>
              <a:t>Mandarin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8175" y="1417638"/>
            <a:ext cx="3914091" cy="184917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Text Transcription</a:t>
            </a:r>
          </a:p>
          <a:p>
            <a:endParaRPr lang="en-US" sz="2400" dirty="0" smtClean="0"/>
          </a:p>
          <a:p>
            <a:r>
              <a:rPr lang="en-US" sz="2400" dirty="0" smtClean="0"/>
              <a:t>timestamp of each transcribed word</a:t>
            </a:r>
          </a:p>
          <a:p>
            <a:r>
              <a:rPr lang="en-US" sz="2400" dirty="0" smtClean="0"/>
              <a:t>confidence score of whole transcribed input and each word</a:t>
            </a:r>
          </a:p>
          <a:p>
            <a:r>
              <a:rPr lang="en-US" sz="2400" dirty="0" smtClean="0"/>
              <a:t>alternative transcripts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82813" y="274638"/>
            <a:ext cx="2299946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OUTput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Intended Use: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Impaired Use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Accurate Speech Transcription</a:t>
            </a:r>
          </a:p>
          <a:p>
            <a:pPr lvl="1"/>
            <a:r>
              <a:rPr lang="en-US" dirty="0" smtClean="0"/>
              <a:t>call centers</a:t>
            </a:r>
          </a:p>
          <a:p>
            <a:pPr lvl="1"/>
            <a:r>
              <a:rPr lang="en-US" dirty="0" smtClean="0"/>
              <a:t>Taking notes in meeting and in class</a:t>
            </a:r>
          </a:p>
          <a:p>
            <a:pPr lvl="1"/>
            <a:r>
              <a:rPr lang="en-US" dirty="0" smtClean="0"/>
              <a:t>Human and Computer Interaction (Voice Control Application)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4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http://www.lc2.ca/item/85-multiple-benefits-of-text-to-speech-applications</a:t>
            </a:r>
            <a:r>
              <a:rPr lang="en-US" dirty="0" smtClean="0"/>
              <a:t>,</a:t>
            </a:r>
          </a:p>
          <a:p>
            <a:r>
              <a:rPr lang="en-US" dirty="0"/>
              <a:t>https://www.ibm.com/smarterplanet/us/en/ibmwatson/developercloud/speech-to-text.html?cm_mc_uid=06821000279314557801002&amp;cm_mc_sid_50200000=</a:t>
            </a:r>
            <a:r>
              <a:rPr lang="en-US" dirty="0" smtClean="0"/>
              <a:t>1455884823</a:t>
            </a:r>
          </a:p>
          <a:p>
            <a:r>
              <a:rPr lang="en-US" dirty="0"/>
              <a:t>http://www.ibm.com/smarterplanet/us/en/ibmwatson/developercloud/speech-to-text/api/v1/?java#</a:t>
            </a:r>
            <a:r>
              <a:rPr lang="en-US" dirty="0" smtClean="0"/>
              <a:t>recognize</a:t>
            </a:r>
          </a:p>
          <a:p>
            <a:r>
              <a:rPr lang="en-US" dirty="0"/>
              <a:t>https://www.ibm.com/smarterplanet/us/en/ibmwatson/developercloud/text-to-speech/api/v1/#</a:t>
            </a:r>
            <a:r>
              <a:rPr lang="en-US" dirty="0" smtClean="0"/>
              <a:t>introduction</a:t>
            </a:r>
          </a:p>
          <a:p>
            <a:r>
              <a:rPr lang="en-US" dirty="0"/>
              <a:t>http://www.ibm.com/smarterplanet/us/en/ibmwatson/developercloud/speech-to-</a:t>
            </a:r>
            <a:r>
              <a:rPr lang="en-US" dirty="0" smtClean="0"/>
              <a:t>text.html</a:t>
            </a:r>
          </a:p>
          <a:p>
            <a:r>
              <a:rPr lang="en-US" dirty="0"/>
              <a:t>http://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smarterplanet</a:t>
            </a:r>
            <a:r>
              <a:rPr lang="en-US" dirty="0"/>
              <a:t>/us/en/</a:t>
            </a:r>
            <a:r>
              <a:rPr lang="en-US" dirty="0" err="1"/>
              <a:t>ibmwatson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 smtClean="0"/>
              <a:t>/text-</a:t>
            </a:r>
            <a:r>
              <a:rPr lang="en-US" dirty="0"/>
              <a:t>to</a:t>
            </a:r>
            <a:r>
              <a:rPr lang="en-US" dirty="0" smtClean="0"/>
              <a:t>-</a:t>
            </a:r>
            <a:r>
              <a:rPr lang="en-US" dirty="0" err="1" smtClean="0"/>
              <a:t>speech.html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94907"/>
            <a:ext cx="8315325" cy="2973968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Text to Speech:</a:t>
            </a:r>
          </a:p>
          <a:p>
            <a:pPr lvl="1"/>
            <a:r>
              <a:rPr lang="en-US" sz="3600" dirty="0" err="1"/>
              <a:t>jaocoloma.github.io</a:t>
            </a:r>
            <a:r>
              <a:rPr lang="en-US" sz="3600" dirty="0"/>
              <a:t>/</a:t>
            </a:r>
            <a:r>
              <a:rPr lang="en-US" sz="3600" dirty="0" err="1"/>
              <a:t>texttospeech</a:t>
            </a:r>
            <a:r>
              <a:rPr lang="en-US" sz="3600" dirty="0" smtClean="0"/>
              <a:t>/</a:t>
            </a:r>
          </a:p>
          <a:p>
            <a:pPr marL="468630" lvl="1" indent="0">
              <a:buNone/>
            </a:pPr>
            <a:endParaRPr lang="en-US" sz="3600" dirty="0" smtClean="0"/>
          </a:p>
          <a:p>
            <a:r>
              <a:rPr lang="en-US" sz="4000" dirty="0" smtClean="0"/>
              <a:t>Speech to Text</a:t>
            </a:r>
          </a:p>
          <a:p>
            <a:pPr lvl="1"/>
            <a:r>
              <a:rPr lang="en-US" sz="3600" dirty="0" err="1" smtClean="0"/>
              <a:t>jaocoloma.github.io</a:t>
            </a:r>
            <a:r>
              <a:rPr lang="en-US" sz="3600" dirty="0" smtClean="0"/>
              <a:t>/</a:t>
            </a:r>
            <a:r>
              <a:rPr lang="en-US" sz="3600" dirty="0" err="1" smtClean="0"/>
              <a:t>speechtotext</a:t>
            </a:r>
            <a:r>
              <a:rPr lang="en-US" sz="3600" dirty="0" smtClean="0"/>
              <a:t>/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806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0" y="4016375"/>
            <a:ext cx="4143375" cy="8254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Text to speech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837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4907"/>
            <a:ext cx="7772400" cy="215807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real time synthesizing of text input which results to </a:t>
            </a:r>
            <a:r>
              <a:rPr lang="en-US" sz="4000" smtClean="0"/>
              <a:t>natural language.</a:t>
            </a:r>
            <a:endParaRPr lang="en-US" sz="4000" dirty="0" smtClean="0"/>
          </a:p>
          <a:p>
            <a:pPr marL="6858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62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BUILD.GRADLE</a:t>
            </a:r>
            <a:endParaRPr lang="en-US" dirty="0"/>
          </a:p>
        </p:txBody>
      </p:sp>
      <p:pic>
        <p:nvPicPr>
          <p:cNvPr id="4" name="Picture 3" descr="Screen Shot 2016-02-27 at 9.47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9" y="2767974"/>
            <a:ext cx="6744473" cy="8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Picture 3" descr="Screen Shot 2016-02-27 at 9.5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6" y="2716549"/>
            <a:ext cx="8840902" cy="2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128399"/>
              </p:ext>
            </p:extLst>
          </p:nvPr>
        </p:nvGraphicFramePr>
        <p:xfrm>
          <a:off x="119802" y="111125"/>
          <a:ext cx="8865448" cy="486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724"/>
                <a:gridCol w="4432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Brazilian Portuguese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Brazilian Portuguese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English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US English Speech(2 female voices; 1 male voice)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UK English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French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French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German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German Speech (1 female voice, 1 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Italian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Italian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Japanese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Japanese Speech (1 female voice)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Spanish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err="1" smtClean="0"/>
                        <a:t>Castillian</a:t>
                      </a:r>
                      <a:r>
                        <a:rPr lang="en-US" dirty="0" smtClean="0"/>
                        <a:t> Spanish Speech (1 female voice; 1 male voice)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North American Spanish Speech (1 female voice)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 Can Be Played Through: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352" y="2046387"/>
            <a:ext cx="7672206" cy="1952144"/>
          </a:xfrm>
        </p:spPr>
        <p:txBody>
          <a:bodyPr>
            <a:noAutofit/>
          </a:bodyPr>
          <a:lstStyle/>
          <a:p>
            <a:r>
              <a:rPr lang="en-US" sz="2800" dirty="0" smtClean="0"/>
              <a:t>Browser </a:t>
            </a:r>
          </a:p>
          <a:p>
            <a:endParaRPr lang="en-US" sz="2800" dirty="0"/>
          </a:p>
          <a:p>
            <a:r>
              <a:rPr lang="en-US" sz="2800" dirty="0" smtClean="0"/>
              <a:t>File Download (</a:t>
            </a:r>
            <a:r>
              <a:rPr lang="en-US" sz="2800" dirty="0" err="1" smtClean="0"/>
              <a:t>audio.ogg</a:t>
            </a:r>
            <a:r>
              <a:rPr lang="en-US" sz="2800" dirty="0" smtClean="0"/>
              <a:t>, </a:t>
            </a:r>
            <a:r>
              <a:rPr lang="en-US" sz="2800" dirty="0" err="1" smtClean="0"/>
              <a:t>audio.wav</a:t>
            </a:r>
            <a:r>
              <a:rPr lang="en-US" sz="2800" dirty="0" smtClean="0"/>
              <a:t>, </a:t>
            </a:r>
            <a:r>
              <a:rPr lang="en-US" sz="2800" dirty="0" err="1" smtClean="0"/>
              <a:t>audio.flac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4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UseS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5498"/>
            <a:ext cx="7772400" cy="3733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Tool for Speech and  Visually Impaired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enhances listening skills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Foreign Language Learning</a:t>
            </a:r>
          </a:p>
          <a:p>
            <a:endParaRPr lang="en-US" sz="3200" dirty="0" smtClean="0"/>
          </a:p>
          <a:p>
            <a:pPr marL="68580" indent="0">
              <a:buNone/>
            </a:pPr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301415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156</TotalTime>
  <Words>570</Words>
  <Application>Microsoft Macintosh PowerPoint</Application>
  <PresentationFormat>On-screen Show (4:3)</PresentationFormat>
  <Paragraphs>104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 Pop</vt:lpstr>
      <vt:lpstr>Text to speech SPEECH TO TEXT</vt:lpstr>
      <vt:lpstr>Link:</vt:lpstr>
      <vt:lpstr>Text to speech</vt:lpstr>
      <vt:lpstr>Description:</vt:lpstr>
      <vt:lpstr>BUILD.GRADLE</vt:lpstr>
      <vt:lpstr>IMPORT</vt:lpstr>
      <vt:lpstr>PowerPoint Presentation</vt:lpstr>
      <vt:lpstr>Output Can Be Played Through:</vt:lpstr>
      <vt:lpstr>UseS: </vt:lpstr>
      <vt:lpstr>Speech to Text</vt:lpstr>
      <vt:lpstr>Description:</vt:lpstr>
      <vt:lpstr>BUILD.GRADLE</vt:lpstr>
      <vt:lpstr>import</vt:lpstr>
      <vt:lpstr>Input:</vt:lpstr>
      <vt:lpstr>Intended Use: </vt:lpstr>
      <vt:lpstr>Sources: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speech</dc:title>
  <dc:creator>Juan Paolo A. Coloma</dc:creator>
  <cp:lastModifiedBy>Juan Paolo A. Coloma</cp:lastModifiedBy>
  <cp:revision>30</cp:revision>
  <dcterms:created xsi:type="dcterms:W3CDTF">2016-02-19T10:10:11Z</dcterms:created>
  <dcterms:modified xsi:type="dcterms:W3CDTF">2016-02-27T16:51:12Z</dcterms:modified>
</cp:coreProperties>
</file>