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660" r:id="rId4"/>
    <p:sldId id="646" r:id="rId5"/>
    <p:sldId id="659" r:id="rId6"/>
    <p:sldId id="647" r:id="rId7"/>
    <p:sldId id="648" r:id="rId8"/>
    <p:sldId id="649" r:id="rId9"/>
    <p:sldId id="662" r:id="rId10"/>
    <p:sldId id="650" r:id="rId11"/>
    <p:sldId id="651" r:id="rId12"/>
    <p:sldId id="653" r:id="rId13"/>
    <p:sldId id="654" r:id="rId14"/>
    <p:sldId id="656" r:id="rId15"/>
    <p:sldId id="657" r:id="rId16"/>
    <p:sldId id="663" r:id="rId17"/>
    <p:sldId id="658" r:id="rId18"/>
    <p:sldId id="6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68"/>
    <p:restoredTop sz="94714"/>
  </p:normalViewPr>
  <p:slideViewPr>
    <p:cSldViewPr snapToGrid="0" snapToObjects="1">
      <p:cViewPr>
        <p:scale>
          <a:sx n="125" d="100"/>
          <a:sy n="125" d="100"/>
        </p:scale>
        <p:origin x="-78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h2-conso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6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criar uma tabela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4234" y="1945380"/>
            <a:ext cx="3629532" cy="1886213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Digite o script e clique em </a:t>
            </a:r>
            <a:r>
              <a:rPr lang="pt-BR" dirty="0" err="1"/>
              <a:t>Run</a:t>
            </a:r>
            <a:endParaRPr lang="pt-BR" dirty="0"/>
          </a:p>
          <a:p>
            <a:pPr marL="457200" lvl="1" indent="0">
              <a:buNone/>
            </a:pPr>
            <a:r>
              <a:rPr lang="en-US" sz="1800" dirty="0"/>
              <a:t>create table </a:t>
            </a:r>
            <a:r>
              <a:rPr lang="en-US" sz="1800" dirty="0" err="1"/>
              <a:t>usuario</a:t>
            </a:r>
            <a:r>
              <a:rPr lang="en-US" sz="1800" dirty="0"/>
              <a:t>(</a:t>
            </a:r>
          </a:p>
          <a:p>
            <a:pPr marL="457200" lvl="1" indent="0">
              <a:buNone/>
            </a:pPr>
            <a:r>
              <a:rPr lang="en-US" sz="1800" dirty="0"/>
              <a:t>   id </a:t>
            </a:r>
            <a:r>
              <a:rPr lang="en-US" sz="1800" dirty="0" err="1"/>
              <a:t>int</a:t>
            </a:r>
            <a:r>
              <a:rPr lang="en-US" sz="1800" dirty="0"/>
              <a:t> not null primary key </a:t>
            </a:r>
            <a:r>
              <a:rPr lang="pt-BR" sz="1800" dirty="0" err="1"/>
              <a:t>auto_increment</a:t>
            </a:r>
            <a:r>
              <a:rPr lang="en-US" sz="1800" dirty="0"/>
              <a:t>,</a:t>
            </a:r>
          </a:p>
          <a:p>
            <a:pPr marL="457200" lvl="1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nome</a:t>
            </a:r>
            <a:r>
              <a:rPr lang="en-US" sz="1800" dirty="0"/>
              <a:t> varchar(100) not null,</a:t>
            </a:r>
          </a:p>
          <a:p>
            <a:pPr marL="457200" lvl="1" indent="0">
              <a:buNone/>
            </a:pPr>
            <a:r>
              <a:rPr lang="en-US" sz="1800" dirty="0"/>
              <a:t>   email varchar(100) not null,</a:t>
            </a:r>
          </a:p>
          <a:p>
            <a:pPr marL="457200" lvl="1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senha</a:t>
            </a:r>
            <a:r>
              <a:rPr lang="en-US" sz="1800" dirty="0"/>
              <a:t> varchar(100) not null</a:t>
            </a:r>
          </a:p>
          <a:p>
            <a:pPr marL="457200" lvl="1" indent="0">
              <a:buNone/>
            </a:pPr>
            <a:r>
              <a:rPr lang="en-US" sz="1800" dirty="0"/>
              <a:t>)</a:t>
            </a:r>
            <a:endParaRPr lang="pt-BR" sz="1800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6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de criação pelo Spring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Na pasta </a:t>
            </a:r>
            <a:r>
              <a:rPr lang="pt-BR" dirty="0" err="1"/>
              <a:t>resources</a:t>
            </a:r>
            <a:r>
              <a:rPr lang="pt-BR" dirty="0"/>
              <a:t> adicione um arquivo com o nome: </a:t>
            </a:r>
            <a:r>
              <a:rPr lang="pt-BR" dirty="0" err="1"/>
              <a:t>data.sql</a:t>
            </a:r>
            <a:endParaRPr lang="pt-BR" dirty="0"/>
          </a:p>
          <a:p>
            <a:r>
              <a:rPr lang="pt-BR" dirty="0"/>
              <a:t>Adicione o script de criação de usuário nesse arquivo:</a:t>
            </a:r>
          </a:p>
          <a:p>
            <a:pPr marL="457200" lvl="1" indent="0">
              <a:buNone/>
            </a:pPr>
            <a:r>
              <a:rPr lang="en-US" sz="2000" dirty="0"/>
              <a:t>create table </a:t>
            </a:r>
            <a:r>
              <a:rPr lang="en-US" sz="2000" dirty="0" err="1"/>
              <a:t>usuario</a:t>
            </a:r>
            <a:r>
              <a:rPr lang="en-US" sz="2000" dirty="0"/>
              <a:t>(</a:t>
            </a:r>
          </a:p>
          <a:p>
            <a:pPr marL="457200" lvl="1" indent="0">
              <a:buNone/>
            </a:pPr>
            <a:r>
              <a:rPr lang="en-US" sz="2000" dirty="0"/>
              <a:t>   id </a:t>
            </a:r>
            <a:r>
              <a:rPr lang="en-US" sz="2000" dirty="0" err="1"/>
              <a:t>int</a:t>
            </a:r>
            <a:r>
              <a:rPr lang="en-US" sz="2000" dirty="0"/>
              <a:t> not null primary key </a:t>
            </a:r>
            <a:r>
              <a:rPr lang="en-US" sz="2000" dirty="0" err="1"/>
              <a:t>auto_increment</a:t>
            </a:r>
            <a:r>
              <a:rPr lang="en-US" sz="2000" dirty="0"/>
              <a:t>,</a:t>
            </a:r>
          </a:p>
          <a:p>
            <a:pPr marL="457200" lvl="1" indent="0">
              <a:buNone/>
            </a:pPr>
            <a:r>
              <a:rPr lang="en-US" sz="2000" dirty="0"/>
              <a:t>   </a:t>
            </a:r>
            <a:r>
              <a:rPr lang="en-US" sz="2000" dirty="0" err="1"/>
              <a:t>nome</a:t>
            </a:r>
            <a:r>
              <a:rPr lang="en-US" sz="2000" dirty="0"/>
              <a:t> varchar(100) not null,</a:t>
            </a:r>
          </a:p>
          <a:p>
            <a:pPr marL="457200" lvl="1" indent="0">
              <a:buNone/>
            </a:pPr>
            <a:r>
              <a:rPr lang="en-US" sz="2000" dirty="0"/>
              <a:t>   email varchar(100) not null,</a:t>
            </a:r>
          </a:p>
          <a:p>
            <a:pPr marL="457200" lvl="1" indent="0">
              <a:buNone/>
            </a:pPr>
            <a:r>
              <a:rPr lang="en-US" sz="2000" dirty="0"/>
              <a:t>   </a:t>
            </a:r>
            <a:r>
              <a:rPr lang="en-US" sz="2000" dirty="0" err="1"/>
              <a:t>senha</a:t>
            </a:r>
            <a:r>
              <a:rPr lang="en-US" sz="2000" dirty="0"/>
              <a:t> varchar(100) not null</a:t>
            </a:r>
          </a:p>
          <a:p>
            <a:pPr marL="457200" lvl="1" indent="0">
              <a:buNone/>
            </a:pPr>
            <a:r>
              <a:rPr lang="en-US" sz="2000" dirty="0"/>
              <a:t>);</a:t>
            </a:r>
          </a:p>
          <a:p>
            <a:pPr marL="457200" lvl="1" indent="0">
              <a:buNone/>
            </a:pPr>
            <a:r>
              <a:rPr lang="en-US" sz="2000" dirty="0"/>
              <a:t>INSERT INTO USUARIO(</a:t>
            </a:r>
            <a:r>
              <a:rPr lang="en-US" sz="2000" dirty="0" err="1"/>
              <a:t>nome</a:t>
            </a:r>
            <a:r>
              <a:rPr lang="en-US" sz="2000" dirty="0"/>
              <a:t>, email, </a:t>
            </a:r>
            <a:r>
              <a:rPr lang="en-US" sz="2000" dirty="0" err="1"/>
              <a:t>senha</a:t>
            </a:r>
            <a:r>
              <a:rPr lang="en-US" sz="2000" dirty="0"/>
              <a:t>) VALUES ('Rafael Moreno','Rafael.Moreno@teste.com’,'123321’);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é </a:t>
            </a:r>
            <a:r>
              <a:rPr lang="en-US" dirty="0" err="1"/>
              <a:t>executado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iniciar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.</a:t>
            </a:r>
          </a:p>
          <a:p>
            <a:endParaRPr lang="pt-BR" dirty="0"/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7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classe (Modelo)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public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Usuario</a:t>
            </a:r>
            <a:r>
              <a:rPr lang="pt-BR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nome;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email;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senha;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public </a:t>
            </a:r>
            <a:r>
              <a:rPr lang="pt-BR" dirty="0" err="1"/>
              <a:t>Usuario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id, 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String</a:t>
            </a:r>
            <a:r>
              <a:rPr lang="pt-BR" dirty="0"/>
              <a:t> email, </a:t>
            </a:r>
            <a:r>
              <a:rPr lang="pt-BR" dirty="0" err="1"/>
              <a:t>String</a:t>
            </a:r>
            <a:r>
              <a:rPr lang="pt-BR" dirty="0"/>
              <a:t> senha)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this.id =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this.nome</a:t>
            </a:r>
            <a:r>
              <a:rPr lang="pt-BR" dirty="0"/>
              <a:t> = nome;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this.email</a:t>
            </a:r>
            <a:r>
              <a:rPr lang="pt-BR" dirty="0"/>
              <a:t> = email;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this.senha</a:t>
            </a:r>
            <a:r>
              <a:rPr lang="pt-BR" dirty="0"/>
              <a:t> = senha;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public </a:t>
            </a:r>
            <a:r>
              <a:rPr lang="pt-BR" dirty="0" err="1"/>
              <a:t>Usuario</a:t>
            </a:r>
            <a:r>
              <a:rPr lang="pt-BR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public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getId</a:t>
            </a:r>
            <a:r>
              <a:rPr lang="pt-BR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public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setId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this.id =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public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getNome</a:t>
            </a:r>
            <a:r>
              <a:rPr lang="pt-BR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nome;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public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setNome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this.nome</a:t>
            </a:r>
            <a:r>
              <a:rPr lang="pt-BR" dirty="0"/>
              <a:t> = nome;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public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getEmail</a:t>
            </a:r>
            <a:r>
              <a:rPr lang="pt-BR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email;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public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setEmail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email)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this.email</a:t>
            </a:r>
            <a:r>
              <a:rPr lang="pt-BR" dirty="0"/>
              <a:t> = email;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public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getSenha</a:t>
            </a:r>
            <a:r>
              <a:rPr lang="pt-BR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senha;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public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setSenha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senha)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this.senha</a:t>
            </a:r>
            <a:r>
              <a:rPr lang="pt-BR" dirty="0"/>
              <a:t> = senha;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@</a:t>
            </a:r>
            <a:r>
              <a:rPr lang="pt-BR" dirty="0" err="1"/>
              <a:t>Override</a:t>
            </a: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public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"</a:t>
            </a:r>
            <a:r>
              <a:rPr lang="pt-BR" dirty="0" err="1"/>
              <a:t>Usuario</a:t>
            </a:r>
            <a:r>
              <a:rPr lang="pt-BR" dirty="0"/>
              <a:t> [email=" + email + ", id=" + id + ", nome=" + nome + ", senha=" + senha + "]";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}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sz="4800" dirty="0"/>
              <a:t>Adicione um pasta com o nome: model</a:t>
            </a:r>
          </a:p>
          <a:p>
            <a:r>
              <a:rPr lang="pt-BR" sz="4800" dirty="0"/>
              <a:t>Crie um arquivo dentro dela: Usuario.java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9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classe </a:t>
            </a:r>
            <a:r>
              <a:rPr lang="pt-BR" dirty="0" err="1"/>
              <a:t>Repository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253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200" dirty="0"/>
              <a:t>@</a:t>
            </a:r>
            <a:r>
              <a:rPr lang="pt-BR" sz="1200" dirty="0" err="1"/>
              <a:t>Repository</a:t>
            </a:r>
            <a:endParaRPr lang="pt-BR" sz="1200" dirty="0"/>
          </a:p>
          <a:p>
            <a:pPr marL="0" indent="0">
              <a:buNone/>
            </a:pPr>
            <a:r>
              <a:rPr lang="pt-BR" sz="1200" dirty="0"/>
              <a:t>public </a:t>
            </a:r>
            <a:r>
              <a:rPr lang="pt-BR" sz="1200" dirty="0" err="1"/>
              <a:t>class</a:t>
            </a:r>
            <a:r>
              <a:rPr lang="pt-BR" sz="1200" dirty="0"/>
              <a:t> </a:t>
            </a:r>
            <a:r>
              <a:rPr lang="pt-BR" sz="1200" dirty="0" err="1"/>
              <a:t>UsuarioRepository</a:t>
            </a:r>
            <a:r>
              <a:rPr lang="pt-BR" sz="1200" dirty="0"/>
              <a:t> {</a:t>
            </a:r>
          </a:p>
          <a:p>
            <a:pPr marL="0" indent="0">
              <a:buNone/>
            </a:pPr>
            <a:r>
              <a:rPr lang="pt-BR" sz="1200" dirty="0"/>
              <a:t>    </a:t>
            </a:r>
            <a:r>
              <a:rPr lang="pt-BR" sz="1200" dirty="0" err="1"/>
              <a:t>private</a:t>
            </a:r>
            <a:r>
              <a:rPr lang="pt-BR" sz="1200" dirty="0"/>
              <a:t> </a:t>
            </a:r>
            <a:r>
              <a:rPr lang="pt-BR" sz="1200" dirty="0" err="1"/>
              <a:t>static</a:t>
            </a:r>
            <a:r>
              <a:rPr lang="pt-BR" sz="1200" dirty="0"/>
              <a:t> </a:t>
            </a:r>
            <a:r>
              <a:rPr lang="pt-BR" sz="1200" dirty="0" err="1"/>
              <a:t>String</a:t>
            </a:r>
            <a:r>
              <a:rPr lang="pt-BR" sz="1200" dirty="0"/>
              <a:t> INSERT = "</a:t>
            </a:r>
            <a:r>
              <a:rPr lang="pt-BR" sz="1200" dirty="0" err="1"/>
              <a:t>insert</a:t>
            </a:r>
            <a:r>
              <a:rPr lang="pt-BR" sz="1200" dirty="0"/>
              <a:t> </a:t>
            </a:r>
            <a:r>
              <a:rPr lang="pt-BR" sz="1200" dirty="0" err="1"/>
              <a:t>into</a:t>
            </a:r>
            <a:r>
              <a:rPr lang="pt-BR" sz="1200" dirty="0"/>
              <a:t> </a:t>
            </a:r>
            <a:r>
              <a:rPr lang="pt-BR" sz="1200" dirty="0" err="1"/>
              <a:t>usuario</a:t>
            </a:r>
            <a:r>
              <a:rPr lang="pt-BR" sz="1200" dirty="0"/>
              <a:t> (nome, email, senha) </a:t>
            </a:r>
            <a:r>
              <a:rPr lang="pt-BR" sz="1200" dirty="0" err="1"/>
              <a:t>values</a:t>
            </a:r>
            <a:r>
              <a:rPr lang="pt-BR" sz="1200" dirty="0"/>
              <a:t> (?,?,?)";</a:t>
            </a:r>
          </a:p>
          <a:p>
            <a:pPr marL="0" indent="0">
              <a:buNone/>
            </a:pPr>
            <a:br>
              <a:rPr lang="pt-BR" sz="1200" dirty="0"/>
            </a:br>
            <a:r>
              <a:rPr lang="pt-BR" sz="1200" dirty="0"/>
              <a:t>    @</a:t>
            </a:r>
            <a:r>
              <a:rPr lang="pt-BR" sz="1200" dirty="0" err="1"/>
              <a:t>Autowired</a:t>
            </a:r>
            <a:endParaRPr lang="pt-BR" sz="1200" dirty="0"/>
          </a:p>
          <a:p>
            <a:pPr marL="0" indent="0">
              <a:buNone/>
            </a:pPr>
            <a:r>
              <a:rPr lang="pt-BR" sz="1200" dirty="0"/>
              <a:t>    </a:t>
            </a:r>
            <a:r>
              <a:rPr lang="pt-BR" sz="1200" dirty="0" err="1"/>
              <a:t>private</a:t>
            </a:r>
            <a:r>
              <a:rPr lang="pt-BR" sz="1200" dirty="0"/>
              <a:t> </a:t>
            </a:r>
            <a:r>
              <a:rPr lang="pt-BR" sz="1200" dirty="0" err="1"/>
              <a:t>JdbcTemplate</a:t>
            </a:r>
            <a:r>
              <a:rPr lang="pt-BR" sz="1200" dirty="0"/>
              <a:t> </a:t>
            </a:r>
            <a:r>
              <a:rPr lang="pt-BR" sz="1200" dirty="0" err="1"/>
              <a:t>jdbcTemplate</a:t>
            </a:r>
            <a:r>
              <a:rPr lang="pt-BR" sz="1200" dirty="0"/>
              <a:t>;</a:t>
            </a:r>
          </a:p>
          <a:p>
            <a:pPr marL="0" indent="0">
              <a:buNone/>
            </a:pPr>
            <a:br>
              <a:rPr lang="pt-BR" sz="1200" dirty="0"/>
            </a:br>
            <a:r>
              <a:rPr lang="pt-BR" sz="1200" dirty="0"/>
              <a:t>    public </a:t>
            </a:r>
            <a:r>
              <a:rPr lang="pt-BR" sz="1200" dirty="0" err="1"/>
              <a:t>Usuario</a:t>
            </a:r>
            <a:r>
              <a:rPr lang="pt-BR" sz="1200" dirty="0"/>
              <a:t> inserir (</a:t>
            </a:r>
            <a:r>
              <a:rPr lang="pt-BR" sz="1200" dirty="0" err="1"/>
              <a:t>Usuario</a:t>
            </a:r>
            <a:r>
              <a:rPr lang="pt-BR" sz="1200" dirty="0"/>
              <a:t> </a:t>
            </a:r>
            <a:r>
              <a:rPr lang="pt-BR" sz="1200" dirty="0" err="1"/>
              <a:t>usuario</a:t>
            </a:r>
            <a:r>
              <a:rPr lang="pt-BR" sz="1200" dirty="0"/>
              <a:t>){</a:t>
            </a:r>
          </a:p>
          <a:p>
            <a:pPr marL="0" indent="0">
              <a:buNone/>
            </a:pPr>
            <a:r>
              <a:rPr lang="pt-BR" sz="1200" dirty="0"/>
              <a:t>        </a:t>
            </a:r>
            <a:r>
              <a:rPr lang="pt-BR" sz="1200" dirty="0" err="1"/>
              <a:t>jdbcTemplate.update</a:t>
            </a:r>
            <a:r>
              <a:rPr lang="pt-BR" sz="1200" dirty="0"/>
              <a:t>(</a:t>
            </a:r>
            <a:r>
              <a:rPr lang="pt-BR" sz="1200" dirty="0" err="1"/>
              <a:t>INSERT,new</a:t>
            </a:r>
            <a:r>
              <a:rPr lang="pt-BR" sz="1200" dirty="0"/>
              <a:t> </a:t>
            </a:r>
            <a:r>
              <a:rPr lang="pt-BR" sz="1200" dirty="0" err="1"/>
              <a:t>Object</a:t>
            </a:r>
            <a:r>
              <a:rPr lang="pt-BR" sz="1200" dirty="0"/>
              <a:t>[]{</a:t>
            </a:r>
            <a:r>
              <a:rPr lang="pt-BR" sz="1200" dirty="0" err="1"/>
              <a:t>usuario.getNome</a:t>
            </a:r>
            <a:r>
              <a:rPr lang="pt-BR" sz="1200" dirty="0"/>
              <a:t>(), </a:t>
            </a:r>
            <a:r>
              <a:rPr lang="pt-BR" sz="1200" dirty="0" err="1"/>
              <a:t>usuario.getEmail</a:t>
            </a:r>
            <a:r>
              <a:rPr lang="pt-BR" sz="1200" dirty="0"/>
              <a:t>(), </a:t>
            </a:r>
            <a:r>
              <a:rPr lang="pt-BR" sz="1200" dirty="0" err="1"/>
              <a:t>usuario.getSenha</a:t>
            </a:r>
            <a:r>
              <a:rPr lang="pt-BR" sz="1200" dirty="0"/>
              <a:t>()});</a:t>
            </a:r>
          </a:p>
          <a:p>
            <a:pPr marL="0" indent="0">
              <a:buNone/>
            </a:pPr>
            <a:r>
              <a:rPr lang="pt-BR" sz="1200" dirty="0"/>
              <a:t>        </a:t>
            </a:r>
            <a:r>
              <a:rPr lang="pt-BR" sz="1200" dirty="0" err="1"/>
              <a:t>return</a:t>
            </a:r>
            <a:r>
              <a:rPr lang="pt-BR" sz="1200" dirty="0"/>
              <a:t> </a:t>
            </a:r>
            <a:r>
              <a:rPr lang="pt-BR" sz="1200" dirty="0" err="1"/>
              <a:t>usuario</a:t>
            </a:r>
            <a:r>
              <a:rPr lang="pt-BR" sz="1200" dirty="0"/>
              <a:t>;</a:t>
            </a:r>
          </a:p>
          <a:p>
            <a:pPr marL="0" indent="0">
              <a:buNone/>
            </a:pPr>
            <a:r>
              <a:rPr lang="pt-BR" sz="1200" dirty="0"/>
              <a:t>    }</a:t>
            </a:r>
          </a:p>
          <a:p>
            <a:pPr marL="0" indent="0">
              <a:buNone/>
            </a:pPr>
            <a:r>
              <a:rPr lang="pt-BR" sz="1200" dirty="0"/>
              <a:t>}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804212" y="1825625"/>
            <a:ext cx="4549588" cy="4351338"/>
          </a:xfrm>
        </p:spPr>
        <p:txBody>
          <a:bodyPr>
            <a:normAutofit/>
          </a:bodyPr>
          <a:lstStyle/>
          <a:p>
            <a:r>
              <a:rPr lang="pt-BR" sz="1800" dirty="0"/>
              <a:t>Adicione um pasta o nome </a:t>
            </a:r>
            <a:r>
              <a:rPr lang="pt-BR" sz="1800" dirty="0" err="1"/>
              <a:t>repository</a:t>
            </a:r>
            <a:r>
              <a:rPr lang="pt-BR" sz="1800" dirty="0"/>
              <a:t>;</a:t>
            </a:r>
          </a:p>
          <a:p>
            <a:r>
              <a:rPr lang="pt-BR" sz="1800" dirty="0"/>
              <a:t>Crie um arquivo dentro dela: UsuarioRepository.java;</a:t>
            </a:r>
          </a:p>
          <a:p>
            <a:r>
              <a:rPr lang="pt-BR" sz="1800" dirty="0"/>
              <a:t>Adicione o método inserir;</a:t>
            </a:r>
          </a:p>
          <a:p>
            <a:r>
              <a:rPr lang="pt-BR" sz="1800" dirty="0" err="1"/>
              <a:t>JdbcTemplate</a:t>
            </a:r>
            <a:r>
              <a:rPr lang="pt-BR" sz="1800" dirty="0"/>
              <a:t>: O </a:t>
            </a:r>
            <a:r>
              <a:rPr lang="pt-BR" sz="1800" dirty="0" err="1"/>
              <a:t>template</a:t>
            </a:r>
            <a:r>
              <a:rPr lang="pt-BR" sz="1800" dirty="0"/>
              <a:t> JDBC é a principal API através da qual acessaremos a maioria das funcionalidades que nos interessam:</a:t>
            </a:r>
          </a:p>
          <a:p>
            <a:pPr lvl="1"/>
            <a:r>
              <a:rPr lang="pt-BR" sz="1600" dirty="0"/>
              <a:t>criação e fechamento de conexões</a:t>
            </a:r>
          </a:p>
          <a:p>
            <a:pPr lvl="1"/>
            <a:r>
              <a:rPr lang="pt-BR" sz="1600" dirty="0"/>
              <a:t>instruções em execução e chamadas de procedimento armazenado</a:t>
            </a:r>
          </a:p>
          <a:p>
            <a:pPr lvl="1"/>
            <a:r>
              <a:rPr lang="pt-BR" sz="1600" dirty="0"/>
              <a:t>iterando sobre o </a:t>
            </a:r>
            <a:r>
              <a:rPr lang="pt-BR" sz="1600" dirty="0" err="1"/>
              <a:t>ResultSet</a:t>
            </a:r>
            <a:r>
              <a:rPr lang="pt-BR" sz="1600" dirty="0"/>
              <a:t> e retornando resultados</a:t>
            </a:r>
          </a:p>
          <a:p>
            <a:r>
              <a:rPr lang="pt-BR" sz="1800" dirty="0"/>
              <a:t>Método </a:t>
            </a:r>
            <a:r>
              <a:rPr lang="pt-BR" sz="1800" dirty="0" err="1"/>
              <a:t>update</a:t>
            </a:r>
            <a:r>
              <a:rPr lang="pt-BR" sz="1800" dirty="0"/>
              <a:t> serve para executar INSERT, UPDATE E DELETE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3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método </a:t>
            </a:r>
            <a:r>
              <a:rPr lang="pt-BR" dirty="0" err="1"/>
              <a:t>ObterTodos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Método query retorna dados do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necessário criar um </a:t>
            </a:r>
            <a:r>
              <a:rPr lang="pt-BR" dirty="0" err="1"/>
              <a:t>RowMapper</a:t>
            </a:r>
            <a:r>
              <a:rPr lang="pt-BR" dirty="0"/>
              <a:t> para traduzir o resultado do banco na classe </a:t>
            </a:r>
            <a:r>
              <a:rPr lang="pt-BR" dirty="0" err="1"/>
              <a:t>Usuario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914400" lvl="2" indent="0">
              <a:buNone/>
            </a:pPr>
            <a:r>
              <a:rPr lang="en-US" sz="2100" dirty="0"/>
              <a:t>private static String SELECT_ALL = "select * from </a:t>
            </a:r>
            <a:r>
              <a:rPr lang="en-US" sz="2100" dirty="0" err="1"/>
              <a:t>usuario</a:t>
            </a:r>
            <a:r>
              <a:rPr lang="en-US" sz="2100" dirty="0"/>
              <a:t>";</a:t>
            </a:r>
          </a:p>
          <a:p>
            <a:pPr marL="914400" lvl="2" indent="0">
              <a:buNone/>
            </a:pPr>
            <a:r>
              <a:rPr lang="pt-BR" sz="2100" dirty="0" err="1"/>
              <a:t>public</a:t>
            </a:r>
            <a:r>
              <a:rPr lang="pt-BR" sz="2100" dirty="0"/>
              <a:t> </a:t>
            </a:r>
            <a:r>
              <a:rPr lang="pt-BR" sz="2100" dirty="0" err="1"/>
              <a:t>List</a:t>
            </a:r>
            <a:r>
              <a:rPr lang="pt-BR" sz="2100" dirty="0"/>
              <a:t>&lt;</a:t>
            </a:r>
            <a:r>
              <a:rPr lang="pt-BR" sz="2100" dirty="0" err="1"/>
              <a:t>Usuario</a:t>
            </a:r>
            <a:r>
              <a:rPr lang="pt-BR" sz="2100" dirty="0"/>
              <a:t>&gt; </a:t>
            </a:r>
            <a:r>
              <a:rPr lang="pt-BR" sz="2100" dirty="0" err="1"/>
              <a:t>obterTodos</a:t>
            </a:r>
            <a:r>
              <a:rPr lang="pt-BR" sz="2100" dirty="0"/>
              <a:t>(){</a:t>
            </a:r>
          </a:p>
          <a:p>
            <a:pPr marL="914400" lvl="2" indent="0">
              <a:buNone/>
            </a:pPr>
            <a:r>
              <a:rPr lang="pt-BR" sz="2100" dirty="0"/>
              <a:t>        </a:t>
            </a:r>
            <a:r>
              <a:rPr lang="pt-BR" sz="2100" dirty="0" err="1"/>
              <a:t>return</a:t>
            </a:r>
            <a:r>
              <a:rPr lang="pt-BR" sz="2100" dirty="0"/>
              <a:t> </a:t>
            </a:r>
            <a:r>
              <a:rPr lang="pt-BR" sz="2100" dirty="0" err="1"/>
              <a:t>jdbcTemplate.query</a:t>
            </a:r>
            <a:r>
              <a:rPr lang="pt-BR" sz="2100" dirty="0"/>
              <a:t>(</a:t>
            </a:r>
            <a:r>
              <a:rPr lang="pt-BR" sz="2100" dirty="0" err="1"/>
              <a:t>SELECT_ALL,new</a:t>
            </a:r>
            <a:r>
              <a:rPr lang="pt-BR" sz="2100" dirty="0"/>
              <a:t> </a:t>
            </a:r>
            <a:r>
              <a:rPr lang="pt-BR" sz="2100" dirty="0" err="1"/>
              <a:t>RowMapper</a:t>
            </a:r>
            <a:r>
              <a:rPr lang="pt-BR" sz="2100" dirty="0"/>
              <a:t>&lt;</a:t>
            </a:r>
            <a:r>
              <a:rPr lang="pt-BR" sz="2100" dirty="0" err="1"/>
              <a:t>Usuario</a:t>
            </a:r>
            <a:r>
              <a:rPr lang="pt-BR" sz="2100" dirty="0"/>
              <a:t>&gt;() {</a:t>
            </a:r>
          </a:p>
          <a:p>
            <a:pPr marL="914400" lvl="2" indent="0">
              <a:buNone/>
            </a:pPr>
            <a:r>
              <a:rPr lang="pt-BR" sz="2100" dirty="0"/>
              <a:t>            @</a:t>
            </a:r>
            <a:r>
              <a:rPr lang="pt-BR" sz="2100" dirty="0" err="1"/>
              <a:t>Override</a:t>
            </a:r>
            <a:endParaRPr lang="pt-BR" sz="2100" dirty="0"/>
          </a:p>
          <a:p>
            <a:pPr marL="914400" lvl="2" indent="0">
              <a:buNone/>
            </a:pPr>
            <a:r>
              <a:rPr lang="pt-BR" sz="2100" dirty="0"/>
              <a:t>            public </a:t>
            </a:r>
            <a:r>
              <a:rPr lang="pt-BR" sz="2100" dirty="0" err="1"/>
              <a:t>Usuario</a:t>
            </a:r>
            <a:r>
              <a:rPr lang="pt-BR" sz="2100" dirty="0"/>
              <a:t> </a:t>
            </a:r>
            <a:r>
              <a:rPr lang="pt-BR" sz="2100" dirty="0" err="1"/>
              <a:t>mapRow</a:t>
            </a:r>
            <a:r>
              <a:rPr lang="pt-BR" sz="2100" dirty="0"/>
              <a:t>(</a:t>
            </a:r>
            <a:r>
              <a:rPr lang="pt-BR" sz="2100" dirty="0" err="1"/>
              <a:t>ResultSet</a:t>
            </a:r>
            <a:r>
              <a:rPr lang="pt-BR" sz="2100" dirty="0"/>
              <a:t> </a:t>
            </a:r>
            <a:r>
              <a:rPr lang="pt-BR" sz="2100" dirty="0" err="1"/>
              <a:t>rs</a:t>
            </a:r>
            <a:r>
              <a:rPr lang="pt-BR" sz="2100" dirty="0"/>
              <a:t>, </a:t>
            </a:r>
            <a:r>
              <a:rPr lang="pt-BR" sz="2100" dirty="0" err="1"/>
              <a:t>int</a:t>
            </a:r>
            <a:r>
              <a:rPr lang="pt-BR" sz="2100" dirty="0"/>
              <a:t> </a:t>
            </a:r>
            <a:r>
              <a:rPr lang="pt-BR" sz="2100" dirty="0" err="1"/>
              <a:t>rowNum</a:t>
            </a:r>
            <a:r>
              <a:rPr lang="pt-BR" sz="2100" dirty="0"/>
              <a:t>) </a:t>
            </a:r>
            <a:r>
              <a:rPr lang="pt-BR" sz="2100" dirty="0" err="1"/>
              <a:t>throws</a:t>
            </a:r>
            <a:r>
              <a:rPr lang="pt-BR" sz="2100" dirty="0"/>
              <a:t> </a:t>
            </a:r>
            <a:r>
              <a:rPr lang="pt-BR" sz="2100" dirty="0" err="1"/>
              <a:t>SQLException</a:t>
            </a:r>
            <a:r>
              <a:rPr lang="pt-BR" sz="2100" dirty="0"/>
              <a:t> {</a:t>
            </a:r>
          </a:p>
          <a:p>
            <a:pPr marL="914400" lvl="2" indent="0">
              <a:buNone/>
            </a:pPr>
            <a:r>
              <a:rPr lang="pt-BR" sz="2100" dirty="0"/>
              <a:t>                </a:t>
            </a:r>
            <a:r>
              <a:rPr lang="pt-BR" sz="2100" dirty="0" err="1"/>
              <a:t>return</a:t>
            </a:r>
            <a:r>
              <a:rPr lang="pt-BR" sz="2100" dirty="0"/>
              <a:t> new </a:t>
            </a:r>
            <a:r>
              <a:rPr lang="pt-BR" sz="2100" dirty="0" err="1"/>
              <a:t>Usuario</a:t>
            </a:r>
            <a:r>
              <a:rPr lang="pt-BR" sz="2100" dirty="0"/>
              <a:t>(</a:t>
            </a:r>
            <a:r>
              <a:rPr lang="pt-BR" sz="2100" dirty="0" err="1"/>
              <a:t>rs.getInt</a:t>
            </a:r>
            <a:r>
              <a:rPr lang="pt-BR" sz="2100" dirty="0"/>
              <a:t>("id"),</a:t>
            </a:r>
            <a:r>
              <a:rPr lang="pt-BR" sz="2100" dirty="0" err="1"/>
              <a:t>rs.getString</a:t>
            </a:r>
            <a:r>
              <a:rPr lang="pt-BR" sz="2100" dirty="0"/>
              <a:t>("nome"),</a:t>
            </a:r>
            <a:r>
              <a:rPr lang="pt-BR" sz="2100" dirty="0" err="1"/>
              <a:t>rs.getString</a:t>
            </a:r>
            <a:r>
              <a:rPr lang="pt-BR" sz="2100" dirty="0"/>
              <a:t>("email"),</a:t>
            </a:r>
            <a:r>
              <a:rPr lang="pt-BR" sz="2100" dirty="0" err="1"/>
              <a:t>rs.getString</a:t>
            </a:r>
            <a:r>
              <a:rPr lang="pt-BR" sz="2100" dirty="0"/>
              <a:t>("senha"));</a:t>
            </a:r>
          </a:p>
          <a:p>
            <a:pPr marL="914400" lvl="2" indent="0">
              <a:buNone/>
            </a:pPr>
            <a:r>
              <a:rPr lang="pt-BR" sz="2100" dirty="0"/>
              <a:t>            }            </a:t>
            </a:r>
          </a:p>
          <a:p>
            <a:pPr marL="914400" lvl="2" indent="0">
              <a:buNone/>
            </a:pPr>
            <a:r>
              <a:rPr lang="pt-BR" sz="2100" dirty="0"/>
              <a:t>        });</a:t>
            </a:r>
          </a:p>
          <a:p>
            <a:pPr marL="914400" lvl="2" indent="0">
              <a:buNone/>
            </a:pPr>
            <a:r>
              <a:rPr lang="pt-BR" sz="2100" dirty="0"/>
              <a:t>    }</a:t>
            </a:r>
          </a:p>
          <a:p>
            <a:pPr marL="0" indent="0">
              <a:buNone/>
            </a:pPr>
            <a:br>
              <a:rPr lang="pt-BR" sz="2900" dirty="0"/>
            </a:br>
            <a:endParaRPr lang="pt-BR" sz="2900" dirty="0"/>
          </a:p>
          <a:p>
            <a:pPr>
              <a:spcBef>
                <a:spcPts val="0"/>
              </a:spcBef>
            </a:pPr>
            <a:endParaRPr lang="pt-BR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19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os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classe principal adicione:</a:t>
            </a:r>
          </a:p>
          <a:p>
            <a:pPr marL="0" indent="0">
              <a:buNone/>
            </a:pPr>
            <a:r>
              <a:rPr lang="pt-BR" sz="2000" dirty="0"/>
              <a:t>@</a:t>
            </a:r>
            <a:r>
              <a:rPr lang="pt-BR" sz="2000" dirty="0" err="1"/>
              <a:t>Bean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public </a:t>
            </a:r>
            <a:r>
              <a:rPr lang="pt-BR" sz="2000" dirty="0" err="1"/>
              <a:t>CommandLineRunner</a:t>
            </a:r>
            <a:r>
              <a:rPr lang="pt-BR" sz="2000" dirty="0"/>
              <a:t> </a:t>
            </a:r>
            <a:r>
              <a:rPr lang="pt-BR" sz="2000" dirty="0" err="1"/>
              <a:t>init</a:t>
            </a:r>
            <a:r>
              <a:rPr lang="pt-BR" sz="2000" dirty="0"/>
              <a:t>(@Autowired </a:t>
            </a:r>
            <a:r>
              <a:rPr lang="pt-BR" sz="2000" dirty="0" err="1"/>
              <a:t>UsuarioRepository</a:t>
            </a:r>
            <a:r>
              <a:rPr lang="pt-BR" sz="2000" dirty="0"/>
              <a:t> </a:t>
            </a:r>
            <a:r>
              <a:rPr lang="pt-BR" sz="2000" dirty="0" err="1"/>
              <a:t>usuarioRepository</a:t>
            </a:r>
            <a:r>
              <a:rPr lang="pt-BR" sz="2000" dirty="0"/>
              <a:t>){</a:t>
            </a:r>
          </a:p>
          <a:p>
            <a:pPr marL="0" indent="0">
              <a:buNone/>
            </a:pPr>
            <a:r>
              <a:rPr lang="pt-BR" sz="2000" dirty="0"/>
              <a:t>       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args</a:t>
            </a:r>
            <a:r>
              <a:rPr lang="pt-BR" sz="2000" dirty="0"/>
              <a:t> -&gt;{</a:t>
            </a:r>
          </a:p>
          <a:p>
            <a:pPr marL="0" indent="0">
              <a:buNone/>
            </a:pPr>
            <a:r>
              <a:rPr lang="pt-BR" sz="2000" dirty="0"/>
              <a:t>            </a:t>
            </a:r>
            <a:r>
              <a:rPr lang="pt-BR" sz="2000" dirty="0" err="1"/>
              <a:t>usuarioRepository.inserir</a:t>
            </a:r>
            <a:r>
              <a:rPr lang="pt-BR" sz="2000" dirty="0"/>
              <a:t>(new </a:t>
            </a:r>
            <a:r>
              <a:rPr lang="pt-BR" sz="2000" dirty="0" err="1"/>
              <a:t>Usuario</a:t>
            </a:r>
            <a:r>
              <a:rPr lang="pt-BR" sz="2000" dirty="0"/>
              <a:t>(0,"Teste","teste@teste","123"));</a:t>
            </a:r>
          </a:p>
          <a:p>
            <a:pPr marL="0" indent="0">
              <a:buNone/>
            </a:pPr>
            <a:r>
              <a:rPr lang="pt-BR" sz="2000" dirty="0"/>
              <a:t>            </a:t>
            </a:r>
            <a:r>
              <a:rPr lang="pt-BR" sz="2000" dirty="0" err="1"/>
              <a:t>List</a:t>
            </a:r>
            <a:r>
              <a:rPr lang="pt-BR" sz="2000" dirty="0"/>
              <a:t>&lt;</a:t>
            </a:r>
            <a:r>
              <a:rPr lang="pt-BR" sz="2000" dirty="0" err="1"/>
              <a:t>Usuario</a:t>
            </a:r>
            <a:r>
              <a:rPr lang="pt-BR" sz="2000" dirty="0"/>
              <a:t>&gt; </a:t>
            </a:r>
            <a:r>
              <a:rPr lang="pt-BR" sz="2000" dirty="0" err="1"/>
              <a:t>listaUsuarios</a:t>
            </a:r>
            <a:r>
              <a:rPr lang="pt-BR" sz="2000" dirty="0"/>
              <a:t> = </a:t>
            </a:r>
            <a:r>
              <a:rPr lang="pt-BR" sz="2000" dirty="0" err="1"/>
              <a:t>usuarioRepository.obterTodos</a:t>
            </a:r>
            <a:r>
              <a:rPr lang="pt-BR" sz="2000" dirty="0"/>
              <a:t>();</a:t>
            </a:r>
          </a:p>
          <a:p>
            <a:pPr marL="0" indent="0">
              <a:buNone/>
            </a:pPr>
            <a:r>
              <a:rPr lang="pt-BR" sz="2000" dirty="0"/>
              <a:t>            </a:t>
            </a:r>
            <a:r>
              <a:rPr lang="pt-BR" sz="2000" dirty="0" err="1"/>
              <a:t>listaUsuarios.forEach</a:t>
            </a:r>
            <a:r>
              <a:rPr lang="pt-BR" sz="2000" dirty="0"/>
              <a:t>(</a:t>
            </a:r>
            <a:r>
              <a:rPr lang="pt-BR" sz="2000" dirty="0" err="1"/>
              <a:t>System.out</a:t>
            </a:r>
            <a:r>
              <a:rPr lang="pt-BR" sz="2000" dirty="0"/>
              <a:t>::</a:t>
            </a:r>
            <a:r>
              <a:rPr lang="pt-BR" sz="2000" dirty="0" err="1"/>
              <a:t>println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r>
              <a:rPr lang="pt-BR" sz="2000" dirty="0"/>
              <a:t>        };</a:t>
            </a:r>
          </a:p>
          <a:p>
            <a:pPr marL="0" indent="0">
              <a:buNone/>
            </a:pPr>
            <a:r>
              <a:rPr lang="pt-BR" sz="2000" dirty="0"/>
              <a:t>    }</a:t>
            </a:r>
          </a:p>
          <a:p>
            <a:endParaRPr lang="pt-BR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52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Entender o Spring Data JPA;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o banco de dados H2;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Implementar um projeto com conexão JDBC;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Criar um CRUD com conexão JDBC;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28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Na classe </a:t>
            </a:r>
            <a:r>
              <a:rPr lang="pt-BR" dirty="0" err="1"/>
              <a:t>UsuarioRepository</a:t>
            </a:r>
            <a:r>
              <a:rPr lang="pt-BR" dirty="0"/>
              <a:t> Adicione os métodos:</a:t>
            </a:r>
          </a:p>
          <a:p>
            <a:pPr lvl="1"/>
            <a:r>
              <a:rPr lang="pt-BR" dirty="0"/>
              <a:t>remover(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idUsuario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remover(</a:t>
            </a:r>
            <a:r>
              <a:rPr lang="pt-BR" dirty="0" err="1"/>
              <a:t>Usuario</a:t>
            </a:r>
            <a:r>
              <a:rPr lang="pt-BR" dirty="0"/>
              <a:t> </a:t>
            </a:r>
            <a:r>
              <a:rPr lang="pt-BR" dirty="0" err="1"/>
              <a:t>usuario</a:t>
            </a:r>
            <a:r>
              <a:rPr lang="pt-BR" dirty="0"/>
              <a:t>) </a:t>
            </a:r>
          </a:p>
          <a:p>
            <a:pPr lvl="1"/>
            <a:r>
              <a:rPr lang="pt-BR" dirty="0"/>
              <a:t>editar(</a:t>
            </a:r>
            <a:r>
              <a:rPr lang="pt-BR" dirty="0" err="1"/>
              <a:t>Usuario</a:t>
            </a:r>
            <a:r>
              <a:rPr lang="pt-BR" dirty="0"/>
              <a:t> usuário) : </a:t>
            </a:r>
            <a:r>
              <a:rPr lang="pt-BR" dirty="0" err="1"/>
              <a:t>Usuario</a:t>
            </a:r>
            <a:endParaRPr lang="pt-BR" dirty="0"/>
          </a:p>
          <a:p>
            <a:pPr lvl="1"/>
            <a:r>
              <a:rPr lang="pt-BR" dirty="0"/>
              <a:t>autenticar(</a:t>
            </a:r>
            <a:r>
              <a:rPr lang="pt-BR" dirty="0" err="1"/>
              <a:t>string</a:t>
            </a:r>
            <a:r>
              <a:rPr lang="pt-BR" dirty="0"/>
              <a:t> email, </a:t>
            </a:r>
            <a:r>
              <a:rPr lang="pt-BR" dirty="0" err="1"/>
              <a:t>string</a:t>
            </a:r>
            <a:r>
              <a:rPr lang="pt-BR" dirty="0"/>
              <a:t> senha) : </a:t>
            </a:r>
            <a:r>
              <a:rPr lang="pt-BR" dirty="0" err="1"/>
              <a:t>boolean</a:t>
            </a:r>
            <a:endParaRPr lang="pt-BR" dirty="0"/>
          </a:p>
          <a:p>
            <a:r>
              <a:rPr lang="pt-BR" dirty="0"/>
              <a:t>Crie um </a:t>
            </a:r>
            <a:r>
              <a:rPr lang="pt-BR" dirty="0" err="1"/>
              <a:t>UsuarioController</a:t>
            </a:r>
            <a:r>
              <a:rPr lang="pt-BR" dirty="0"/>
              <a:t> como os seguintes métodos:</a:t>
            </a:r>
          </a:p>
          <a:p>
            <a:pPr lvl="1"/>
            <a:r>
              <a:rPr lang="pt-BR" dirty="0"/>
              <a:t>GET: retorna todos os usuários</a:t>
            </a:r>
          </a:p>
          <a:p>
            <a:pPr lvl="1"/>
            <a:r>
              <a:rPr lang="pt-BR" dirty="0"/>
              <a:t>POST: insere um novo usuário</a:t>
            </a:r>
          </a:p>
          <a:p>
            <a:pPr lvl="1"/>
            <a:r>
              <a:rPr lang="pt-BR" dirty="0"/>
              <a:t>PUT: edita um usuário</a:t>
            </a:r>
          </a:p>
          <a:p>
            <a:pPr lvl="1"/>
            <a:r>
              <a:rPr lang="pt-BR" dirty="0"/>
              <a:t>DELETE: exclui um usuário </a:t>
            </a:r>
          </a:p>
          <a:p>
            <a:pPr lvl="1"/>
            <a:r>
              <a:rPr lang="pt-BR" dirty="0"/>
              <a:t>POST(nome: Autenticar): recebe o usuário e senha e retorna o objeto do Usuário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8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Entender o Spring Data JPA;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o banco de dados H2;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Implementar um projeto com conexão JDBC;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Criar um CRUD com conexão JDBC;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5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7D7D7D"/>
                </a:solidFill>
                <a:latin typeface="Arial"/>
                <a:cs typeface="Arial"/>
              </a:rPr>
              <a:t>Prof. Dr. Rafael Moreno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2389517"/>
            <a:ext cx="7884367" cy="20077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dirty="0"/>
              <a:t>Aula 3: Arquitetura Web</a:t>
            </a:r>
          </a:p>
          <a:p>
            <a:r>
              <a:rPr lang="pt-BR" sz="2800" dirty="0"/>
              <a:t>Persistência e Acesso a dados com Spring</a:t>
            </a:r>
          </a:p>
        </p:txBody>
      </p:sp>
    </p:spTree>
    <p:extLst>
      <p:ext uri="{BB962C8B-B14F-4D97-AF65-F5344CB8AC3E}">
        <p14:creationId xmlns:p14="http://schemas.microsoft.com/office/powerpoint/2010/main" val="183104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Entender o Spring Data JPA;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o banco de dados H2;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Implementar um projeto com conexão JDBC;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Criar um CRUD com conexão JDBC;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5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os starters necessários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Crie um novo projeto </a:t>
            </a:r>
            <a:r>
              <a:rPr lang="pt-BR" sz="3200" dirty="0" err="1"/>
              <a:t>spring</a:t>
            </a:r>
            <a:r>
              <a:rPr lang="pt-BR" sz="3200" dirty="0"/>
              <a:t>.</a:t>
            </a:r>
          </a:p>
          <a:p>
            <a:r>
              <a:rPr lang="pt-BR" sz="3200" dirty="0"/>
              <a:t>Adicione o Starter:</a:t>
            </a:r>
          </a:p>
          <a:p>
            <a:pPr lvl="1"/>
            <a:r>
              <a:rPr lang="pt-BR" sz="2800" dirty="0"/>
              <a:t>Spring Data JPA (</a:t>
            </a:r>
            <a:r>
              <a:rPr lang="pt-BR" sz="2800" dirty="0" err="1"/>
              <a:t>spring</a:t>
            </a:r>
            <a:r>
              <a:rPr lang="pt-BR" sz="2800" dirty="0"/>
              <a:t>-boot-starter-data-</a:t>
            </a:r>
            <a:r>
              <a:rPr lang="pt-BR" sz="2800" dirty="0" err="1"/>
              <a:t>jpa</a:t>
            </a:r>
            <a:r>
              <a:rPr lang="pt-BR" sz="2800" dirty="0"/>
              <a:t>)</a:t>
            </a:r>
          </a:p>
          <a:p>
            <a:pPr lvl="1"/>
            <a:r>
              <a:rPr lang="pt-BR" sz="2800" dirty="0"/>
              <a:t>H2 </a:t>
            </a:r>
            <a:r>
              <a:rPr lang="pt-BR" sz="2800" dirty="0" err="1"/>
              <a:t>Database</a:t>
            </a:r>
            <a:r>
              <a:rPr lang="pt-BR" sz="2800" dirty="0"/>
              <a:t> (com.h2database)</a:t>
            </a:r>
          </a:p>
          <a:p>
            <a:pPr lvl="1"/>
            <a:endParaRPr lang="pt-BR" sz="2800" dirty="0"/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3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Data JPA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Spring Data JPA é um módulo do Spring Framework que </a:t>
            </a:r>
            <a:r>
              <a:rPr lang="pt-BR" b="1" dirty="0"/>
              <a:t>simplifica o acesso a bancos de dados relacionais usando a API Java </a:t>
            </a:r>
            <a:r>
              <a:rPr lang="pt-BR" b="1" dirty="0" err="1"/>
              <a:t>Persistence</a:t>
            </a:r>
            <a:r>
              <a:rPr lang="pt-BR" b="1" dirty="0"/>
              <a:t> (JPA). </a:t>
            </a:r>
            <a:r>
              <a:rPr lang="pt-BR" dirty="0"/>
              <a:t>Ele fornece uma implementação de alto nível da camada de persistência e reduz significativamente a quantidade de código necessário para trabalhar com bancos de dados relacionais em aplicativos Java.</a:t>
            </a:r>
          </a:p>
          <a:p>
            <a:r>
              <a:rPr lang="pt-BR" dirty="0"/>
              <a:t>O Spring Data JPA também </a:t>
            </a:r>
            <a:r>
              <a:rPr lang="pt-BR" b="1" dirty="0"/>
              <a:t>fornece suporte para várias fontes de dados, incluindo bancos de dados relacionais, bancos de dados </a:t>
            </a:r>
            <a:r>
              <a:rPr lang="pt-BR" b="1" dirty="0" err="1"/>
              <a:t>NoSQL</a:t>
            </a:r>
            <a:r>
              <a:rPr lang="pt-BR" b="1" dirty="0"/>
              <a:t> e serviços de dados em nuvem, como o </a:t>
            </a:r>
            <a:r>
              <a:rPr lang="pt-BR" b="1" dirty="0" err="1"/>
              <a:t>Amazon</a:t>
            </a:r>
            <a:r>
              <a:rPr lang="pt-BR" b="1" dirty="0"/>
              <a:t> S3</a:t>
            </a:r>
            <a:r>
              <a:rPr lang="pt-BR" dirty="0"/>
              <a:t>. Isso permite que os desenvolvedores trabalhem com várias fontes de dados usando uma única API consistente.</a:t>
            </a:r>
          </a:p>
          <a:p>
            <a:r>
              <a:rPr lang="pt-BR" dirty="0"/>
              <a:t>o Spring Data JPA é uma poderosa ferramenta para desenvolvedores que desejam trabalhar com bancos de dados relacionais em aplicativos Java. Ele simplifica o desenvolvimento, reduz a quantidade de código necessário e oferece suporte a várias fontes de dados e provedores JPA.</a:t>
            </a:r>
          </a:p>
          <a:p>
            <a:pPr lvl="1"/>
            <a:endParaRPr lang="pt-BR" sz="2000" dirty="0"/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pt-BR" sz="2000" dirty="0"/>
              <a:t>H2 é um </a:t>
            </a:r>
            <a:r>
              <a:rPr lang="pt-BR" sz="2000" b="1" dirty="0"/>
              <a:t>sistema de gerenciamento de banco de dados relacional de código aberto escrito em Java</a:t>
            </a:r>
            <a:r>
              <a:rPr lang="pt-BR" sz="2000" dirty="0"/>
              <a:t>. Ele é leve, rápido e é projetado para ser fácil de integrar em aplicativos Java.</a:t>
            </a:r>
          </a:p>
          <a:p>
            <a:pPr fontAlgn="base"/>
            <a:r>
              <a:rPr lang="pt-BR" sz="2000" dirty="0"/>
              <a:t>O H2 oferece suporte a uma ampla gama de recursos, incluindo consultas SQL, transações ACID, índices, chaves estrangeiras, gatilhos, funções armazenadas e muito mais. Ele também oferece suporte à </a:t>
            </a:r>
            <a:r>
              <a:rPr lang="pt-BR" sz="2000" b="1" dirty="0"/>
              <a:t>persistência em memória</a:t>
            </a:r>
            <a:r>
              <a:rPr lang="pt-BR" sz="2000" dirty="0"/>
              <a:t>, o que significa que os dados podem ser mantidos em memória em vez de armazenados em disco, o que pode aumentar significativamente o desempenho.</a:t>
            </a:r>
          </a:p>
          <a:p>
            <a:pPr fontAlgn="base"/>
            <a:r>
              <a:rPr lang="pt-BR" sz="2000" dirty="0"/>
              <a:t>O H2 é comumente usado para </a:t>
            </a:r>
            <a:r>
              <a:rPr lang="pt-BR" sz="2000" b="1" dirty="0"/>
              <a:t>testes de unidade e integração </a:t>
            </a:r>
            <a:r>
              <a:rPr lang="pt-BR" sz="2000" dirty="0"/>
              <a:t>de aplicativos Java, pois é fácil de configurar e pode ser executado em memória, sem necessidade de instalação ou configuração de banco de dados. Ele também pode ser usado </a:t>
            </a:r>
            <a:r>
              <a:rPr lang="pt-BR" sz="2000" b="1" dirty="0"/>
              <a:t>como banco de dados principal para aplicativos menores</a:t>
            </a:r>
            <a:r>
              <a:rPr lang="pt-BR" sz="2000" dirty="0"/>
              <a:t>, pois é leve e não requer muitos recursos do sistema.</a:t>
            </a:r>
          </a:p>
          <a:p>
            <a:pPr fontAlgn="base"/>
            <a:r>
              <a:rPr lang="pt-BR" sz="2000" b="1" dirty="0"/>
              <a:t>O H2 é compatível com o padrão JDBC</a:t>
            </a:r>
            <a:r>
              <a:rPr lang="pt-BR" sz="2000" dirty="0"/>
              <a:t>, o que significa que ele pode ser usado com praticamente qualquer linguagem de programação que suporte o JDBC. Ele também suporta vários modos de conexão, incluindo conexão de cliente/servidor, incorporação em aplicativos e execução em modo servidor.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2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H2 no </a:t>
            </a:r>
            <a:r>
              <a:rPr lang="pt-BR" dirty="0" err="1"/>
              <a:t>application.properties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400" dirty="0"/>
              <a:t>No arquivo </a:t>
            </a:r>
            <a:r>
              <a:rPr lang="pt-BR" sz="2400" dirty="0" err="1"/>
              <a:t>application.properties</a:t>
            </a:r>
            <a:r>
              <a:rPr lang="pt-BR" sz="2400" dirty="0"/>
              <a:t> configure o banco de dados:</a:t>
            </a:r>
          </a:p>
          <a:p>
            <a:pPr lvl="1"/>
            <a:r>
              <a:rPr lang="pt-BR" sz="2000" b="1" dirty="0"/>
              <a:t>spring.datasource.url=</a:t>
            </a:r>
            <a:r>
              <a:rPr lang="pt-BR" sz="2000" dirty="0"/>
              <a:t>jdbc:h2:mem:testdb: define o endereço de URL do banco de dados H2 que será usado pela aplicação. Nesse caso, a conexão é feita com um banco de dados em memória chamado "</a:t>
            </a:r>
            <a:r>
              <a:rPr lang="pt-BR" sz="2000" dirty="0" err="1"/>
              <a:t>testdb</a:t>
            </a:r>
            <a:r>
              <a:rPr lang="pt-BR" sz="2000" dirty="0"/>
              <a:t>".</a:t>
            </a:r>
          </a:p>
          <a:p>
            <a:pPr lvl="1"/>
            <a:r>
              <a:rPr lang="pt-BR" sz="2000" b="1" dirty="0" err="1"/>
              <a:t>spring.datasource.driverClassName</a:t>
            </a:r>
            <a:r>
              <a:rPr lang="pt-BR" sz="2000" b="1" dirty="0"/>
              <a:t>= </a:t>
            </a:r>
            <a:r>
              <a:rPr lang="pt-BR" sz="2000" dirty="0"/>
              <a:t>org.h2.Driver: define a classe do driver JDBC do H2 que será usada para fazer a conexão com o banco de dados.</a:t>
            </a:r>
          </a:p>
          <a:p>
            <a:pPr lvl="1"/>
            <a:r>
              <a:rPr lang="pt-BR" sz="2000" b="1" dirty="0" err="1"/>
              <a:t>spring.datasource.username</a:t>
            </a:r>
            <a:r>
              <a:rPr lang="pt-BR" sz="2000" b="1" dirty="0"/>
              <a:t>=</a:t>
            </a:r>
            <a:r>
              <a:rPr lang="pt-BR" sz="2000" b="1" dirty="0" err="1"/>
              <a:t>sa</a:t>
            </a:r>
            <a:r>
              <a:rPr lang="pt-BR" sz="2000" b="1" dirty="0"/>
              <a:t> e </a:t>
            </a:r>
            <a:r>
              <a:rPr lang="pt-BR" sz="2000" b="1" dirty="0" err="1"/>
              <a:t>spring.datasource.password</a:t>
            </a:r>
            <a:r>
              <a:rPr lang="pt-BR" sz="2000" b="1" dirty="0"/>
              <a:t>=</a:t>
            </a:r>
            <a:r>
              <a:rPr lang="pt-BR" sz="2000" b="1" dirty="0" err="1"/>
              <a:t>password</a:t>
            </a:r>
            <a:r>
              <a:rPr lang="pt-BR" sz="2000" dirty="0"/>
              <a:t>: definem o usuário e a senha que serão usados para autenticar a conexão com o banco de dados.</a:t>
            </a:r>
          </a:p>
          <a:p>
            <a:pPr lvl="1"/>
            <a:r>
              <a:rPr lang="pt-BR" sz="2000" b="1" dirty="0" err="1"/>
              <a:t>spring.jpa.database-platform</a:t>
            </a:r>
            <a:r>
              <a:rPr lang="pt-BR" sz="2000" b="1" dirty="0"/>
              <a:t>=org.hibernate.dialect.H2Dialect</a:t>
            </a:r>
            <a:r>
              <a:rPr lang="pt-BR" sz="2000" dirty="0"/>
              <a:t>: define o dialeto do </a:t>
            </a:r>
            <a:r>
              <a:rPr lang="pt-BR" sz="2000" dirty="0" err="1"/>
              <a:t>Hibernate</a:t>
            </a:r>
            <a:r>
              <a:rPr lang="pt-BR" sz="2000" dirty="0"/>
              <a:t> que será usado para se comunicar com o banco de dados H2.</a:t>
            </a:r>
          </a:p>
          <a:p>
            <a:pPr lvl="1"/>
            <a:r>
              <a:rPr lang="pt-BR" sz="2000" b="1" dirty="0"/>
              <a:t>spring.h2.console.enabled</a:t>
            </a:r>
            <a:r>
              <a:rPr lang="pt-BR" sz="2000" dirty="0"/>
              <a:t>=true: habilita a interface web do console H2 para monitorar o banco de dados.</a:t>
            </a:r>
          </a:p>
          <a:p>
            <a:pPr lvl="1"/>
            <a:r>
              <a:rPr lang="pt-BR" sz="2000" b="1" dirty="0"/>
              <a:t>spring.h2.console.path=/h2-console</a:t>
            </a:r>
            <a:r>
              <a:rPr lang="pt-BR" sz="2000" dirty="0"/>
              <a:t>: define o caminho para acessar a interface web do console H2.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DC97A6-5E68-F6DD-7CD0-A200169E90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200" dirty="0"/>
              <a:t>spring.datasource.url=jdbc:h2:mem:testdb</a:t>
            </a:r>
          </a:p>
          <a:p>
            <a:pPr marL="0" indent="0">
              <a:buNone/>
            </a:pPr>
            <a:r>
              <a:rPr lang="pt-BR" sz="2200" dirty="0" err="1"/>
              <a:t>spring.datasource.driverClassName</a:t>
            </a:r>
            <a:r>
              <a:rPr lang="pt-BR" sz="2200" dirty="0"/>
              <a:t>= org.h2.Driver</a:t>
            </a:r>
          </a:p>
          <a:p>
            <a:pPr marL="0" indent="0">
              <a:buNone/>
            </a:pPr>
            <a:r>
              <a:rPr lang="pt-BR" sz="2200" dirty="0" err="1"/>
              <a:t>spring.datasource.username</a:t>
            </a:r>
            <a:r>
              <a:rPr lang="pt-BR" sz="2200" dirty="0"/>
              <a:t>=</a:t>
            </a:r>
            <a:r>
              <a:rPr lang="pt-BR" sz="2200" dirty="0" err="1"/>
              <a:t>sa</a:t>
            </a:r>
            <a:endParaRPr lang="pt-BR" sz="2200" dirty="0"/>
          </a:p>
          <a:p>
            <a:pPr marL="0" indent="0">
              <a:buNone/>
            </a:pPr>
            <a:r>
              <a:rPr lang="pt-BR" sz="2200" dirty="0" err="1"/>
              <a:t>spring.datasource.password</a:t>
            </a:r>
            <a:r>
              <a:rPr lang="pt-BR" sz="2200" dirty="0"/>
              <a:t>=</a:t>
            </a:r>
            <a:r>
              <a:rPr lang="pt-BR" sz="2200" dirty="0" err="1"/>
              <a:t>password</a:t>
            </a:r>
            <a:endParaRPr lang="pt-BR" sz="2200" dirty="0"/>
          </a:p>
          <a:p>
            <a:pPr marL="0" indent="0">
              <a:buNone/>
            </a:pPr>
            <a:r>
              <a:rPr lang="pt-BR" sz="2200" dirty="0" err="1"/>
              <a:t>spring.jpa.database-platform</a:t>
            </a:r>
            <a:r>
              <a:rPr lang="pt-BR" sz="2200" dirty="0"/>
              <a:t>=org.hibernate.dialect.H2Dialect</a:t>
            </a:r>
          </a:p>
          <a:p>
            <a:pPr marL="0" indent="0">
              <a:buNone/>
            </a:pPr>
            <a:r>
              <a:rPr lang="pt-BR" sz="2200" dirty="0"/>
              <a:t>spring.h2.console.enabled=true</a:t>
            </a:r>
          </a:p>
          <a:p>
            <a:pPr marL="0" indent="0">
              <a:buNone/>
            </a:pPr>
            <a:r>
              <a:rPr lang="pt-BR" sz="2200" dirty="0"/>
              <a:t>spring.h2.console.path=/h2-console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8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conexão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Rode a aplicação e digite na URL: </a:t>
            </a:r>
            <a:r>
              <a:rPr lang="pt-BR" dirty="0">
                <a:hlinkClick r:id="rId2"/>
              </a:rPr>
              <a:t>http://localhost:8080/h2-console</a:t>
            </a:r>
            <a:endParaRPr lang="pt-BR" dirty="0"/>
          </a:p>
          <a:p>
            <a:r>
              <a:rPr lang="pt-BR" dirty="0"/>
              <a:t>Altere o JDBC URL e o </a:t>
            </a:r>
            <a:r>
              <a:rPr lang="pt-BR" dirty="0" err="1"/>
              <a:t>password</a:t>
            </a:r>
            <a:r>
              <a:rPr lang="pt-BR" dirty="0"/>
              <a:t> para a mesma configuração do seu arquivo </a:t>
            </a:r>
            <a:r>
              <a:rPr lang="pt-BR" dirty="0" err="1"/>
              <a:t>properties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470" y="3222719"/>
            <a:ext cx="4363059" cy="3362794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Entender o Spring Data JPA;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o banco de dados H2;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Implementar um projeto com conexão JDBC;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Criar um CRUD com conexão JDBC;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4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1686</Words>
  <Application>Microsoft Office PowerPoint</Application>
  <PresentationFormat>Widescreen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Apresentação do PowerPoint</vt:lpstr>
      <vt:lpstr>Apresentação do PowerPoint</vt:lpstr>
      <vt:lpstr>Agenda da aula</vt:lpstr>
      <vt:lpstr>Configurando os starters necessários</vt:lpstr>
      <vt:lpstr>Spring Data JPA</vt:lpstr>
      <vt:lpstr>H2</vt:lpstr>
      <vt:lpstr>Configurando o H2 no application.properties</vt:lpstr>
      <vt:lpstr>Testando a conexão</vt:lpstr>
      <vt:lpstr>Agenda da aula</vt:lpstr>
      <vt:lpstr>Vamos criar uma tabela</vt:lpstr>
      <vt:lpstr>Script de criação pelo Spring</vt:lpstr>
      <vt:lpstr>Criando a classe (Modelo)</vt:lpstr>
      <vt:lpstr>Criando a classe Repository</vt:lpstr>
      <vt:lpstr>Adicionando método ObterTodos()</vt:lpstr>
      <vt:lpstr>Testando os métodos</vt:lpstr>
      <vt:lpstr>Agenda da aula</vt:lpstr>
      <vt:lpstr>Exercício</vt:lpstr>
      <vt:lpstr>Agenda da aula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Rafael Moreno</cp:lastModifiedBy>
  <cp:revision>117</cp:revision>
  <dcterms:created xsi:type="dcterms:W3CDTF">2019-03-06T21:04:18Z</dcterms:created>
  <dcterms:modified xsi:type="dcterms:W3CDTF">2023-03-16T01:37:59Z</dcterms:modified>
</cp:coreProperties>
</file>