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889868d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889868d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889868db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889868d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889868dbc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6889868dbc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889868db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889868db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889868db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889868db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Seminário</a:t>
            </a:r>
            <a:r>
              <a:rPr lang="pt-BR"/>
              <a:t> </a:t>
            </a:r>
            <a:r>
              <a:rPr lang="pt-BR"/>
              <a:t>Análise</a:t>
            </a:r>
            <a:r>
              <a:rPr lang="pt-BR"/>
              <a:t> de Algoritmo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João Lucas Sidney Rodrigues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22325" y="54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FazAlgo</a:t>
            </a:r>
            <a:endParaRPr/>
          </a:p>
        </p:txBody>
      </p:sp>
      <p:pic>
        <p:nvPicPr>
          <p:cNvPr id="284" name="Google Shape;284;p14" title="Captura de Tela (74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100" y="1339775"/>
            <a:ext cx="4785800" cy="34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51225" y="59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 Complexidade</a:t>
            </a:r>
            <a:endParaRPr/>
          </a:p>
        </p:txBody>
      </p:sp>
      <p:pic>
        <p:nvPicPr>
          <p:cNvPr id="290" name="Google Shape;290;p15" title="Captura de Tela (74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76300"/>
            <a:ext cx="2628900" cy="168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 title="Captura de Tela (74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550" y="1376300"/>
            <a:ext cx="5475175" cy="34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 title="Captura de Tela (747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50" y="3061225"/>
            <a:ext cx="2628900" cy="17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 Complexidade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 title="Captura de Tela (74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00" y="1473100"/>
            <a:ext cx="828918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 Complexidade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 title="Captura de Tela (74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38" y="1542375"/>
            <a:ext cx="8431325" cy="30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</a:t>
            </a:r>
            <a:r>
              <a:rPr lang="pt-BR"/>
              <a:t> de Desempenho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075" y="1372975"/>
            <a:ext cx="70792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