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9" r:id="rId3"/>
    <p:sldId id="257" r:id="rId4"/>
    <p:sldId id="305" r:id="rId5"/>
    <p:sldId id="306" r:id="rId6"/>
    <p:sldId id="307" r:id="rId7"/>
    <p:sldId id="28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CFD2F-CB12-4D7D-924F-1B95B9D6FC0A}">
  <a:tblStyle styleId="{204CFD2F-CB12-4D7D-924F-1B95B9D6FC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0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29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00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5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64680" y="185995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BANCO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DE DADOS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09560" y="3377020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accent1"/>
                </a:solidFill>
              </a:rPr>
              <a:t>Biblioteca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87479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55400" y="3013087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Entidades, atributos e relacionamentos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69651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Entidade: Livro</a:t>
            </a:r>
            <a:endParaRPr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873A2E-579B-4A10-A65D-913C20205F7D}"/>
              </a:ext>
            </a:extLst>
          </p:cNvPr>
          <p:cNvSpPr txBox="1"/>
          <p:nvPr/>
        </p:nvSpPr>
        <p:spPr>
          <a:xfrm>
            <a:off x="1174475" y="3243902"/>
            <a:ext cx="627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Nesse caso temos a entidade “</a:t>
            </a:r>
            <a:r>
              <a:rPr lang="pt-BR" sz="1200" b="1" dirty="0"/>
              <a:t>Livro</a:t>
            </a:r>
            <a:r>
              <a:rPr lang="pt-BR" sz="1200" dirty="0"/>
              <a:t>”, ela possui três atributos, </a:t>
            </a:r>
            <a:r>
              <a:rPr lang="pt-BR" sz="1200" b="1" dirty="0"/>
              <a:t>id</a:t>
            </a:r>
            <a:r>
              <a:rPr lang="pt-BR" sz="1200" dirty="0"/>
              <a:t> que é um código único para cada livro, </a:t>
            </a:r>
            <a:r>
              <a:rPr lang="pt-BR" sz="1200" b="1" dirty="0"/>
              <a:t>nome</a:t>
            </a:r>
            <a:r>
              <a:rPr lang="pt-BR" sz="1200" dirty="0"/>
              <a:t> que ira dizer qual o nome do livro e a </a:t>
            </a:r>
            <a:r>
              <a:rPr lang="pt-BR" sz="1200" b="1" dirty="0"/>
              <a:t>qnt_pag </a:t>
            </a:r>
            <a:r>
              <a:rPr lang="pt-BR" sz="1200" dirty="0"/>
              <a:t>de pagina, que irá dizer quantas páginas o livro tem.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BD36476-E563-4339-A282-C63F8D371F0E}"/>
              </a:ext>
            </a:extLst>
          </p:cNvPr>
          <p:cNvSpPr txBox="1"/>
          <p:nvPr/>
        </p:nvSpPr>
        <p:spPr>
          <a:xfrm>
            <a:off x="1174474" y="3952173"/>
            <a:ext cx="627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Ela também tem um relacionamento de (0,n) com a entidade </a:t>
            </a:r>
            <a:r>
              <a:rPr lang="pt-BR" sz="1200" b="1" dirty="0"/>
              <a:t>Empréstimo</a:t>
            </a:r>
            <a:r>
              <a:rPr lang="pt-BR" sz="1200" dirty="0"/>
              <a:t> e de (1,1) com a entidade </a:t>
            </a:r>
            <a:r>
              <a:rPr lang="pt-BR" sz="1200" b="1" dirty="0"/>
              <a:t>Autor</a:t>
            </a:r>
            <a:r>
              <a:rPr lang="pt-BR" sz="1200" dirty="0"/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73E17BE-10A5-4BC4-898D-BD2C253C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98" y="771783"/>
            <a:ext cx="3850371" cy="2431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69651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Entidade: Empréstimo</a:t>
            </a:r>
            <a:endParaRPr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873A2E-579B-4A10-A65D-913C20205F7D}"/>
              </a:ext>
            </a:extLst>
          </p:cNvPr>
          <p:cNvSpPr txBox="1"/>
          <p:nvPr/>
        </p:nvSpPr>
        <p:spPr>
          <a:xfrm>
            <a:off x="1174475" y="3243902"/>
            <a:ext cx="627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Nesse caso temos a entidade “</a:t>
            </a:r>
            <a:r>
              <a:rPr lang="pt-BR" sz="1200" b="1" dirty="0"/>
              <a:t>Empréstimo</a:t>
            </a:r>
            <a:r>
              <a:rPr lang="pt-BR" sz="1200" dirty="0"/>
              <a:t>”, ela possui três atributos, </a:t>
            </a:r>
            <a:r>
              <a:rPr lang="pt-BR" sz="1200" b="1" dirty="0"/>
              <a:t>id</a:t>
            </a:r>
            <a:r>
              <a:rPr lang="pt-BR" sz="1200" dirty="0"/>
              <a:t> que é um código  único, </a:t>
            </a:r>
            <a:r>
              <a:rPr lang="pt-BR" sz="1200" b="1" dirty="0"/>
              <a:t>prazo_dev</a:t>
            </a:r>
            <a:r>
              <a:rPr lang="pt-BR" sz="1200" dirty="0"/>
              <a:t> que ira dizer quando deve ser devolvido e a </a:t>
            </a:r>
            <a:r>
              <a:rPr lang="pt-BR" sz="1200" b="1" dirty="0"/>
              <a:t>data_ret </a:t>
            </a:r>
            <a:r>
              <a:rPr lang="pt-BR" sz="1200" dirty="0"/>
              <a:t>que ira dizer quando o livro foi devolvido.</a:t>
            </a:r>
            <a:endParaRPr lang="pt-BR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0C7797-A4C1-4D50-AB8A-12E6C995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06" y="847948"/>
            <a:ext cx="3065647" cy="23340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D9C514-F88F-4624-947B-F243F48917E2}"/>
              </a:ext>
            </a:extLst>
          </p:cNvPr>
          <p:cNvSpPr txBox="1"/>
          <p:nvPr/>
        </p:nvSpPr>
        <p:spPr>
          <a:xfrm>
            <a:off x="1174474" y="3952173"/>
            <a:ext cx="627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Ela também tem um relacionamento de (1,n) com a entidade </a:t>
            </a:r>
            <a:r>
              <a:rPr lang="pt-BR" sz="1200" b="1" dirty="0"/>
              <a:t>Aluno </a:t>
            </a:r>
            <a:r>
              <a:rPr lang="pt-BR" sz="1200" dirty="0"/>
              <a:t>e </a:t>
            </a:r>
            <a:r>
              <a:rPr lang="pt-BR" sz="1200" b="1" dirty="0"/>
              <a:t>livro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87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69651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Entidade: Aluno</a:t>
            </a:r>
            <a:endParaRPr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873A2E-579B-4A10-A65D-913C20205F7D}"/>
              </a:ext>
            </a:extLst>
          </p:cNvPr>
          <p:cNvSpPr txBox="1"/>
          <p:nvPr/>
        </p:nvSpPr>
        <p:spPr>
          <a:xfrm>
            <a:off x="1174475" y="3243902"/>
            <a:ext cx="627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Nesse caso temos a entidade “</a:t>
            </a:r>
            <a:r>
              <a:rPr lang="pt-BR" sz="1200" b="1" dirty="0"/>
              <a:t>Aluno</a:t>
            </a:r>
            <a:r>
              <a:rPr lang="pt-BR" sz="1200" dirty="0"/>
              <a:t>”, ela possui quatro atributos, </a:t>
            </a:r>
            <a:r>
              <a:rPr lang="pt-BR" sz="1200" b="1" dirty="0"/>
              <a:t>matricula</a:t>
            </a:r>
            <a:r>
              <a:rPr lang="pt-BR" sz="1200" dirty="0"/>
              <a:t> que é um código único, </a:t>
            </a:r>
            <a:r>
              <a:rPr lang="pt-BR" sz="1200" b="1" dirty="0"/>
              <a:t>nome</a:t>
            </a:r>
            <a:r>
              <a:rPr lang="pt-BR" sz="1200" dirty="0"/>
              <a:t> que irá dizer qual o nome do aluno, </a:t>
            </a:r>
            <a:r>
              <a:rPr lang="pt-BR" sz="1200" b="1" dirty="0"/>
              <a:t>serie </a:t>
            </a:r>
            <a:r>
              <a:rPr lang="pt-BR" sz="1200" dirty="0"/>
              <a:t>que irá informar a escolaridade do aluno, o </a:t>
            </a:r>
            <a:r>
              <a:rPr lang="pt-BR" sz="1200" b="1" dirty="0"/>
              <a:t>turno </a:t>
            </a:r>
            <a:r>
              <a:rPr lang="pt-BR" sz="1200" dirty="0"/>
              <a:t>que irá informar se o aluno estuda de manhã ou de tarde.</a:t>
            </a:r>
            <a:endParaRPr lang="pt-BR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0C7797-A4C1-4D50-AB8A-12E6C995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06" y="847948"/>
            <a:ext cx="3065647" cy="23340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D9C514-F88F-4624-947B-F243F48917E2}"/>
              </a:ext>
            </a:extLst>
          </p:cNvPr>
          <p:cNvSpPr txBox="1"/>
          <p:nvPr/>
        </p:nvSpPr>
        <p:spPr>
          <a:xfrm>
            <a:off x="1174474" y="4074899"/>
            <a:ext cx="627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Ela também tem um relacionamento de (0,n) com a entidade </a:t>
            </a:r>
            <a:r>
              <a:rPr lang="pt-BR" sz="1200" b="1" dirty="0"/>
              <a:t>Empréstimo.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030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69651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Entidade: Autor</a:t>
            </a:r>
            <a:endParaRPr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873A2E-579B-4A10-A65D-913C20205F7D}"/>
              </a:ext>
            </a:extLst>
          </p:cNvPr>
          <p:cNvSpPr txBox="1"/>
          <p:nvPr/>
        </p:nvSpPr>
        <p:spPr>
          <a:xfrm>
            <a:off x="1174475" y="3243902"/>
            <a:ext cx="627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Nesse caso temos a entidade “</a:t>
            </a:r>
            <a:r>
              <a:rPr lang="pt-BR" sz="1200" b="1" dirty="0"/>
              <a:t>Autor</a:t>
            </a:r>
            <a:r>
              <a:rPr lang="pt-BR" sz="1200" dirty="0"/>
              <a:t>”, ela possui três atributos, </a:t>
            </a:r>
            <a:r>
              <a:rPr lang="pt-BR" sz="1200" b="1" dirty="0"/>
              <a:t>id</a:t>
            </a:r>
            <a:r>
              <a:rPr lang="pt-BR" sz="1200" dirty="0"/>
              <a:t> que é um código único, </a:t>
            </a:r>
            <a:r>
              <a:rPr lang="pt-BR" sz="1200" b="1" dirty="0"/>
              <a:t>nome</a:t>
            </a:r>
            <a:r>
              <a:rPr lang="pt-BR" sz="1200" dirty="0"/>
              <a:t> que irá dizer qual o nome do autor e a </a:t>
            </a:r>
            <a:r>
              <a:rPr lang="pt-BR" sz="1200" b="1" dirty="0" err="1"/>
              <a:t>qtd_livro</a:t>
            </a:r>
            <a:r>
              <a:rPr lang="pt-BR" sz="1200" b="1" dirty="0"/>
              <a:t> que irá informar</a:t>
            </a:r>
            <a:r>
              <a:rPr lang="pt-BR" sz="1200" dirty="0"/>
              <a:t> quantos livros este ator possui.</a:t>
            </a:r>
            <a:endParaRPr lang="pt-BR" sz="1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D9C514-F88F-4624-947B-F243F48917E2}"/>
              </a:ext>
            </a:extLst>
          </p:cNvPr>
          <p:cNvSpPr txBox="1"/>
          <p:nvPr/>
        </p:nvSpPr>
        <p:spPr>
          <a:xfrm>
            <a:off x="1174475" y="3952173"/>
            <a:ext cx="627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Ela também tem um relacionamento de (1,n) com a entidade </a:t>
            </a:r>
            <a:r>
              <a:rPr lang="pt-BR" sz="1200" b="1" dirty="0"/>
              <a:t>Livro.</a:t>
            </a:r>
            <a:endParaRPr lang="pt-BR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716733-9457-46C7-9CD2-29F170BD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65" y="914328"/>
            <a:ext cx="4988468" cy="20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1624967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</a:t>
            </a:r>
            <a:r>
              <a:rPr lang="pt-BR" sz="7200" dirty="0"/>
              <a:t>brigado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297</Words>
  <Application>Microsoft Office PowerPoint</Application>
  <PresentationFormat>Apresentação na tela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Barlow Semi Condensed</vt:lpstr>
      <vt:lpstr>Barlow Semi Condensed Medium</vt:lpstr>
      <vt:lpstr>Fjalla One</vt:lpstr>
      <vt:lpstr>Roboto Condensed</vt:lpstr>
      <vt:lpstr>Technology Consulting by Slidesgo</vt:lpstr>
      <vt:lpstr>BANCO  DE DADOS</vt:lpstr>
      <vt:lpstr>01</vt:lpstr>
      <vt:lpstr>Entidade: Livro</vt:lpstr>
      <vt:lpstr>Entidade: Empréstimo</vt:lpstr>
      <vt:lpstr>Entidade: Aluno</vt:lpstr>
      <vt:lpstr>Entidade: Autor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 DE DADOS</dc:title>
  <dc:creator>ALUNO</dc:creator>
  <cp:lastModifiedBy>Laboratório F-08/03 - conta 03</cp:lastModifiedBy>
  <cp:revision>9</cp:revision>
  <dcterms:modified xsi:type="dcterms:W3CDTF">2023-10-06T18:53:23Z</dcterms:modified>
</cp:coreProperties>
</file>