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8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1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66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3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0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2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0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09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FD0EE-6BB4-421F-A304-7FC5E83A9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BEB5F78-6674-4E14-AEB5-52D7D6721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64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CDFDC-4114-460A-8529-7C890F63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563" y="304801"/>
            <a:ext cx="3667124" cy="1314450"/>
          </a:xfrm>
        </p:spPr>
        <p:txBody>
          <a:bodyPr>
            <a:noAutofit/>
          </a:bodyPr>
          <a:lstStyle/>
          <a:p>
            <a:r>
              <a:rPr lang="pt-BR" sz="4000" dirty="0"/>
              <a:t>VISÃO</a:t>
            </a:r>
            <a:br>
              <a:rPr lang="pt-BR" sz="4000" dirty="0"/>
            </a:br>
            <a:r>
              <a:rPr lang="pt-BR" sz="4000" dirty="0"/>
              <a:t>macro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DD63B313-4E92-49BD-B377-F5094BBF2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536" y="0"/>
            <a:ext cx="7280530" cy="6737736"/>
          </a:xfrm>
          <a:effectLst>
            <a:glow rad="1028700">
              <a:schemeClr val="tx1">
                <a:alpha val="6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631EDA9-7D5C-4342-B79E-C88927968D3C}"/>
              </a:ext>
            </a:extLst>
          </p:cNvPr>
          <p:cNvCxnSpPr>
            <a:cxnSpLocks/>
          </p:cNvCxnSpPr>
          <p:nvPr/>
        </p:nvCxnSpPr>
        <p:spPr>
          <a:xfrm>
            <a:off x="8867775" y="962026"/>
            <a:ext cx="2047875" cy="0"/>
          </a:xfrm>
          <a:prstGeom prst="line">
            <a:avLst/>
          </a:prstGeom>
          <a:ln w="15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1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532DA-ECA4-4BAF-895C-5B963C89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429" y="452094"/>
            <a:ext cx="4225321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</a:t>
            </a:r>
            <a:br>
              <a:rPr lang="pt-BR" dirty="0"/>
            </a:br>
            <a:r>
              <a:rPr lang="pt-BR" dirty="0"/>
              <a:t>de</a:t>
            </a:r>
            <a:br>
              <a:rPr lang="pt-BR" dirty="0"/>
            </a:b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A21F909-65CA-4E1B-8D1A-51468743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83" y="61912"/>
            <a:ext cx="4803217" cy="6734175"/>
          </a:xfrm>
          <a:prstGeom prst="rect">
            <a:avLst/>
          </a:prstGeom>
          <a:effectLst>
            <a:glow rad="1257300">
              <a:schemeClr val="tx1">
                <a:alpha val="14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8620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81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Arquitetura de software</vt:lpstr>
      <vt:lpstr>VISÃO macro</vt:lpstr>
      <vt:lpstr>Arquitetura  de MicroSserviços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</dc:title>
  <dc:creator>João Pedro Rodrigues Leite</dc:creator>
  <cp:lastModifiedBy>João Pedro Rodrigues Leite</cp:lastModifiedBy>
  <cp:revision>5</cp:revision>
  <dcterms:created xsi:type="dcterms:W3CDTF">2023-11-08T02:49:16Z</dcterms:created>
  <dcterms:modified xsi:type="dcterms:W3CDTF">2023-11-08T04:10:39Z</dcterms:modified>
</cp:coreProperties>
</file>