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08/11/2023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08/11/2023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9925" y="3491344"/>
            <a:ext cx="6010211" cy="1113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000" dirty="0"/>
              <a:t>Visão Macro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316675F-DC57-4C42-B8C8-113DD6E9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535752"/>
            <a:ext cx="5641859" cy="52212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6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Arquitetura do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Microsserviços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" y="1"/>
            <a:ext cx="4635315" cy="685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C293D0D0-0479-4BE6-BAF4-293CB74E8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" y="-1"/>
            <a:ext cx="467248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{B504CD42-F843-46D5-8D27-F1BEE85846B0}tf56160789_win32</Template>
  <TotalTime>19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Personalizado</vt:lpstr>
      <vt:lpstr>Visão Macro</vt:lpstr>
      <vt:lpstr>Arquitetura do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do Software</dc:title>
  <dc:creator>João Pedro Rodrigues Leite</dc:creator>
  <cp:lastModifiedBy>João Pedro Rodrigues Leite</cp:lastModifiedBy>
  <cp:revision>3</cp:revision>
  <dcterms:created xsi:type="dcterms:W3CDTF">2023-11-08T03:35:45Z</dcterms:created>
  <dcterms:modified xsi:type="dcterms:W3CDTF">2023-11-08T03:55:09Z</dcterms:modified>
</cp:coreProperties>
</file>