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2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emplosdeaula/Biblioteca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3318" y="2605849"/>
            <a:ext cx="8725363" cy="1646302"/>
          </a:xfrm>
        </p:spPr>
        <p:txBody>
          <a:bodyPr/>
          <a:lstStyle/>
          <a:p>
            <a:pPr algn="ctr"/>
            <a:r>
              <a:rPr lang="pt-BR" dirty="0" smtClean="0"/>
              <a:t>Integração e Entrega Continua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349931"/>
            <a:ext cx="7766936" cy="192024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João Previdente</a:t>
            </a:r>
          </a:p>
          <a:p>
            <a:r>
              <a:rPr lang="pt-BR" dirty="0" err="1" smtClean="0"/>
              <a:t>Kauany</a:t>
            </a:r>
            <a:r>
              <a:rPr lang="pt-BR" dirty="0" smtClean="0"/>
              <a:t> da Silva</a:t>
            </a:r>
          </a:p>
          <a:p>
            <a:r>
              <a:rPr lang="pt-BR" dirty="0" smtClean="0"/>
              <a:t>Lucas Gimenes</a:t>
            </a:r>
          </a:p>
          <a:p>
            <a:r>
              <a:rPr lang="pt-BR" dirty="0" smtClean="0"/>
              <a:t>Maria Luiza </a:t>
            </a:r>
            <a:r>
              <a:rPr lang="pt-BR" dirty="0" err="1" smtClean="0"/>
              <a:t>Cruvinel</a:t>
            </a:r>
            <a:endParaRPr lang="pt-BR" dirty="0" smtClean="0"/>
          </a:p>
          <a:p>
            <a:r>
              <a:rPr lang="pt-BR" dirty="0" smtClean="0"/>
              <a:t>Paola Precioso</a:t>
            </a:r>
          </a:p>
        </p:txBody>
      </p:sp>
    </p:spTree>
    <p:extLst>
      <p:ext uri="{BB962C8B-B14F-4D97-AF65-F5344CB8AC3E}">
        <p14:creationId xmlns:p14="http://schemas.microsoft.com/office/powerpoint/2010/main" val="123381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Integração Continua</a:t>
            </a:r>
          </a:p>
          <a:p>
            <a:pPr lvl="1"/>
            <a:r>
              <a:rPr lang="pt-BR" dirty="0" smtClean="0"/>
              <a:t>O que é?</a:t>
            </a:r>
          </a:p>
          <a:p>
            <a:pPr lvl="1"/>
            <a:r>
              <a:rPr lang="pt-BR" dirty="0" smtClean="0"/>
              <a:t>Como funciona?</a:t>
            </a:r>
          </a:p>
          <a:p>
            <a:pPr lvl="1"/>
            <a:r>
              <a:rPr lang="pt-BR" dirty="0" smtClean="0"/>
              <a:t>Benefícios</a:t>
            </a:r>
          </a:p>
          <a:p>
            <a:r>
              <a:rPr lang="pt-BR" dirty="0" smtClean="0"/>
              <a:t>Entrega Contínua</a:t>
            </a:r>
          </a:p>
          <a:p>
            <a:pPr lvl="1"/>
            <a:r>
              <a:rPr lang="pt-BR" dirty="0" smtClean="0"/>
              <a:t>O que é?</a:t>
            </a:r>
          </a:p>
          <a:p>
            <a:pPr lvl="1"/>
            <a:r>
              <a:rPr lang="pt-BR" dirty="0" smtClean="0"/>
              <a:t>Como funciona?</a:t>
            </a:r>
          </a:p>
          <a:p>
            <a:pPr lvl="1"/>
            <a:r>
              <a:rPr lang="pt-BR" dirty="0" smtClean="0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226137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DevOps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Definição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É uma abordagem de desenvolvimento de software que une desenvolvimento (</a:t>
            </a:r>
            <a:r>
              <a:rPr lang="pt-BR" sz="2000" dirty="0" err="1"/>
              <a:t>Dev</a:t>
            </a:r>
            <a:r>
              <a:rPr lang="pt-BR" sz="2000" dirty="0"/>
              <a:t>) e operações (</a:t>
            </a:r>
            <a:r>
              <a:rPr lang="pt-BR" sz="2000" dirty="0" err="1"/>
              <a:t>Ops</a:t>
            </a:r>
            <a:r>
              <a:rPr lang="pt-BR" sz="2000" dirty="0"/>
              <a:t>).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Funções 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Importância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288227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Versão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Definição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O controle de versão é um sistema que permite acompanhar, gerenciar e controlar as mudanças feitas no código ou em qualquer outro tipo de arquivo ao longo do </a:t>
            </a:r>
            <a:r>
              <a:rPr lang="pt-BR" sz="2000" dirty="0" smtClean="0"/>
              <a:t>tempo.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Importância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Exemplo de Ferramentas</a:t>
            </a:r>
          </a:p>
        </p:txBody>
      </p:sp>
    </p:spTree>
    <p:extLst>
      <p:ext uri="{BB962C8B-B14F-4D97-AF65-F5344CB8AC3E}">
        <p14:creationId xmlns:p14="http://schemas.microsoft.com/office/powerpoint/2010/main" val="299901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 e CD no 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88613"/>
            <a:ext cx="9678246" cy="5369387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pt-BR" sz="2000" dirty="0" smtClean="0"/>
              <a:t>CI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pt-BR" sz="2000" dirty="0"/>
              <a:t>Automatiza o processo de teste e integração do código logo após os </a:t>
            </a:r>
            <a:r>
              <a:rPr lang="pt-BR" sz="2000" dirty="0" err="1"/>
              <a:t>commits</a:t>
            </a:r>
            <a:r>
              <a:rPr lang="pt-BR" sz="2000" dirty="0"/>
              <a:t>, garantindo que novas mudanças funcionem bem com o código </a:t>
            </a:r>
            <a:r>
              <a:rPr lang="pt-BR" sz="2000" dirty="0" smtClean="0"/>
              <a:t>existente</a:t>
            </a:r>
          </a:p>
          <a:p>
            <a:pPr>
              <a:lnSpc>
                <a:spcPct val="160000"/>
              </a:lnSpc>
            </a:pPr>
            <a:r>
              <a:rPr lang="pt-BR" sz="2000" dirty="0" smtClean="0"/>
              <a:t>CD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pt-BR" sz="2000" dirty="0"/>
              <a:t>Automatiza o processo de </a:t>
            </a:r>
            <a:r>
              <a:rPr lang="pt-BR" sz="2000" dirty="0" err="1"/>
              <a:t>deploy</a:t>
            </a:r>
            <a:r>
              <a:rPr lang="pt-BR" sz="2000" dirty="0"/>
              <a:t>, permitindo que novas versões do código sejam entregues ao ambiente de produção com rapidez e segurança. O código que passa nos testes de CI pode ser automaticamente preparado ou enviado para </a:t>
            </a:r>
            <a:r>
              <a:rPr lang="pt-BR" sz="2000" dirty="0" err="1"/>
              <a:t>deploy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11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Automatizados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9289626" cy="45618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O que são?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São scripts ou programas que verificam automaticamente o funcionamento correto de uma aplicação, sem a necessidade de intervenção humana durante a execução. 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Para que servem?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Eles são projetados para garantir que o software funcione como esperado em diversas situações, testando desde pequenas unidades de código (funções ou métodos) até grandes integrações de sistemas.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09363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Esteira CI / CD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3060"/>
            <a:ext cx="8375226" cy="5234939"/>
          </a:xfrm>
        </p:spPr>
        <p:txBody>
          <a:bodyPr>
            <a:normAutofit/>
          </a:bodyPr>
          <a:lstStyle/>
          <a:p>
            <a:r>
              <a:rPr lang="pt-BR" sz="2000" dirty="0" smtClean="0"/>
              <a:t>Definição</a:t>
            </a:r>
          </a:p>
          <a:p>
            <a:pPr marL="0" indent="0">
              <a:buNone/>
            </a:pPr>
            <a:r>
              <a:rPr lang="pt-BR" sz="2000" dirty="0"/>
              <a:t>É um conjunto de automações que </a:t>
            </a:r>
            <a:r>
              <a:rPr lang="pt-BR" sz="2000" dirty="0" smtClean="0"/>
              <a:t>garante a </a:t>
            </a:r>
            <a:r>
              <a:rPr lang="pt-BR" sz="2000" dirty="0"/>
              <a:t>qualidade e a entrega contínua de </a:t>
            </a:r>
            <a:r>
              <a:rPr lang="pt-BR" sz="2000" dirty="0" smtClean="0"/>
              <a:t>software</a:t>
            </a:r>
            <a:r>
              <a:rPr lang="pt-BR" sz="2000" dirty="0"/>
              <a:t>.</a:t>
            </a:r>
            <a:endParaRPr lang="pt-BR" sz="2000" dirty="0" smtClean="0"/>
          </a:p>
          <a:p>
            <a:r>
              <a:rPr lang="pt-BR" sz="2000" dirty="0" smtClean="0"/>
              <a:t>No CI</a:t>
            </a:r>
          </a:p>
          <a:p>
            <a:pPr marL="0" indent="0">
              <a:buNone/>
            </a:pPr>
            <a:r>
              <a:rPr lang="pt-BR" sz="2000" dirty="0"/>
              <a:t>Sempre que uma mudança é feita no repositório (através de um </a:t>
            </a:r>
            <a:r>
              <a:rPr lang="pt-BR" sz="2000" dirty="0" err="1"/>
              <a:t>commit</a:t>
            </a:r>
            <a:r>
              <a:rPr lang="pt-BR" sz="2000" dirty="0"/>
              <a:t> ou </a:t>
            </a:r>
            <a:r>
              <a:rPr lang="pt-BR" sz="2000" dirty="0" err="1"/>
              <a:t>pull</a:t>
            </a:r>
            <a:r>
              <a:rPr lang="pt-BR" sz="2000" dirty="0"/>
              <a:t> </a:t>
            </a:r>
            <a:r>
              <a:rPr lang="pt-BR" sz="2000" dirty="0" err="1"/>
              <a:t>request</a:t>
            </a:r>
            <a:r>
              <a:rPr lang="pt-BR" sz="2000" dirty="0"/>
              <a:t>), a esteira de CI é acionada.</a:t>
            </a:r>
            <a:endParaRPr lang="pt-BR" sz="2000" dirty="0" smtClean="0"/>
          </a:p>
          <a:p>
            <a:r>
              <a:rPr lang="pt-BR" sz="2000" dirty="0" smtClean="0"/>
              <a:t>No CD</a:t>
            </a:r>
          </a:p>
          <a:p>
            <a:pPr marL="0" indent="0">
              <a:buNone/>
            </a:pPr>
            <a:r>
              <a:rPr lang="pt-BR" sz="2000" dirty="0"/>
              <a:t>O código é empacotado e fica pronto para ser enviado a um ambiente de produção (ou </a:t>
            </a:r>
            <a:r>
              <a:rPr lang="pt-BR" sz="2000" dirty="0" err="1"/>
              <a:t>staging</a:t>
            </a:r>
            <a:r>
              <a:rPr lang="pt-BR" sz="2000" dirty="0"/>
              <a:t>). A entrega pode ser manual.</a:t>
            </a:r>
          </a:p>
          <a:p>
            <a:r>
              <a:rPr lang="pt-BR" sz="2000" dirty="0" smtClean="0"/>
              <a:t>No </a:t>
            </a:r>
            <a:r>
              <a:rPr lang="pt-BR" sz="2000" dirty="0" err="1" smtClean="0"/>
              <a:t>Deploy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/>
              <a:t>O código é automaticamente implementado no ambiente de </a:t>
            </a:r>
            <a:r>
              <a:rPr lang="pt-BR" sz="2000" dirty="0" smtClean="0"/>
              <a:t>produção.</a:t>
            </a:r>
            <a:endParaRPr lang="pt-BR" sz="2000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7190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Exemplo Prático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9951" y="2977227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pt-BR" sz="2800" b="1" dirty="0">
                <a:hlinkClick r:id="rId2"/>
              </a:rPr>
              <a:t>https://</a:t>
            </a:r>
            <a:r>
              <a:rPr lang="pt-BR" sz="2800" b="1" dirty="0" smtClean="0">
                <a:hlinkClick r:id="rId2"/>
              </a:rPr>
              <a:t>github.com/exemplosdeaula/Biblioteca.git</a:t>
            </a:r>
            <a:endParaRPr lang="pt-BR" sz="2800" b="1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44736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329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Integração e Entrega Continua</vt:lpstr>
      <vt:lpstr>Definição de Conceitos</vt:lpstr>
      <vt:lpstr>DevOps</vt:lpstr>
      <vt:lpstr>Controle de Versão</vt:lpstr>
      <vt:lpstr>CI e CD no GitHub</vt:lpstr>
      <vt:lpstr>Testes Automatizados</vt:lpstr>
      <vt:lpstr>Esteira CI / CD</vt:lpstr>
      <vt:lpstr>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e Entrega Continua</dc:title>
  <dc:creator>MARIA SANTOS</dc:creator>
  <cp:lastModifiedBy>MARIA SANTOS</cp:lastModifiedBy>
  <cp:revision>4</cp:revision>
  <dcterms:created xsi:type="dcterms:W3CDTF">2024-10-08T10:57:53Z</dcterms:created>
  <dcterms:modified xsi:type="dcterms:W3CDTF">2024-10-08T12:30:53Z</dcterms:modified>
</cp:coreProperties>
</file>