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6"/>
  </p:notesMasterIdLst>
  <p:handoutMasterIdLst>
    <p:handoutMasterId r:id="rId7"/>
  </p:handoutMasterIdLst>
  <p:sldIdLst>
    <p:sldId id="265" r:id="rId5"/>
  </p:sldIdLst>
  <p:sldSz cx="15122525" cy="21386800"/>
  <p:notesSz cx="14662150" cy="20926425"/>
  <p:defaultText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defaultTextStyle>
  <p:extLst>
    <p:ext uri="{EFAFB233-063F-42B5-8137-9DF3F51BA10A}">
      <p15:sldGuideLst xmlns:p15="http://schemas.microsoft.com/office/powerpoint/2012/main">
        <p15:guide id="2" pos="4627" userDrawn="1">
          <p15:clr>
            <a:srgbClr val="A4A3A4"/>
          </p15:clr>
        </p15:guide>
        <p15:guide id="3" pos="4899" userDrawn="1">
          <p15:clr>
            <a:srgbClr val="A4A3A4"/>
          </p15:clr>
        </p15:guide>
        <p15:guide id="4" pos="9298" userDrawn="1">
          <p15:clr>
            <a:srgbClr val="A4A3A4"/>
          </p15:clr>
        </p15:guide>
        <p15:guide id="5" pos="228" userDrawn="1">
          <p15:clr>
            <a:srgbClr val="A4A3A4"/>
          </p15:clr>
        </p15:guide>
        <p15:guide id="6" orient="horz" pos="1746" userDrawn="1">
          <p15:clr>
            <a:srgbClr val="A4A3A4"/>
          </p15:clr>
        </p15:guide>
        <p15:guide id="7" orient="horz" pos="6736" userDrawn="1">
          <p15:clr>
            <a:srgbClr val="A4A3A4"/>
          </p15:clr>
        </p15:guide>
        <p15:guide id="8" orient="horz" pos="12179" userDrawn="1">
          <p15:clr>
            <a:srgbClr val="A4A3A4"/>
          </p15:clr>
        </p15:guide>
        <p15:guide id="9" orient="horz" pos="5148" userDrawn="1">
          <p15:clr>
            <a:srgbClr val="A4A3A4"/>
          </p15:clr>
        </p15:guide>
        <p15:guide id="10" orient="horz" pos="5375" userDrawn="1">
          <p15:clr>
            <a:srgbClr val="A4A3A4"/>
          </p15:clr>
        </p15:guide>
        <p15:guide id="11" orient="horz" pos="8641" userDrawn="1">
          <p15:clr>
            <a:srgbClr val="A4A3A4"/>
          </p15:clr>
        </p15:guide>
        <p15:guide id="12" orient="horz" pos="8868" userDrawn="1">
          <p15:clr>
            <a:srgbClr val="A4A3A4"/>
          </p15:clr>
        </p15:guide>
        <p15:guide id="13" pos="4763" userDrawn="1">
          <p15:clr>
            <a:srgbClr val="A4A3A4"/>
          </p15:clr>
        </p15:guide>
        <p15:guide id="14" pos="2427" userDrawn="1">
          <p15:clr>
            <a:srgbClr val="A4A3A4"/>
          </p15:clr>
        </p15:guide>
        <p15:guide id="15" orient="horz" pos="7190" userDrawn="1">
          <p15:clr>
            <a:srgbClr val="A4A3A4"/>
          </p15:clr>
        </p15:guide>
        <p15:guide id="16" pos="1338" userDrawn="1">
          <p15:clr>
            <a:srgbClr val="A4A3A4"/>
          </p15:clr>
        </p15:guide>
        <p15:guide id="17" pos="3538" userDrawn="1">
          <p15:clr>
            <a:srgbClr val="A4A3A4"/>
          </p15:clr>
        </p15:guide>
        <p15:guide id="18" orient="horz" pos="10365" userDrawn="1">
          <p15:clr>
            <a:srgbClr val="A4A3A4"/>
          </p15:clr>
        </p15:guide>
        <p15:guide id="19" orient="horz" pos="10592" userDrawn="1">
          <p15:clr>
            <a:srgbClr val="A4A3A4"/>
          </p15:clr>
        </p15:guide>
      </p15:sldGuideLst>
    </p:ext>
    <p:ext uri="{2D200454-40CA-4A62-9FC3-DE9A4176ACB9}">
      <p15:notesGuideLst xmlns:p15="http://schemas.microsoft.com/office/powerpoint/2012/main">
        <p15:guide id="1" orient="horz" pos="6591" userDrawn="1">
          <p15:clr>
            <a:srgbClr val="A4A3A4"/>
          </p15:clr>
        </p15:guide>
        <p15:guide id="2" pos="461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8F99"/>
    <a:srgbClr val="DAD7CB"/>
    <a:srgbClr val="6EBFFF"/>
    <a:srgbClr val="E37222"/>
    <a:srgbClr val="64A0C8"/>
    <a:srgbClr val="C2D7EF"/>
    <a:srgbClr val="0065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44" autoAdjust="0"/>
    <p:restoredTop sz="94660"/>
  </p:normalViewPr>
  <p:slideViewPr>
    <p:cSldViewPr snapToGrid="0" showGuides="1">
      <p:cViewPr>
        <p:scale>
          <a:sx n="33" d="100"/>
          <a:sy n="33" d="100"/>
        </p:scale>
        <p:origin x="3738" y="246"/>
      </p:cViewPr>
      <p:guideLst>
        <p:guide pos="4627"/>
        <p:guide pos="4899"/>
        <p:guide pos="9298"/>
        <p:guide pos="228"/>
        <p:guide orient="horz" pos="1746"/>
        <p:guide orient="horz" pos="6736"/>
        <p:guide orient="horz" pos="12179"/>
        <p:guide orient="horz" pos="5148"/>
        <p:guide orient="horz" pos="5375"/>
        <p:guide orient="horz" pos="8641"/>
        <p:guide orient="horz" pos="8868"/>
        <p:guide pos="4763"/>
        <p:guide pos="2427"/>
        <p:guide orient="horz" pos="7190"/>
        <p:guide pos="1338"/>
        <p:guide pos="3538"/>
        <p:guide orient="horz" pos="10365"/>
        <p:guide orient="horz" pos="10592"/>
      </p:guideLst>
    </p:cSldViewPr>
  </p:slideViewPr>
  <p:notesTextViewPr>
    <p:cViewPr>
      <p:scale>
        <a:sx n="1" d="1"/>
        <a:sy n="1" d="1"/>
      </p:scale>
      <p:origin x="0" y="0"/>
    </p:cViewPr>
  </p:notesTextViewPr>
  <p:notesViewPr>
    <p:cSldViewPr snapToGrid="0" showGuides="1">
      <p:cViewPr varScale="1">
        <p:scale>
          <a:sx n="66" d="100"/>
          <a:sy n="66" d="100"/>
        </p:scale>
        <p:origin x="0" y="0"/>
      </p:cViewPr>
      <p:guideLst>
        <p:guide orient="horz" pos="6591"/>
        <p:guide pos="461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6353598" cy="1046321"/>
          </a:xfrm>
          <a:prstGeom prst="rect">
            <a:avLst/>
          </a:prstGeom>
        </p:spPr>
        <p:txBody>
          <a:bodyPr vert="horz" lIns="203346" tIns="101674" rIns="203346" bIns="101674" rtlCol="0"/>
          <a:lstStyle>
            <a:lvl1pPr algn="l">
              <a:defRPr sz="2700"/>
            </a:lvl1pPr>
          </a:lstStyle>
          <a:p>
            <a:endParaRPr lang="de-DE"/>
          </a:p>
        </p:txBody>
      </p:sp>
      <p:sp>
        <p:nvSpPr>
          <p:cNvPr id="3" name="Datumsplatzhalter 2"/>
          <p:cNvSpPr>
            <a:spLocks noGrp="1"/>
          </p:cNvSpPr>
          <p:nvPr>
            <p:ph type="dt" sz="quarter" idx="1"/>
          </p:nvPr>
        </p:nvSpPr>
        <p:spPr>
          <a:xfrm>
            <a:off x="8305158" y="0"/>
            <a:ext cx="6353598" cy="1046321"/>
          </a:xfrm>
          <a:prstGeom prst="rect">
            <a:avLst/>
          </a:prstGeom>
        </p:spPr>
        <p:txBody>
          <a:bodyPr vert="horz" lIns="203346" tIns="101674" rIns="203346" bIns="101674" rtlCol="0"/>
          <a:lstStyle>
            <a:lvl1pPr algn="r">
              <a:defRPr sz="2700"/>
            </a:lvl1pPr>
          </a:lstStyle>
          <a:p>
            <a:fld id="{C7CAD782-B485-49B5-A3BD-4E6E393EC598}" type="datetimeFigureOut">
              <a:rPr lang="de-DE" smtClean="0"/>
              <a:pPr/>
              <a:t>08.07.2024</a:t>
            </a:fld>
            <a:endParaRPr lang="de-DE"/>
          </a:p>
        </p:txBody>
      </p:sp>
      <p:sp>
        <p:nvSpPr>
          <p:cNvPr id="4" name="Fußzeilenplatzhalter 3"/>
          <p:cNvSpPr>
            <a:spLocks noGrp="1"/>
          </p:cNvSpPr>
          <p:nvPr>
            <p:ph type="ftr" sz="quarter" idx="2"/>
          </p:nvPr>
        </p:nvSpPr>
        <p:spPr>
          <a:xfrm>
            <a:off x="0" y="19876473"/>
            <a:ext cx="6353598" cy="1046321"/>
          </a:xfrm>
          <a:prstGeom prst="rect">
            <a:avLst/>
          </a:prstGeom>
        </p:spPr>
        <p:txBody>
          <a:bodyPr vert="horz" lIns="203346" tIns="101674" rIns="203346" bIns="101674" rtlCol="0" anchor="b"/>
          <a:lstStyle>
            <a:lvl1pPr algn="l">
              <a:defRPr sz="2700"/>
            </a:lvl1pPr>
          </a:lstStyle>
          <a:p>
            <a:endParaRPr lang="de-DE"/>
          </a:p>
        </p:txBody>
      </p:sp>
      <p:sp>
        <p:nvSpPr>
          <p:cNvPr id="5" name="Foliennummernplatzhalter 4"/>
          <p:cNvSpPr>
            <a:spLocks noGrp="1"/>
          </p:cNvSpPr>
          <p:nvPr>
            <p:ph type="sldNum" sz="quarter" idx="3"/>
          </p:nvPr>
        </p:nvSpPr>
        <p:spPr>
          <a:xfrm>
            <a:off x="8305158" y="19876473"/>
            <a:ext cx="6353598" cy="1046321"/>
          </a:xfrm>
          <a:prstGeom prst="rect">
            <a:avLst/>
          </a:prstGeom>
        </p:spPr>
        <p:txBody>
          <a:bodyPr vert="horz" lIns="203346" tIns="101674" rIns="203346" bIns="101674" rtlCol="0" anchor="b"/>
          <a:lstStyle>
            <a:lvl1pPr algn="r">
              <a:defRPr sz="2700"/>
            </a:lvl1pPr>
          </a:lstStyle>
          <a:p>
            <a:fld id="{5603FE17-E0DE-4727-8D0D-916DAE0CA91D}" type="slidenum">
              <a:rPr lang="de-DE" smtClean="0"/>
              <a:pPr/>
              <a:t>‹Nr.›</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6353598" cy="1046321"/>
          </a:xfrm>
          <a:prstGeom prst="rect">
            <a:avLst/>
          </a:prstGeom>
        </p:spPr>
        <p:txBody>
          <a:bodyPr vert="horz" lIns="203346" tIns="101674" rIns="203346" bIns="101674" rtlCol="0"/>
          <a:lstStyle>
            <a:lvl1pPr algn="l">
              <a:defRPr sz="2700"/>
            </a:lvl1pPr>
          </a:lstStyle>
          <a:p>
            <a:endParaRPr lang="de-DE"/>
          </a:p>
        </p:txBody>
      </p:sp>
      <p:sp>
        <p:nvSpPr>
          <p:cNvPr id="3" name="Datumsplatzhalter 2"/>
          <p:cNvSpPr>
            <a:spLocks noGrp="1"/>
          </p:cNvSpPr>
          <p:nvPr>
            <p:ph type="dt" idx="1"/>
          </p:nvPr>
        </p:nvSpPr>
        <p:spPr>
          <a:xfrm>
            <a:off x="8305158" y="0"/>
            <a:ext cx="6353598" cy="1046321"/>
          </a:xfrm>
          <a:prstGeom prst="rect">
            <a:avLst/>
          </a:prstGeom>
        </p:spPr>
        <p:txBody>
          <a:bodyPr vert="horz" lIns="203346" tIns="101674" rIns="203346" bIns="101674" rtlCol="0"/>
          <a:lstStyle>
            <a:lvl1pPr algn="r">
              <a:defRPr sz="2700"/>
            </a:lvl1pPr>
          </a:lstStyle>
          <a:p>
            <a:fld id="{8979F83A-785F-4360-A784-5014DB85EF80}" type="datetimeFigureOut">
              <a:rPr lang="de-DE" smtClean="0"/>
              <a:pPr/>
              <a:t>08.07.2024</a:t>
            </a:fld>
            <a:endParaRPr lang="de-DE"/>
          </a:p>
        </p:txBody>
      </p:sp>
      <p:sp>
        <p:nvSpPr>
          <p:cNvPr id="4" name="Folienbildplatzhalter 3"/>
          <p:cNvSpPr>
            <a:spLocks noGrp="1" noRot="1" noChangeAspect="1"/>
          </p:cNvSpPr>
          <p:nvPr>
            <p:ph type="sldImg" idx="2"/>
          </p:nvPr>
        </p:nvSpPr>
        <p:spPr>
          <a:xfrm>
            <a:off x="4557713" y="1571625"/>
            <a:ext cx="5546725" cy="7847013"/>
          </a:xfrm>
          <a:prstGeom prst="rect">
            <a:avLst/>
          </a:prstGeom>
          <a:noFill/>
          <a:ln w="12700">
            <a:solidFill>
              <a:prstClr val="black"/>
            </a:solidFill>
          </a:ln>
        </p:spPr>
        <p:txBody>
          <a:bodyPr vert="horz" lIns="203346" tIns="101674" rIns="203346" bIns="101674" rtlCol="0" anchor="ctr"/>
          <a:lstStyle/>
          <a:p>
            <a:endParaRPr lang="de-DE"/>
          </a:p>
        </p:txBody>
      </p:sp>
      <p:sp>
        <p:nvSpPr>
          <p:cNvPr id="5" name="Notizenplatzhalter 4"/>
          <p:cNvSpPr>
            <a:spLocks noGrp="1"/>
          </p:cNvSpPr>
          <p:nvPr>
            <p:ph type="body" sz="quarter" idx="3"/>
          </p:nvPr>
        </p:nvSpPr>
        <p:spPr>
          <a:xfrm>
            <a:off x="1466215" y="9940052"/>
            <a:ext cx="11729720" cy="9416891"/>
          </a:xfrm>
          <a:prstGeom prst="rect">
            <a:avLst/>
          </a:prstGeom>
        </p:spPr>
        <p:txBody>
          <a:bodyPr vert="horz" lIns="203346" tIns="101674" rIns="203346" bIns="101674"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19876473"/>
            <a:ext cx="6353598" cy="1046321"/>
          </a:xfrm>
          <a:prstGeom prst="rect">
            <a:avLst/>
          </a:prstGeom>
        </p:spPr>
        <p:txBody>
          <a:bodyPr vert="horz" lIns="203346" tIns="101674" rIns="203346" bIns="101674" rtlCol="0" anchor="b"/>
          <a:lstStyle>
            <a:lvl1pPr algn="l">
              <a:defRPr sz="2700"/>
            </a:lvl1pPr>
          </a:lstStyle>
          <a:p>
            <a:endParaRPr lang="de-DE"/>
          </a:p>
        </p:txBody>
      </p:sp>
      <p:sp>
        <p:nvSpPr>
          <p:cNvPr id="7" name="Foliennummernplatzhalter 6"/>
          <p:cNvSpPr>
            <a:spLocks noGrp="1"/>
          </p:cNvSpPr>
          <p:nvPr>
            <p:ph type="sldNum" sz="quarter" idx="5"/>
          </p:nvPr>
        </p:nvSpPr>
        <p:spPr>
          <a:xfrm>
            <a:off x="8305158" y="19876473"/>
            <a:ext cx="6353598" cy="1046321"/>
          </a:xfrm>
          <a:prstGeom prst="rect">
            <a:avLst/>
          </a:prstGeom>
        </p:spPr>
        <p:txBody>
          <a:bodyPr vert="horz" lIns="203346" tIns="101674" rIns="203346" bIns="101674" rtlCol="0" anchor="b"/>
          <a:lstStyle>
            <a:lvl1pPr algn="r">
              <a:defRPr sz="2700"/>
            </a:lvl1pPr>
          </a:lstStyle>
          <a:p>
            <a:fld id="{0800A50D-30E1-41BB-BFC2-D3D818AB8EF9}" type="slidenum">
              <a:rPr lang="de-DE" smtClean="0"/>
              <a:pPr/>
              <a:t>‹Nr.›</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2086109" rtl="0" eaLnBrk="1" latinLnBrk="0" hangingPunct="1">
      <a:defRPr sz="2800" kern="1200">
        <a:solidFill>
          <a:schemeClr val="tx1"/>
        </a:solidFill>
        <a:latin typeface="+mn-lt"/>
        <a:ea typeface="+mn-ea"/>
        <a:cs typeface="+mn-cs"/>
      </a:defRPr>
    </a:lvl1pPr>
    <a:lvl2pPr marL="1043054" algn="l" defTabSz="2086109" rtl="0" eaLnBrk="1" latinLnBrk="0" hangingPunct="1">
      <a:defRPr sz="2800" kern="1200">
        <a:solidFill>
          <a:schemeClr val="tx1"/>
        </a:solidFill>
        <a:latin typeface="+mn-lt"/>
        <a:ea typeface="+mn-ea"/>
        <a:cs typeface="+mn-cs"/>
      </a:defRPr>
    </a:lvl2pPr>
    <a:lvl3pPr marL="2086109" algn="l" defTabSz="2086109" rtl="0" eaLnBrk="1" latinLnBrk="0" hangingPunct="1">
      <a:defRPr sz="2800" kern="1200">
        <a:solidFill>
          <a:schemeClr val="tx1"/>
        </a:solidFill>
        <a:latin typeface="+mn-lt"/>
        <a:ea typeface="+mn-ea"/>
        <a:cs typeface="+mn-cs"/>
      </a:defRPr>
    </a:lvl3pPr>
    <a:lvl4pPr marL="3129163" algn="l" defTabSz="2086109" rtl="0" eaLnBrk="1" latinLnBrk="0" hangingPunct="1">
      <a:defRPr sz="2800" kern="1200">
        <a:solidFill>
          <a:schemeClr val="tx1"/>
        </a:solidFill>
        <a:latin typeface="+mn-lt"/>
        <a:ea typeface="+mn-ea"/>
        <a:cs typeface="+mn-cs"/>
      </a:defRPr>
    </a:lvl4pPr>
    <a:lvl5pPr marL="4172217" algn="l" defTabSz="2086109" rtl="0" eaLnBrk="1" latinLnBrk="0" hangingPunct="1">
      <a:defRPr sz="2800" kern="1200">
        <a:solidFill>
          <a:schemeClr val="tx1"/>
        </a:solidFill>
        <a:latin typeface="+mn-lt"/>
        <a:ea typeface="+mn-ea"/>
        <a:cs typeface="+mn-cs"/>
      </a:defRPr>
    </a:lvl5pPr>
    <a:lvl6pPr marL="5215271" algn="l" defTabSz="2086109" rtl="0" eaLnBrk="1" latinLnBrk="0" hangingPunct="1">
      <a:defRPr sz="2800" kern="1200">
        <a:solidFill>
          <a:schemeClr val="tx1"/>
        </a:solidFill>
        <a:latin typeface="+mn-lt"/>
        <a:ea typeface="+mn-ea"/>
        <a:cs typeface="+mn-cs"/>
      </a:defRPr>
    </a:lvl6pPr>
    <a:lvl7pPr marL="6258326" algn="l" defTabSz="2086109" rtl="0" eaLnBrk="1" latinLnBrk="0" hangingPunct="1">
      <a:defRPr sz="2800" kern="1200">
        <a:solidFill>
          <a:schemeClr val="tx1"/>
        </a:solidFill>
        <a:latin typeface="+mn-lt"/>
        <a:ea typeface="+mn-ea"/>
        <a:cs typeface="+mn-cs"/>
      </a:defRPr>
    </a:lvl7pPr>
    <a:lvl8pPr marL="7301380" algn="l" defTabSz="2086109" rtl="0" eaLnBrk="1" latinLnBrk="0" hangingPunct="1">
      <a:defRPr sz="2800" kern="1200">
        <a:solidFill>
          <a:schemeClr val="tx1"/>
        </a:solidFill>
        <a:latin typeface="+mn-lt"/>
        <a:ea typeface="+mn-ea"/>
        <a:cs typeface="+mn-cs"/>
      </a:defRPr>
    </a:lvl8pPr>
    <a:lvl9pPr marL="8344434" algn="l" defTabSz="2086109" rtl="0" eaLnBrk="1" latinLnBrk="0" hangingPunct="1">
      <a:defRPr sz="2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0800A50D-30E1-41BB-BFC2-D3D818AB8EF9}" type="slidenum">
              <a:rPr lang="de-DE" smtClean="0"/>
              <a:pPr/>
              <a:t>1</a:t>
            </a:fld>
            <a:endParaRPr lang="de-DE"/>
          </a:p>
        </p:txBody>
      </p:sp>
    </p:spTree>
    <p:extLst>
      <p:ext uri="{BB962C8B-B14F-4D97-AF65-F5344CB8AC3E}">
        <p14:creationId xmlns:p14="http://schemas.microsoft.com/office/powerpoint/2010/main" val="12744017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7695862" y="5969000"/>
            <a:ext cx="13176000" cy="9089094"/>
          </a:xfrm>
          <a:prstGeom prst="rect">
            <a:avLst/>
          </a:prstGeom>
        </p:spPr>
        <p:txBody>
          <a:bodyPr lIns="0" tIns="0" rIns="0" bIns="0" numCol="2"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pPr lvl="1"/>
            <a:r>
              <a:rPr lang="de-DE"/>
              <a:t>Abstract</a:t>
            </a:r>
          </a:p>
          <a:p>
            <a:r>
              <a:rPr lang="en-US"/>
              <a:t>A newly developed method for the numerical analysis and simulation of my life is presented. The method is an extension to the </a:t>
            </a:r>
            <a:r>
              <a:rPr lang="en-US" err="1"/>
              <a:t>zp</a:t>
            </a:r>
            <a:r>
              <a:rPr lang="en-US"/>
              <a:t>-Method using a fixed orthogonal cell-grid with unstructured data of mice and bees </a:t>
            </a:r>
          </a:p>
          <a:p>
            <a:pPr lvl="1"/>
            <a:r>
              <a:rPr lang="de-DE"/>
              <a:t>Motivation</a:t>
            </a:r>
          </a:p>
          <a:p>
            <a:r>
              <a:rPr lang="nl-NL"/>
              <a:t>Beide leek en vakkundige is vandag bekend met die feit dat die hartkleppe van 'n vark defekte kleppe in mense kan vervang. Die gebruik van bobbejaan- en varklewers vir perfusie met die bloed van pasiente kritiek siek met lewerversaking, is reeds plaa lik en buitelands fQet 'n mate van sukses bekroon. In Suid-Afrika weet ons dan ook dat 'n bobbejaan kornea ligstrale tot die retina van 'n menslike pasient deurlaat. Beide beeste en varke dien natuurlik as belangrike bronne van insulien vir menslike gebruik, en dermsnaar heg nog steeds chirurgiese wonde waar die onoplosbaarheid van kunsvesel of sy ongewens is. Grootskaalse oorplanting van dierweefsel word nie meer as onmoontlik beskou, as die immunologiese hindemis eers oorkom is nie. Hierdie modeme gebruike van dierlike weef el in terapie geskied vandag op rasionele grondslag omdat ons bekend is met die algemeen-geldigheid van fisiologiese beginsels. Oorspronklik het 'fisiologie' slegs gedui op 'n studie of verhandeling oor funksie. In klassieke tye was dit dan ook 'n verhandeling oor die funksie van die aarde en sterrehemel, die se</a:t>
            </a:r>
            <a:endParaRPr lang="de-DE"/>
          </a:p>
          <a:p>
            <a:pPr lvl="1"/>
            <a:r>
              <a:rPr lang="de-DE"/>
              <a:t>How was it before</a:t>
            </a:r>
          </a:p>
          <a:p>
            <a:r>
              <a:rPr lang="nl-NL"/>
              <a:t>eide leek en vakkundige is vandag bekend met die feit dat die hartkleppe van 'n vark defekte kleppe in mense kan vervang. Die gebruik van bobbejaan- en varklewers vir perfusie met die bloed van pasiente kritiek siek met lewerversaking, is reeds plaa lik en buitelands fQet 'n mate van sukses bekroon. In Suid-Afrika weet ons dan ook dat 'n bobbejaan kornea ligstrale tot die retina van 'n menslike pasient deurlaat. Beide beeste en varke dien natuurlik as belangrike bronne</a:t>
            </a:r>
          </a:p>
          <a:p>
            <a:endParaRPr lang="nl-NL"/>
          </a:p>
          <a:p>
            <a:endParaRPr lang="nl-NL"/>
          </a:p>
          <a:p>
            <a:r>
              <a:rPr lang="nl-NL"/>
              <a:t>Beide leek en vakkundige is vandag bekend met die feit dat die hartkleppe van 'n vark defekte kleppe in mense kan vervang. Die gebruik van bobbejaan- en varklewers vir perfusie met die bloed van pasiente kritiek siek met lewerversaking, is reeds plaa lik en buitelands fQet 'n mate van sukses bekroon.</a:t>
            </a:r>
            <a:endParaRPr lang="de-DE"/>
          </a:p>
          <a:p>
            <a:endParaRPr lang="de-DE"/>
          </a:p>
          <a:p>
            <a:pPr lvl="1"/>
            <a:r>
              <a:rPr lang="de-DE"/>
              <a:t>What was achieved </a:t>
            </a:r>
          </a:p>
          <a:p>
            <a:r>
              <a:rPr lang="de-DE"/>
              <a:t>wiskunde. Tot so onlangs as 1600 het Gilbert se boek oor magnetisme nog die titel gedra van: On the Earth as a Magnet, a New Physiology. Hoewel Descartes se fisiologie-boek De l'Homme in 1662 verskyn het. en WiIliam Charleton (1659) syne genoem het Natural History of Nutrition, Life and Voluntary Motion, was Albrecht von Hailer die eerste om in 1747 die woord 'fisiologie' te gebruik om 'n selfstandige vakgebied aan te dui: 'Primae lineae physiologicae'. Dit was egter Dutrochet wat eerste in definitiewe taal die eenheid van fisiologiese beginsels tussen mens, dier</a:t>
            </a:r>
          </a:p>
          <a:p>
            <a:pPr lvl="1"/>
            <a:r>
              <a:rPr lang="de-DE"/>
              <a:t>Something else</a:t>
            </a:r>
          </a:p>
          <a:p>
            <a:r>
              <a:rPr lang="de-DE"/>
              <a:t>wiskunde. Tot so onlangs as 1600 het Gilbert se boek oor magnetisme nog die titel gedra van: On the Earth as a Magnet, a New Physiology. Hoewel Descartes se fisiologie-boek De l'Homme in 1662 verskyn het. en WiIliam Charleton (1659) syne genoem het Natural History of Nutrition, Life and Voluntary Motion, was Albrecht von Hailer die eerste om in 1747 die woord 'fisiologie</a:t>
            </a:r>
          </a:p>
          <a:p>
            <a:pPr lvl="1"/>
            <a:r>
              <a:rPr lang="de-DE"/>
              <a:t>Conclusions and outlook</a:t>
            </a:r>
          </a:p>
          <a:p>
            <a:r>
              <a:rPr lang="nl-NL"/>
              <a:t>eide leek en vakkundige is vandag bekend met die feit dat die hartkleppe van 'n vark defekte kleppe in mense kan vervang. Die gebruik van bobbejaan- en varklewers vir perfusie met die bloed van pasiente kritiek siek met lewerversaking, is reeds plaa lik en buitelands fQet 'n mate van sukses bekroon. In Suid-Afrika weet ons dan ook dat 'n bobbejaan kornea ligstrale tot die retina van 'n menslike pasient deurlaat. Beide beeste en varke dien natuurlik as belangrike bronne van insulien vir menslike gebruik, en dermsnaar heg nog steeds</a:t>
            </a:r>
            <a:endParaRPr lang="de-DE"/>
          </a:p>
          <a:p>
            <a:pPr lvl="1"/>
            <a:r>
              <a:rPr lang="de-DE"/>
              <a:t>References</a:t>
            </a:r>
          </a:p>
          <a:p>
            <a:r>
              <a:rPr lang="en-US"/>
              <a:t>[1] Peter P., </a:t>
            </a:r>
            <a:r>
              <a:rPr lang="en-US" err="1"/>
              <a:t>Dunky</a:t>
            </a:r>
            <a:r>
              <a:rPr lang="en-US"/>
              <a:t> AA., Rice E. : Secure Life :  a happy life with elephants and other nice things in Solid Mechanics, Computational Mechanics, Volume 22214, Number -22, Dec. 1980</a:t>
            </a:r>
          </a:p>
          <a:p>
            <a:r>
              <a:rPr lang="en-US"/>
              <a:t>[2] Peter P., </a:t>
            </a:r>
            <a:r>
              <a:rPr lang="en-US" err="1"/>
              <a:t>Dunky</a:t>
            </a:r>
            <a:r>
              <a:rPr lang="en-US"/>
              <a:t> AA., Rice E. : Secure Life :  a happy life with elephants and other nice things in Solid Mechanics, Computational Mechanics, Volume 22214, Number -22, Dec. 1980</a:t>
            </a:r>
          </a:p>
          <a:p>
            <a:r>
              <a:rPr lang="en-US"/>
              <a:t>[3] Peter P., </a:t>
            </a:r>
            <a:r>
              <a:rPr lang="en-US" err="1"/>
              <a:t>Dunky</a:t>
            </a:r>
            <a:r>
              <a:rPr lang="en-US"/>
              <a:t> AA., Rice E. : Secure Life :  a happy life with elephants and other nice things in Solid Mechanics, Computational Mechanics, Volume 22214, Number -22, Dec. 1980</a:t>
            </a:r>
          </a:p>
          <a:p>
            <a:endParaRPr lang="de-DE"/>
          </a:p>
        </p:txBody>
      </p:sp>
      <p:sp>
        <p:nvSpPr>
          <p:cNvPr id="14" name="Titel 10"/>
          <p:cNvSpPr>
            <a:spLocks noGrp="1"/>
          </p:cNvSpPr>
          <p:nvPr>
            <p:ph type="title" hasCustomPrompt="1"/>
          </p:nvPr>
        </p:nvSpPr>
        <p:spPr>
          <a:xfrm>
            <a:off x="482064" y="413815"/>
            <a:ext cx="11498798" cy="514770"/>
          </a:xfrm>
          <a:prstGeom prst="rect">
            <a:avLst/>
          </a:prstGeom>
        </p:spPr>
        <p:txBody>
          <a:bodyPr lIns="0" tIns="0" rIns="0" bIns="0" anchor="ctr" anchorCtr="0"/>
          <a:lstStyle>
            <a:lvl1pPr algn="l">
              <a:defRPr sz="4800">
                <a:latin typeface="Times New Roman" panose="02020603050405020304" pitchFamily="18" charset="0"/>
                <a:cs typeface="Times New Roman" panose="02020603050405020304" pitchFamily="18" charset="0"/>
              </a:defRPr>
            </a:lvl1pPr>
          </a:lstStyle>
          <a:p>
            <a:r>
              <a:rPr lang="de-DE"/>
              <a:t>Title</a:t>
            </a:r>
          </a:p>
        </p:txBody>
      </p:sp>
      <p:sp>
        <p:nvSpPr>
          <p:cNvPr id="15" name="Textplatzhalter 9"/>
          <p:cNvSpPr>
            <a:spLocks noGrp="1"/>
          </p:cNvSpPr>
          <p:nvPr>
            <p:ph type="body" sz="quarter" idx="15" hasCustomPrompt="1"/>
          </p:nvPr>
        </p:nvSpPr>
        <p:spPr>
          <a:xfrm>
            <a:off x="469709" y="1127376"/>
            <a:ext cx="14231830" cy="379473"/>
          </a:xfrm>
          <a:prstGeom prst="rect">
            <a:avLst/>
          </a:prstGeom>
        </p:spPr>
        <p:txBody>
          <a:bodyPr lIns="0" tIns="0" rIns="0" bIns="0" anchor="ctr" anchorCtr="0"/>
          <a:lstStyle>
            <a:lvl1pPr algn="l">
              <a:buNone/>
              <a:defRPr sz="3500" baseline="0">
                <a:latin typeface="Times New Roman" panose="02020603050405020304" pitchFamily="18" charset="0"/>
                <a:cs typeface="Times New Roman" panose="02020603050405020304" pitchFamily="18" charset="0"/>
              </a:defRPr>
            </a:lvl1pPr>
          </a:lstStyle>
          <a:p>
            <a:pPr lvl="0"/>
            <a:r>
              <a:rPr lang="de-DE"/>
              <a:t>Student names</a:t>
            </a:r>
          </a:p>
        </p:txBody>
      </p:sp>
      <p:sp>
        <p:nvSpPr>
          <p:cNvPr id="16" name="Textplatzhalter 9"/>
          <p:cNvSpPr>
            <a:spLocks noGrp="1"/>
          </p:cNvSpPr>
          <p:nvPr>
            <p:ph type="body" sz="quarter" idx="20" hasCustomPrompt="1"/>
          </p:nvPr>
        </p:nvSpPr>
        <p:spPr>
          <a:xfrm>
            <a:off x="469707" y="1643636"/>
            <a:ext cx="14231831" cy="459889"/>
          </a:xfrm>
          <a:prstGeom prst="rect">
            <a:avLst/>
          </a:prstGeom>
        </p:spPr>
        <p:txBody>
          <a:bodyPr lIns="0" tIns="0" rIns="0" bIns="0" anchor="ctr" anchorCtr="0"/>
          <a:lstStyle>
            <a:lvl1pPr algn="l">
              <a:buNone/>
              <a:defRPr sz="2800" baseline="0">
                <a:latin typeface="Times New Roman" panose="02020603050405020304" pitchFamily="18" charset="0"/>
                <a:cs typeface="Times New Roman" panose="02020603050405020304" pitchFamily="18" charset="0"/>
              </a:defRPr>
            </a:lvl1pPr>
          </a:lstStyle>
          <a:p>
            <a:pPr lvl="0"/>
            <a:r>
              <a:rPr lang="de-DE"/>
              <a:t>Supervisors names</a:t>
            </a:r>
          </a:p>
        </p:txBody>
      </p:sp>
      <p:sp>
        <p:nvSpPr>
          <p:cNvPr id="3" name="Textfeld 2">
            <a:extLst>
              <a:ext uri="{FF2B5EF4-FFF2-40B4-BE49-F238E27FC236}">
                <a16:creationId xmlns:a16="http://schemas.microsoft.com/office/drawing/2014/main" id="{6C47ACF8-3D83-DABA-FDC2-E1BBE1FBBF40}"/>
              </a:ext>
            </a:extLst>
          </p:cNvPr>
          <p:cNvSpPr txBox="1"/>
          <p:nvPr userDrawn="1"/>
        </p:nvSpPr>
        <p:spPr>
          <a:xfrm>
            <a:off x="8888533" y="5147127"/>
            <a:ext cx="5785605" cy="2308324"/>
          </a:xfrm>
          <a:prstGeom prst="rect">
            <a:avLst/>
          </a:prstGeom>
          <a:noFill/>
          <a:ln>
            <a:solidFill>
              <a:schemeClr val="accent1"/>
            </a:solidFill>
          </a:ln>
        </p:spPr>
        <p:txBody>
          <a:bodyPr wrap="square" rtlCol="0">
            <a:spAutoFit/>
          </a:bodyPr>
          <a:lstStyle/>
          <a:p>
            <a:r>
              <a:rPr lang="de-DE" sz="1800" b="1">
                <a:solidFill>
                  <a:srgbClr val="FF0000"/>
                </a:solidFill>
                <a:latin typeface="Times New Roman" panose="02020603050405020304" pitchFamily="18" charset="0"/>
                <a:cs typeface="Times New Roman" panose="02020603050405020304" pitchFamily="18" charset="0"/>
              </a:rPr>
              <a:t>Key </a:t>
            </a:r>
            <a:r>
              <a:rPr lang="de-DE" sz="1800" b="1" err="1">
                <a:solidFill>
                  <a:srgbClr val="FF0000"/>
                </a:solidFill>
                <a:latin typeface="Times New Roman" panose="02020603050405020304" pitchFamily="18" charset="0"/>
                <a:cs typeface="Times New Roman" panose="02020603050405020304" pitchFamily="18" charset="0"/>
              </a:rPr>
              <a:t>findings</a:t>
            </a:r>
            <a:r>
              <a:rPr lang="de-DE" sz="1800" b="1">
                <a:solidFill>
                  <a:srgbClr val="FF0000"/>
                </a:solidFill>
                <a:latin typeface="Times New Roman" panose="02020603050405020304" pitchFamily="18" charset="0"/>
                <a:cs typeface="Times New Roman" panose="02020603050405020304" pitchFamily="18" charset="0"/>
              </a:rPr>
              <a:t> (</a:t>
            </a:r>
            <a:r>
              <a:rPr lang="de-DE" sz="1800" b="1" err="1">
                <a:solidFill>
                  <a:srgbClr val="FF0000"/>
                </a:solidFill>
                <a:latin typeface="Times New Roman" panose="02020603050405020304" pitchFamily="18" charset="0"/>
                <a:cs typeface="Times New Roman" panose="02020603050405020304" pitchFamily="18" charset="0"/>
              </a:rPr>
              <a:t>conclusions</a:t>
            </a:r>
            <a:r>
              <a:rPr lang="de-DE" sz="1800" b="1">
                <a:solidFill>
                  <a:srgbClr val="FF0000"/>
                </a:solidFill>
                <a:latin typeface="Times New Roman" panose="02020603050405020304" pitchFamily="18" charset="0"/>
                <a:cs typeface="Times New Roman" panose="02020603050405020304" pitchFamily="18" charset="0"/>
              </a:rPr>
              <a:t>)</a:t>
            </a:r>
          </a:p>
          <a:p>
            <a:r>
              <a:rPr lang="de-DE" sz="1800" b="1">
                <a:solidFill>
                  <a:srgbClr val="FF0000"/>
                </a:solidFill>
                <a:latin typeface="Times New Roman" panose="02020603050405020304" pitchFamily="18" charset="0"/>
                <a:cs typeface="Times New Roman" panose="02020603050405020304" pitchFamily="18" charset="0"/>
              </a:rPr>
              <a:t>And Outlook</a:t>
            </a:r>
          </a:p>
          <a:p>
            <a:endParaRPr lang="de-DE" sz="1800" b="1">
              <a:solidFill>
                <a:srgbClr val="FF0000"/>
              </a:solidFill>
              <a:latin typeface="Times New Roman" panose="02020603050405020304" pitchFamily="18" charset="0"/>
              <a:cs typeface="Times New Roman" panose="02020603050405020304" pitchFamily="18" charset="0"/>
            </a:endParaRPr>
          </a:p>
          <a:p>
            <a:endParaRPr lang="de-DE" sz="1800" b="1">
              <a:solidFill>
                <a:srgbClr val="FF0000"/>
              </a:solidFill>
              <a:latin typeface="Times New Roman" panose="02020603050405020304" pitchFamily="18" charset="0"/>
              <a:cs typeface="Times New Roman" panose="02020603050405020304" pitchFamily="18" charset="0"/>
            </a:endParaRPr>
          </a:p>
          <a:p>
            <a:endParaRPr lang="de-DE" sz="1800" b="0" kern="1200" baseline="0">
              <a:solidFill>
                <a:schemeClr val="tx1"/>
              </a:solidFill>
              <a:latin typeface="Times New Roman" panose="02020603050405020304" pitchFamily="18" charset="0"/>
              <a:ea typeface="+mn-ea"/>
              <a:cs typeface="Times New Roman" panose="02020603050405020304" pitchFamily="18" charset="0"/>
            </a:endParaRPr>
          </a:p>
          <a:p>
            <a:endParaRPr lang="de-DE" sz="1800" b="0" kern="1200" baseline="0">
              <a:solidFill>
                <a:schemeClr val="tx1"/>
              </a:solidFill>
              <a:latin typeface="Times New Roman" panose="02020603050405020304" pitchFamily="18" charset="0"/>
              <a:ea typeface="+mn-ea"/>
              <a:cs typeface="Times New Roman" panose="02020603050405020304" pitchFamily="18" charset="0"/>
            </a:endParaRPr>
          </a:p>
          <a:p>
            <a:endParaRPr lang="de-DE" sz="1800" b="0" kern="1200" baseline="0">
              <a:solidFill>
                <a:schemeClr val="tx1"/>
              </a:solidFill>
              <a:latin typeface="Times New Roman" panose="02020603050405020304" pitchFamily="18" charset="0"/>
              <a:ea typeface="+mn-ea"/>
              <a:cs typeface="Times New Roman" panose="02020603050405020304" pitchFamily="18" charset="0"/>
            </a:endParaRPr>
          </a:p>
          <a:p>
            <a:endParaRPr lang="de-DE" sz="1800" b="0" kern="1200" baseline="0">
              <a:solidFill>
                <a:schemeClr val="tx1"/>
              </a:solidFill>
              <a:latin typeface="Times New Roman" panose="02020603050405020304" pitchFamily="18" charset="0"/>
              <a:ea typeface="+mn-ea"/>
              <a:cs typeface="Times New Roman" panose="02020603050405020304" pitchFamily="18" charset="0"/>
            </a:endParaRPr>
          </a:p>
        </p:txBody>
      </p:sp>
      <p:sp>
        <p:nvSpPr>
          <p:cNvPr id="4" name="Textfeld 3">
            <a:extLst>
              <a:ext uri="{FF2B5EF4-FFF2-40B4-BE49-F238E27FC236}">
                <a16:creationId xmlns:a16="http://schemas.microsoft.com/office/drawing/2014/main" id="{F476420D-CCE1-8A41-84E2-5793A280BD09}"/>
              </a:ext>
            </a:extLst>
          </p:cNvPr>
          <p:cNvSpPr txBox="1"/>
          <p:nvPr userDrawn="1"/>
        </p:nvSpPr>
        <p:spPr>
          <a:xfrm>
            <a:off x="8870699" y="2980825"/>
            <a:ext cx="5785605" cy="1754326"/>
          </a:xfrm>
          <a:prstGeom prst="rect">
            <a:avLst/>
          </a:prstGeom>
          <a:noFill/>
          <a:ln>
            <a:solidFill>
              <a:schemeClr val="accent1"/>
            </a:solidFill>
          </a:ln>
        </p:spPr>
        <p:txBody>
          <a:bodyPr wrap="square" rtlCol="0">
            <a:spAutoFit/>
          </a:bodyPr>
          <a:lstStyle>
            <a:defPPr>
              <a:defRPr lang="de-DE"/>
            </a:defPPr>
            <a:lvl1pPr>
              <a:defRPr sz="1800" b="1">
                <a:solidFill>
                  <a:srgbClr val="FF0000"/>
                </a:solidFill>
                <a:latin typeface="Arial" panose="020B0604020202020204" pitchFamily="34" charset="0"/>
                <a:cs typeface="Arial" panose="020B0604020202020204" pitchFamily="34" charset="0"/>
              </a:defRPr>
            </a:lvl1pPr>
          </a:lstStyle>
          <a:p>
            <a:pPr lvl="0"/>
            <a:r>
              <a:rPr lang="de-DE" sz="1800" b="1" kern="1200">
                <a:solidFill>
                  <a:schemeClr val="tx1"/>
                </a:solidFill>
                <a:latin typeface="Times New Roman" panose="02020603050405020304" pitchFamily="18" charset="0"/>
                <a:ea typeface="+mn-ea"/>
                <a:cs typeface="Times New Roman" panose="02020603050405020304" pitchFamily="18" charset="0"/>
              </a:rPr>
              <a:t>Hypothesis/ </a:t>
            </a:r>
            <a:r>
              <a:rPr lang="de-DE" sz="1800" b="1" kern="1200" err="1">
                <a:solidFill>
                  <a:schemeClr val="tx1"/>
                </a:solidFill>
                <a:latin typeface="Times New Roman" panose="02020603050405020304" pitchFamily="18" charset="0"/>
                <a:ea typeface="+mn-ea"/>
                <a:cs typeface="Times New Roman" panose="02020603050405020304" pitchFamily="18" charset="0"/>
              </a:rPr>
              <a:t>motivation</a:t>
            </a:r>
            <a:endParaRPr lang="de-DE" sz="1800" b="1" kern="1200">
              <a:solidFill>
                <a:schemeClr val="tx1"/>
              </a:solidFill>
              <a:latin typeface="Times New Roman" panose="02020603050405020304" pitchFamily="18" charset="0"/>
              <a:ea typeface="+mn-ea"/>
              <a:cs typeface="Times New Roman" panose="02020603050405020304" pitchFamily="18" charset="0"/>
            </a:endParaRPr>
          </a:p>
          <a:p>
            <a:pPr lvl="0"/>
            <a:endParaRPr lang="de-DE">
              <a:latin typeface="Times New Roman" panose="02020603050405020304" pitchFamily="18" charset="0"/>
              <a:cs typeface="Times New Roman" panose="02020603050405020304" pitchFamily="18" charset="0"/>
            </a:endParaRPr>
          </a:p>
          <a:p>
            <a:pPr lvl="0"/>
            <a:endParaRPr lang="de-DE">
              <a:latin typeface="Times New Roman" panose="02020603050405020304" pitchFamily="18" charset="0"/>
              <a:cs typeface="Times New Roman" panose="02020603050405020304" pitchFamily="18" charset="0"/>
            </a:endParaRPr>
          </a:p>
          <a:p>
            <a:pPr lvl="0"/>
            <a:endParaRPr lang="de-DE">
              <a:latin typeface="Times New Roman" panose="02020603050405020304" pitchFamily="18" charset="0"/>
              <a:cs typeface="Times New Roman" panose="02020603050405020304" pitchFamily="18" charset="0"/>
            </a:endParaRPr>
          </a:p>
          <a:p>
            <a:pPr lvl="0"/>
            <a:endParaRPr lang="de-DE">
              <a:latin typeface="Times New Roman" panose="02020603050405020304" pitchFamily="18" charset="0"/>
              <a:cs typeface="Times New Roman" panose="02020603050405020304" pitchFamily="18" charset="0"/>
            </a:endParaRPr>
          </a:p>
          <a:p>
            <a:pPr lvl="0"/>
            <a:endParaRPr lang="de-DE">
              <a:latin typeface="Times New Roman" panose="02020603050405020304" pitchFamily="18" charset="0"/>
              <a:cs typeface="Times New Roman" panose="02020603050405020304" pitchFamily="18" charset="0"/>
            </a:endParaRPr>
          </a:p>
        </p:txBody>
      </p:sp>
      <p:sp>
        <p:nvSpPr>
          <p:cNvPr id="6" name="Untertitel 2">
            <a:extLst>
              <a:ext uri="{FF2B5EF4-FFF2-40B4-BE49-F238E27FC236}">
                <a16:creationId xmlns:a16="http://schemas.microsoft.com/office/drawing/2014/main" id="{1DA42334-FA0B-FAFD-3854-EBFCDE9FC32F}"/>
              </a:ext>
            </a:extLst>
          </p:cNvPr>
          <p:cNvSpPr txBox="1">
            <a:spLocks/>
          </p:cNvSpPr>
          <p:nvPr userDrawn="1"/>
        </p:nvSpPr>
        <p:spPr>
          <a:xfrm>
            <a:off x="469709" y="7797800"/>
            <a:ext cx="6709763" cy="11429999"/>
          </a:xfrm>
          <a:prstGeom prst="rect">
            <a:avLst/>
          </a:prstGeom>
          <a:ln>
            <a:solidFill>
              <a:schemeClr val="accent1"/>
            </a:solidFill>
          </a:ln>
        </p:spPr>
        <p:txBody>
          <a:bodyPr lIns="0" tIns="0" rIns="0" bIns="0" numCol="1" spcCol="360000"/>
          <a:lstStyle>
            <a:lvl1pPr marL="0" indent="0" algn="l" defTabSz="2086109" rtl="0" eaLnBrk="1" latinLnBrk="0" hangingPunct="1">
              <a:lnSpc>
                <a:spcPts val="2300"/>
              </a:lnSpc>
              <a:spcBef>
                <a:spcPts val="0"/>
              </a:spcBef>
              <a:spcAft>
                <a:spcPts val="2300"/>
              </a:spcAft>
              <a:buFont typeface="Arial" pitchFamily="34" charset="0"/>
              <a:buNone/>
              <a:defRPr sz="1800" b="0" kern="1200" baseline="0">
                <a:solidFill>
                  <a:schemeClr val="tx1"/>
                </a:solidFill>
                <a:latin typeface="Arial" pitchFamily="34" charset="0"/>
                <a:ea typeface="+mn-ea"/>
                <a:cs typeface="Arial" pitchFamily="34" charset="0"/>
              </a:defRPr>
            </a:lvl1pPr>
            <a:lvl2pPr marL="0" indent="0" algn="l" defTabSz="2086109" rtl="0" eaLnBrk="1" latinLnBrk="0" hangingPunct="1">
              <a:lnSpc>
                <a:spcPts val="2300"/>
              </a:lnSpc>
              <a:spcBef>
                <a:spcPts val="0"/>
              </a:spcBef>
              <a:buFont typeface="Arial" pitchFamily="34" charset="0"/>
              <a:buNone/>
              <a:defRPr sz="1800" b="1" kern="1200">
                <a:solidFill>
                  <a:schemeClr val="tx1"/>
                </a:solidFill>
                <a:latin typeface="Arial" pitchFamily="34" charset="0"/>
                <a:ea typeface="+mn-ea"/>
                <a:cs typeface="Arial" pitchFamily="34" charset="0"/>
              </a:defRPr>
            </a:lvl2pPr>
            <a:lvl3pPr marL="180000" indent="-180000" algn="l" defTabSz="2086109" rtl="0" eaLnBrk="1" latinLnBrk="0" hangingPunct="1">
              <a:lnSpc>
                <a:spcPts val="2300"/>
              </a:lnSpc>
              <a:spcBef>
                <a:spcPts val="0"/>
              </a:spcBef>
              <a:spcAft>
                <a:spcPts val="2300"/>
              </a:spcAft>
              <a:buFont typeface="Arial" pitchFamily="34" charset="0"/>
              <a:buChar char="•"/>
              <a:defRPr sz="1800" kern="1200">
                <a:solidFill>
                  <a:schemeClr val="tx1"/>
                </a:solidFill>
                <a:latin typeface="Arial" pitchFamily="34" charset="0"/>
                <a:ea typeface="+mn-ea"/>
                <a:cs typeface="Arial" pitchFamily="34" charset="0"/>
              </a:defRPr>
            </a:lvl3pPr>
            <a:lvl4pPr marL="3129163" indent="0" algn="ctr" defTabSz="2086109" rtl="0" eaLnBrk="1" latinLnBrk="0" hangingPunct="1">
              <a:spcBef>
                <a:spcPct val="20000"/>
              </a:spcBef>
              <a:buFont typeface="Arial" pitchFamily="34" charset="0"/>
              <a:buNone/>
              <a:defRPr sz="1300" kern="1200">
                <a:solidFill>
                  <a:schemeClr val="tx1">
                    <a:tint val="75000"/>
                  </a:schemeClr>
                </a:solidFill>
                <a:latin typeface="Arial" pitchFamily="34" charset="0"/>
                <a:ea typeface="+mn-ea"/>
                <a:cs typeface="Arial" pitchFamily="34" charset="0"/>
              </a:defRPr>
            </a:lvl4pPr>
            <a:lvl5pPr marL="4172217" indent="0" algn="ctr" defTabSz="2086109" rtl="0" eaLnBrk="1" latinLnBrk="0" hangingPunct="1">
              <a:spcBef>
                <a:spcPct val="20000"/>
              </a:spcBef>
              <a:buFont typeface="Arial" pitchFamily="34" charset="0"/>
              <a:buNone/>
              <a:defRPr sz="1300" kern="1200">
                <a:solidFill>
                  <a:schemeClr val="tx1">
                    <a:tint val="75000"/>
                  </a:schemeClr>
                </a:solidFill>
                <a:latin typeface="Arial" pitchFamily="34" charset="0"/>
                <a:ea typeface="+mn-ea"/>
                <a:cs typeface="Arial" pitchFamily="34" charset="0"/>
              </a:defRPr>
            </a:lvl5pPr>
            <a:lvl6pPr marL="5215271" indent="0" algn="ctr" defTabSz="2086109" rtl="0" eaLnBrk="1" latinLnBrk="0" hangingPunct="1">
              <a:spcBef>
                <a:spcPct val="20000"/>
              </a:spcBef>
              <a:buFont typeface="Arial" pitchFamily="34" charset="0"/>
              <a:buNone/>
              <a:defRPr sz="4500" kern="1200">
                <a:solidFill>
                  <a:schemeClr val="tx1">
                    <a:tint val="75000"/>
                  </a:schemeClr>
                </a:solidFill>
                <a:latin typeface="+mn-lt"/>
                <a:ea typeface="+mn-ea"/>
                <a:cs typeface="+mn-cs"/>
              </a:defRPr>
            </a:lvl6pPr>
            <a:lvl7pPr marL="6258326" indent="0" algn="ctr" defTabSz="2086109" rtl="0" eaLnBrk="1" latinLnBrk="0" hangingPunct="1">
              <a:spcBef>
                <a:spcPct val="20000"/>
              </a:spcBef>
              <a:buFont typeface="Arial" pitchFamily="34" charset="0"/>
              <a:buNone/>
              <a:defRPr sz="4500" kern="1200">
                <a:solidFill>
                  <a:schemeClr val="tx1">
                    <a:tint val="75000"/>
                  </a:schemeClr>
                </a:solidFill>
                <a:latin typeface="+mn-lt"/>
                <a:ea typeface="+mn-ea"/>
                <a:cs typeface="+mn-cs"/>
              </a:defRPr>
            </a:lvl7pPr>
            <a:lvl8pPr marL="7301380" indent="0" algn="ctr" defTabSz="2086109" rtl="0" eaLnBrk="1" latinLnBrk="0" hangingPunct="1">
              <a:spcBef>
                <a:spcPct val="20000"/>
              </a:spcBef>
              <a:buFont typeface="Arial" pitchFamily="34" charset="0"/>
              <a:buNone/>
              <a:defRPr sz="4500" kern="1200">
                <a:solidFill>
                  <a:schemeClr val="tx1">
                    <a:tint val="75000"/>
                  </a:schemeClr>
                </a:solidFill>
                <a:latin typeface="+mn-lt"/>
                <a:ea typeface="+mn-ea"/>
                <a:cs typeface="+mn-cs"/>
              </a:defRPr>
            </a:lvl8pPr>
            <a:lvl9pPr marL="8344434" indent="0" algn="ctr" defTabSz="2086109" rtl="0" eaLnBrk="1" latinLnBrk="0" hangingPunct="1">
              <a:spcBef>
                <a:spcPct val="20000"/>
              </a:spcBef>
              <a:buFont typeface="Arial" pitchFamily="34" charset="0"/>
              <a:buNone/>
              <a:defRPr sz="4500" kern="1200">
                <a:solidFill>
                  <a:schemeClr val="tx1">
                    <a:tint val="75000"/>
                  </a:schemeClr>
                </a:solidFill>
                <a:latin typeface="+mn-lt"/>
                <a:ea typeface="+mn-ea"/>
                <a:cs typeface="+mn-cs"/>
              </a:defRPr>
            </a:lvl9pPr>
          </a:lstStyle>
          <a:p>
            <a:pPr lvl="1"/>
            <a:r>
              <a:rPr lang="de-DE">
                <a:latin typeface="Times New Roman" panose="02020603050405020304" pitchFamily="18" charset="0"/>
                <a:cs typeface="Times New Roman" panose="02020603050405020304" pitchFamily="18" charset="0"/>
              </a:rPr>
              <a:t>Method</a:t>
            </a:r>
          </a:p>
          <a:p>
            <a:endParaRPr lang="nl-NL">
              <a:latin typeface="Times New Roman" panose="02020603050405020304" pitchFamily="18" charset="0"/>
              <a:cs typeface="Times New Roman" panose="02020603050405020304" pitchFamily="18" charset="0"/>
            </a:endParaRPr>
          </a:p>
          <a:p>
            <a:r>
              <a:rPr lang="nl-NL">
                <a:latin typeface="Times New Roman" panose="02020603050405020304" pitchFamily="18" charset="0"/>
                <a:cs typeface="Times New Roman" panose="02020603050405020304" pitchFamily="18" charset="0"/>
              </a:rPr>
              <a:t>Place a color coded flowchart to summarize your method!</a:t>
            </a:r>
          </a:p>
          <a:p>
            <a:endParaRPr lang="nl-NL">
              <a:latin typeface="Times New Roman" panose="02020603050405020304" pitchFamily="18" charset="0"/>
              <a:cs typeface="Times New Roman" panose="02020603050405020304" pitchFamily="18" charset="0"/>
            </a:endParaRPr>
          </a:p>
          <a:p>
            <a:endParaRPr lang="de-DE">
              <a:latin typeface="Times New Roman" panose="02020603050405020304" pitchFamily="18" charset="0"/>
              <a:cs typeface="Times New Roman" panose="02020603050405020304" pitchFamily="18" charset="0"/>
            </a:endParaRPr>
          </a:p>
        </p:txBody>
      </p:sp>
      <p:sp>
        <p:nvSpPr>
          <p:cNvPr id="7" name="Untertitel 2">
            <a:extLst>
              <a:ext uri="{FF2B5EF4-FFF2-40B4-BE49-F238E27FC236}">
                <a16:creationId xmlns:a16="http://schemas.microsoft.com/office/drawing/2014/main" id="{7D34E56A-54E1-98BF-C1ED-155825777849}"/>
              </a:ext>
            </a:extLst>
          </p:cNvPr>
          <p:cNvSpPr txBox="1">
            <a:spLocks/>
          </p:cNvSpPr>
          <p:nvPr userDrawn="1"/>
        </p:nvSpPr>
        <p:spPr>
          <a:xfrm>
            <a:off x="7585622" y="7797800"/>
            <a:ext cx="7128687" cy="11429998"/>
          </a:xfrm>
          <a:prstGeom prst="rect">
            <a:avLst/>
          </a:prstGeom>
          <a:ln>
            <a:solidFill>
              <a:schemeClr val="accent1"/>
            </a:solidFill>
          </a:ln>
        </p:spPr>
        <p:txBody>
          <a:bodyPr lIns="0" tIns="0" rIns="0" bIns="0" numCol="1" spcCol="360000"/>
          <a:lstStyle>
            <a:lvl1pPr marL="0" indent="0" algn="l" defTabSz="2086109" rtl="0" eaLnBrk="1" latinLnBrk="0" hangingPunct="1">
              <a:lnSpc>
                <a:spcPts val="2300"/>
              </a:lnSpc>
              <a:spcBef>
                <a:spcPts val="0"/>
              </a:spcBef>
              <a:spcAft>
                <a:spcPts val="2300"/>
              </a:spcAft>
              <a:buFont typeface="Arial" pitchFamily="34" charset="0"/>
              <a:buNone/>
              <a:defRPr sz="1800" b="0" kern="1200" baseline="0">
                <a:solidFill>
                  <a:schemeClr val="tx1"/>
                </a:solidFill>
                <a:latin typeface="Arial" pitchFamily="34" charset="0"/>
                <a:ea typeface="+mn-ea"/>
                <a:cs typeface="Arial" pitchFamily="34" charset="0"/>
              </a:defRPr>
            </a:lvl1pPr>
            <a:lvl2pPr marL="0" indent="0" algn="l" defTabSz="2086109" rtl="0" eaLnBrk="1" latinLnBrk="0" hangingPunct="1">
              <a:lnSpc>
                <a:spcPts val="2300"/>
              </a:lnSpc>
              <a:spcBef>
                <a:spcPts val="0"/>
              </a:spcBef>
              <a:buFont typeface="Arial" pitchFamily="34" charset="0"/>
              <a:buNone/>
              <a:defRPr sz="1800" b="1" kern="1200">
                <a:solidFill>
                  <a:schemeClr val="tx1"/>
                </a:solidFill>
                <a:latin typeface="Arial" pitchFamily="34" charset="0"/>
                <a:ea typeface="+mn-ea"/>
                <a:cs typeface="Arial" pitchFamily="34" charset="0"/>
              </a:defRPr>
            </a:lvl2pPr>
            <a:lvl3pPr marL="180000" indent="-180000" algn="l" defTabSz="2086109" rtl="0" eaLnBrk="1" latinLnBrk="0" hangingPunct="1">
              <a:lnSpc>
                <a:spcPts val="2300"/>
              </a:lnSpc>
              <a:spcBef>
                <a:spcPts val="0"/>
              </a:spcBef>
              <a:spcAft>
                <a:spcPts val="2300"/>
              </a:spcAft>
              <a:buFont typeface="Arial" pitchFamily="34" charset="0"/>
              <a:buChar char="•"/>
              <a:defRPr sz="1800" kern="1200">
                <a:solidFill>
                  <a:schemeClr val="tx1"/>
                </a:solidFill>
                <a:latin typeface="Arial" pitchFamily="34" charset="0"/>
                <a:ea typeface="+mn-ea"/>
                <a:cs typeface="Arial" pitchFamily="34" charset="0"/>
              </a:defRPr>
            </a:lvl3pPr>
            <a:lvl4pPr marL="3129163" indent="0" algn="ctr" defTabSz="2086109" rtl="0" eaLnBrk="1" latinLnBrk="0" hangingPunct="1">
              <a:spcBef>
                <a:spcPct val="20000"/>
              </a:spcBef>
              <a:buFont typeface="Arial" pitchFamily="34" charset="0"/>
              <a:buNone/>
              <a:defRPr sz="1300" kern="1200">
                <a:solidFill>
                  <a:schemeClr val="tx1">
                    <a:tint val="75000"/>
                  </a:schemeClr>
                </a:solidFill>
                <a:latin typeface="Arial" pitchFamily="34" charset="0"/>
                <a:ea typeface="+mn-ea"/>
                <a:cs typeface="Arial" pitchFamily="34" charset="0"/>
              </a:defRPr>
            </a:lvl4pPr>
            <a:lvl5pPr marL="4172217" indent="0" algn="ctr" defTabSz="2086109" rtl="0" eaLnBrk="1" latinLnBrk="0" hangingPunct="1">
              <a:spcBef>
                <a:spcPct val="20000"/>
              </a:spcBef>
              <a:buFont typeface="Arial" pitchFamily="34" charset="0"/>
              <a:buNone/>
              <a:defRPr sz="1300" kern="1200">
                <a:solidFill>
                  <a:schemeClr val="tx1">
                    <a:tint val="75000"/>
                  </a:schemeClr>
                </a:solidFill>
                <a:latin typeface="Arial" pitchFamily="34" charset="0"/>
                <a:ea typeface="+mn-ea"/>
                <a:cs typeface="Arial" pitchFamily="34" charset="0"/>
              </a:defRPr>
            </a:lvl5pPr>
            <a:lvl6pPr marL="5215271" indent="0" algn="ctr" defTabSz="2086109" rtl="0" eaLnBrk="1" latinLnBrk="0" hangingPunct="1">
              <a:spcBef>
                <a:spcPct val="20000"/>
              </a:spcBef>
              <a:buFont typeface="Arial" pitchFamily="34" charset="0"/>
              <a:buNone/>
              <a:defRPr sz="4500" kern="1200">
                <a:solidFill>
                  <a:schemeClr val="tx1">
                    <a:tint val="75000"/>
                  </a:schemeClr>
                </a:solidFill>
                <a:latin typeface="+mn-lt"/>
                <a:ea typeface="+mn-ea"/>
                <a:cs typeface="+mn-cs"/>
              </a:defRPr>
            </a:lvl6pPr>
            <a:lvl7pPr marL="6258326" indent="0" algn="ctr" defTabSz="2086109" rtl="0" eaLnBrk="1" latinLnBrk="0" hangingPunct="1">
              <a:spcBef>
                <a:spcPct val="20000"/>
              </a:spcBef>
              <a:buFont typeface="Arial" pitchFamily="34" charset="0"/>
              <a:buNone/>
              <a:defRPr sz="4500" kern="1200">
                <a:solidFill>
                  <a:schemeClr val="tx1">
                    <a:tint val="75000"/>
                  </a:schemeClr>
                </a:solidFill>
                <a:latin typeface="+mn-lt"/>
                <a:ea typeface="+mn-ea"/>
                <a:cs typeface="+mn-cs"/>
              </a:defRPr>
            </a:lvl7pPr>
            <a:lvl8pPr marL="7301380" indent="0" algn="ctr" defTabSz="2086109" rtl="0" eaLnBrk="1" latinLnBrk="0" hangingPunct="1">
              <a:spcBef>
                <a:spcPct val="20000"/>
              </a:spcBef>
              <a:buFont typeface="Arial" pitchFamily="34" charset="0"/>
              <a:buNone/>
              <a:defRPr sz="4500" kern="1200">
                <a:solidFill>
                  <a:schemeClr val="tx1">
                    <a:tint val="75000"/>
                  </a:schemeClr>
                </a:solidFill>
                <a:latin typeface="+mn-lt"/>
                <a:ea typeface="+mn-ea"/>
                <a:cs typeface="+mn-cs"/>
              </a:defRPr>
            </a:lvl8pPr>
            <a:lvl9pPr marL="8344434" indent="0" algn="ctr" defTabSz="2086109" rtl="0" eaLnBrk="1" latinLnBrk="0" hangingPunct="1">
              <a:spcBef>
                <a:spcPct val="20000"/>
              </a:spcBef>
              <a:buFont typeface="Arial" pitchFamily="34" charset="0"/>
              <a:buNone/>
              <a:defRPr sz="4500" kern="1200">
                <a:solidFill>
                  <a:schemeClr val="tx1">
                    <a:tint val="75000"/>
                  </a:schemeClr>
                </a:solidFill>
                <a:latin typeface="+mn-lt"/>
                <a:ea typeface="+mn-ea"/>
                <a:cs typeface="+mn-cs"/>
              </a:defRPr>
            </a:lvl9pPr>
          </a:lstStyle>
          <a:p>
            <a:pPr lvl="1"/>
            <a:r>
              <a:rPr lang="de-DE" err="1">
                <a:latin typeface="Times New Roman" panose="02020603050405020304" pitchFamily="18" charset="0"/>
                <a:cs typeface="Times New Roman" panose="02020603050405020304" pitchFamily="18" charset="0"/>
              </a:rPr>
              <a:t>Results</a:t>
            </a:r>
            <a:endParaRPr lang="de-DE">
              <a:latin typeface="Times New Roman" panose="02020603050405020304" pitchFamily="18" charset="0"/>
              <a:cs typeface="Times New Roman" panose="02020603050405020304" pitchFamily="18" charset="0"/>
            </a:endParaRPr>
          </a:p>
          <a:p>
            <a:endParaRPr lang="nl-NL">
              <a:latin typeface="Times New Roman" panose="02020603050405020304" pitchFamily="18" charset="0"/>
              <a:cs typeface="Times New Roman" panose="02020603050405020304" pitchFamily="18" charset="0"/>
            </a:endParaRPr>
          </a:p>
          <a:p>
            <a:r>
              <a:rPr lang="nl-NL">
                <a:latin typeface="Times New Roman" panose="02020603050405020304" pitchFamily="18" charset="0"/>
                <a:cs typeface="Times New Roman" panose="02020603050405020304" pitchFamily="18" charset="0"/>
              </a:rPr>
              <a:t>What was achieved ?</a:t>
            </a:r>
          </a:p>
          <a:p>
            <a:r>
              <a:rPr lang="nl-NL">
                <a:latin typeface="Times New Roman" panose="02020603050405020304" pitchFamily="18" charset="0"/>
                <a:cs typeface="Times New Roman" panose="02020603050405020304" pitchFamily="18" charset="0"/>
              </a:rPr>
              <a:t>Use tables, diagramms  and charts to show numeric results.</a:t>
            </a:r>
          </a:p>
          <a:p>
            <a:endParaRPr lang="nl-NL">
              <a:latin typeface="Times New Roman" panose="02020603050405020304" pitchFamily="18" charset="0"/>
              <a:cs typeface="Times New Roman" panose="02020603050405020304" pitchFamily="18" charset="0"/>
            </a:endParaRPr>
          </a:p>
          <a:p>
            <a:endParaRPr lang="nl-NL">
              <a:latin typeface="Times New Roman" panose="02020603050405020304" pitchFamily="18" charset="0"/>
              <a:cs typeface="Times New Roman" panose="02020603050405020304" pitchFamily="18" charset="0"/>
            </a:endParaRPr>
          </a:p>
          <a:p>
            <a:endParaRPr lang="nl-NL">
              <a:latin typeface="Times New Roman" panose="02020603050405020304" pitchFamily="18" charset="0"/>
              <a:cs typeface="Times New Roman" panose="02020603050405020304" pitchFamily="18" charset="0"/>
            </a:endParaRPr>
          </a:p>
          <a:p>
            <a:endParaRPr lang="de-DE">
              <a:latin typeface="Times New Roman" panose="02020603050405020304" pitchFamily="18" charset="0"/>
              <a:cs typeface="Times New Roman" panose="02020603050405020304" pitchFamily="18" charset="0"/>
            </a:endParaRPr>
          </a:p>
        </p:txBody>
      </p:sp>
      <p:sp>
        <p:nvSpPr>
          <p:cNvPr id="8" name="Untertitel 2">
            <a:extLst>
              <a:ext uri="{FF2B5EF4-FFF2-40B4-BE49-F238E27FC236}">
                <a16:creationId xmlns:a16="http://schemas.microsoft.com/office/drawing/2014/main" id="{EDC061DA-8340-7075-56BC-31F0B39CD63C}"/>
              </a:ext>
            </a:extLst>
          </p:cNvPr>
          <p:cNvSpPr txBox="1">
            <a:spLocks/>
          </p:cNvSpPr>
          <p:nvPr userDrawn="1"/>
        </p:nvSpPr>
        <p:spPr>
          <a:xfrm>
            <a:off x="469708" y="19532600"/>
            <a:ext cx="14204429" cy="1374572"/>
          </a:xfrm>
          <a:prstGeom prst="rect">
            <a:avLst/>
          </a:prstGeom>
          <a:solidFill>
            <a:schemeClr val="bg1"/>
          </a:solidFill>
          <a:ln>
            <a:solidFill>
              <a:schemeClr val="accent1"/>
            </a:solidFill>
          </a:ln>
        </p:spPr>
        <p:txBody>
          <a:bodyPr lIns="0" tIns="0" rIns="0" bIns="0" numCol="1" spcCol="360000"/>
          <a:lstStyle>
            <a:lvl1pPr marL="0" indent="0" algn="l" defTabSz="2086109" rtl="0" eaLnBrk="1" latinLnBrk="0" hangingPunct="1">
              <a:lnSpc>
                <a:spcPts val="2300"/>
              </a:lnSpc>
              <a:spcBef>
                <a:spcPts val="0"/>
              </a:spcBef>
              <a:spcAft>
                <a:spcPts val="2300"/>
              </a:spcAft>
              <a:buFont typeface="Arial" pitchFamily="34" charset="0"/>
              <a:buNone/>
              <a:defRPr sz="1800" b="0" kern="1200" baseline="0">
                <a:solidFill>
                  <a:schemeClr val="tx1"/>
                </a:solidFill>
                <a:latin typeface="Arial" pitchFamily="34" charset="0"/>
                <a:ea typeface="+mn-ea"/>
                <a:cs typeface="Arial" pitchFamily="34" charset="0"/>
              </a:defRPr>
            </a:lvl1pPr>
            <a:lvl2pPr marL="0" indent="0" algn="l" defTabSz="2086109" rtl="0" eaLnBrk="1" latinLnBrk="0" hangingPunct="1">
              <a:lnSpc>
                <a:spcPts val="2300"/>
              </a:lnSpc>
              <a:spcBef>
                <a:spcPts val="0"/>
              </a:spcBef>
              <a:buFont typeface="Arial" pitchFamily="34" charset="0"/>
              <a:buNone/>
              <a:defRPr sz="1800" b="1" kern="1200">
                <a:solidFill>
                  <a:schemeClr val="tx1"/>
                </a:solidFill>
                <a:latin typeface="Arial" pitchFamily="34" charset="0"/>
                <a:ea typeface="+mn-ea"/>
                <a:cs typeface="Arial" pitchFamily="34" charset="0"/>
              </a:defRPr>
            </a:lvl2pPr>
            <a:lvl3pPr marL="180000" indent="-180000" algn="l" defTabSz="2086109" rtl="0" eaLnBrk="1" latinLnBrk="0" hangingPunct="1">
              <a:lnSpc>
                <a:spcPts val="2300"/>
              </a:lnSpc>
              <a:spcBef>
                <a:spcPts val="0"/>
              </a:spcBef>
              <a:spcAft>
                <a:spcPts val="2300"/>
              </a:spcAft>
              <a:buFont typeface="Arial" pitchFamily="34" charset="0"/>
              <a:buChar char="•"/>
              <a:defRPr sz="1800" kern="1200">
                <a:solidFill>
                  <a:schemeClr val="tx1"/>
                </a:solidFill>
                <a:latin typeface="Arial" pitchFamily="34" charset="0"/>
                <a:ea typeface="+mn-ea"/>
                <a:cs typeface="Arial" pitchFamily="34" charset="0"/>
              </a:defRPr>
            </a:lvl3pPr>
            <a:lvl4pPr marL="3129163" indent="0" algn="ctr" defTabSz="2086109" rtl="0" eaLnBrk="1" latinLnBrk="0" hangingPunct="1">
              <a:spcBef>
                <a:spcPct val="20000"/>
              </a:spcBef>
              <a:buFont typeface="Arial" pitchFamily="34" charset="0"/>
              <a:buNone/>
              <a:defRPr sz="1300" kern="1200">
                <a:solidFill>
                  <a:schemeClr val="tx1">
                    <a:tint val="75000"/>
                  </a:schemeClr>
                </a:solidFill>
                <a:latin typeface="Arial" pitchFamily="34" charset="0"/>
                <a:ea typeface="+mn-ea"/>
                <a:cs typeface="Arial" pitchFamily="34" charset="0"/>
              </a:defRPr>
            </a:lvl4pPr>
            <a:lvl5pPr marL="4172217" indent="0" algn="ctr" defTabSz="2086109" rtl="0" eaLnBrk="1" latinLnBrk="0" hangingPunct="1">
              <a:spcBef>
                <a:spcPct val="20000"/>
              </a:spcBef>
              <a:buFont typeface="Arial" pitchFamily="34" charset="0"/>
              <a:buNone/>
              <a:defRPr sz="1300" kern="1200">
                <a:solidFill>
                  <a:schemeClr val="tx1">
                    <a:tint val="75000"/>
                  </a:schemeClr>
                </a:solidFill>
                <a:latin typeface="Arial" pitchFamily="34" charset="0"/>
                <a:ea typeface="+mn-ea"/>
                <a:cs typeface="Arial" pitchFamily="34" charset="0"/>
              </a:defRPr>
            </a:lvl5pPr>
            <a:lvl6pPr marL="5215271" indent="0" algn="ctr" defTabSz="2086109" rtl="0" eaLnBrk="1" latinLnBrk="0" hangingPunct="1">
              <a:spcBef>
                <a:spcPct val="20000"/>
              </a:spcBef>
              <a:buFont typeface="Arial" pitchFamily="34" charset="0"/>
              <a:buNone/>
              <a:defRPr sz="4500" kern="1200">
                <a:solidFill>
                  <a:schemeClr val="tx1">
                    <a:tint val="75000"/>
                  </a:schemeClr>
                </a:solidFill>
                <a:latin typeface="+mn-lt"/>
                <a:ea typeface="+mn-ea"/>
                <a:cs typeface="+mn-cs"/>
              </a:defRPr>
            </a:lvl6pPr>
            <a:lvl7pPr marL="6258326" indent="0" algn="ctr" defTabSz="2086109" rtl="0" eaLnBrk="1" latinLnBrk="0" hangingPunct="1">
              <a:spcBef>
                <a:spcPct val="20000"/>
              </a:spcBef>
              <a:buFont typeface="Arial" pitchFamily="34" charset="0"/>
              <a:buNone/>
              <a:defRPr sz="4500" kern="1200">
                <a:solidFill>
                  <a:schemeClr val="tx1">
                    <a:tint val="75000"/>
                  </a:schemeClr>
                </a:solidFill>
                <a:latin typeface="+mn-lt"/>
                <a:ea typeface="+mn-ea"/>
                <a:cs typeface="+mn-cs"/>
              </a:defRPr>
            </a:lvl7pPr>
            <a:lvl8pPr marL="7301380" indent="0" algn="ctr" defTabSz="2086109" rtl="0" eaLnBrk="1" latinLnBrk="0" hangingPunct="1">
              <a:spcBef>
                <a:spcPct val="20000"/>
              </a:spcBef>
              <a:buFont typeface="Arial" pitchFamily="34" charset="0"/>
              <a:buNone/>
              <a:defRPr sz="4500" kern="1200">
                <a:solidFill>
                  <a:schemeClr val="tx1">
                    <a:tint val="75000"/>
                  </a:schemeClr>
                </a:solidFill>
                <a:latin typeface="+mn-lt"/>
                <a:ea typeface="+mn-ea"/>
                <a:cs typeface="+mn-cs"/>
              </a:defRPr>
            </a:lvl8pPr>
            <a:lvl9pPr marL="8344434" indent="0" algn="ctr" defTabSz="2086109" rtl="0" eaLnBrk="1" latinLnBrk="0" hangingPunct="1">
              <a:spcBef>
                <a:spcPct val="20000"/>
              </a:spcBef>
              <a:buFont typeface="Arial" pitchFamily="34" charset="0"/>
              <a:buNone/>
              <a:defRPr sz="4500" kern="1200">
                <a:solidFill>
                  <a:schemeClr val="tx1">
                    <a:tint val="75000"/>
                  </a:schemeClr>
                </a:solidFill>
                <a:latin typeface="+mn-lt"/>
                <a:ea typeface="+mn-ea"/>
                <a:cs typeface="+mn-cs"/>
              </a:defRPr>
            </a:lvl9pPr>
          </a:lstStyle>
          <a:p>
            <a:pPr lvl="1"/>
            <a:r>
              <a:rPr lang="de-DE">
                <a:latin typeface="Times New Roman" panose="02020603050405020304" pitchFamily="18" charset="0"/>
                <a:cs typeface="Times New Roman" panose="02020603050405020304" pitchFamily="18" charset="0"/>
              </a:rPr>
              <a:t>Reference (&amp; </a:t>
            </a:r>
            <a:r>
              <a:rPr lang="de-DE" err="1">
                <a:latin typeface="Times New Roman" panose="02020603050405020304" pitchFamily="18" charset="0"/>
                <a:cs typeface="Times New Roman" panose="02020603050405020304" pitchFamily="18" charset="0"/>
              </a:rPr>
              <a:t>Acknowledgements</a:t>
            </a:r>
            <a:r>
              <a:rPr lang="de-DE">
                <a:latin typeface="Times New Roman" panose="02020603050405020304" pitchFamily="18" charset="0"/>
                <a:cs typeface="Times New Roman" panose="02020603050405020304" pitchFamily="18" charset="0"/>
              </a:rPr>
              <a:t>)</a:t>
            </a:r>
          </a:p>
          <a:p>
            <a:endParaRPr lang="nl-NL">
              <a:latin typeface="Times New Roman" panose="02020603050405020304" pitchFamily="18" charset="0"/>
              <a:cs typeface="Times New Roman" panose="02020603050405020304" pitchFamily="18" charset="0"/>
            </a:endParaRPr>
          </a:p>
          <a:p>
            <a:r>
              <a:rPr lang="nl-NL">
                <a:latin typeface="Times New Roman" panose="02020603050405020304" pitchFamily="18" charset="0"/>
                <a:cs typeface="Times New Roman" panose="02020603050405020304" pitchFamily="18" charset="0"/>
              </a:rPr>
              <a:t>Tables and diagramms </a:t>
            </a:r>
          </a:p>
          <a:p>
            <a:endParaRPr lang="de-DE">
              <a:latin typeface="Times New Roman" panose="02020603050405020304" pitchFamily="18" charset="0"/>
              <a:cs typeface="Times New Roman" panose="02020603050405020304" pitchFamily="18" charset="0"/>
            </a:endParaRPr>
          </a:p>
        </p:txBody>
      </p:sp>
      <p:sp>
        <p:nvSpPr>
          <p:cNvPr id="12" name="Textplatzhalter 9">
            <a:extLst>
              <a:ext uri="{FF2B5EF4-FFF2-40B4-BE49-F238E27FC236}">
                <a16:creationId xmlns:a16="http://schemas.microsoft.com/office/drawing/2014/main" id="{2FD8A905-5F1A-49AE-7B75-DF2BCA359041}"/>
              </a:ext>
            </a:extLst>
          </p:cNvPr>
          <p:cNvSpPr>
            <a:spLocks noGrp="1"/>
          </p:cNvSpPr>
          <p:nvPr>
            <p:ph type="body" sz="quarter" idx="21" hasCustomPrompt="1"/>
          </p:nvPr>
        </p:nvSpPr>
        <p:spPr>
          <a:xfrm>
            <a:off x="469707" y="2240312"/>
            <a:ext cx="14231831" cy="459889"/>
          </a:xfrm>
          <a:prstGeom prst="rect">
            <a:avLst/>
          </a:prstGeom>
        </p:spPr>
        <p:txBody>
          <a:bodyPr lIns="0" tIns="0" rIns="0" bIns="0" anchor="ctr" anchorCtr="0"/>
          <a:lstStyle>
            <a:lvl1pPr algn="l">
              <a:buNone/>
              <a:defRPr sz="2400" baseline="0">
                <a:latin typeface="Times New Roman" panose="02020603050405020304" pitchFamily="18" charset="0"/>
                <a:cs typeface="Times New Roman" panose="02020603050405020304" pitchFamily="18" charset="0"/>
              </a:defRPr>
            </a:lvl1pPr>
          </a:lstStyle>
          <a:p>
            <a:pPr lvl="0"/>
            <a:r>
              <a:rPr lang="en-US"/>
              <a:t>Chair of Computational Modeling and Simulation, Technical University of Munich, Germany</a:t>
            </a:r>
            <a:endParaRPr lang="de-DE"/>
          </a:p>
        </p:txBody>
      </p:sp>
      <p:sp>
        <p:nvSpPr>
          <p:cNvPr id="19" name="Bildplatzhalter 18">
            <a:extLst>
              <a:ext uri="{FF2B5EF4-FFF2-40B4-BE49-F238E27FC236}">
                <a16:creationId xmlns:a16="http://schemas.microsoft.com/office/drawing/2014/main" id="{97FA93E4-5F60-F33D-B99B-C2385E12BE18}"/>
              </a:ext>
            </a:extLst>
          </p:cNvPr>
          <p:cNvSpPr>
            <a:spLocks noGrp="1"/>
          </p:cNvSpPr>
          <p:nvPr>
            <p:ph type="pic" sz="quarter" idx="22" hasCustomPrompt="1"/>
          </p:nvPr>
        </p:nvSpPr>
        <p:spPr>
          <a:xfrm>
            <a:off x="484333" y="2997200"/>
            <a:ext cx="8067530" cy="3733800"/>
          </a:xfrm>
          <a:prstGeom prst="rect">
            <a:avLst/>
          </a:prstGeom>
        </p:spPr>
        <p:txBody>
          <a:bodyPr/>
          <a:lstStyle>
            <a:lvl1pPr>
              <a:defRPr sz="2800"/>
            </a:lvl1pPr>
          </a:lstStyle>
          <a:p>
            <a:r>
              <a:rPr lang="en-US"/>
              <a:t>Visual hook (your best figure)</a:t>
            </a:r>
          </a:p>
          <a:p>
            <a:endParaRPr lang="en-US"/>
          </a:p>
        </p:txBody>
      </p:sp>
      <p:sp>
        <p:nvSpPr>
          <p:cNvPr id="20" name="Textfeld 19">
            <a:extLst>
              <a:ext uri="{FF2B5EF4-FFF2-40B4-BE49-F238E27FC236}">
                <a16:creationId xmlns:a16="http://schemas.microsoft.com/office/drawing/2014/main" id="{336BF9C5-D887-45D3-B809-2BE97487BC51}"/>
              </a:ext>
            </a:extLst>
          </p:cNvPr>
          <p:cNvSpPr txBox="1"/>
          <p:nvPr userDrawn="1"/>
        </p:nvSpPr>
        <p:spPr>
          <a:xfrm>
            <a:off x="490217" y="6809120"/>
            <a:ext cx="8082156" cy="646331"/>
          </a:xfrm>
          <a:prstGeom prst="rect">
            <a:avLst/>
          </a:prstGeom>
          <a:noFill/>
          <a:ln>
            <a:solidFill>
              <a:schemeClr val="accent1"/>
            </a:solidFill>
          </a:ln>
        </p:spPr>
        <p:txBody>
          <a:bodyPr wrap="square" rtlCol="0">
            <a:spAutoFit/>
          </a:bodyPr>
          <a:lstStyle>
            <a:defPPr>
              <a:defRPr lang="de-DE"/>
            </a:defPPr>
            <a:lvl1pPr>
              <a:defRPr sz="1800" b="1">
                <a:solidFill>
                  <a:srgbClr val="FF0000"/>
                </a:solidFill>
                <a:latin typeface="Arial" panose="020B0604020202020204" pitchFamily="34" charset="0"/>
                <a:cs typeface="Arial" panose="020B0604020202020204" pitchFamily="34" charset="0"/>
              </a:defRPr>
            </a:lvl1pPr>
          </a:lstStyle>
          <a:p>
            <a:pPr lvl="0"/>
            <a:r>
              <a:rPr lang="de-DE" sz="1800" b="0" i="1" kern="1200">
                <a:solidFill>
                  <a:schemeClr val="tx1"/>
                </a:solidFill>
                <a:latin typeface="Times New Roman" panose="02020603050405020304" pitchFamily="18" charset="0"/>
                <a:ea typeface="+mn-ea"/>
                <a:cs typeface="Times New Roman" panose="02020603050405020304" pitchFamily="18" charset="0"/>
              </a:rPr>
              <a:t>Figure 1. Image </a:t>
            </a:r>
            <a:r>
              <a:rPr lang="de-DE" sz="1800" b="0" i="1" kern="1200" err="1">
                <a:solidFill>
                  <a:schemeClr val="tx1"/>
                </a:solidFill>
                <a:latin typeface="Times New Roman" panose="02020603050405020304" pitchFamily="18" charset="0"/>
                <a:ea typeface="+mn-ea"/>
                <a:cs typeface="Times New Roman" panose="02020603050405020304" pitchFamily="18" charset="0"/>
              </a:rPr>
              <a:t>description</a:t>
            </a:r>
            <a:endParaRPr lang="de-DE" b="0" i="1">
              <a:latin typeface="Times New Roman" panose="02020603050405020304" pitchFamily="18" charset="0"/>
              <a:cs typeface="Times New Roman" panose="02020603050405020304" pitchFamily="18" charset="0"/>
            </a:endParaRPr>
          </a:p>
          <a:p>
            <a:pPr lvl="0"/>
            <a:endParaRPr lang="de-DE" b="0" i="1">
              <a:latin typeface="Times New Roman" panose="02020603050405020304" pitchFamily="18" charset="0"/>
              <a:cs typeface="Times New Roman" panose="02020603050405020304" pitchFamily="18" charset="0"/>
            </a:endParaRPr>
          </a:p>
        </p:txBody>
      </p:sp>
      <p:pic>
        <p:nvPicPr>
          <p:cNvPr id="1026" name="Picture 2" descr="Flowchart Tutorial (with Symbols, Guide and Examples)">
            <a:extLst>
              <a:ext uri="{FF2B5EF4-FFF2-40B4-BE49-F238E27FC236}">
                <a16:creationId xmlns:a16="http://schemas.microsoft.com/office/drawing/2014/main" id="{165D623E-5AEF-9E48-F2E9-2EB8F1C61E10}"/>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9050338" y="10083800"/>
            <a:ext cx="6962775" cy="4752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ext 2 Spalten">
    <p:spTree>
      <p:nvGrpSpPr>
        <p:cNvPr id="1" name=""/>
        <p:cNvGrpSpPr/>
        <p:nvPr/>
      </p:nvGrpSpPr>
      <p:grpSpPr>
        <a:xfrm>
          <a:off x="0" y="0"/>
          <a:ext cx="0" cy="0"/>
          <a:chOff x="0" y="0"/>
          <a:chExt cx="0" cy="0"/>
        </a:xfrm>
      </p:grpSpPr>
      <p:sp>
        <p:nvSpPr>
          <p:cNvPr id="11" name="Bildplatzhalter 18">
            <a:extLst>
              <a:ext uri="{FF2B5EF4-FFF2-40B4-BE49-F238E27FC236}">
                <a16:creationId xmlns:a16="http://schemas.microsoft.com/office/drawing/2014/main" id="{7D631D6B-5F3A-483C-FFCD-F6AD6B554E1C}"/>
              </a:ext>
            </a:extLst>
          </p:cNvPr>
          <p:cNvSpPr>
            <a:spLocks noGrp="1"/>
          </p:cNvSpPr>
          <p:nvPr>
            <p:ph type="pic" sz="quarter" idx="22" hasCustomPrompt="1"/>
          </p:nvPr>
        </p:nvSpPr>
        <p:spPr>
          <a:xfrm>
            <a:off x="484333" y="2997200"/>
            <a:ext cx="8067530" cy="3733800"/>
          </a:xfrm>
          <a:prstGeom prst="rect">
            <a:avLst/>
          </a:prstGeom>
        </p:spPr>
        <p:txBody>
          <a:bodyPr/>
          <a:lstStyle>
            <a:lvl1pPr>
              <a:defRPr sz="2800"/>
            </a:lvl1pPr>
          </a:lstStyle>
          <a:p>
            <a:r>
              <a:rPr lang="en-US"/>
              <a:t>Visual hook (your best figure)</a:t>
            </a:r>
          </a:p>
          <a:p>
            <a:endParaRPr lang="en-US"/>
          </a:p>
        </p:txBody>
      </p:sp>
    </p:spTree>
    <p:extLst>
      <p:ext uri="{BB962C8B-B14F-4D97-AF65-F5344CB8AC3E}">
        <p14:creationId xmlns:p14="http://schemas.microsoft.com/office/powerpoint/2010/main" val="8282847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4" cstate="hqprint">
            <a:extLst>
              <a:ext uri="{28A0092B-C50C-407E-A947-70E740481C1C}">
                <a14:useLocalDpi xmlns:a14="http://schemas.microsoft.com/office/drawing/2010/main"/>
              </a:ext>
            </a:extLst>
          </a:blip>
          <a:stretch>
            <a:fillRect/>
          </a:stretch>
        </p:blipFill>
        <p:spPr>
          <a:xfrm>
            <a:off x="13525083" y="335406"/>
            <a:ext cx="1239944" cy="653600"/>
          </a:xfrm>
          <a:prstGeom prst="rect">
            <a:avLst/>
          </a:prstGeom>
        </p:spPr>
      </p:pic>
      <p:pic>
        <p:nvPicPr>
          <p:cNvPr id="6" name="Google Shape;10;p1">
            <a:extLst>
              <a:ext uri="{FF2B5EF4-FFF2-40B4-BE49-F238E27FC236}">
                <a16:creationId xmlns:a16="http://schemas.microsoft.com/office/drawing/2014/main" id="{758957B2-038D-457C-BAD8-9742AAA638AF}"/>
              </a:ext>
            </a:extLst>
          </p:cNvPr>
          <p:cNvPicPr preferRelativeResize="0"/>
          <p:nvPr userDrawn="1"/>
        </p:nvPicPr>
        <p:blipFill>
          <a:blip r:embed="rId5">
            <a:alphaModFix/>
          </a:blip>
          <a:stretch>
            <a:fillRect/>
          </a:stretch>
        </p:blipFill>
        <p:spPr>
          <a:xfrm>
            <a:off x="12133262" y="163503"/>
            <a:ext cx="1092784" cy="997406"/>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Lst>
  <p:hf sldNum="0" hdr="0" ftr="0" dt="0"/>
  <p:txStyles>
    <p:titleStyle>
      <a:lvl1pPr algn="l" defTabSz="2086109" rtl="0" eaLnBrk="1" latinLnBrk="0" hangingPunct="1">
        <a:spcBef>
          <a:spcPct val="0"/>
        </a:spcBef>
        <a:buNone/>
        <a:defRPr lang="de-DE" sz="4700" kern="1200" baseline="0" smtClean="0">
          <a:solidFill>
            <a:schemeClr val="tx1"/>
          </a:solidFill>
          <a:latin typeface="Arial" pitchFamily="34" charset="0"/>
          <a:ea typeface="+mj-ea"/>
          <a:cs typeface="Arial" pitchFamily="34" charset="0"/>
        </a:defRPr>
      </a:lvl1pPr>
    </p:titleStyle>
    <p:bodyStyle>
      <a:lvl1pPr marL="782290" indent="-782290"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1pPr>
      <a:lvl2pPr marL="1694963" indent="-651909"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2pPr>
      <a:lvl3pPr marL="2607635"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3pPr>
      <a:lvl4pPr marL="3650689"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4pPr>
      <a:lvl5pPr marL="4693744"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5pPr>
      <a:lvl6pPr marL="5736798"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79852"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822907"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65961"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0">
            <a:extLst>
              <a:ext uri="{FF2B5EF4-FFF2-40B4-BE49-F238E27FC236}">
                <a16:creationId xmlns:a16="http://schemas.microsoft.com/office/drawing/2014/main" id="{791CE4AD-CDF2-938A-90A0-588109A09FF8}"/>
              </a:ext>
            </a:extLst>
          </p:cNvPr>
          <p:cNvSpPr txBox="1">
            <a:spLocks/>
          </p:cNvSpPr>
          <p:nvPr/>
        </p:nvSpPr>
        <p:spPr>
          <a:xfrm>
            <a:off x="482064" y="413815"/>
            <a:ext cx="11498798" cy="514770"/>
          </a:xfrm>
          <a:prstGeom prst="rect">
            <a:avLst/>
          </a:prstGeom>
        </p:spPr>
        <p:txBody>
          <a:bodyPr lIns="0" tIns="0" rIns="0" bIns="0" anchor="ctr" anchorCtr="0"/>
          <a:lstStyle>
            <a:lvl1pPr algn="l" defTabSz="2086109" rtl="0" eaLnBrk="1" latinLnBrk="0" hangingPunct="1">
              <a:spcBef>
                <a:spcPct val="0"/>
              </a:spcBef>
              <a:buNone/>
              <a:defRPr lang="de-DE" sz="480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dirty="0">
                <a:latin typeface="TUM Neue Helvetica 55 Regular" panose="020B0604020202020204" pitchFamily="34" charset="0"/>
              </a:rPr>
              <a:t>Tour into the Picture</a:t>
            </a:r>
          </a:p>
        </p:txBody>
      </p:sp>
      <p:sp>
        <p:nvSpPr>
          <p:cNvPr id="4" name="Textplatzhalter 9">
            <a:extLst>
              <a:ext uri="{FF2B5EF4-FFF2-40B4-BE49-F238E27FC236}">
                <a16:creationId xmlns:a16="http://schemas.microsoft.com/office/drawing/2014/main" id="{AC2E1391-6BA3-FD3A-997F-1B3933A3B1C1}"/>
              </a:ext>
            </a:extLst>
          </p:cNvPr>
          <p:cNvSpPr txBox="1">
            <a:spLocks/>
          </p:cNvSpPr>
          <p:nvPr/>
        </p:nvSpPr>
        <p:spPr>
          <a:xfrm>
            <a:off x="469709" y="1127376"/>
            <a:ext cx="14231830" cy="379473"/>
          </a:xfrm>
          <a:prstGeom prst="rect">
            <a:avLst/>
          </a:prstGeom>
        </p:spPr>
        <p:txBody>
          <a:bodyPr lIns="0" tIns="0" rIns="0" bIns="0" anchor="ctr" anchorCtr="0"/>
          <a:lstStyle>
            <a:lvl1pPr marL="782290" indent="-782290" algn="l" defTabSz="2086109" rtl="0" eaLnBrk="1" latinLnBrk="0" hangingPunct="1">
              <a:spcBef>
                <a:spcPct val="20000"/>
              </a:spcBef>
              <a:buFont typeface="Arial" pitchFamily="34" charset="0"/>
              <a:buNone/>
              <a:defRPr sz="3500" kern="1200" baseline="0">
                <a:solidFill>
                  <a:schemeClr val="tx1"/>
                </a:solidFill>
                <a:latin typeface="Times New Roman" panose="02020603050405020304" pitchFamily="18" charset="0"/>
                <a:ea typeface="+mn-ea"/>
                <a:cs typeface="Times New Roman" panose="02020603050405020304" pitchFamily="18" charset="0"/>
              </a:defRPr>
            </a:lvl1pPr>
            <a:lvl2pPr marL="1694963" indent="-651909"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2pPr>
            <a:lvl3pPr marL="2607635"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3pPr>
            <a:lvl4pPr marL="3650689"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4pPr>
            <a:lvl5pPr marL="4693744"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5pPr>
            <a:lvl6pPr marL="5736798"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79852"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822907"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65961"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9pPr>
          </a:lstStyle>
          <a:p>
            <a:r>
              <a:rPr lang="de-DE" sz="3200" dirty="0">
                <a:latin typeface="TUM Neue Helvetica 55 Regular" panose="020B0604020202020204" pitchFamily="34" charset="0"/>
              </a:rPr>
              <a:t>Julian Egerer, Dominik…….</a:t>
            </a:r>
            <a:endParaRPr lang="de-DE" sz="3600" dirty="0">
              <a:latin typeface="TUM Neue Helvetica 55 Regular" panose="020B0604020202020204" pitchFamily="34" charset="0"/>
            </a:endParaRPr>
          </a:p>
        </p:txBody>
      </p:sp>
      <p:sp>
        <p:nvSpPr>
          <p:cNvPr id="10" name="Untertitel 2">
            <a:extLst>
              <a:ext uri="{FF2B5EF4-FFF2-40B4-BE49-F238E27FC236}">
                <a16:creationId xmlns:a16="http://schemas.microsoft.com/office/drawing/2014/main" id="{373C0636-21F8-4743-E8D6-B897D87D28DD}"/>
              </a:ext>
            </a:extLst>
          </p:cNvPr>
          <p:cNvSpPr txBox="1">
            <a:spLocks/>
          </p:cNvSpPr>
          <p:nvPr/>
        </p:nvSpPr>
        <p:spPr>
          <a:xfrm>
            <a:off x="371991" y="20063350"/>
            <a:ext cx="14404474" cy="888058"/>
          </a:xfrm>
          <a:prstGeom prst="rect">
            <a:avLst/>
          </a:prstGeom>
          <a:solidFill>
            <a:schemeClr val="bg1"/>
          </a:solidFill>
          <a:ln>
            <a:noFill/>
          </a:ln>
        </p:spPr>
        <p:txBody>
          <a:bodyPr lIns="0" tIns="0" rIns="0" bIns="0" numCol="1" spcCol="360000"/>
          <a:lstStyle>
            <a:lvl1pPr marL="0" indent="0" algn="l" defTabSz="2086109" rtl="0" eaLnBrk="1" latinLnBrk="0" hangingPunct="1">
              <a:lnSpc>
                <a:spcPts val="2300"/>
              </a:lnSpc>
              <a:spcBef>
                <a:spcPts val="0"/>
              </a:spcBef>
              <a:spcAft>
                <a:spcPts val="2300"/>
              </a:spcAft>
              <a:buFont typeface="Arial" pitchFamily="34" charset="0"/>
              <a:buNone/>
              <a:defRPr sz="1800" b="0" kern="1200" baseline="0">
                <a:solidFill>
                  <a:schemeClr val="tx1"/>
                </a:solidFill>
                <a:latin typeface="Arial" pitchFamily="34" charset="0"/>
                <a:ea typeface="+mn-ea"/>
                <a:cs typeface="Arial" pitchFamily="34" charset="0"/>
              </a:defRPr>
            </a:lvl1pPr>
            <a:lvl2pPr marL="0" indent="0" algn="l" defTabSz="2086109" rtl="0" eaLnBrk="1" latinLnBrk="0" hangingPunct="1">
              <a:lnSpc>
                <a:spcPts val="2300"/>
              </a:lnSpc>
              <a:spcBef>
                <a:spcPts val="0"/>
              </a:spcBef>
              <a:buFont typeface="Arial" pitchFamily="34" charset="0"/>
              <a:buNone/>
              <a:defRPr sz="1800" b="1" kern="1200">
                <a:solidFill>
                  <a:schemeClr val="tx1"/>
                </a:solidFill>
                <a:latin typeface="Arial" pitchFamily="34" charset="0"/>
                <a:ea typeface="+mn-ea"/>
                <a:cs typeface="Arial" pitchFamily="34" charset="0"/>
              </a:defRPr>
            </a:lvl2pPr>
            <a:lvl3pPr marL="180000" indent="-180000" algn="l" defTabSz="2086109" rtl="0" eaLnBrk="1" latinLnBrk="0" hangingPunct="1">
              <a:lnSpc>
                <a:spcPts val="2300"/>
              </a:lnSpc>
              <a:spcBef>
                <a:spcPts val="0"/>
              </a:spcBef>
              <a:spcAft>
                <a:spcPts val="2300"/>
              </a:spcAft>
              <a:buFont typeface="Arial" pitchFamily="34" charset="0"/>
              <a:buChar char="•"/>
              <a:defRPr sz="1800" kern="1200">
                <a:solidFill>
                  <a:schemeClr val="tx1"/>
                </a:solidFill>
                <a:latin typeface="Arial" pitchFamily="34" charset="0"/>
                <a:ea typeface="+mn-ea"/>
                <a:cs typeface="Arial" pitchFamily="34" charset="0"/>
              </a:defRPr>
            </a:lvl3pPr>
            <a:lvl4pPr marL="3129163" indent="0" algn="ctr" defTabSz="2086109" rtl="0" eaLnBrk="1" latinLnBrk="0" hangingPunct="1">
              <a:spcBef>
                <a:spcPct val="20000"/>
              </a:spcBef>
              <a:buFont typeface="Arial" pitchFamily="34" charset="0"/>
              <a:buNone/>
              <a:defRPr sz="1300" kern="1200">
                <a:solidFill>
                  <a:schemeClr val="tx1">
                    <a:tint val="75000"/>
                  </a:schemeClr>
                </a:solidFill>
                <a:latin typeface="Arial" pitchFamily="34" charset="0"/>
                <a:ea typeface="+mn-ea"/>
                <a:cs typeface="Arial" pitchFamily="34" charset="0"/>
              </a:defRPr>
            </a:lvl4pPr>
            <a:lvl5pPr marL="4172217" indent="0" algn="ctr" defTabSz="2086109" rtl="0" eaLnBrk="1" latinLnBrk="0" hangingPunct="1">
              <a:spcBef>
                <a:spcPct val="20000"/>
              </a:spcBef>
              <a:buFont typeface="Arial" pitchFamily="34" charset="0"/>
              <a:buNone/>
              <a:defRPr sz="1300" kern="1200">
                <a:solidFill>
                  <a:schemeClr val="tx1">
                    <a:tint val="75000"/>
                  </a:schemeClr>
                </a:solidFill>
                <a:latin typeface="Arial" pitchFamily="34" charset="0"/>
                <a:ea typeface="+mn-ea"/>
                <a:cs typeface="Arial" pitchFamily="34" charset="0"/>
              </a:defRPr>
            </a:lvl5pPr>
            <a:lvl6pPr marL="5215271" indent="0" algn="ctr" defTabSz="2086109" rtl="0" eaLnBrk="1" latinLnBrk="0" hangingPunct="1">
              <a:spcBef>
                <a:spcPct val="20000"/>
              </a:spcBef>
              <a:buFont typeface="Arial" pitchFamily="34" charset="0"/>
              <a:buNone/>
              <a:defRPr sz="4500" kern="1200">
                <a:solidFill>
                  <a:schemeClr val="tx1">
                    <a:tint val="75000"/>
                  </a:schemeClr>
                </a:solidFill>
                <a:latin typeface="+mn-lt"/>
                <a:ea typeface="+mn-ea"/>
                <a:cs typeface="+mn-cs"/>
              </a:defRPr>
            </a:lvl6pPr>
            <a:lvl7pPr marL="6258326" indent="0" algn="ctr" defTabSz="2086109" rtl="0" eaLnBrk="1" latinLnBrk="0" hangingPunct="1">
              <a:spcBef>
                <a:spcPct val="20000"/>
              </a:spcBef>
              <a:buFont typeface="Arial" pitchFamily="34" charset="0"/>
              <a:buNone/>
              <a:defRPr sz="4500" kern="1200">
                <a:solidFill>
                  <a:schemeClr val="tx1">
                    <a:tint val="75000"/>
                  </a:schemeClr>
                </a:solidFill>
                <a:latin typeface="+mn-lt"/>
                <a:ea typeface="+mn-ea"/>
                <a:cs typeface="+mn-cs"/>
              </a:defRPr>
            </a:lvl7pPr>
            <a:lvl8pPr marL="7301380" indent="0" algn="ctr" defTabSz="2086109" rtl="0" eaLnBrk="1" latinLnBrk="0" hangingPunct="1">
              <a:spcBef>
                <a:spcPct val="20000"/>
              </a:spcBef>
              <a:buFont typeface="Arial" pitchFamily="34" charset="0"/>
              <a:buNone/>
              <a:defRPr sz="4500" kern="1200">
                <a:solidFill>
                  <a:schemeClr val="tx1">
                    <a:tint val="75000"/>
                  </a:schemeClr>
                </a:solidFill>
                <a:latin typeface="+mn-lt"/>
                <a:ea typeface="+mn-ea"/>
                <a:cs typeface="+mn-cs"/>
              </a:defRPr>
            </a:lvl8pPr>
            <a:lvl9pPr marL="8344434" indent="0" algn="ctr" defTabSz="2086109" rtl="0" eaLnBrk="1" latinLnBrk="0" hangingPunct="1">
              <a:spcBef>
                <a:spcPct val="20000"/>
              </a:spcBef>
              <a:buFont typeface="Arial" pitchFamily="34" charset="0"/>
              <a:buNone/>
              <a:defRPr sz="4500" kern="1200">
                <a:solidFill>
                  <a:schemeClr val="tx1">
                    <a:tint val="75000"/>
                  </a:schemeClr>
                </a:solidFill>
                <a:latin typeface="+mn-lt"/>
                <a:ea typeface="+mn-ea"/>
                <a:cs typeface="+mn-cs"/>
              </a:defRPr>
            </a:lvl9pPr>
          </a:lstStyle>
          <a:p>
            <a:pPr lvl="1"/>
            <a:r>
              <a:rPr lang="de-DE" dirty="0">
                <a:latin typeface="Times New Roman" panose="02020603050405020304" pitchFamily="18" charset="0"/>
                <a:cs typeface="Times New Roman" panose="02020603050405020304" pitchFamily="18" charset="0"/>
              </a:rPr>
              <a:t>References</a:t>
            </a:r>
          </a:p>
          <a:p>
            <a:pPr>
              <a:lnSpc>
                <a:spcPct val="100000"/>
              </a:lnSpc>
              <a:spcAft>
                <a:spcPts val="0"/>
              </a:spcAft>
            </a:pPr>
            <a:r>
              <a:rPr lang="en-US" sz="1600" dirty="0">
                <a:solidFill>
                  <a:schemeClr val="bg1">
                    <a:lumMod val="50000"/>
                  </a:schemeClr>
                </a:solidFill>
              </a:rPr>
              <a:t>[1] </a:t>
            </a:r>
            <a:r>
              <a:rPr lang="en-US" sz="1600" dirty="0" err="1">
                <a:solidFill>
                  <a:schemeClr val="bg1">
                    <a:lumMod val="50000"/>
                  </a:schemeClr>
                </a:solidFill>
              </a:rPr>
              <a:t>Youichi</a:t>
            </a:r>
            <a:r>
              <a:rPr lang="en-US" sz="1600" dirty="0">
                <a:solidFill>
                  <a:schemeClr val="bg1">
                    <a:lumMod val="50000"/>
                  </a:schemeClr>
                </a:solidFill>
              </a:rPr>
              <a:t> Horry, Ken-Ichi </a:t>
            </a:r>
            <a:r>
              <a:rPr lang="en-US" sz="1600" dirty="0" err="1">
                <a:solidFill>
                  <a:schemeClr val="bg1">
                    <a:lumMod val="50000"/>
                  </a:schemeClr>
                </a:solidFill>
              </a:rPr>
              <a:t>Anjyo</a:t>
            </a:r>
            <a:r>
              <a:rPr lang="en-US" sz="1600" dirty="0">
                <a:solidFill>
                  <a:schemeClr val="bg1">
                    <a:lumMod val="50000"/>
                  </a:schemeClr>
                </a:solidFill>
              </a:rPr>
              <a:t>, and Kiyoshi Arai. Tour into the picture: using a spidery mesh interface to make animation from a single image. In Proceedings of the 24th annual conference on Computer graphics and interactive techniques, pages 225–232, 1997.</a:t>
            </a:r>
            <a:endParaRPr lang="de-DE" sz="16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204B4AB-5459-28BF-67A4-CEBCD1A455FC}"/>
              </a:ext>
            </a:extLst>
          </p:cNvPr>
          <p:cNvSpPr txBox="1"/>
          <p:nvPr/>
        </p:nvSpPr>
        <p:spPr>
          <a:xfrm>
            <a:off x="378990" y="8587300"/>
            <a:ext cx="14358827" cy="58477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defPPr>
              <a:defRPr lang="de-DE"/>
            </a:defPPr>
            <a:lvl1pPr algn="ctr">
              <a:defRPr sz="3200" b="1">
                <a:solidFill>
                  <a:schemeClr val="bg1"/>
                </a:solidFill>
                <a:latin typeface="TUM Neue Helvetica 55 Regular"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How to Move and View in a 3D Room</a:t>
            </a:r>
            <a:endParaRPr lang="es-CO" dirty="0"/>
          </a:p>
        </p:txBody>
      </p:sp>
      <p:sp>
        <p:nvSpPr>
          <p:cNvPr id="18" name="Rectangle 17">
            <a:extLst>
              <a:ext uri="{FF2B5EF4-FFF2-40B4-BE49-F238E27FC236}">
                <a16:creationId xmlns:a16="http://schemas.microsoft.com/office/drawing/2014/main" id="{EE09D81A-DCDA-2C34-F532-89254689E628}"/>
              </a:ext>
            </a:extLst>
          </p:cNvPr>
          <p:cNvSpPr/>
          <p:nvPr/>
        </p:nvSpPr>
        <p:spPr>
          <a:xfrm>
            <a:off x="378991" y="14096163"/>
            <a:ext cx="6984000" cy="5238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nchor="t" anchorCtr="0"/>
          <a:lstStyle/>
          <a:p>
            <a:pPr algn="ctr"/>
            <a:r>
              <a:rPr lang="en-US"/>
              <a:t>`</a:t>
            </a:r>
            <a:endParaRPr lang="es-CO"/>
          </a:p>
        </p:txBody>
      </p:sp>
      <p:sp>
        <p:nvSpPr>
          <p:cNvPr id="19" name="TextBox 18">
            <a:extLst>
              <a:ext uri="{FF2B5EF4-FFF2-40B4-BE49-F238E27FC236}">
                <a16:creationId xmlns:a16="http://schemas.microsoft.com/office/drawing/2014/main" id="{726ED707-0E43-21E2-12CC-C9DD821EE55E}"/>
              </a:ext>
            </a:extLst>
          </p:cNvPr>
          <p:cNvSpPr txBox="1"/>
          <p:nvPr/>
        </p:nvSpPr>
        <p:spPr>
          <a:xfrm>
            <a:off x="378991" y="14096163"/>
            <a:ext cx="6984000" cy="58477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defPPr>
              <a:defRPr lang="de-DE"/>
            </a:defPPr>
            <a:lvl1pPr algn="ctr">
              <a:defRPr sz="3200" b="1">
                <a:solidFill>
                  <a:schemeClr val="bg1"/>
                </a:solidFill>
                <a:latin typeface="TUM Neue Helvetica 55 Regular"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CO" dirty="0"/>
              <a:t>Results and Fuckups</a:t>
            </a:r>
          </a:p>
        </p:txBody>
      </p:sp>
      <p:sp>
        <p:nvSpPr>
          <p:cNvPr id="601" name="TextBox 600">
            <a:extLst>
              <a:ext uri="{FF2B5EF4-FFF2-40B4-BE49-F238E27FC236}">
                <a16:creationId xmlns:a16="http://schemas.microsoft.com/office/drawing/2014/main" id="{C10C251E-CF11-D914-9ED0-42143FADB90D}"/>
              </a:ext>
            </a:extLst>
          </p:cNvPr>
          <p:cNvSpPr txBox="1"/>
          <p:nvPr/>
        </p:nvSpPr>
        <p:spPr>
          <a:xfrm>
            <a:off x="7717539" y="14096162"/>
            <a:ext cx="6984000" cy="58477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defPPr>
              <a:defRPr lang="de-DE"/>
            </a:defPPr>
            <a:lvl1pPr algn="ctr">
              <a:defRPr sz="3200" b="1">
                <a:solidFill>
                  <a:schemeClr val="bg1"/>
                </a:solidFill>
                <a:latin typeface="TUM Neue Helvetica 55 Regular"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Discussion</a:t>
            </a:r>
            <a:endParaRPr lang="es-CO"/>
          </a:p>
        </p:txBody>
      </p:sp>
      <p:sp>
        <p:nvSpPr>
          <p:cNvPr id="609" name="TextBox 608">
            <a:extLst>
              <a:ext uri="{FF2B5EF4-FFF2-40B4-BE49-F238E27FC236}">
                <a16:creationId xmlns:a16="http://schemas.microsoft.com/office/drawing/2014/main" id="{02D8E29C-2840-8BF2-0D70-161502F92439}"/>
              </a:ext>
            </a:extLst>
          </p:cNvPr>
          <p:cNvSpPr txBox="1"/>
          <p:nvPr/>
        </p:nvSpPr>
        <p:spPr>
          <a:xfrm>
            <a:off x="2124075" y="2399054"/>
            <a:ext cx="396627" cy="723275"/>
          </a:xfrm>
          <a:prstGeom prst="rect">
            <a:avLst/>
          </a:prstGeom>
          <a:noFill/>
        </p:spPr>
        <p:txBody>
          <a:bodyPr wrap="square" rtlCol="0">
            <a:spAutoFit/>
          </a:bodyPr>
          <a:lstStyle/>
          <a:p>
            <a:endParaRPr lang="es-CO"/>
          </a:p>
        </p:txBody>
      </p:sp>
      <p:sp>
        <p:nvSpPr>
          <p:cNvPr id="28" name="Rectangle 27">
            <a:extLst>
              <a:ext uri="{FF2B5EF4-FFF2-40B4-BE49-F238E27FC236}">
                <a16:creationId xmlns:a16="http://schemas.microsoft.com/office/drawing/2014/main" id="{7AD4C2AE-0216-4539-165C-F9D484AA93D6}"/>
              </a:ext>
            </a:extLst>
          </p:cNvPr>
          <p:cNvSpPr/>
          <p:nvPr/>
        </p:nvSpPr>
        <p:spPr>
          <a:xfrm>
            <a:off x="7776000" y="8538002"/>
            <a:ext cx="6984000" cy="791643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nchor="t" anchorCtr="0"/>
          <a:lstStyle/>
          <a:p>
            <a:pPr algn="ctr"/>
            <a:endParaRPr lang="es-CO"/>
          </a:p>
        </p:txBody>
      </p:sp>
      <p:sp>
        <p:nvSpPr>
          <p:cNvPr id="49" name="Rectangle 48">
            <a:extLst>
              <a:ext uri="{FF2B5EF4-FFF2-40B4-BE49-F238E27FC236}">
                <a16:creationId xmlns:a16="http://schemas.microsoft.com/office/drawing/2014/main" id="{AFCF2789-FA95-1A60-06D7-B331B062D245}"/>
              </a:ext>
            </a:extLst>
          </p:cNvPr>
          <p:cNvSpPr/>
          <p:nvPr/>
        </p:nvSpPr>
        <p:spPr>
          <a:xfrm>
            <a:off x="2133" y="6020"/>
            <a:ext cx="15120392" cy="216424"/>
          </a:xfrm>
          <a:prstGeom prst="rect">
            <a:avLst/>
          </a:prstGeom>
          <a:solidFill>
            <a:srgbClr val="C2D7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Rectangle 49">
            <a:extLst>
              <a:ext uri="{FF2B5EF4-FFF2-40B4-BE49-F238E27FC236}">
                <a16:creationId xmlns:a16="http://schemas.microsoft.com/office/drawing/2014/main" id="{4706C9CA-0637-613A-AC85-EB35381734D2}"/>
              </a:ext>
            </a:extLst>
          </p:cNvPr>
          <p:cNvSpPr/>
          <p:nvPr/>
        </p:nvSpPr>
        <p:spPr>
          <a:xfrm rot="16200000">
            <a:off x="-10478176" y="10693612"/>
            <a:ext cx="21158336" cy="216000"/>
          </a:xfrm>
          <a:prstGeom prst="rect">
            <a:avLst/>
          </a:prstGeom>
          <a:solidFill>
            <a:srgbClr val="C2D7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1" name="Rectangle 50">
            <a:extLst>
              <a:ext uri="{FF2B5EF4-FFF2-40B4-BE49-F238E27FC236}">
                <a16:creationId xmlns:a16="http://schemas.microsoft.com/office/drawing/2014/main" id="{FAA9495A-5027-747A-69EC-0BF6F8BF3789}"/>
              </a:ext>
            </a:extLst>
          </p:cNvPr>
          <p:cNvSpPr/>
          <p:nvPr/>
        </p:nvSpPr>
        <p:spPr>
          <a:xfrm rot="16200000">
            <a:off x="4458122" y="10693612"/>
            <a:ext cx="21158336" cy="216000"/>
          </a:xfrm>
          <a:prstGeom prst="rect">
            <a:avLst/>
          </a:prstGeom>
          <a:solidFill>
            <a:srgbClr val="C2D7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2" name="Rectangle 51">
            <a:extLst>
              <a:ext uri="{FF2B5EF4-FFF2-40B4-BE49-F238E27FC236}">
                <a16:creationId xmlns:a16="http://schemas.microsoft.com/office/drawing/2014/main" id="{963C4378-B56A-055F-DB5B-F6DA9E29DEA2}"/>
              </a:ext>
            </a:extLst>
          </p:cNvPr>
          <p:cNvSpPr/>
          <p:nvPr/>
        </p:nvSpPr>
        <p:spPr>
          <a:xfrm>
            <a:off x="-20355" y="20990592"/>
            <a:ext cx="15120392" cy="432000"/>
          </a:xfrm>
          <a:prstGeom prst="rect">
            <a:avLst/>
          </a:prstGeom>
          <a:solidFill>
            <a:srgbClr val="C2D7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2" name="Group 1">
            <a:extLst>
              <a:ext uri="{FF2B5EF4-FFF2-40B4-BE49-F238E27FC236}">
                <a16:creationId xmlns:a16="http://schemas.microsoft.com/office/drawing/2014/main" id="{3E96E1E5-CF70-B49A-D688-454F80551E43}"/>
              </a:ext>
            </a:extLst>
          </p:cNvPr>
          <p:cNvGrpSpPr/>
          <p:nvPr/>
        </p:nvGrpSpPr>
        <p:grpSpPr>
          <a:xfrm>
            <a:off x="371992" y="2435309"/>
            <a:ext cx="14480885" cy="5530388"/>
            <a:chOff x="7776000" y="2587612"/>
            <a:chExt cx="14480885" cy="5530388"/>
          </a:xfrm>
        </p:grpSpPr>
        <p:sp>
          <p:nvSpPr>
            <p:cNvPr id="24" name="Rectangle 23">
              <a:extLst>
                <a:ext uri="{FF2B5EF4-FFF2-40B4-BE49-F238E27FC236}">
                  <a16:creationId xmlns:a16="http://schemas.microsoft.com/office/drawing/2014/main" id="{41E76D92-9B56-9AEA-4AC9-83CD49DBE18A}"/>
                </a:ext>
              </a:extLst>
            </p:cNvPr>
            <p:cNvSpPr/>
            <p:nvPr/>
          </p:nvSpPr>
          <p:spPr>
            <a:xfrm>
              <a:off x="7776000" y="2880000"/>
              <a:ext cx="6984000" cy="523800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rtlCol="0" anchor="t" anchorCtr="0"/>
            <a:lstStyle/>
            <a:p>
              <a:pPr algn="ctr"/>
              <a:r>
                <a:rPr lang="en-US"/>
                <a:t>`</a:t>
              </a:r>
              <a:endParaRPr lang="es-CO"/>
            </a:p>
          </p:txBody>
        </p:sp>
        <p:sp>
          <p:nvSpPr>
            <p:cNvPr id="27" name="TextBox 26">
              <a:extLst>
                <a:ext uri="{FF2B5EF4-FFF2-40B4-BE49-F238E27FC236}">
                  <a16:creationId xmlns:a16="http://schemas.microsoft.com/office/drawing/2014/main" id="{2BBDBFD2-115C-9C1B-B3DB-850A4EB82714}"/>
                </a:ext>
              </a:extLst>
            </p:cNvPr>
            <p:cNvSpPr txBox="1"/>
            <p:nvPr/>
          </p:nvSpPr>
          <p:spPr>
            <a:xfrm>
              <a:off x="7891058" y="2587612"/>
              <a:ext cx="14365827" cy="58477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3200" b="1" dirty="0">
                  <a:solidFill>
                    <a:schemeClr val="bg1"/>
                  </a:solidFill>
                  <a:latin typeface="TUM Neue Helvetica 55 Regular" panose="020B0604020202020204" pitchFamily="34" charset="0"/>
                </a:rPr>
                <a:t>Construction of 3D background model</a:t>
              </a:r>
              <a:endParaRPr lang="es-CO" sz="2800" b="1" dirty="0">
                <a:solidFill>
                  <a:schemeClr val="bg1"/>
                </a:solidFill>
                <a:latin typeface="TUM Neue Helvetica 55 Regular" panose="020B0604020202020204" pitchFamily="34" charset="0"/>
              </a:endParaRPr>
            </a:p>
          </p:txBody>
        </p:sp>
      </p:grpSp>
      <p:sp>
        <p:nvSpPr>
          <p:cNvPr id="15" name="Rectangle 14">
            <a:extLst>
              <a:ext uri="{FF2B5EF4-FFF2-40B4-BE49-F238E27FC236}">
                <a16:creationId xmlns:a16="http://schemas.microsoft.com/office/drawing/2014/main" id="{25E5012A-9D94-222B-A7CA-357933BD16F6}"/>
              </a:ext>
            </a:extLst>
          </p:cNvPr>
          <p:cNvSpPr/>
          <p:nvPr/>
        </p:nvSpPr>
        <p:spPr>
          <a:xfrm>
            <a:off x="2133" y="8140109"/>
            <a:ext cx="15120392" cy="104724"/>
          </a:xfrm>
          <a:prstGeom prst="rect">
            <a:avLst/>
          </a:prstGeom>
          <a:solidFill>
            <a:srgbClr val="C2D7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hteck 5">
            <a:extLst>
              <a:ext uri="{FF2B5EF4-FFF2-40B4-BE49-F238E27FC236}">
                <a16:creationId xmlns:a16="http://schemas.microsoft.com/office/drawing/2014/main" id="{83B22D24-8C57-BF0C-CA3D-E8B5D068E6A1}"/>
              </a:ext>
            </a:extLst>
          </p:cNvPr>
          <p:cNvSpPr/>
          <p:nvPr/>
        </p:nvSpPr>
        <p:spPr>
          <a:xfrm>
            <a:off x="11990004" y="222443"/>
            <a:ext cx="1297979" cy="103319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2DF26D91-46C1-453C-AE0B-2C0928E021CB}"/>
              </a:ext>
            </a:extLst>
          </p:cNvPr>
          <p:cNvSpPr txBox="1"/>
          <p:nvPr/>
        </p:nvSpPr>
        <p:spPr>
          <a:xfrm>
            <a:off x="-13446778" y="3276308"/>
            <a:ext cx="7235475" cy="1446550"/>
          </a:xfrm>
          <a:prstGeom prst="rect">
            <a:avLst/>
          </a:prstGeom>
          <a:noFill/>
        </p:spPr>
        <p:txBody>
          <a:bodyPr wrap="square" rtlCol="0">
            <a:spAutoFit/>
          </a:bodyPr>
          <a:lstStyle/>
          <a:p>
            <a:pPr algn="l"/>
            <a:r>
              <a:rPr lang="de-DE" sz="1800" b="1" i="0" u="none" strike="noStrike" baseline="0" dirty="0">
                <a:latin typeface="HelveticaNeue"/>
              </a:rPr>
              <a:t>Raumdefinition durch Auswahl von Fluchtpunkt und Rückwand:</a:t>
            </a:r>
          </a:p>
          <a:p>
            <a:pPr algn="l"/>
            <a:r>
              <a:rPr lang="de-DE" sz="1400" b="0" i="0" u="none" strike="noStrike" baseline="0" dirty="0">
                <a:latin typeface="HelveticaNeue"/>
              </a:rPr>
              <a:t>Zunächst werden im ausgewählten Bild der Fluchtpunkt und eine Rückwand ausgewählt.</a:t>
            </a:r>
          </a:p>
          <a:p>
            <a:pPr algn="l"/>
            <a:r>
              <a:rPr lang="de-DE" sz="1400" b="0" i="0" u="none" strike="noStrike" baseline="0" dirty="0">
                <a:latin typeface="HelveticaNeue"/>
              </a:rPr>
              <a:t>Dies erfolgt durch den Nutzer, indem Punkt für den Fluchtpunkt und ein Rechteck für die</a:t>
            </a:r>
          </a:p>
          <a:p>
            <a:pPr algn="l"/>
            <a:r>
              <a:rPr lang="de-DE" sz="1400" b="0" i="0" u="none" strike="noStrike" baseline="0" dirty="0">
                <a:latin typeface="HelveticaNeue"/>
              </a:rPr>
              <a:t>Rückwand so im Bild platziert werden, dass die Radiallinien, welche im Fluchtpunkt</a:t>
            </a:r>
          </a:p>
          <a:p>
            <a:pPr algn="l"/>
            <a:r>
              <a:rPr lang="de-DE" sz="1400" b="0" i="0" u="none" strike="noStrike" baseline="0" dirty="0">
                <a:latin typeface="HelveticaNeue"/>
              </a:rPr>
              <a:t>beginnen und durch die Eckpunkte des Rechtecks gehen, möglichst gut an im Bild</a:t>
            </a:r>
          </a:p>
          <a:p>
            <a:pPr algn="l"/>
            <a:r>
              <a:rPr lang="de-DE" sz="1400" b="0" i="0" u="none" strike="noStrike" baseline="0" dirty="0">
                <a:latin typeface="HelveticaNeue"/>
              </a:rPr>
              <a:t>vorhandenen Geraden ausgerichtet sind.</a:t>
            </a:r>
            <a:endParaRPr lang="de-DE" sz="3600" dirty="0"/>
          </a:p>
        </p:txBody>
      </p:sp>
      <p:sp>
        <p:nvSpPr>
          <p:cNvPr id="7" name="Textfeld 6">
            <a:extLst>
              <a:ext uri="{FF2B5EF4-FFF2-40B4-BE49-F238E27FC236}">
                <a16:creationId xmlns:a16="http://schemas.microsoft.com/office/drawing/2014/main" id="{00E1B6B8-1925-4FF2-A5F2-D0EB15811DE3}"/>
              </a:ext>
            </a:extLst>
          </p:cNvPr>
          <p:cNvSpPr txBox="1"/>
          <p:nvPr/>
        </p:nvSpPr>
        <p:spPr>
          <a:xfrm>
            <a:off x="-5849628" y="3276308"/>
            <a:ext cx="4986038" cy="646331"/>
          </a:xfrm>
          <a:prstGeom prst="rect">
            <a:avLst/>
          </a:prstGeom>
          <a:noFill/>
        </p:spPr>
        <p:txBody>
          <a:bodyPr wrap="square" rtlCol="0">
            <a:spAutoFit/>
          </a:bodyPr>
          <a:lstStyle/>
          <a:p>
            <a:r>
              <a:rPr lang="de-DE" sz="1800" b="1" i="0" u="none" strike="noStrike" baseline="0" dirty="0">
                <a:latin typeface="HelveticaNeue"/>
              </a:rPr>
              <a:t>Allgemein erfolgte die Beschreibung einer Geraden durch die Auswahl von 2 Punkten:</a:t>
            </a:r>
            <a:endParaRPr lang="de-DE" b="1" dirty="0"/>
          </a:p>
        </p:txBody>
      </p:sp>
      <p:sp>
        <p:nvSpPr>
          <p:cNvPr id="8" name="Textfeld 7">
            <a:extLst>
              <a:ext uri="{FF2B5EF4-FFF2-40B4-BE49-F238E27FC236}">
                <a16:creationId xmlns:a16="http://schemas.microsoft.com/office/drawing/2014/main" id="{2EA14FB8-DB11-494E-AA5B-0185D023D4FB}"/>
              </a:ext>
            </a:extLst>
          </p:cNvPr>
          <p:cNvSpPr txBox="1"/>
          <p:nvPr/>
        </p:nvSpPr>
        <p:spPr>
          <a:xfrm>
            <a:off x="-13421393" y="8121486"/>
            <a:ext cx="6276077" cy="738664"/>
          </a:xfrm>
          <a:prstGeom prst="rect">
            <a:avLst/>
          </a:prstGeom>
          <a:noFill/>
        </p:spPr>
        <p:txBody>
          <a:bodyPr wrap="none" rtlCol="0">
            <a:spAutoFit/>
          </a:bodyPr>
          <a:lstStyle/>
          <a:p>
            <a:pPr algn="l"/>
            <a:r>
              <a:rPr lang="de-DE" sz="1400" b="0" i="0" u="none" strike="noStrike" baseline="0" dirty="0">
                <a:latin typeface="HelveticaNeue"/>
              </a:rPr>
              <a:t>Nach dem Bestätigen der momentanen Konfiguration von Fluchtpunkt und</a:t>
            </a:r>
          </a:p>
          <a:p>
            <a:pPr algn="l"/>
            <a:r>
              <a:rPr lang="de-DE" sz="1400" b="0" i="0" u="none" strike="noStrike" baseline="0" dirty="0">
                <a:latin typeface="HelveticaNeue"/>
              </a:rPr>
              <a:t>Rückwand werden 5 Polygone erzeugt, welche bis auf die Rückwand alle die</a:t>
            </a:r>
          </a:p>
          <a:p>
            <a:pPr algn="l"/>
            <a:r>
              <a:rPr lang="de-DE" sz="1400" b="0" i="0" u="none" strike="noStrike" baseline="0" dirty="0">
                <a:latin typeface="HelveticaNeue"/>
              </a:rPr>
              <a:t>Form von Trapezen besitzen.</a:t>
            </a:r>
            <a:endParaRPr lang="de-DE" sz="3600" dirty="0"/>
          </a:p>
        </p:txBody>
      </p:sp>
      <p:sp>
        <p:nvSpPr>
          <p:cNvPr id="9" name="Textfeld 8">
            <a:extLst>
              <a:ext uri="{FF2B5EF4-FFF2-40B4-BE49-F238E27FC236}">
                <a16:creationId xmlns:a16="http://schemas.microsoft.com/office/drawing/2014/main" id="{C7C5994E-44AC-4F04-9D4B-852436BC0B06}"/>
              </a:ext>
            </a:extLst>
          </p:cNvPr>
          <p:cNvSpPr txBox="1"/>
          <p:nvPr/>
        </p:nvSpPr>
        <p:spPr>
          <a:xfrm>
            <a:off x="-13446778" y="12227358"/>
            <a:ext cx="6712094" cy="738664"/>
          </a:xfrm>
          <a:prstGeom prst="rect">
            <a:avLst/>
          </a:prstGeom>
          <a:noFill/>
        </p:spPr>
        <p:txBody>
          <a:bodyPr wrap="none" rtlCol="0">
            <a:spAutoFit/>
          </a:bodyPr>
          <a:lstStyle/>
          <a:p>
            <a:pPr algn="l"/>
            <a:r>
              <a:rPr lang="de-DE" sz="1400" b="0" i="0" u="none" strike="noStrike" baseline="0" dirty="0">
                <a:latin typeface="HelveticaNeue"/>
              </a:rPr>
              <a:t>Die durch die einzelnen Polygone begrenzten Bildabschnitte werden anschließend</a:t>
            </a:r>
          </a:p>
          <a:p>
            <a:pPr algn="l"/>
            <a:r>
              <a:rPr lang="de-DE" sz="1400" b="0" i="0" u="none" strike="noStrike" baseline="0" dirty="0">
                <a:latin typeface="HelveticaNeue"/>
              </a:rPr>
              <a:t>einer linearen Transformation φ unterworfen und auf Rechtecke von definierter</a:t>
            </a:r>
          </a:p>
          <a:p>
            <a:pPr algn="l"/>
            <a:r>
              <a:rPr lang="de-DE" sz="1400" b="0" i="0" u="none" strike="noStrike" baseline="0" dirty="0">
                <a:latin typeface="HelveticaNeue"/>
              </a:rPr>
              <a:t>Länge L und Breite B überführt.</a:t>
            </a:r>
            <a:endParaRPr lang="de-DE" sz="3600" dirty="0"/>
          </a:p>
        </p:txBody>
      </p:sp>
      <p:sp>
        <p:nvSpPr>
          <p:cNvPr id="11" name="Textfeld 10">
            <a:extLst>
              <a:ext uri="{FF2B5EF4-FFF2-40B4-BE49-F238E27FC236}">
                <a16:creationId xmlns:a16="http://schemas.microsoft.com/office/drawing/2014/main" id="{3996D68C-7AB9-4B92-B08F-287F7F9EE855}"/>
              </a:ext>
            </a:extLst>
          </p:cNvPr>
          <p:cNvSpPr txBox="1"/>
          <p:nvPr/>
        </p:nvSpPr>
        <p:spPr>
          <a:xfrm>
            <a:off x="-13446778" y="16182644"/>
            <a:ext cx="5993949" cy="523220"/>
          </a:xfrm>
          <a:prstGeom prst="rect">
            <a:avLst/>
          </a:prstGeom>
          <a:noFill/>
        </p:spPr>
        <p:txBody>
          <a:bodyPr wrap="none" rtlCol="0">
            <a:spAutoFit/>
          </a:bodyPr>
          <a:lstStyle/>
          <a:p>
            <a:pPr algn="l"/>
            <a:r>
              <a:rPr lang="de-DE" sz="1400" b="0" i="0" u="none" strike="noStrike" baseline="0" dirty="0">
                <a:latin typeface="HelveticaNeue"/>
              </a:rPr>
              <a:t>Jene Rechtecke bilden anschließend das Grundgerüst des 3-dimensional</a:t>
            </a:r>
          </a:p>
          <a:p>
            <a:pPr algn="l"/>
            <a:r>
              <a:rPr lang="de-DE" sz="1400" b="0" i="0" u="none" strike="noStrike" baseline="0" dirty="0">
                <a:latin typeface="HelveticaNeue"/>
              </a:rPr>
              <a:t>rekonstruierten Raumes.</a:t>
            </a:r>
            <a:endParaRPr lang="de-DE" sz="3600" dirty="0"/>
          </a:p>
        </p:txBody>
      </p:sp>
      <p:pic>
        <p:nvPicPr>
          <p:cNvPr id="13" name="Grafik 12">
            <a:extLst>
              <a:ext uri="{FF2B5EF4-FFF2-40B4-BE49-F238E27FC236}">
                <a16:creationId xmlns:a16="http://schemas.microsoft.com/office/drawing/2014/main" id="{032362D6-9933-4BF4-AFF5-0DAA855C9A3A}"/>
              </a:ext>
            </a:extLst>
          </p:cNvPr>
          <p:cNvPicPr>
            <a:picLocks noChangeAspect="1"/>
          </p:cNvPicPr>
          <p:nvPr/>
        </p:nvPicPr>
        <p:blipFill>
          <a:blip r:embed="rId3"/>
          <a:stretch>
            <a:fillRect/>
          </a:stretch>
        </p:blipFill>
        <p:spPr>
          <a:xfrm>
            <a:off x="-5600235" y="4028756"/>
            <a:ext cx="4609320" cy="1781457"/>
          </a:xfrm>
          <a:prstGeom prst="rect">
            <a:avLst/>
          </a:prstGeom>
        </p:spPr>
      </p:pic>
      <p:pic>
        <p:nvPicPr>
          <p:cNvPr id="17" name="Grafik 16">
            <a:extLst>
              <a:ext uri="{FF2B5EF4-FFF2-40B4-BE49-F238E27FC236}">
                <a16:creationId xmlns:a16="http://schemas.microsoft.com/office/drawing/2014/main" id="{276A99D4-0604-4EE7-BB71-08E63AE3B3DC}"/>
              </a:ext>
            </a:extLst>
          </p:cNvPr>
          <p:cNvPicPr>
            <a:picLocks noChangeAspect="1"/>
          </p:cNvPicPr>
          <p:nvPr/>
        </p:nvPicPr>
        <p:blipFill>
          <a:blip r:embed="rId4"/>
          <a:stretch>
            <a:fillRect/>
          </a:stretch>
        </p:blipFill>
        <p:spPr>
          <a:xfrm>
            <a:off x="-13245093" y="4871587"/>
            <a:ext cx="3997979" cy="3101462"/>
          </a:xfrm>
          <a:prstGeom prst="rect">
            <a:avLst/>
          </a:prstGeom>
        </p:spPr>
      </p:pic>
      <p:pic>
        <p:nvPicPr>
          <p:cNvPr id="21" name="Grafik 20">
            <a:extLst>
              <a:ext uri="{FF2B5EF4-FFF2-40B4-BE49-F238E27FC236}">
                <a16:creationId xmlns:a16="http://schemas.microsoft.com/office/drawing/2014/main" id="{BA3653DF-BC61-45C8-9A1E-88210487B476}"/>
              </a:ext>
            </a:extLst>
          </p:cNvPr>
          <p:cNvPicPr>
            <a:picLocks noChangeAspect="1"/>
          </p:cNvPicPr>
          <p:nvPr/>
        </p:nvPicPr>
        <p:blipFill>
          <a:blip r:embed="rId5"/>
          <a:stretch>
            <a:fillRect/>
          </a:stretch>
        </p:blipFill>
        <p:spPr>
          <a:xfrm>
            <a:off x="-13308345" y="9008587"/>
            <a:ext cx="4035214" cy="3074784"/>
          </a:xfrm>
          <a:prstGeom prst="rect">
            <a:avLst/>
          </a:prstGeom>
        </p:spPr>
      </p:pic>
      <p:pic>
        <p:nvPicPr>
          <p:cNvPr id="23" name="Grafik 22">
            <a:extLst>
              <a:ext uri="{FF2B5EF4-FFF2-40B4-BE49-F238E27FC236}">
                <a16:creationId xmlns:a16="http://schemas.microsoft.com/office/drawing/2014/main" id="{E782E629-C99A-48E1-83AB-B25C894875C1}"/>
              </a:ext>
            </a:extLst>
          </p:cNvPr>
          <p:cNvPicPr>
            <a:picLocks noChangeAspect="1"/>
          </p:cNvPicPr>
          <p:nvPr/>
        </p:nvPicPr>
        <p:blipFill>
          <a:blip r:embed="rId6"/>
          <a:stretch>
            <a:fillRect/>
          </a:stretch>
        </p:blipFill>
        <p:spPr>
          <a:xfrm>
            <a:off x="-13308345" y="13110009"/>
            <a:ext cx="3935569" cy="2928648"/>
          </a:xfrm>
          <a:prstGeom prst="rect">
            <a:avLst/>
          </a:prstGeom>
        </p:spPr>
      </p:pic>
    </p:spTree>
    <p:extLst>
      <p:ext uri="{BB962C8B-B14F-4D97-AF65-F5344CB8AC3E}">
        <p14:creationId xmlns:p14="http://schemas.microsoft.com/office/powerpoint/2010/main" val="4177975856"/>
      </p:ext>
    </p:extLst>
  </p:cSld>
  <p:clrMapOvr>
    <a:masterClrMapping/>
  </p:clrMapOvr>
</p:sld>
</file>

<file path=ppt/theme/theme1.xml><?xml version="1.0" encoding="utf-8"?>
<a:theme xmlns:a="http://schemas.openxmlformats.org/drawingml/2006/main" name="1_Logo und Dreizeiler">
  <a:themeElements>
    <a:clrScheme name="Custom 1">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397952ad-8021-4292-a50d-2234ea0fcf0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0756E8CD2859714FBEA26C28C37CB05A" ma:contentTypeVersion="7" ma:contentTypeDescription="Ein neues Dokument erstellen." ma:contentTypeScope="" ma:versionID="78c578445de3dd30fd2b11eba2c5fa2f">
  <xsd:schema xmlns:xsd="http://www.w3.org/2001/XMLSchema" xmlns:xs="http://www.w3.org/2001/XMLSchema" xmlns:p="http://schemas.microsoft.com/office/2006/metadata/properties" xmlns:ns3="397952ad-8021-4292-a50d-2234ea0fcf06" xmlns:ns4="e6d7252b-d479-44d3-9305-c80a708c366a" targetNamespace="http://schemas.microsoft.com/office/2006/metadata/properties" ma:root="true" ma:fieldsID="a64c6498ccc322a6f48aa4fbdaf16599" ns3:_="" ns4:_="">
    <xsd:import namespace="397952ad-8021-4292-a50d-2234ea0fcf06"/>
    <xsd:import namespace="e6d7252b-d479-44d3-9305-c80a708c366a"/>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7952ad-8021-4292-a50d-2234ea0fcf06"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6d7252b-d479-44d3-9305-c80a708c366a" elementFormDefault="qualified">
    <xsd:import namespace="http://schemas.microsoft.com/office/2006/documentManagement/types"/>
    <xsd:import namespace="http://schemas.microsoft.com/office/infopath/2007/PartnerControls"/>
    <xsd:element name="SharedWithUsers" ma:index="12"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Freigegeben für - Details" ma:internalName="SharedWithDetails" ma:readOnly="true">
      <xsd:simpleType>
        <xsd:restriction base="dms:Note">
          <xsd:maxLength value="255"/>
        </xsd:restriction>
      </xsd:simpleType>
    </xsd:element>
    <xsd:element name="SharingHintHash" ma:index="14"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01BE61-8D77-4BA3-96AC-4B40824B38F4}">
  <ds:schemaRefs>
    <ds:schemaRef ds:uri="http://schemas.microsoft.com/sharepoint/v3/contenttype/forms"/>
  </ds:schemaRefs>
</ds:datastoreItem>
</file>

<file path=customXml/itemProps2.xml><?xml version="1.0" encoding="utf-8"?>
<ds:datastoreItem xmlns:ds="http://schemas.openxmlformats.org/officeDocument/2006/customXml" ds:itemID="{1DC74CCB-C180-4D15-8265-69FCC738F15C}">
  <ds:schemaRefs>
    <ds:schemaRef ds:uri="http://purl.org/dc/dcmitype/"/>
    <ds:schemaRef ds:uri="e6d7252b-d479-44d3-9305-c80a708c366a"/>
    <ds:schemaRef ds:uri="http://purl.org/dc/terms/"/>
    <ds:schemaRef ds:uri="http://schemas.microsoft.com/office/infopath/2007/PartnerControls"/>
    <ds:schemaRef ds:uri="http://schemas.microsoft.com/office/2006/documentManagement/types"/>
    <ds:schemaRef ds:uri="http://purl.org/dc/elements/1.1/"/>
    <ds:schemaRef ds:uri="397952ad-8021-4292-a50d-2234ea0fcf06"/>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C9F2412-38FE-46DD-998C-BA1E60E8733F}">
  <ds:schemaRefs>
    <ds:schemaRef ds:uri="397952ad-8021-4292-a50d-2234ea0fcf06"/>
    <ds:schemaRef ds:uri="e6d7252b-d479-44d3-9305-c80a708c366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TUM_Plakat_A2_hoch_p_v1</Template>
  <TotalTime>0</TotalTime>
  <Words>227</Words>
  <Application>Microsoft Office PowerPoint</Application>
  <PresentationFormat>Benutzerdefiniert</PresentationFormat>
  <Paragraphs>26</Paragraphs>
  <Slides>1</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HelveticaNeue</vt:lpstr>
      <vt:lpstr>Times New Roman</vt:lpstr>
      <vt:lpstr>TUM Neue Helvetica 55 Regular</vt:lpstr>
      <vt:lpstr>1_Logo und Dreizeiler</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Überschrift 1 läuft über gesamte Papierbreite</dc:title>
  <dc:creator>ga59vup</dc:creator>
  <dc:description>Rechteinhaber: Technische Universität München, https://www.tum.de
Gestaltung: ediundsepp Gestaltungsgesellschaft, München,
http://www.ediundsepp.de
Technische Umsetzung: eWorks GmbH, Frankfurt am Main, http://www.eworks.de</dc:description>
  <cp:lastModifiedBy>Dominik Wenzel</cp:lastModifiedBy>
  <cp:revision>11</cp:revision>
  <cp:lastPrinted>2023-11-30T20:37:47Z</cp:lastPrinted>
  <dcterms:created xsi:type="dcterms:W3CDTF">2018-09-18T13:59:53Z</dcterms:created>
  <dcterms:modified xsi:type="dcterms:W3CDTF">2024-07-08T10:46:58Z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0x0101000756E8CD2859714FBEA26C28C37CB05A</vt:lpwstr>
  </property>
</Properties>
</file>