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260" r:id="rId4"/>
    <p:sldId id="322" r:id="rId5"/>
    <p:sldId id="323" r:id="rId6"/>
    <p:sldId id="325" r:id="rId7"/>
    <p:sldId id="326" r:id="rId8"/>
    <p:sldId id="330" r:id="rId9"/>
    <p:sldId id="329" r:id="rId10"/>
    <p:sldId id="327" r:id="rId11"/>
    <p:sldId id="336" r:id="rId12"/>
    <p:sldId id="328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>
          <p15:clr>
            <a:srgbClr val="000000"/>
          </p15:clr>
        </p15:guide>
        <p15:guide id="2" orient="horz" pos="690">
          <p15:clr>
            <a:srgbClr val="000000"/>
          </p15:clr>
        </p15:guide>
        <p15:guide id="3" pos="158">
          <p15:clr>
            <a:srgbClr val="000000"/>
          </p15:clr>
        </p15:guide>
        <p15:guide id="4" pos="5602">
          <p15:clr>
            <a:srgbClr val="000000"/>
          </p15:clr>
        </p15:guide>
        <p15:guide id="5" pos="2812">
          <p15:clr>
            <a:srgbClr val="000000"/>
          </p15:clr>
        </p15:guide>
        <p15:guide id="6" pos="2948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ikRn8NsALH4OCgJHJyErBSngt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03083-DC55-4B70-BCC5-32F4AFB43184}">
  <a:tblStyle styleId="{14103083-DC55-4B70-BCC5-32F4AFB43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0" autoAdjust="0"/>
    <p:restoredTop sz="93969" autoAdjust="0"/>
  </p:normalViewPr>
  <p:slideViewPr>
    <p:cSldViewPr snapToGrid="0">
      <p:cViewPr varScale="1">
        <p:scale>
          <a:sx n="62" d="100"/>
          <a:sy n="62" d="100"/>
        </p:scale>
        <p:origin x="72" y="811"/>
      </p:cViewPr>
      <p:guideLst>
        <p:guide orient="horz" pos="2935"/>
        <p:guide orient="horz" pos="690"/>
        <p:guide pos="158"/>
        <p:guide pos="5602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F27FB5-3C9A-D290-DB78-6769B12B93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F3CD-BDA4-24C9-F0EB-D6F32B50B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19F7-B2FB-4967-9485-D5CF90E3035F}" type="datetimeFigureOut">
              <a:rPr lang="fr-FR" smtClean="0"/>
              <a:t>03/06/2023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D4321-2788-9E8A-C3BB-9ACE0875F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2143E-D72A-64B6-3E87-530ECB94BD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E9B7-BECB-4D59-A81A-2F06FD538B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516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▪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 meiner heutigen Präsentaiton werde ich meine Bachelorarbiet zum Thmea … Vorstellen.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96F85C-FD8A-7B22-E05A-D5F7CA98994D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01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9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Damit bin ich am Ende meines Referates. Ich danke Ihnen für Ihre Aufmerksamkeit.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EF19825-7B88-C91B-0B56-BF7FD65D466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950dafa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37950dafa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37950dafa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D1F8D9B-20BE-4287-2075-7880CA29478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99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6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3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3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9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7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02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8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56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9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9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1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">
  <p:cSld name="Titelfolie mit Bil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>
            <a:spLocks noGrp="1"/>
          </p:cNvSpPr>
          <p:nvPr>
            <p:ph type="pic" idx="2"/>
          </p:nvPr>
        </p:nvSpPr>
        <p:spPr>
          <a:xfrm>
            <a:off x="0" y="1095375"/>
            <a:ext cx="9144000" cy="40481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0" name="Google Shape;50;p28"/>
          <p:cNvSpPr txBox="1">
            <a:spLocks noGrp="1"/>
          </p:cNvSpPr>
          <p:nvPr>
            <p:ph type="ctrTitle"/>
          </p:nvPr>
        </p:nvSpPr>
        <p:spPr>
          <a:xfrm>
            <a:off x="251519" y="3417910"/>
            <a:ext cx="8640959" cy="73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ubTitle" idx="1"/>
          </p:nvPr>
        </p:nvSpPr>
        <p:spPr>
          <a:xfrm>
            <a:off x="250825" y="4288512"/>
            <a:ext cx="8642349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2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9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Bachelorarbeit, Belgacem Jaouhar ©HSB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27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/>
              <a:t>Bachelorarbeit, Belgacem Jaouhar ©HSB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subTitle" idx="4294967295"/>
          </p:nvPr>
        </p:nvSpPr>
        <p:spPr>
          <a:xfrm>
            <a:off x="6665600" y="3336634"/>
            <a:ext cx="1951149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fr-FR" sz="1400" dirty="0"/>
              <a:t>By: Jaouaher Belgacem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35F8F-5239-E97F-74A4-0F1AEC7211A8}"/>
              </a:ext>
            </a:extLst>
          </p:cNvPr>
          <p:cNvSpPr txBox="1"/>
          <p:nvPr/>
        </p:nvSpPr>
        <p:spPr>
          <a:xfrm>
            <a:off x="2806811" y="2348460"/>
            <a:ext cx="63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ourceSans_semibold"/>
              </a:rPr>
              <a:t>Ant Colony Optimization Scheduling</a:t>
            </a:r>
            <a:r>
              <a:rPr lang="de-DE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-DE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fr-FR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BD4FC-9FB6-39A1-B3B1-1302138BBBAC}"/>
              </a:ext>
            </a:extLst>
          </p:cNvPr>
          <p:cNvCxnSpPr>
            <a:cxnSpLocks/>
          </p:cNvCxnSpPr>
          <p:nvPr/>
        </p:nvCxnSpPr>
        <p:spPr>
          <a:xfrm>
            <a:off x="3059123" y="2929944"/>
            <a:ext cx="50742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CB318-ADEB-19A8-9761-A80F5FFD7959}"/>
              </a:ext>
            </a:extLst>
          </p:cNvPr>
          <p:cNvSpPr txBox="1"/>
          <p:nvPr/>
        </p:nvSpPr>
        <p:spPr>
          <a:xfrm>
            <a:off x="204804" y="4768448"/>
            <a:ext cx="1153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latin typeface="Arial" panose="020B0604020202020204" pitchFamily="34" charset="0"/>
                <a:cs typeface="Arial" panose="020B0604020202020204" pitchFamily="34" charset="0"/>
              </a:rPr>
              <a:t>18.11.2022</a:t>
            </a:r>
            <a:endParaRPr lang="fr-F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9.jpg">
            <a:extLst>
              <a:ext uri="{FF2B5EF4-FFF2-40B4-BE49-F238E27FC236}">
                <a16:creationId xmlns:a16="http://schemas.microsoft.com/office/drawing/2014/main" id="{F9C477BA-680E-BD2F-F0D7-4F9BE643DF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 and HLS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378D7-C287-CD57-8A54-13B328624E96}"/>
              </a:ext>
            </a:extLst>
          </p:cNvPr>
          <p:cNvSpPr txBox="1"/>
          <p:nvPr/>
        </p:nvSpPr>
        <p:spPr>
          <a:xfrm>
            <a:off x="204804" y="4768448"/>
            <a:ext cx="1153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latin typeface="Arial" panose="020B0604020202020204" pitchFamily="34" charset="0"/>
                <a:cs typeface="Arial" panose="020B0604020202020204" pitchFamily="34" charset="0"/>
              </a:rPr>
              <a:t>18.11.2022</a:t>
            </a:r>
            <a:endParaRPr lang="fr-F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8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306285" y="1363321"/>
            <a:ext cx="7619351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SOPC</a:t>
            </a:r>
          </a:p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6D87B-AC98-4A12-9655-0B6E6A949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479" y="1308090"/>
            <a:ext cx="4930567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 and HLS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8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306285" y="1363321"/>
            <a:ext cx="7619351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FPGA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D9F0D-8E5D-4724-B50F-905F94DDF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12" y="839780"/>
            <a:ext cx="3831061" cy="3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DB9C4-43B5-2847-5ED3-B3B4D4D46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074" y="2368372"/>
            <a:ext cx="4641516" cy="406755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068" y="0"/>
            <a:ext cx="2443597" cy="5143501"/>
            <a:chOff x="141424" y="1"/>
            <a:chExt cx="3258129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0" name="image9.jpg">
            <a:extLst>
              <a:ext uri="{FF2B5EF4-FFF2-40B4-BE49-F238E27FC236}">
                <a16:creationId xmlns:a16="http://schemas.microsoft.com/office/drawing/2014/main" id="{719DEFA7-2C21-4D48-B95B-5882DF80CB8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577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425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9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0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32" name="Rectangle 431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437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8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9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0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1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2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3857125" y="1082854"/>
            <a:ext cx="5023596" cy="28819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6000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D3A12-F33F-9BE5-8FE3-B46749ED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2357" y="4702353"/>
            <a:ext cx="5313133" cy="273844"/>
          </a:xfrm>
        </p:spPr>
        <p:txBody>
          <a:bodyPr/>
          <a:lstStyle/>
          <a:p>
            <a:pPr algn="r"/>
            <a:r>
              <a:rPr lang="fr-FR" dirty="0"/>
              <a:t>Jaouaher Belgacem</a:t>
            </a: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12EF26A3-BE0B-20C9-E7BC-5F3B331E2A3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966695"/>
            <a:ext cx="1371718" cy="2176805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15073"/>
            <a:ext cx="2182534" cy="2728427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134131"/>
            <a:ext cx="3112413" cy="3009369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99307"/>
            <a:ext cx="2039659" cy="2644193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78" name="Google Shape;178;g137950dafa7_1_4"/>
          <p:cNvSpPr txBox="1">
            <a:spLocks noGrp="1"/>
          </p:cNvSpPr>
          <p:nvPr>
            <p:ph type="ctrTitle"/>
          </p:nvPr>
        </p:nvSpPr>
        <p:spPr>
          <a:xfrm>
            <a:off x="0" y="1879573"/>
            <a:ext cx="3571079" cy="622414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76200" lvl="0" algn="ctr" defTabSz="457200">
              <a:spcBef>
                <a:spcPct val="0"/>
              </a:spcBef>
              <a:spcAft>
                <a:spcPts val="0"/>
              </a:spcAft>
              <a:buSzPts val="2400"/>
            </a:pPr>
            <a:r>
              <a:rPr lang="fr-FR" sz="2800" dirty="0">
                <a:solidFill>
                  <a:schemeClr val="tx1"/>
                </a:solidFill>
                <a:latin typeface="Arial Black" panose="020B0A04020102020204" pitchFamily="34" charset="0"/>
              </a:rPr>
              <a:t>Motivation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DAE436-7B0A-0EA1-B75F-02E6870F66EF}"/>
              </a:ext>
            </a:extLst>
          </p:cNvPr>
          <p:cNvCxnSpPr>
            <a:cxnSpLocks/>
          </p:cNvCxnSpPr>
          <p:nvPr/>
        </p:nvCxnSpPr>
        <p:spPr>
          <a:xfrm>
            <a:off x="3117903" y="1097185"/>
            <a:ext cx="0" cy="28042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9.jpg">
            <a:extLst>
              <a:ext uri="{FF2B5EF4-FFF2-40B4-BE49-F238E27FC236}">
                <a16:creationId xmlns:a16="http://schemas.microsoft.com/office/drawing/2014/main" id="{A6F66682-B6BF-29D6-498B-48D6E4FABC1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6514F00-2BC4-903C-1E13-66F66A8B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5844" y="2058759"/>
            <a:ext cx="3748657" cy="622414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993281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1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240892" y="1113184"/>
            <a:ext cx="7970343" cy="35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HLS?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B1924-14BD-0BB0-E3AC-9543974FBA0B}"/>
              </a:ext>
            </a:extLst>
          </p:cNvPr>
          <p:cNvSpPr txBox="1"/>
          <p:nvPr/>
        </p:nvSpPr>
        <p:spPr>
          <a:xfrm>
            <a:off x="7950173" y="4429275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DA4DD-7928-44EA-AE29-2D756785F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541" y="692817"/>
            <a:ext cx="3745179" cy="407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2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68579" y="1806059"/>
            <a:ext cx="7663026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2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What is a Hardware/Software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Codesign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 up in putting the effort of designing both hardware and software elements in a collaborating way into one single design.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6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 startAt="2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3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8" y="1240491"/>
            <a:ext cx="7782084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ACO:</a:t>
            </a: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8DD0-5ED5-4E7A-B8A2-DA7920BEC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052" y="1863494"/>
            <a:ext cx="5400994" cy="25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 startAt="2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4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68579" y="1135278"/>
            <a:ext cx="7661061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TSP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and ACO:</a:t>
            </a: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7F9E-CF6D-4D34-B19C-0D659CC32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40491"/>
            <a:ext cx="3790759" cy="33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 startAt="2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5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68579" y="1593033"/>
            <a:ext cx="7935068" cy="3337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 Rules:</a:t>
            </a: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pheromone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Ants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pheromone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Trail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>
              <a:spcBef>
                <a:spcPts val="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Stopping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 startAt="2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378D7-C287-CD57-8A54-13B328624E96}"/>
              </a:ext>
            </a:extLst>
          </p:cNvPr>
          <p:cNvSpPr txBox="1"/>
          <p:nvPr/>
        </p:nvSpPr>
        <p:spPr>
          <a:xfrm>
            <a:off x="204804" y="4768448"/>
            <a:ext cx="1153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latin typeface="Arial" panose="020B0604020202020204" pitchFamily="34" charset="0"/>
                <a:cs typeface="Arial" panose="020B0604020202020204" pitchFamily="34" charset="0"/>
              </a:rPr>
              <a:t>18.11.2022</a:t>
            </a:r>
            <a:endParaRPr lang="fr-F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6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and verfiy concurrent systems using the theory of „Communicating Sequential Processes (CSP)“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240491"/>
            <a:ext cx="7970343" cy="37357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F0B71-1FEF-4A0B-887D-B50AF8C34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919" y="2047178"/>
            <a:ext cx="6945556" cy="15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0050" lvl="0" indent="-4000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+mj-lt"/>
              <a:buAutoNum type="romanUcPeriod" startAt="2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378D7-C287-CD57-8A54-13B328624E96}"/>
              </a:ext>
            </a:extLst>
          </p:cNvPr>
          <p:cNvSpPr txBox="1"/>
          <p:nvPr/>
        </p:nvSpPr>
        <p:spPr>
          <a:xfrm>
            <a:off x="204804" y="4768448"/>
            <a:ext cx="1153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latin typeface="Arial" panose="020B0604020202020204" pitchFamily="34" charset="0"/>
                <a:cs typeface="Arial" panose="020B0604020202020204" pitchFamily="34" charset="0"/>
              </a:rPr>
              <a:t>18.11.2022</a:t>
            </a:r>
            <a:endParaRPr lang="fr-F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99A-6087-E8CC-0F0D-7EBB406EF02A}"/>
              </a:ext>
            </a:extLst>
          </p:cNvPr>
          <p:cNvSpPr txBox="1"/>
          <p:nvPr/>
        </p:nvSpPr>
        <p:spPr>
          <a:xfrm>
            <a:off x="0" y="167303"/>
            <a:ext cx="568347" cy="246221"/>
          </a:xfrm>
          <a:prstGeom prst="rect">
            <a:avLst/>
          </a:prstGeom>
          <a:solidFill>
            <a:srgbClr val="30ACEC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latin typeface="Arial  "/>
              </a:rPr>
              <a:t>7</a:t>
            </a:r>
            <a:endParaRPr lang="fr-FR" sz="1000" dirty="0">
              <a:latin typeface="Arial  "/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240491"/>
            <a:ext cx="7775361" cy="34197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possibilities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60107-EE81-4800-AB83-F45B8AF6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890" y="2452906"/>
            <a:ext cx="3296110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20185-53A4-4A59-A26F-83A9AF27B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553" y="1549199"/>
            <a:ext cx="311511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Larissa">
  <a:themeElements>
    <a:clrScheme name="HSB">
      <a:dk1>
        <a:srgbClr val="000000"/>
      </a:dk1>
      <a:lt1>
        <a:srgbClr val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186</Words>
  <Application>Microsoft Office PowerPoint</Application>
  <PresentationFormat>On-screen Show (16:9)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 </vt:lpstr>
      <vt:lpstr>Arial Black</vt:lpstr>
      <vt:lpstr>Calibri</vt:lpstr>
      <vt:lpstr>Century Gothic</vt:lpstr>
      <vt:lpstr>Corbel</vt:lpstr>
      <vt:lpstr>SourceSans_semibold</vt:lpstr>
      <vt:lpstr>Wingdings</vt:lpstr>
      <vt:lpstr>Parallax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   Stromversorgungskonzept für elektronische Stellwerke der Bahntechnik</dc:title>
  <dc:creator>Autor der Präsentation</dc:creator>
  <cp:lastModifiedBy>Belgacem, Jaouaher</cp:lastModifiedBy>
  <cp:revision>23</cp:revision>
  <dcterms:created xsi:type="dcterms:W3CDTF">2016-01-25T15:52:04Z</dcterms:created>
  <dcterms:modified xsi:type="dcterms:W3CDTF">2023-06-03T22:02:28Z</dcterms:modified>
</cp:coreProperties>
</file>