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88" r:id="rId3"/>
    <p:sldId id="294" r:id="rId4"/>
    <p:sldId id="284" r:id="rId5"/>
    <p:sldId id="272" r:id="rId6"/>
    <p:sldId id="296" r:id="rId7"/>
    <p:sldId id="273" r:id="rId8"/>
    <p:sldId id="263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3BEEE-8A83-43AD-8EEE-AE1C67DDF4FD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36E2-8310-4AD2-832E-A4E286B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6DB6-11EE-04A5-3CAC-FB5155E3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5183-8FC7-1A2E-7FAE-EB752C57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0C90-5A3C-4872-6E3C-5ABF24D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E894-D576-4588-84ED-4921ABE752EB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F20C-B993-1A84-DFFD-DA796AB5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3C7E-043A-7D25-3734-ADA4E1C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1008-3D9E-9F11-561E-3AB9155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DA67-8B39-9B17-60E1-9328369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781D-BDE0-E0E3-EA41-8EA0E461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061-D4D7-4A9B-ACBC-59B4B90587CE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7D76-B1B3-4C39-FA60-9B84C29E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49A7-DF06-BA23-1F69-3444DE7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301-EF70-1FA7-8F9A-DCD4B8A9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7733-0BDC-3C27-B6B6-BDA1AD89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1FC9-92FF-55D6-4EA6-631EE755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907A-003A-45B5-BF29-CCAA52F84A28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27A1-2961-5D96-BDDB-A9E25AD6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5F0A-9F5A-775F-B3AE-E768E7B6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5E5F-1E1D-7576-D475-3C4698E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6F65-DC2C-6D0F-2FB9-A0F852D0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20A-CE8A-8AFE-98AE-21ED892C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0F8B-9F25-4CFB-802C-DAD3508D9B91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781C-C0C5-5B46-B44A-75F1056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B951-5EFC-26A1-FA71-AAD590C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4A0A-4208-7F60-18BB-8E53350A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F42A-409D-AEDA-B2A9-449A5837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07C9-3B7C-0208-6DA6-710C74FC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C5D3-13D6-439D-9418-2C99C350AA0A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C1C8-86A9-1084-01AE-EEB8E642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0FE-EAAB-FCFD-4835-8B080813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77F-6F66-138B-7D4C-9BB60CB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902-C98D-C191-02D8-735D8D76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53D9-200B-379B-D298-441C0BF5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04CE-8BC7-064D-0828-91A4C08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7EBE-BA27-4796-BB2C-BB02A57CB99A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426-CD00-2BBD-5E20-3973702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B56F-A3A4-24CB-14A7-4FF7D0AD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E5-F79E-A26D-0AB3-124E89D3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FD4E-6C9C-0A39-B218-12D0DC43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494B-41EC-ABA0-B524-5A0D1E0D8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E87E-7528-7058-9A0A-46C84AC9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D0F6B-52B4-B302-7A2B-5EEFF778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0A0DA-18CC-62A4-E344-ACED3582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025-9FCA-44D1-93EC-DF17FDC2EB42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1F25-DD38-BE7F-FF44-4330DB8A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3D495-BAF6-04BB-B923-E516E29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F160-94F3-4BF0-784A-6FAEA2F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5D91-C239-104F-8274-DD916269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0BD-54D2-47E9-8CEE-F6F238D6CD15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0C96-AE8D-C165-75CB-6AD04804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A7AB-E1AB-2A27-79CD-D6268E1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7596-7ED3-5745-AF8F-72C6B962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BB9-C918-4DE5-B450-98ACA4CAA601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7E40-1BA1-C4E9-50EC-61D322D3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E0C4-C227-8597-AAC9-7FEE691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3-6820-7849-3347-89D71CC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F148-0266-333A-174A-92F23EC2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6B001-CD5D-144C-06CB-100008BB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7353-64D5-1555-4215-AE11B9B5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023-E555-4F8B-977A-0B5DA5D0F308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9887-171B-33C3-3BCF-3B73CEE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1347-9CFB-D1B6-5A01-7A4A61C9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F41-4C4E-E88B-D76B-070896F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99F0D-6968-86FC-2E43-E8FCFD76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ACFF2-8251-89BE-4269-B83DA5D4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DB8B-13CF-0DC8-0412-6C88C25A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2152-6AE5-4281-B2AC-EA415B425BC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3810-A726-1DBD-71E7-7EAA6811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3468-83EA-D449-1DDC-909FE414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F53B-1FDC-A0B1-9C56-3815524A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B359-E506-A740-1744-369D645A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405A-151B-5B36-61E3-366492F17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AE9A-EE6D-4BA8-A36A-B3C7D972A04C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66EA-052A-06E7-E055-5E45821D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9B82-2929-EF09-C659-2DB06C57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354C-F492-4FD2-B82F-290D7D0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70C7B2-ADCC-8240-04F2-2E3BFA683C29}"/>
              </a:ext>
            </a:extLst>
          </p:cNvPr>
          <p:cNvSpPr txBox="1">
            <a:spLocks/>
          </p:cNvSpPr>
          <p:nvPr/>
        </p:nvSpPr>
        <p:spPr>
          <a:xfrm>
            <a:off x="7066560" y="1712729"/>
            <a:ext cx="5126481" cy="2481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Smart Beehive Monitoring System</a:t>
            </a:r>
            <a:br>
              <a:rPr lang="en-US" dirty="0">
                <a:latin typeface="Berlin Sans FB Demi"/>
              </a:rPr>
            </a:br>
            <a:endParaRPr lang="en-US" sz="25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28A507CE-AE31-4C99-73BC-444EAC86A9A2}"/>
              </a:ext>
            </a:extLst>
          </p:cNvPr>
          <p:cNvSpPr txBox="1"/>
          <p:nvPr/>
        </p:nvSpPr>
        <p:spPr>
          <a:xfrm>
            <a:off x="6186656" y="5178900"/>
            <a:ext cx="642270" cy="71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By  </a:t>
            </a:r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C0DD6FB-7F5F-2378-2C20-DD4E6FA63D11}"/>
              </a:ext>
            </a:extLst>
          </p:cNvPr>
          <p:cNvSpPr txBox="1"/>
          <p:nvPr/>
        </p:nvSpPr>
        <p:spPr>
          <a:xfrm>
            <a:off x="7588746" y="4952313"/>
            <a:ext cx="24824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By: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>
                <a:ea typeface="Calibri"/>
                <a:cs typeface="Calibri"/>
              </a:rPr>
              <a:t>Jasmeet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Matta</a:t>
            </a:r>
            <a:endParaRPr lang="de-DE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Jaouaher Belgacem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DA048-44CC-496C-8716-4E1CDF8A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78" y="428835"/>
            <a:ext cx="8118076" cy="5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4D54-12F5-1B1F-D18A-CA27054C42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Berlin Sans FB Demi"/>
              </a:rPr>
              <a:t>MOTIVATION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17243-1A0C-1263-9B1C-132E716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6AF11F6A-F8EA-34A5-4EC4-B2941AED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Block Diagram</a:t>
            </a:r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7AA6C3F9-7160-DF0C-AC5A-62B5EF4A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541D1-0D98-4087-84AD-B8BB71C9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75" y="2033673"/>
            <a:ext cx="77628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19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124BF61B-C60F-D161-4311-E2992E38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9F834E-9A28-419C-A3D9-0EB6C96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System’s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B8089-BBBE-4DF8-BF1B-302CF3F55957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D2B84-A523-412B-935A-A07D4FCC6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16" y="2142437"/>
            <a:ext cx="7243510" cy="40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74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Used Hardware and Software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D6531DE-19D9-4617-8B6C-857211F7A174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Hardware :</a:t>
            </a:r>
          </a:p>
        </p:txBody>
      </p:sp>
      <p:pic>
        <p:nvPicPr>
          <p:cNvPr id="12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BD78B51C-E7E6-3CA4-4788-7ADF6739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C6E3F-DCBD-46E5-AA81-270ACA13FE0F}"/>
              </a:ext>
            </a:extLst>
          </p:cNvPr>
          <p:cNvSpPr txBox="1"/>
          <p:nvPr/>
        </p:nvSpPr>
        <p:spPr>
          <a:xfrm>
            <a:off x="1119674" y="2148653"/>
            <a:ext cx="8332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RGB LED </a:t>
            </a:r>
            <a:r>
              <a:rPr lang="de-DE" dirty="0" err="1"/>
              <a:t>Actuator</a:t>
            </a:r>
            <a:endParaRPr lang="de-DE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</a:t>
            </a:r>
            <a:r>
              <a:rPr lang="de-DE" dirty="0" err="1"/>
              <a:t>Humidity</a:t>
            </a:r>
            <a:r>
              <a:rPr lang="de-DE" dirty="0"/>
              <a:t>/</a:t>
            </a:r>
            <a:r>
              <a:rPr lang="de-DE" dirty="0" err="1"/>
              <a:t>Temperature</a:t>
            </a:r>
            <a:r>
              <a:rPr lang="de-DE" dirty="0"/>
              <a:t> Sensor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DC Motor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Raspberry Pi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2 X Microcontrollers: Arduino Uno Wifi R2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1 X </a:t>
            </a:r>
            <a:r>
              <a:rPr lang="de-DE" dirty="0" err="1"/>
              <a:t>SmartPhone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1792D1D-F74F-4844-98E4-C0413459A356}"/>
              </a:ext>
            </a:extLst>
          </p:cNvPr>
          <p:cNvSpPr txBox="1"/>
          <p:nvPr/>
        </p:nvSpPr>
        <p:spPr>
          <a:xfrm>
            <a:off x="794124" y="3849926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Calibri" panose="020F0502020204030204"/>
                <a:cs typeface="Calibri" panose="020F0502020204030204"/>
              </a:rPr>
              <a:t>Software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411D1-60FB-4E99-B03B-D096B925CFD3}"/>
              </a:ext>
            </a:extLst>
          </p:cNvPr>
          <p:cNvSpPr txBox="1"/>
          <p:nvPr/>
        </p:nvSpPr>
        <p:spPr>
          <a:xfrm>
            <a:off x="1272073" y="4398341"/>
            <a:ext cx="8332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Raspberry Pi: Central </a:t>
            </a:r>
            <a:r>
              <a:rPr lang="de-DE" dirty="0" err="1"/>
              <a:t>station</a:t>
            </a:r>
            <a:r>
              <a:rPr lang="de-DE" dirty="0"/>
              <a:t>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Arduino IDE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 err="1"/>
              <a:t>Mqtt</a:t>
            </a:r>
            <a:r>
              <a:rPr lang="de-DE" dirty="0"/>
              <a:t> mobile </a:t>
            </a:r>
            <a:r>
              <a:rPr lang="de-DE" dirty="0" err="1"/>
              <a:t>application</a:t>
            </a:r>
            <a:endParaRPr lang="de-DE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de-DE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3018412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Parts of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b="1" dirty="0">
                <a:ea typeface="Calibri" panose="020F0502020204030204"/>
                <a:cs typeface="Calibri" panose="020F0502020204030204"/>
              </a:rPr>
              <a:t>Publisher (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sensor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unit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)</a:t>
            </a:r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8194F-1AA0-48D7-8A30-2CC69F5C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16" y="2293073"/>
            <a:ext cx="3945803" cy="26713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B4520-9740-42D4-A98B-E812A088848E}"/>
              </a:ext>
            </a:extLst>
          </p:cNvPr>
          <p:cNvSpPr txBox="1"/>
          <p:nvPr/>
        </p:nvSpPr>
        <p:spPr>
          <a:xfrm flipH="1">
            <a:off x="5177555" y="3510122"/>
            <a:ext cx="51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6B7DF-3A2F-4DEB-94D3-052F83C64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00" y="2860998"/>
            <a:ext cx="2069612" cy="17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31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BEC-850E-30A6-620D-E8612AF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185909"/>
            <a:ext cx="11136085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erlin Sans FB Demi"/>
              </a:rPr>
              <a:t>Parts of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0F6A9-8C65-AF86-E23A-44D4966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354C-F492-4FD2-B82F-290D7D04AAC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F4FD3-F501-9500-923C-CF55D7AC4DB6}"/>
              </a:ext>
            </a:extLst>
          </p:cNvPr>
          <p:cNvSpPr txBox="1"/>
          <p:nvPr/>
        </p:nvSpPr>
        <p:spPr>
          <a:xfrm>
            <a:off x="794124" y="1508685"/>
            <a:ext cx="57721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b="1" dirty="0">
                <a:ea typeface="Calibri" panose="020F0502020204030204"/>
                <a:cs typeface="Calibri" panose="020F0502020204030204"/>
              </a:rPr>
              <a:t>Subscriber (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Actuators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sz="2400" b="1" dirty="0" err="1">
                <a:ea typeface="Calibri" panose="020F0502020204030204"/>
                <a:cs typeface="Calibri" panose="020F0502020204030204"/>
              </a:rPr>
              <a:t>unit</a:t>
            </a:r>
            <a:r>
              <a:rPr lang="de-DE" sz="2400" b="1" dirty="0">
                <a:ea typeface="Calibri" panose="020F0502020204030204"/>
                <a:cs typeface="Calibri" panose="020F0502020204030204"/>
              </a:rPr>
              <a:t>)</a:t>
            </a:r>
          </a:p>
        </p:txBody>
      </p:sp>
      <p:pic>
        <p:nvPicPr>
          <p:cNvPr id="7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DACCB548-5064-EBF4-0C1D-7C31D119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8194F-1AA0-48D7-8A30-2CC69F5C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16" y="2293073"/>
            <a:ext cx="3945803" cy="2671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444424-5AF2-4E49-A284-9D1902672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81" y="2293073"/>
            <a:ext cx="1879879" cy="1594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6D3F6A-FDC4-4C76-825D-E84B09023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18" y="4275281"/>
            <a:ext cx="2336678" cy="16782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B4520-9740-42D4-A98B-E812A088848E}"/>
              </a:ext>
            </a:extLst>
          </p:cNvPr>
          <p:cNvSpPr txBox="1"/>
          <p:nvPr/>
        </p:nvSpPr>
        <p:spPr>
          <a:xfrm flipH="1">
            <a:off x="5177555" y="3510122"/>
            <a:ext cx="51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34734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Berlin Sans FB Demi"/>
              </a:rPr>
              <a:t>REAL Time Testing of the System</a:t>
            </a:r>
            <a:endParaRPr lang="en-US" sz="5400" b="1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D673-4F1D-34AF-5596-B36FE7D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8" y="2047240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Berlin Sans FB Demi"/>
              </a:rPr>
              <a:t>Thank you</a:t>
            </a:r>
            <a:endParaRPr lang="en-US" sz="5400" kern="1200" dirty="0">
              <a:solidFill>
                <a:schemeClr val="accent1"/>
              </a:solidFill>
              <a:latin typeface="Berlin Sans FB Dem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8DA94-18ED-09D1-8C80-A6B8EFB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49354C-F492-4FD2-B82F-290D7D04AAC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afik 4" descr="Ein Bild, das Logo enthält.&#10;&#10;Beschreibung automatisch generiert.">
            <a:extLst>
              <a:ext uri="{FF2B5EF4-FFF2-40B4-BE49-F238E27FC236}">
                <a16:creationId xmlns:a16="http://schemas.microsoft.com/office/drawing/2014/main" id="{5BA1F6EF-0ADC-2290-8834-2234DD8E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93" y="454818"/>
            <a:ext cx="100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MOTIVATION</vt:lpstr>
      <vt:lpstr>System’s Concept</vt:lpstr>
      <vt:lpstr>System’s Concept</vt:lpstr>
      <vt:lpstr>Used Hardware and Software</vt:lpstr>
      <vt:lpstr>Parts of system</vt:lpstr>
      <vt:lpstr>Parts of system</vt:lpstr>
      <vt:lpstr>REAL Time Testing of the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Navaratnarajah Nirojan</dc:creator>
  <cp:lastModifiedBy>Belgacem, Jaouaher</cp:lastModifiedBy>
  <cp:revision>30</cp:revision>
  <dcterms:created xsi:type="dcterms:W3CDTF">2023-05-20T15:02:02Z</dcterms:created>
  <dcterms:modified xsi:type="dcterms:W3CDTF">2023-06-19T21:12:00Z</dcterms:modified>
</cp:coreProperties>
</file>