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88" r:id="rId3"/>
    <p:sldId id="294" r:id="rId4"/>
    <p:sldId id="284" r:id="rId5"/>
    <p:sldId id="272" r:id="rId6"/>
    <p:sldId id="296" r:id="rId7"/>
    <p:sldId id="273" r:id="rId8"/>
    <p:sldId id="300" r:id="rId9"/>
    <p:sldId id="302" r:id="rId10"/>
    <p:sldId id="303" r:id="rId11"/>
    <p:sldId id="298" r:id="rId12"/>
    <p:sldId id="299" r:id="rId13"/>
    <p:sldId id="263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3BEEE-8A83-43AD-8EEE-AE1C67DDF4F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C36E2-8310-4AD2-832E-A4E286BE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7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6DB6-11EE-04A5-3CAC-FB5155E39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15183-8FC7-1A2E-7FAE-EB752C57B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0C90-5A3C-4872-6E3C-5ABF24D9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E894-D576-4588-84ED-4921ABE752EB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3F20C-B993-1A84-DFFD-DA796AB5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73C7E-043A-7D25-3734-ADA4E1C4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5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1008-3D9E-9F11-561E-3AB91554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9DA67-8B39-9B17-60E1-9328369D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F781D-BDE0-E0E3-EA41-8EA0E461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061-D4D7-4A9B-ACBC-59B4B90587CE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87D76-B1B3-4C39-FA60-9B84C29E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549A7-DF06-BA23-1F69-3444DE7C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1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F2301-EF70-1FA7-8F9A-DCD4B8A99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57733-0BDC-3C27-B6B6-BDA1AD897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FC9-92FF-55D6-4EA6-631EE755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907A-003A-45B5-BF29-CCAA52F84A28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27A1-2961-5D96-BDDB-A9E25AD6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D5F0A-9F5A-775F-B3AE-E768E7B6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4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5E5F-1E1D-7576-D475-3C4698E3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C6F65-DC2C-6D0F-2FB9-A0F852D0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920A-CE8A-8AFE-98AE-21ED892C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0F8B-9F25-4CFB-802C-DAD3508D9B91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6781C-C0C5-5B46-B44A-75F1056D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6B951-5EFC-26A1-FA71-AAD590CE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6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4A0A-4208-7F60-18BB-8E53350A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BF42A-409D-AEDA-B2A9-449A5837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307C9-3B7C-0208-6DA6-710C74FC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C5D3-13D6-439D-9418-2C99C350AA0A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C1C8-86A9-1084-01AE-EEB8E642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DE0FE-EAAB-FCFD-4835-8B080813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1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377F-6F66-138B-7D4C-9BB60CB0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5902-C98D-C191-02D8-735D8D761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953D9-200B-379B-D298-441C0BF5C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904CE-8BC7-064D-0828-91A4C083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7EBE-BA27-4796-BB2C-BB02A57CB99A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426-CD00-2BBD-5E20-3973702A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6B56F-A3A4-24CB-14A7-4FF7D0AD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F7E5-F79E-A26D-0AB3-124E89D3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2FD4E-6C9C-0A39-B218-12D0DC43B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1494B-41EC-ABA0-B524-5A0D1E0D8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5E87E-7528-7058-9A0A-46C84AC9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D0F6B-52B4-B302-7A2B-5EEFF778C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0A0DA-18CC-62A4-E344-ACED3582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B025-9FCA-44D1-93EC-DF17FDC2EB42}" type="datetime1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51F25-DD38-BE7F-FF44-4330DB8A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3D495-BAF6-04BB-B923-E516E29F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F160-94F3-4BF0-784A-6FAEA2FF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F5D91-C239-104F-8274-DD916269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40BD-54D2-47E9-8CEE-F6F238D6CD15}" type="datetime1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50C96-AE8D-C165-75CB-6AD04804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7A7AB-E1AB-2A27-79CD-D6268E1F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97596-7ED3-5745-AF8F-72C6B962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9BB9-C918-4DE5-B450-98ACA4CAA601}" type="datetime1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C7E40-1BA1-C4E9-50EC-61D322D3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E0C4-C227-8597-AAC9-7FEE6912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7653-6820-7849-3347-89D71CC9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BF148-0266-333A-174A-92F23EC2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6B001-CD5D-144C-06CB-100008BB9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77353-64D5-1555-4215-AE11B9B5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023-E555-4F8B-977A-0B5DA5D0F308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B9887-171B-33C3-3BCF-3B73CEE0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11347-9CFB-D1B6-5A01-7A4A61C9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0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9F41-4C4E-E88B-D76B-070896F9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99F0D-6968-86FC-2E43-E8FCFD765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ACFF2-8251-89BE-4269-B83DA5D41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3DB8B-13CF-0DC8-0412-6C88C25A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2152-6AE5-4281-B2AC-EA415B425BCE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23810-A726-1DBD-71E7-7EAA6811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C3468-83EA-D449-1DDC-909FE414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6F53B-1FDC-A0B1-9C56-3815524A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7B359-E506-A740-1744-369D645AF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C405A-151B-5B36-61E3-366492F17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AE9A-EE6D-4BA8-A36A-B3C7D972A04C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66EA-052A-06E7-E055-5E45821D1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99B82-2929-EF09-C659-2DB06C57C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7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72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74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17243-1A0C-1263-9B1C-132E7166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70C7B2-ADCC-8240-04F2-2E3BFA683C29}"/>
              </a:ext>
            </a:extLst>
          </p:cNvPr>
          <p:cNvSpPr txBox="1">
            <a:spLocks/>
          </p:cNvSpPr>
          <p:nvPr/>
        </p:nvSpPr>
        <p:spPr>
          <a:xfrm>
            <a:off x="7066560" y="1712729"/>
            <a:ext cx="5126481" cy="2481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accent1"/>
                </a:solidFill>
                <a:latin typeface="Berlin Sans FB Demi"/>
              </a:rPr>
              <a:t>Drinks Vending Machine</a:t>
            </a:r>
          </a:p>
          <a:p>
            <a:pPr algn="ctr"/>
            <a:r>
              <a:rPr lang="en-US" sz="5400" dirty="0">
                <a:solidFill>
                  <a:schemeClr val="accent1"/>
                </a:solidFill>
                <a:latin typeface="Berlin Sans FB Demi"/>
              </a:rPr>
              <a:t>System</a:t>
            </a:r>
            <a:br>
              <a:rPr lang="en-US" dirty="0">
                <a:latin typeface="Berlin Sans FB Demi"/>
              </a:rPr>
            </a:br>
            <a:endParaRPr lang="en-US" sz="25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C0DD6FB-7F5F-2378-2C20-DD4E6FA63D11}"/>
              </a:ext>
            </a:extLst>
          </p:cNvPr>
          <p:cNvSpPr txBox="1"/>
          <p:nvPr/>
        </p:nvSpPr>
        <p:spPr>
          <a:xfrm>
            <a:off x="7588746" y="4952313"/>
            <a:ext cx="248245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dirty="0">
                <a:ea typeface="Calibri"/>
                <a:cs typeface="Calibri"/>
              </a:rPr>
              <a:t>By</a:t>
            </a:r>
            <a:r>
              <a:rPr lang="de-DE" dirty="0">
                <a:ea typeface="Calibri"/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ea typeface="Calibri"/>
                <a:cs typeface="Calibri"/>
              </a:rPr>
              <a:t>Jasmeet Singh Matta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ea typeface="Calibri"/>
                <a:cs typeface="Calibri"/>
              </a:rPr>
              <a:t>Jaouaher Belgacem</a:t>
            </a:r>
          </a:p>
          <a:p>
            <a:pPr marL="285750" indent="-285750">
              <a:buFont typeface="Arial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Evrard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Leuteu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Feukeu</a:t>
            </a:r>
          </a:p>
          <a:p>
            <a:pPr marL="285750" indent="-285750">
              <a:buFont typeface="Arial"/>
              <a:buChar char="•"/>
            </a:pPr>
            <a:endParaRPr lang="de-DE" dirty="0">
              <a:ea typeface="Calibri"/>
              <a:cs typeface="Calibri"/>
            </a:endParaRPr>
          </a:p>
        </p:txBody>
      </p:sp>
      <p:pic>
        <p:nvPicPr>
          <p:cNvPr id="5" name="Picture 4" descr="A picture containing kitchen appliance, vending machine, slot machine, coffee maker&#10;&#10;Description automatically generated">
            <a:extLst>
              <a:ext uri="{FF2B5EF4-FFF2-40B4-BE49-F238E27FC236}">
                <a16:creationId xmlns:a16="http://schemas.microsoft.com/office/drawing/2014/main" id="{440602DC-0D8F-D8EF-3881-BD84E2F7D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48" y="487096"/>
            <a:ext cx="4473102" cy="575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33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PCB Part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Schematic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83326-B3FB-C965-AF65-0FDAF26EC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3966" y="1047217"/>
            <a:ext cx="6764379" cy="47635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218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PCB Part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PCB-Layout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52DF278-D039-087C-6ABB-77F52375B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99514"/>
            <a:ext cx="6903720" cy="36589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0637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PCB Part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3D View</a:t>
            </a:r>
          </a:p>
        </p:txBody>
      </p:sp>
      <p:pic>
        <p:nvPicPr>
          <p:cNvPr id="6" name="Picture 5" descr="A picture containing text, screenshot, circuit, electronics&#10;&#10;Description automatically generated">
            <a:extLst>
              <a:ext uri="{FF2B5EF4-FFF2-40B4-BE49-F238E27FC236}">
                <a16:creationId xmlns:a16="http://schemas.microsoft.com/office/drawing/2014/main" id="{D5DBA7FF-7E1D-BDCB-B85E-8ED510318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23885"/>
            <a:ext cx="6903720" cy="32102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045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CD673-4F1D-34AF-5596-B36FE7D4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Berlin Sans FB Demi"/>
              </a:rPr>
              <a:t>REAL Time Testing of the System</a:t>
            </a:r>
            <a:endParaRPr lang="en-US" sz="5400" b="1" kern="1200" dirty="0">
              <a:solidFill>
                <a:schemeClr val="accent1"/>
              </a:solidFill>
              <a:latin typeface="Berlin Sans FB Dem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8DA94-18ED-09D1-8C80-A6B8EFB4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5BA1F6EF-0ADC-2290-8834-2234DD8E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07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CD673-4F1D-34AF-5596-B36FE7D4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8" y="2047240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Berlin Sans FB Demi"/>
              </a:rPr>
              <a:t>Thank you</a:t>
            </a:r>
            <a:endParaRPr lang="en-US" sz="5400" kern="1200" dirty="0">
              <a:solidFill>
                <a:schemeClr val="accent1"/>
              </a:solidFill>
              <a:latin typeface="Berlin Sans FB Dem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8DA94-18ED-09D1-8C80-A6B8EFB4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5BA1F6EF-0ADC-2290-8834-2234DD8E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36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A4D54-12F5-1B1F-D18A-CA27054C42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accent1"/>
                </a:solidFill>
                <a:latin typeface="Berlin Sans FB Demi"/>
              </a:rPr>
              <a:t>MOTIVATION</a:t>
            </a:r>
          </a:p>
        </p:txBody>
      </p:sp>
      <p:sp>
        <p:nvSpPr>
          <p:cNvPr id="59" name="Rectangle 5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5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17243-1A0C-1263-9B1C-132E7166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6AF11F6A-F8EA-34A5-4EC4-B2941AED0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12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System’s Concept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794124" y="1508685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Calibri" panose="020F0502020204030204"/>
                <a:cs typeface="Calibri" panose="020F0502020204030204"/>
              </a:rPr>
              <a:t>Block Diagram</a:t>
            </a:r>
          </a:p>
        </p:txBody>
      </p:sp>
      <p:pic>
        <p:nvPicPr>
          <p:cNvPr id="8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7AA6C3F9-7160-DF0C-AC5A-62B5EF4A4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pic>
        <p:nvPicPr>
          <p:cNvPr id="9" name="Picture 8" descr="A diagram of a drink vending machine&#10;&#10;Description automatically generated">
            <a:extLst>
              <a:ext uri="{FF2B5EF4-FFF2-40B4-BE49-F238E27FC236}">
                <a16:creationId xmlns:a16="http://schemas.microsoft.com/office/drawing/2014/main" id="{A7FD2F49-4B9A-5F4D-FD6D-9C60AEFC1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541" y="2075929"/>
            <a:ext cx="5126917" cy="391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19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4</a:t>
            </a:fld>
            <a:endParaRPr lang="en-US"/>
          </a:p>
        </p:txBody>
      </p:sp>
      <p:pic>
        <p:nvPicPr>
          <p:cNvPr id="8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124BF61B-C60F-D161-4311-E2992E38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C9F834E-9A28-419C-A3D9-0EB6C963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System’s Concept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B8089-BBBE-4DF8-BF1B-302CF3F55957}"/>
              </a:ext>
            </a:extLst>
          </p:cNvPr>
          <p:cNvSpPr txBox="1"/>
          <p:nvPr/>
        </p:nvSpPr>
        <p:spPr>
          <a:xfrm>
            <a:off x="794124" y="1508685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Calibri" panose="020F0502020204030204"/>
                <a:cs typeface="Calibri" panose="020F0502020204030204"/>
              </a:rPr>
              <a:t>FSM Diagram</a:t>
            </a:r>
          </a:p>
        </p:txBody>
      </p:sp>
      <p:pic>
        <p:nvPicPr>
          <p:cNvPr id="9" name="Picture 8" descr="A picture containing text, diagram, screenshot, font&#10;&#10;Description automatically generated">
            <a:extLst>
              <a:ext uri="{FF2B5EF4-FFF2-40B4-BE49-F238E27FC236}">
                <a16:creationId xmlns:a16="http://schemas.microsoft.com/office/drawing/2014/main" id="{CBDF03E2-3715-6BE7-8586-E969885C6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32" y="2213810"/>
            <a:ext cx="8483684" cy="326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0740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VHDL Part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5</a:t>
            </a:fld>
            <a:endParaRPr lang="en-US"/>
          </a:p>
        </p:txBody>
      </p:sp>
      <p:pic>
        <p:nvPicPr>
          <p:cNvPr id="12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BD78B51C-E7E6-3CA4-4788-7ADF67391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71792D1D-F74F-4844-98E4-C0413459A356}"/>
              </a:ext>
            </a:extLst>
          </p:cNvPr>
          <p:cNvSpPr txBox="1"/>
          <p:nvPr/>
        </p:nvSpPr>
        <p:spPr>
          <a:xfrm>
            <a:off x="909628" y="1280639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ea typeface="Calibri" panose="020F0502020204030204"/>
                <a:cs typeface="Calibri" panose="020F0502020204030204"/>
              </a:rPr>
              <a:t>Three Processes’ Method: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411D1-60FB-4E99-B03B-D096B925CFD3}"/>
              </a:ext>
            </a:extLst>
          </p:cNvPr>
          <p:cNvSpPr txBox="1"/>
          <p:nvPr/>
        </p:nvSpPr>
        <p:spPr>
          <a:xfrm>
            <a:off x="1649963" y="2133417"/>
            <a:ext cx="83322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de-DE" dirty="0"/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de-DE" sz="2000" dirty="0"/>
              <a:t>State Memory Process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de-DE" sz="2000" dirty="0"/>
              <a:t>Next_State Process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de-DE" sz="2000" dirty="0"/>
              <a:t>Output Process</a:t>
            </a:r>
          </a:p>
        </p:txBody>
      </p:sp>
    </p:spTree>
    <p:extLst>
      <p:ext uri="{BB962C8B-B14F-4D97-AF65-F5344CB8AC3E}">
        <p14:creationId xmlns:p14="http://schemas.microsoft.com/office/powerpoint/2010/main" val="13018412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TestBench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 Part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6</a:t>
            </a:fld>
            <a:endParaRPr lang="en-US"/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313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PCB Part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Schematic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7B83326-B3FB-C965-AF65-0FDAF26EC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47217"/>
            <a:ext cx="6903720" cy="47635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34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PCB Part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Schematic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83326-B3FB-C965-AF65-0FDAF26EC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4296" y="1106840"/>
            <a:ext cx="6903720" cy="46443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660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PCB Part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Schematic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83326-B3FB-C965-AF65-0FDAF26EC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3103" y="1047217"/>
            <a:ext cx="6866105" cy="47635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13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83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Berlin Sans FB Demi</vt:lpstr>
      <vt:lpstr>Calibri</vt:lpstr>
      <vt:lpstr>Calibri Light</vt:lpstr>
      <vt:lpstr>Wingdings</vt:lpstr>
      <vt:lpstr>Office Theme</vt:lpstr>
      <vt:lpstr>PowerPoint Presentation</vt:lpstr>
      <vt:lpstr>MOTIVATION</vt:lpstr>
      <vt:lpstr>System’s Concept</vt:lpstr>
      <vt:lpstr>System’s Concept</vt:lpstr>
      <vt:lpstr>VHDL Part</vt:lpstr>
      <vt:lpstr>TestBench Part</vt:lpstr>
      <vt:lpstr>PCB Part</vt:lpstr>
      <vt:lpstr>PCB Part</vt:lpstr>
      <vt:lpstr>PCB Part</vt:lpstr>
      <vt:lpstr>PCB Part</vt:lpstr>
      <vt:lpstr>PCB Part</vt:lpstr>
      <vt:lpstr>PCB Part</vt:lpstr>
      <vt:lpstr>REAL Time Testing of the System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Navaratnarajah Nirojan</dc:creator>
  <cp:lastModifiedBy>jasmeet singh</cp:lastModifiedBy>
  <cp:revision>33</cp:revision>
  <dcterms:created xsi:type="dcterms:W3CDTF">2023-05-20T15:02:02Z</dcterms:created>
  <dcterms:modified xsi:type="dcterms:W3CDTF">2023-06-21T19:32:07Z</dcterms:modified>
</cp:coreProperties>
</file>