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88" r:id="rId3"/>
    <p:sldId id="294" r:id="rId4"/>
    <p:sldId id="272" r:id="rId5"/>
    <p:sldId id="296" r:id="rId6"/>
    <p:sldId id="273" r:id="rId7"/>
    <p:sldId id="284" r:id="rId8"/>
    <p:sldId id="263" r:id="rId9"/>
    <p:sldId id="290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3BEEE-8A83-43AD-8EEE-AE1C67DDF4F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C36E2-8310-4AD2-832E-A4E286B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6DB6-11EE-04A5-3CAC-FB5155E39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5183-8FC7-1A2E-7FAE-EB752C57B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0C90-5A3C-4872-6E3C-5ABF24D9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894-D576-4588-84ED-4921ABE752EB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F20C-B993-1A84-DFFD-DA796AB5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3C7E-043A-7D25-3734-ADA4E1C4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1008-3D9E-9F11-561E-3AB9155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DA67-8B39-9B17-60E1-9328369D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781D-BDE0-E0E3-EA41-8EA0E461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061-D4D7-4A9B-ACBC-59B4B90587CE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87D76-B1B3-4C39-FA60-9B84C29E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49A7-DF06-BA23-1F69-3444DE7C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F2301-EF70-1FA7-8F9A-DCD4B8A99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57733-0BDC-3C27-B6B6-BDA1AD897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FC9-92FF-55D6-4EA6-631EE755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907A-003A-45B5-BF29-CCAA52F84A28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27A1-2961-5D96-BDDB-A9E25AD6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5F0A-9F5A-775F-B3AE-E768E7B6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4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5E5F-1E1D-7576-D475-3C4698E3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6F65-DC2C-6D0F-2FB9-A0F852D0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920A-CE8A-8AFE-98AE-21ED892C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0F8B-9F25-4CFB-802C-DAD3508D9B91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781C-C0C5-5B46-B44A-75F1056D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6B951-5EFC-26A1-FA71-AAD590CE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4A0A-4208-7F60-18BB-8E53350A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BF42A-409D-AEDA-B2A9-449A5837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307C9-3B7C-0208-6DA6-710C74FC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C5D3-13D6-439D-9418-2C99C350AA0A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C1C8-86A9-1084-01AE-EEB8E642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E0FE-EAAB-FCFD-4835-8B080813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377F-6F66-138B-7D4C-9BB60CB0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5902-C98D-C191-02D8-735D8D761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53D9-200B-379B-D298-441C0BF5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04CE-8BC7-064D-0828-91A4C083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7EBE-BA27-4796-BB2C-BB02A57CB99A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426-CD00-2BBD-5E20-3973702A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6B56F-A3A4-24CB-14A7-4FF7D0AD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F7E5-F79E-A26D-0AB3-124E89D3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2FD4E-6C9C-0A39-B218-12D0DC43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1494B-41EC-ABA0-B524-5A0D1E0D8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E87E-7528-7058-9A0A-46C84AC9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D0F6B-52B4-B302-7A2B-5EEFF778C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0A0DA-18CC-62A4-E344-ACED3582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025-9FCA-44D1-93EC-DF17FDC2EB42}" type="datetime1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51F25-DD38-BE7F-FF44-4330DB8A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3D495-BAF6-04BB-B923-E516E29F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F160-94F3-4BF0-784A-6FAEA2FF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F5D91-C239-104F-8274-DD916269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40BD-54D2-47E9-8CEE-F6F238D6CD15}" type="datetime1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50C96-AE8D-C165-75CB-6AD04804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7A7AB-E1AB-2A27-79CD-D6268E1F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97596-7ED3-5745-AF8F-72C6B962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BB9-C918-4DE5-B450-98ACA4CAA601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C7E40-1BA1-C4E9-50EC-61D322D3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E0C4-C227-8597-AAC9-7FEE691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7653-6820-7849-3347-89D71CC9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BF148-0266-333A-174A-92F23EC2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6B001-CD5D-144C-06CB-100008BB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7353-64D5-1555-4215-AE11B9B5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023-E555-4F8B-977A-0B5DA5D0F308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B9887-171B-33C3-3BCF-3B73CEE0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11347-9CFB-D1B6-5A01-7A4A61C9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9F41-4C4E-E88B-D76B-070896F9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99F0D-6968-86FC-2E43-E8FCFD765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ACFF2-8251-89BE-4269-B83DA5D4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3DB8B-13CF-0DC8-0412-6C88C25A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2152-6AE5-4281-B2AC-EA415B425BCE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3810-A726-1DBD-71E7-7EAA6811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3468-83EA-D449-1DDC-909FE414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6F53B-1FDC-A0B1-9C56-3815524A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B359-E506-A740-1744-369D645AF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405A-151B-5B36-61E3-366492F17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AE9A-EE6D-4BA8-A36A-B3C7D972A04C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66EA-052A-06E7-E055-5E45821D1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9B82-2929-EF09-C659-2DB06C57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7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17243-1A0C-1263-9B1C-132E716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70C7B2-ADCC-8240-04F2-2E3BFA683C29}"/>
              </a:ext>
            </a:extLst>
          </p:cNvPr>
          <p:cNvSpPr txBox="1">
            <a:spLocks/>
          </p:cNvSpPr>
          <p:nvPr/>
        </p:nvSpPr>
        <p:spPr>
          <a:xfrm>
            <a:off x="7066560" y="1712729"/>
            <a:ext cx="5126481" cy="2481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Smart Beehive Monitoring System</a:t>
            </a:r>
            <a:br>
              <a:rPr lang="en-US" dirty="0">
                <a:latin typeface="Berlin Sans FB Demi"/>
              </a:rPr>
            </a:br>
            <a:endParaRPr lang="en-US" sz="25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28A507CE-AE31-4C99-73BC-444EAC86A9A2}"/>
              </a:ext>
            </a:extLst>
          </p:cNvPr>
          <p:cNvSpPr txBox="1"/>
          <p:nvPr/>
        </p:nvSpPr>
        <p:spPr>
          <a:xfrm>
            <a:off x="6186656" y="5178900"/>
            <a:ext cx="642270" cy="71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By  </a:t>
            </a:r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C0DD6FB-7F5F-2378-2C20-DD4E6FA63D11}"/>
              </a:ext>
            </a:extLst>
          </p:cNvPr>
          <p:cNvSpPr txBox="1"/>
          <p:nvPr/>
        </p:nvSpPr>
        <p:spPr>
          <a:xfrm>
            <a:off x="7588746" y="4952313"/>
            <a:ext cx="24824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Calibri"/>
                <a:cs typeface="Calibri"/>
              </a:rPr>
              <a:t>By: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>
                <a:ea typeface="Calibri"/>
                <a:cs typeface="Calibri"/>
              </a:rPr>
              <a:t>Jasmeet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Matta</a:t>
            </a:r>
            <a:endParaRPr lang="de-DE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Calibri"/>
                <a:cs typeface="Calibri"/>
              </a:rPr>
              <a:t>Jaouaher Belgacem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DA048-44CC-496C-8716-4E1CDF8A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78" y="428835"/>
            <a:ext cx="8118076" cy="56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3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Implementation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10</a:t>
            </a:fld>
            <a:endParaRPr lang="en-US"/>
          </a:p>
        </p:txBody>
      </p:sp>
      <p:pic>
        <p:nvPicPr>
          <p:cNvPr id="8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7AA6C3F9-7160-DF0C-AC5A-62B5EF4A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0A36BF-FFF6-4C4B-93F6-13C3D90C585B}"/>
              </a:ext>
            </a:extLst>
          </p:cNvPr>
          <p:cNvSpPr txBox="1"/>
          <p:nvPr/>
        </p:nvSpPr>
        <p:spPr>
          <a:xfrm flipH="1">
            <a:off x="1137401" y="1511472"/>
            <a:ext cx="373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Recorded</a:t>
            </a:r>
            <a:r>
              <a:rPr lang="de-DE" b="1" dirty="0"/>
              <a:t> Video</a:t>
            </a:r>
          </a:p>
        </p:txBody>
      </p:sp>
    </p:spTree>
    <p:extLst>
      <p:ext uri="{BB962C8B-B14F-4D97-AF65-F5344CB8AC3E}">
        <p14:creationId xmlns:p14="http://schemas.microsoft.com/office/powerpoint/2010/main" val="28361493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A4D54-12F5-1B1F-D18A-CA27054C42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accent1"/>
                </a:solidFill>
                <a:latin typeface="Berlin Sans FB Demi"/>
              </a:rPr>
              <a:t>MOTIVATION</a:t>
            </a:r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17243-1A0C-1263-9B1C-132E716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6AF11F6A-F8EA-34A5-4EC4-B2941AED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12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System’s Concept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Block Diagram</a:t>
            </a:r>
          </a:p>
        </p:txBody>
      </p:sp>
      <p:pic>
        <p:nvPicPr>
          <p:cNvPr id="8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7AA6C3F9-7160-DF0C-AC5A-62B5EF4A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6541D1-0D98-4087-84AD-B8BB71C9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75" y="2033673"/>
            <a:ext cx="77628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19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Used Hardware and Software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D6531DE-19D9-4617-8B6C-857211F7A174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Hardware :</a:t>
            </a:r>
          </a:p>
        </p:txBody>
      </p:sp>
      <p:pic>
        <p:nvPicPr>
          <p:cNvPr id="12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BD78B51C-E7E6-3CA4-4788-7ADF6739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BC6E3F-DCBD-46E5-AA81-270ACA13FE0F}"/>
              </a:ext>
            </a:extLst>
          </p:cNvPr>
          <p:cNvSpPr txBox="1"/>
          <p:nvPr/>
        </p:nvSpPr>
        <p:spPr>
          <a:xfrm>
            <a:off x="1119674" y="2148653"/>
            <a:ext cx="8332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RGB LED </a:t>
            </a:r>
            <a:r>
              <a:rPr lang="de-DE" dirty="0" err="1"/>
              <a:t>Actuator</a:t>
            </a:r>
            <a:endParaRPr lang="de-DE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</a:t>
            </a:r>
            <a:r>
              <a:rPr lang="de-DE" dirty="0" err="1"/>
              <a:t>Humidity</a:t>
            </a:r>
            <a:r>
              <a:rPr lang="de-DE" dirty="0"/>
              <a:t>/</a:t>
            </a:r>
            <a:r>
              <a:rPr lang="de-DE" dirty="0" err="1"/>
              <a:t>Temperature</a:t>
            </a:r>
            <a:r>
              <a:rPr lang="de-DE" dirty="0"/>
              <a:t> Sensor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DC Motor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Raspberry Pi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2 X Microcontrollers: Arduino Uno Wifi R2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</a:t>
            </a:r>
            <a:r>
              <a:rPr lang="de-DE" dirty="0" err="1"/>
              <a:t>SmartPhone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1792D1D-F74F-4844-98E4-C0413459A356}"/>
              </a:ext>
            </a:extLst>
          </p:cNvPr>
          <p:cNvSpPr txBox="1"/>
          <p:nvPr/>
        </p:nvSpPr>
        <p:spPr>
          <a:xfrm>
            <a:off x="794124" y="3849926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Software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411D1-60FB-4E99-B03B-D096B925CFD3}"/>
              </a:ext>
            </a:extLst>
          </p:cNvPr>
          <p:cNvSpPr txBox="1"/>
          <p:nvPr/>
        </p:nvSpPr>
        <p:spPr>
          <a:xfrm>
            <a:off x="1272073" y="4398341"/>
            <a:ext cx="8332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Raspberry Pi: Central </a:t>
            </a:r>
            <a:r>
              <a:rPr lang="de-DE" dirty="0" err="1"/>
              <a:t>station</a:t>
            </a:r>
            <a:r>
              <a:rPr lang="de-DE" dirty="0"/>
              <a:t>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Arduino IDE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 err="1"/>
              <a:t>Mqtt</a:t>
            </a:r>
            <a:r>
              <a:rPr lang="de-DE" dirty="0"/>
              <a:t> mobile </a:t>
            </a:r>
            <a:r>
              <a:rPr lang="de-DE" dirty="0" err="1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8412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Parts of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 b="1" dirty="0">
                <a:ea typeface="Calibri" panose="020F0502020204030204"/>
                <a:cs typeface="Calibri" panose="020F0502020204030204"/>
              </a:rPr>
              <a:t>Publisher (</a:t>
            </a:r>
            <a:r>
              <a:rPr lang="de-DE" sz="2400" b="1" dirty="0" err="1">
                <a:ea typeface="Calibri" panose="020F0502020204030204"/>
                <a:cs typeface="Calibri" panose="020F0502020204030204"/>
              </a:rPr>
              <a:t>sensor</a:t>
            </a:r>
            <a:r>
              <a:rPr lang="de-DE" sz="2400" b="1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sz="2400" b="1" dirty="0" err="1">
                <a:ea typeface="Calibri" panose="020F0502020204030204"/>
                <a:cs typeface="Calibri" panose="020F0502020204030204"/>
              </a:rPr>
              <a:t>unit</a:t>
            </a:r>
            <a:r>
              <a:rPr lang="de-DE" sz="2400" b="1" dirty="0">
                <a:ea typeface="Calibri" panose="020F0502020204030204"/>
                <a:cs typeface="Calibri" panose="020F0502020204030204"/>
              </a:rPr>
              <a:t>)</a:t>
            </a:r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68194F-1AA0-48D7-8A30-2CC69F5C8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16" y="2293073"/>
            <a:ext cx="3945803" cy="26713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7B4520-9740-42D4-A98B-E812A088848E}"/>
              </a:ext>
            </a:extLst>
          </p:cNvPr>
          <p:cNvSpPr txBox="1"/>
          <p:nvPr/>
        </p:nvSpPr>
        <p:spPr>
          <a:xfrm flipH="1">
            <a:off x="5177555" y="3510122"/>
            <a:ext cx="51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6B7DF-3A2F-4DEB-94D3-052F83C64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00" y="2860998"/>
            <a:ext cx="2069612" cy="177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313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Parts of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 b="1" dirty="0">
                <a:ea typeface="Calibri" panose="020F0502020204030204"/>
                <a:cs typeface="Calibri" panose="020F0502020204030204"/>
              </a:rPr>
              <a:t>Subscriber (</a:t>
            </a:r>
            <a:r>
              <a:rPr lang="de-DE" sz="2400" b="1" dirty="0" err="1">
                <a:ea typeface="Calibri" panose="020F0502020204030204"/>
                <a:cs typeface="Calibri" panose="020F0502020204030204"/>
              </a:rPr>
              <a:t>Actuators</a:t>
            </a:r>
            <a:r>
              <a:rPr lang="de-DE" sz="2400" b="1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sz="2400" b="1" dirty="0" err="1">
                <a:ea typeface="Calibri" panose="020F0502020204030204"/>
                <a:cs typeface="Calibri" panose="020F0502020204030204"/>
              </a:rPr>
              <a:t>unit</a:t>
            </a:r>
            <a:r>
              <a:rPr lang="de-DE" sz="2400" b="1" dirty="0">
                <a:ea typeface="Calibri" panose="020F0502020204030204"/>
                <a:cs typeface="Calibri" panose="020F0502020204030204"/>
              </a:rPr>
              <a:t>)</a:t>
            </a:r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68194F-1AA0-48D7-8A30-2CC69F5C8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16" y="2293073"/>
            <a:ext cx="3945803" cy="26713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444424-5AF2-4E49-A284-9D1902672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81" y="2293073"/>
            <a:ext cx="1879879" cy="15949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6D3F6A-FDC4-4C76-825D-E84B09023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18" y="4275281"/>
            <a:ext cx="2336678" cy="16782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7B4520-9740-42D4-A98B-E812A088848E}"/>
              </a:ext>
            </a:extLst>
          </p:cNvPr>
          <p:cNvSpPr txBox="1"/>
          <p:nvPr/>
        </p:nvSpPr>
        <p:spPr>
          <a:xfrm flipH="1">
            <a:off x="5177555" y="3510122"/>
            <a:ext cx="51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34734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Implemetation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erlin Sans FB Dem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7</a:t>
            </a:fld>
            <a:endParaRPr lang="en-US"/>
          </a:p>
        </p:txBody>
      </p:sp>
      <p:pic>
        <p:nvPicPr>
          <p:cNvPr id="8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124BF61B-C60F-D161-4311-E2992E38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162C2D-12DE-450B-A46E-74A3DDB2611B}"/>
              </a:ext>
            </a:extLst>
          </p:cNvPr>
          <p:cNvSpPr txBox="1"/>
          <p:nvPr/>
        </p:nvSpPr>
        <p:spPr>
          <a:xfrm flipH="1">
            <a:off x="1137401" y="1511472"/>
            <a:ext cx="373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Snipts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Arduino Code</a:t>
            </a:r>
          </a:p>
        </p:txBody>
      </p:sp>
    </p:spTree>
    <p:extLst>
      <p:ext uri="{BB962C8B-B14F-4D97-AF65-F5344CB8AC3E}">
        <p14:creationId xmlns:p14="http://schemas.microsoft.com/office/powerpoint/2010/main" val="41026074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D673-4F1D-34AF-5596-B36FE7D4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Berlin Sans FB Demi"/>
              </a:rPr>
              <a:t>REAL Testing of the System</a:t>
            </a:r>
            <a:endParaRPr lang="en-US" sz="5400" b="1" kern="1200" dirty="0">
              <a:solidFill>
                <a:schemeClr val="accent1"/>
              </a:solidFill>
              <a:latin typeface="Berlin Sans FB Dem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8DA94-18ED-09D1-8C80-A6B8EFB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5BA1F6EF-0ADC-2290-8834-2234DD8E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7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D673-4F1D-34AF-5596-B36FE7D4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8" y="2047240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Thank you</a:t>
            </a:r>
            <a:endParaRPr lang="en-US" sz="5400" kern="1200" dirty="0">
              <a:solidFill>
                <a:schemeClr val="accent1"/>
              </a:solidFill>
              <a:latin typeface="Berlin Sans FB Dem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8DA94-18ED-09D1-8C80-A6B8EFB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5BA1F6EF-0ADC-2290-8834-2234DD8E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36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Wingdings</vt:lpstr>
      <vt:lpstr>Office Theme</vt:lpstr>
      <vt:lpstr>PowerPoint Presentation</vt:lpstr>
      <vt:lpstr>MOTIVATION</vt:lpstr>
      <vt:lpstr>System’s Concept</vt:lpstr>
      <vt:lpstr>Used Hardware and Software</vt:lpstr>
      <vt:lpstr>Parts of system</vt:lpstr>
      <vt:lpstr>Parts of system</vt:lpstr>
      <vt:lpstr>Implemetation</vt:lpstr>
      <vt:lpstr>REAL Testing of the System</vt:lpstr>
      <vt:lpstr>Thank you</vt:lpstr>
      <vt:lpstr>Implementation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Navaratnarajah Nirojan</dc:creator>
  <cp:lastModifiedBy>Belgacem, Jaouaher</cp:lastModifiedBy>
  <cp:revision>28</cp:revision>
  <dcterms:created xsi:type="dcterms:W3CDTF">2023-05-20T15:02:02Z</dcterms:created>
  <dcterms:modified xsi:type="dcterms:W3CDTF">2023-06-19T18:17:42Z</dcterms:modified>
</cp:coreProperties>
</file>