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7" r:id="rId5"/>
    <p:sldId id="268" r:id="rId6"/>
    <p:sldId id="260" r:id="rId7"/>
    <p:sldId id="269" r:id="rId8"/>
    <p:sldId id="259" r:id="rId9"/>
    <p:sldId id="27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>
      <p:cViewPr varScale="1">
        <p:scale>
          <a:sx n="96" d="100"/>
          <a:sy n="96" d="100"/>
        </p:scale>
        <p:origin x="84" y="6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wirelessly powered pacemaker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985" y="5181600"/>
            <a:ext cx="4098175" cy="685800"/>
          </a:xfrm>
        </p:spPr>
        <p:txBody>
          <a:bodyPr/>
          <a:lstStyle/>
          <a:p>
            <a:r>
              <a:rPr lang="en-US" dirty="0"/>
              <a:t>By Jaouaher Belgacem</a:t>
            </a:r>
          </a:p>
        </p:txBody>
      </p:sp>
      <p:pic>
        <p:nvPicPr>
          <p:cNvPr id="5" name="image2.jpg">
            <a:extLst>
              <a:ext uri="{FF2B5EF4-FFF2-40B4-BE49-F238E27FC236}">
                <a16:creationId xmlns:a16="http://schemas.microsoft.com/office/drawing/2014/main" id="{4DBD138C-F540-762C-9645-7E24E5AA2E4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124200"/>
            <a:ext cx="7086600" cy="3177380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pic>
        <p:nvPicPr>
          <p:cNvPr id="6" name="image2.jpg">
            <a:extLst>
              <a:ext uri="{FF2B5EF4-FFF2-40B4-BE49-F238E27FC236}">
                <a16:creationId xmlns:a16="http://schemas.microsoft.com/office/drawing/2014/main" id="{1F23D3E9-32BF-E788-CA4A-455A5709932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Problematic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514600"/>
            <a:ext cx="5334000" cy="3886199"/>
          </a:xfrm>
        </p:spPr>
        <p:txBody>
          <a:bodyPr>
            <a:normAutofit/>
          </a:bodyPr>
          <a:lstStyle/>
          <a:p>
            <a:r>
              <a:rPr lang="en-US" dirty="0"/>
              <a:t>What is a pacemaker?</a:t>
            </a:r>
          </a:p>
          <a:p>
            <a:r>
              <a:rPr lang="en-US" dirty="0"/>
              <a:t>What are the main problems of the traditional pacemaker?</a:t>
            </a:r>
          </a:p>
          <a:p>
            <a:r>
              <a:rPr lang="en-US" dirty="0"/>
              <a:t>How can we solve these problems?</a:t>
            </a:r>
          </a:p>
          <a:p>
            <a:r>
              <a:rPr lang="en-US" dirty="0"/>
              <a:t>What our concept is about?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F2CB04D-E459-BBE2-C971-4649FCA7B4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774331"/>
            <a:ext cx="5334000" cy="2544327"/>
          </a:xfrm>
        </p:spPr>
      </p:pic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3A2091A-5DC4-CDE6-5810-E4A0F008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875" y="4324017"/>
            <a:ext cx="2907525" cy="1715165"/>
          </a:xfrm>
          <a:prstGeom prst="rect">
            <a:avLst/>
          </a:prstGeom>
        </p:spPr>
      </p:pic>
      <p:pic>
        <p:nvPicPr>
          <p:cNvPr id="10" name="Picture 9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BA9E255F-F59D-0213-9ED8-27FAFE03DA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00"/>
          <a:stretch/>
        </p:blipFill>
        <p:spPr>
          <a:xfrm>
            <a:off x="6629400" y="4324017"/>
            <a:ext cx="2426475" cy="1720524"/>
          </a:xfrm>
          <a:prstGeom prst="rect">
            <a:avLst/>
          </a:prstGeom>
        </p:spPr>
      </p:pic>
      <p:pic>
        <p:nvPicPr>
          <p:cNvPr id="12" name="image2.jpg">
            <a:extLst>
              <a:ext uri="{FF2B5EF4-FFF2-40B4-BE49-F238E27FC236}">
                <a16:creationId xmlns:a16="http://schemas.microsoft.com/office/drawing/2014/main" id="{E4E349BC-D0DC-22EC-5179-262A527ED88E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138E402-8E15-AD75-2ABA-FA4635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624" y="6433342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4E728-95C8-A6FF-C42A-8217594B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353800" cy="5158579"/>
          </a:xfrm>
        </p:spPr>
        <p:txBody>
          <a:bodyPr/>
          <a:lstStyle/>
          <a:p>
            <a:r>
              <a:rPr lang="fr-FR" dirty="0"/>
              <a:t>Use Case Diagram: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7F7DDE7-79F2-D7A8-96C4-78A0B5C94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8"/>
          <a:stretch/>
        </p:blipFill>
        <p:spPr>
          <a:xfrm>
            <a:off x="4366682" y="1626476"/>
            <a:ext cx="7015900" cy="5158579"/>
          </a:xfrm>
          <a:prstGeom prst="rect">
            <a:avLst/>
          </a:prstGeom>
        </p:spPr>
      </p:pic>
      <p:pic>
        <p:nvPicPr>
          <p:cNvPr id="15" name="image2.jpg">
            <a:extLst>
              <a:ext uri="{FF2B5EF4-FFF2-40B4-BE49-F238E27FC236}">
                <a16:creationId xmlns:a16="http://schemas.microsoft.com/office/drawing/2014/main" id="{B3A233E9-FB79-13D4-E69D-07E61F1ED43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62CF79-2384-78C9-A6CC-BF896B4C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807" y="6457100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4E728-95C8-A6FF-C42A-8217594B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734800" cy="5257799"/>
          </a:xfrm>
        </p:spPr>
        <p:txBody>
          <a:bodyPr/>
          <a:lstStyle/>
          <a:p>
            <a:r>
              <a:rPr lang="fr-FR" dirty="0"/>
              <a:t>Activity Diagram: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F16EC9-6290-E4A7-609A-FBCB3DC6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587062"/>
            <a:ext cx="5943600" cy="5171718"/>
          </a:xfrm>
          <a:prstGeom prst="rect">
            <a:avLst/>
          </a:prstGeom>
        </p:spPr>
      </p:pic>
      <p:pic>
        <p:nvPicPr>
          <p:cNvPr id="7" name="image2.jpg">
            <a:extLst>
              <a:ext uri="{FF2B5EF4-FFF2-40B4-BE49-F238E27FC236}">
                <a16:creationId xmlns:a16="http://schemas.microsoft.com/office/drawing/2014/main" id="{65C5DA8A-B348-3CB8-E2A1-33B25B0CA60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FBBF12-A37E-FDF5-4827-20E224F8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448817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05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4E728-95C8-A6FF-C42A-8217594B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11811000" cy="5158579"/>
          </a:xfrm>
        </p:spPr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Diagram: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6193B8D-FE96-45E4-4A1B-4C732841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96" y="1675077"/>
            <a:ext cx="7641271" cy="5101396"/>
          </a:xfrm>
          <a:prstGeom prst="rect">
            <a:avLst/>
          </a:prstGeom>
        </p:spPr>
      </p:pic>
      <p:pic>
        <p:nvPicPr>
          <p:cNvPr id="7" name="image2.jpg">
            <a:extLst>
              <a:ext uri="{FF2B5EF4-FFF2-40B4-BE49-F238E27FC236}">
                <a16:creationId xmlns:a16="http://schemas.microsoft.com/office/drawing/2014/main" id="{947F322E-62C6-C7A2-210C-7A3D5E44160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C70A36-7B02-F8A8-DCF6-25F43218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9937" y="6433342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55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038600" cy="5082380"/>
          </a:xfrm>
        </p:spPr>
        <p:txBody>
          <a:bodyPr/>
          <a:lstStyle/>
          <a:p>
            <a:r>
              <a:rPr lang="en-US" dirty="0"/>
              <a:t>The system is composed of two devices:</a:t>
            </a:r>
          </a:p>
          <a:p>
            <a:pPr lvl="1"/>
            <a:r>
              <a:rPr lang="en-US" dirty="0"/>
              <a:t>The implantable pacemaker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C050403-C9CA-55D6-9F54-8B69680859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30" y="1676400"/>
            <a:ext cx="7325166" cy="5105710"/>
          </a:xfrm>
        </p:spPr>
      </p:pic>
      <p:pic>
        <p:nvPicPr>
          <p:cNvPr id="12" name="image2.jpg">
            <a:extLst>
              <a:ext uri="{FF2B5EF4-FFF2-40B4-BE49-F238E27FC236}">
                <a16:creationId xmlns:a16="http://schemas.microsoft.com/office/drawing/2014/main" id="{21012E3A-8326-2085-A17D-3263483D4BE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5D93EBE-D7F8-439A-EB6A-B95BA4CC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4316" y="6433342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343400" cy="5082380"/>
          </a:xfrm>
        </p:spPr>
        <p:txBody>
          <a:bodyPr/>
          <a:lstStyle/>
          <a:p>
            <a:r>
              <a:rPr lang="en-US" dirty="0"/>
              <a:t>The system is composed of two devices:</a:t>
            </a:r>
          </a:p>
          <a:p>
            <a:pPr lvl="1"/>
            <a:r>
              <a:rPr lang="en-US" dirty="0"/>
              <a:t>The implantable pacemaker</a:t>
            </a:r>
          </a:p>
          <a:p>
            <a:pPr lvl="1"/>
            <a:r>
              <a:rPr lang="en-US" dirty="0"/>
              <a:t>The portable RF power source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91CF5D6-2781-1ECA-EE36-D594F4BE58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7132002" cy="3276600"/>
          </a:xfrm>
        </p:spPr>
      </p:pic>
      <p:pic>
        <p:nvPicPr>
          <p:cNvPr id="9" name="image2.jpg">
            <a:extLst>
              <a:ext uri="{FF2B5EF4-FFF2-40B4-BE49-F238E27FC236}">
                <a16:creationId xmlns:a16="http://schemas.microsoft.com/office/drawing/2014/main" id="{6C35F1AB-B95A-0A23-4B57-97F6F334D26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8D4C2B-A2D1-5B61-FCAD-FFDC349A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8202" y="6456359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10" name="Content Placeholder 9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2A13C9D-C914-0A3C-4CA1-CD2C282747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34" y="1838760"/>
            <a:ext cx="2708767" cy="4575175"/>
          </a:xfrm>
        </p:spPr>
      </p:pic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4715DA-945F-7977-0063-4F5F976494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838760"/>
            <a:ext cx="2514600" cy="4575175"/>
          </a:xfrm>
        </p:spPr>
      </p:pic>
      <p:pic>
        <p:nvPicPr>
          <p:cNvPr id="14" name="image2.jpg">
            <a:extLst>
              <a:ext uri="{FF2B5EF4-FFF2-40B4-BE49-F238E27FC236}">
                <a16:creationId xmlns:a16="http://schemas.microsoft.com/office/drawing/2014/main" id="{406BAB06-CBA8-D178-7367-A0E68D8F6BD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7772842-968A-8DB5-A103-81274EFE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9937" y="6433342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C30435-BF00-A41B-E661-D7F11B03A0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44017"/>
            <a:ext cx="2686491" cy="4575176"/>
          </a:xfrm>
        </p:spPr>
      </p:pic>
      <p:pic>
        <p:nvPicPr>
          <p:cNvPr id="11" name="Content Placeholder 10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8CEA9092-0523-5DE1-4985-A836DEF9F5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44018"/>
            <a:ext cx="2745105" cy="4575175"/>
          </a:xfr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7BBB34-A537-0A87-D065-44268EDAB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15" y="1844017"/>
            <a:ext cx="2712130" cy="4575175"/>
          </a:xfrm>
          <a:prstGeom prst="rect">
            <a:avLst/>
          </a:prstGeom>
        </p:spPr>
      </p:pic>
      <p:pic>
        <p:nvPicPr>
          <p:cNvPr id="16" name="image2.jpg">
            <a:extLst>
              <a:ext uri="{FF2B5EF4-FFF2-40B4-BE49-F238E27FC236}">
                <a16:creationId xmlns:a16="http://schemas.microsoft.com/office/drawing/2014/main" id="{03F4C2AF-F1E0-426A-5DC9-7D0BDDB77A2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BF74789-D115-4C86-D3D8-904D853E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372" y="6519065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7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309</TotalTime>
  <Words>100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Medium</vt:lpstr>
      <vt:lpstr>Medical Design 16x9</vt:lpstr>
      <vt:lpstr>Intelligent wirelessly powered pacemaker</vt:lpstr>
      <vt:lpstr>Problematic</vt:lpstr>
      <vt:lpstr>Software Models</vt:lpstr>
      <vt:lpstr>Software Models</vt:lpstr>
      <vt:lpstr>Software Models</vt:lpstr>
      <vt:lpstr>Hardware Model</vt:lpstr>
      <vt:lpstr>Hardware Model</vt:lpstr>
      <vt:lpstr>User Interface</vt:lpstr>
      <vt:lpstr>User Interface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wirelessly powered pacemaker</dc:title>
  <dc:creator>Jaouaher Belgacem</dc:creator>
  <cp:lastModifiedBy>Jaouaher Belgacem</cp:lastModifiedBy>
  <cp:revision>1</cp:revision>
  <dcterms:created xsi:type="dcterms:W3CDTF">2022-06-10T09:04:02Z</dcterms:created>
  <dcterms:modified xsi:type="dcterms:W3CDTF">2022-06-10T14:13:06Z</dcterms:modified>
</cp:coreProperties>
</file>