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526a44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526a44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526a44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526a44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526a44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526a44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526a44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526a44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526a44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526a44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526a4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526a4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526a44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526a44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Carnes S.A.S.</a:t>
            </a:r>
            <a:endParaRPr sz="7200"/>
          </a:p>
        </p:txBody>
      </p:sp>
      <p:sp>
        <p:nvSpPr>
          <p:cNvPr id="65" name="Google Shape;65;p13"/>
          <p:cNvSpPr txBox="1"/>
          <p:nvPr/>
        </p:nvSpPr>
        <p:spPr>
          <a:xfrm>
            <a:off x="539000" y="1770975"/>
            <a:ext cx="4032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Jose Pinto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Alejandro Mena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 del cliente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cliente necesita una manera de poder llevar control sobre los productos con los que cuenta y los que ha vendido. Ya que su negocio se basa en el empaque personalizado de sus productos a gusto del usuario, necesita una manera de guardar los pedido de cada uno de ellos para saber como debe empacar sus productos, además de esto necesita una forma de facilitarle a los usuarios la realización de sus pedidos ya que via WhatsApp se les ha hecho tedioso y confuso tanto para los usuarios como para nuestro cliente y debido a esto ha generado perdidas y disminución de ventas.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Implementar un aplicativo para la empresa Carnes S.A.S. para la sistematización del proceso de inventarios y pedidos.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11700" y="1878539"/>
            <a:ext cx="42426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Levantamiento de información y Análisis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Priorización y Diseño de los requerimientos (casos de uso)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Codificación y Pruebas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Despliegue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Levantamiento de información y Análisis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Obtener los datos de productos, clientes e historial de pedidos de la empresa Carnes S.A.S.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Priorización y Diseño de los requerimientos (casos de uso)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Diseñar un plan de desarrollo del aplicativo con cada uno de los casos de uso, requerimientos funcionales, limitaciones y alcance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Codificación y Pruebas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Desarrollar el aplicativo siguiendo con todos los requerimientos, casos de uso, alcances y limitaciones previamente establecidas, cumpliendo con todos los objetivos y requerimientos, y probar el mismo para obtener necesidades y sugerencias de parte del cliente para su mejor funcionamiento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Implementar la aplicación y poner en funcionamiento de manera real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