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93" r:id="rId3"/>
    <p:sldId id="335" r:id="rId4"/>
    <p:sldId id="358" r:id="rId5"/>
    <p:sldId id="347" r:id="rId6"/>
    <p:sldId id="352" r:id="rId7"/>
    <p:sldId id="359" r:id="rId8"/>
    <p:sldId id="353" r:id="rId9"/>
    <p:sldId id="360" r:id="rId10"/>
    <p:sldId id="354" r:id="rId11"/>
    <p:sldId id="355" r:id="rId12"/>
    <p:sldId id="356" r:id="rId13"/>
    <p:sldId id="357" r:id="rId14"/>
    <p:sldId id="361" r:id="rId15"/>
    <p:sldId id="362" r:id="rId16"/>
    <p:sldId id="363" r:id="rId17"/>
    <p:sldId id="267" r:id="rId18"/>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A91D"/>
    <a:srgbClr val="007FEB"/>
    <a:srgbClr val="EB006D"/>
    <a:srgbClr val="28A7E1"/>
    <a:srgbClr val="FF43F2"/>
    <a:srgbClr val="26A102"/>
    <a:srgbClr val="21C5FF"/>
    <a:srgbClr val="FFFF99"/>
    <a:srgbClr val="71DAFF"/>
    <a:srgbClr val="00C4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4660"/>
  </p:normalViewPr>
  <p:slideViewPr>
    <p:cSldViewPr snapToGrid="0">
      <p:cViewPr varScale="1">
        <p:scale>
          <a:sx n="83" d="100"/>
          <a:sy n="83" d="100"/>
        </p:scale>
        <p:origin x="93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60" cy="498056"/>
          </a:xfrm>
          <a:prstGeom prst="rect">
            <a:avLst/>
          </a:prstGeom>
        </p:spPr>
        <p:txBody>
          <a:bodyPr vert="horz" lIns="92108" tIns="46054" rIns="92108" bIns="46054"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2" y="0"/>
            <a:ext cx="2945660" cy="498056"/>
          </a:xfrm>
          <a:prstGeom prst="rect">
            <a:avLst/>
          </a:prstGeom>
        </p:spPr>
        <p:txBody>
          <a:bodyPr vert="horz" lIns="92108" tIns="46054" rIns="92108" bIns="46054" rtlCol="0"/>
          <a:lstStyle>
            <a:lvl1pPr algn="r">
              <a:defRPr sz="1200"/>
            </a:lvl1pPr>
          </a:lstStyle>
          <a:p>
            <a:fld id="{BB290AA8-541C-43FC-89F6-4C2F961AE9C6}" type="datetimeFigureOut">
              <a:rPr kumimoji="1" lang="ja-JP" altLang="en-US" smtClean="0"/>
              <a:t>2019/1/7</a:t>
            </a:fld>
            <a:endParaRPr kumimoji="1" lang="ja-JP" altLang="en-US"/>
          </a:p>
        </p:txBody>
      </p:sp>
      <p:sp>
        <p:nvSpPr>
          <p:cNvPr id="4" name="スライド イメージ プレースホルダー 3"/>
          <p:cNvSpPr>
            <a:spLocks noGrp="1" noRot="1" noChangeAspect="1"/>
          </p:cNvSpPr>
          <p:nvPr>
            <p:ph type="sldImg" idx="2"/>
          </p:nvPr>
        </p:nvSpPr>
        <p:spPr>
          <a:xfrm>
            <a:off x="420688" y="1241425"/>
            <a:ext cx="5956300" cy="3349625"/>
          </a:xfrm>
          <a:prstGeom prst="rect">
            <a:avLst/>
          </a:prstGeom>
          <a:noFill/>
          <a:ln w="12700">
            <a:solidFill>
              <a:prstClr val="black"/>
            </a:solidFill>
          </a:ln>
        </p:spPr>
        <p:txBody>
          <a:bodyPr vert="horz" lIns="92108" tIns="46054" rIns="92108" bIns="46054" rtlCol="0" anchor="ctr"/>
          <a:lstStyle/>
          <a:p>
            <a:endParaRPr lang="ja-JP" altLang="en-US"/>
          </a:p>
        </p:txBody>
      </p:sp>
      <p:sp>
        <p:nvSpPr>
          <p:cNvPr id="5" name="ノート プレースホルダー 4"/>
          <p:cNvSpPr>
            <a:spLocks noGrp="1"/>
          </p:cNvSpPr>
          <p:nvPr>
            <p:ph type="body" sz="quarter" idx="3"/>
          </p:nvPr>
        </p:nvSpPr>
        <p:spPr>
          <a:xfrm>
            <a:off x="679768" y="4777195"/>
            <a:ext cx="5438140" cy="3908614"/>
          </a:xfrm>
          <a:prstGeom prst="rect">
            <a:avLst/>
          </a:prstGeom>
        </p:spPr>
        <p:txBody>
          <a:bodyPr vert="horz" lIns="92108" tIns="46054" rIns="92108" bIns="4605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60" cy="498055"/>
          </a:xfrm>
          <a:prstGeom prst="rect">
            <a:avLst/>
          </a:prstGeom>
        </p:spPr>
        <p:txBody>
          <a:bodyPr vert="horz" lIns="92108" tIns="46054" rIns="92108" bIns="4605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2" y="9428584"/>
            <a:ext cx="2945660" cy="498055"/>
          </a:xfrm>
          <a:prstGeom prst="rect">
            <a:avLst/>
          </a:prstGeom>
        </p:spPr>
        <p:txBody>
          <a:bodyPr vert="horz" lIns="92108" tIns="46054" rIns="92108" bIns="46054" rtlCol="0" anchor="b"/>
          <a:lstStyle>
            <a:lvl1pPr algn="r">
              <a:defRPr sz="1200"/>
            </a:lvl1pPr>
          </a:lstStyle>
          <a:p>
            <a:fld id="{062553D0-3962-43FF-80A9-1D5E697BAD52}" type="slidenum">
              <a:rPr kumimoji="1" lang="ja-JP" altLang="en-US" smtClean="0"/>
              <a:t>‹#›</a:t>
            </a:fld>
            <a:endParaRPr kumimoji="1" lang="ja-JP" altLang="en-US"/>
          </a:p>
        </p:txBody>
      </p:sp>
    </p:spTree>
    <p:extLst>
      <p:ext uri="{BB962C8B-B14F-4D97-AF65-F5344CB8AC3E}">
        <p14:creationId xmlns:p14="http://schemas.microsoft.com/office/powerpoint/2010/main" val="42470732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62553D0-3962-43FF-80A9-1D5E697BAD52}" type="slidenum">
              <a:rPr kumimoji="1" lang="ja-JP" altLang="en-US" smtClean="0"/>
              <a:t>1</a:t>
            </a:fld>
            <a:endParaRPr kumimoji="1" lang="ja-JP" altLang="en-US"/>
          </a:p>
        </p:txBody>
      </p:sp>
    </p:spTree>
    <p:extLst>
      <p:ext uri="{BB962C8B-B14F-4D97-AF65-F5344CB8AC3E}">
        <p14:creationId xmlns:p14="http://schemas.microsoft.com/office/powerpoint/2010/main" val="167332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062553D0-3962-43FF-80A9-1D5E697BAD52}" type="slidenum">
              <a:rPr kumimoji="1" lang="ja-JP" altLang="en-US" smtClean="0"/>
              <a:t>17</a:t>
            </a:fld>
            <a:endParaRPr kumimoji="1" lang="ja-JP" altLang="en-US"/>
          </a:p>
        </p:txBody>
      </p:sp>
    </p:spTree>
    <p:extLst>
      <p:ext uri="{BB962C8B-B14F-4D97-AF65-F5344CB8AC3E}">
        <p14:creationId xmlns:p14="http://schemas.microsoft.com/office/powerpoint/2010/main" val="1843035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2793999"/>
            <a:ext cx="9144000" cy="715963"/>
          </a:xfrm>
        </p:spPr>
        <p:txBody>
          <a:bodyPr anchor="b">
            <a:normAutofit/>
          </a:bodyPr>
          <a:lstStyle>
            <a:lvl1pPr algn="l">
              <a:defRPr sz="28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924300"/>
            <a:ext cx="9144000" cy="1244600"/>
          </a:xfrm>
        </p:spPr>
        <p:txBody>
          <a:bodyPr>
            <a:normAutofit/>
          </a:bodyPr>
          <a:lstStyle>
            <a:lvl1pPr marL="0" indent="0" algn="l">
              <a:buNone/>
              <a:defRPr sz="1800">
                <a:solidFill>
                  <a:schemeClr val="bg1">
                    <a:lumMod val="6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8" name="正方形/長方形 7"/>
          <p:cNvSpPr/>
          <p:nvPr userDrawn="1"/>
        </p:nvSpPr>
        <p:spPr>
          <a:xfrm>
            <a:off x="1511301" y="3691255"/>
            <a:ext cx="9156700" cy="60007"/>
          </a:xfrm>
          <a:prstGeom prst="rect">
            <a:avLst/>
          </a:prstGeom>
          <a:gradFill flip="none" rotWithShape="1">
            <a:gsLst>
              <a:gs pos="0">
                <a:srgbClr val="0070C0"/>
              </a:gs>
              <a:gs pos="50000">
                <a:srgbClr val="00B0F0"/>
              </a:gs>
              <a:gs pos="100000">
                <a:schemeClr val="accent1">
                  <a:shade val="100000"/>
                  <a:satMod val="115000"/>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0" y="6616700"/>
            <a:ext cx="12192000" cy="241698"/>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ッター プレースホルダー 4"/>
          <p:cNvSpPr>
            <a:spLocks noGrp="1"/>
          </p:cNvSpPr>
          <p:nvPr>
            <p:ph type="ftr" sz="quarter" idx="3"/>
          </p:nvPr>
        </p:nvSpPr>
        <p:spPr>
          <a:xfrm>
            <a:off x="0" y="6662965"/>
            <a:ext cx="4114800" cy="169636"/>
          </a:xfrm>
          <a:prstGeom prst="rect">
            <a:avLst/>
          </a:prstGeom>
        </p:spPr>
        <p:txBody>
          <a:bodyPr vert="horz" lIns="91440" tIns="45720" rIns="91440" bIns="45720" rtlCol="0" anchor="ctr"/>
          <a:lstStyle>
            <a:lvl1pPr algn="l">
              <a:defRPr sz="900" b="0">
                <a:solidFill>
                  <a:schemeClr val="bg1"/>
                </a:solidFill>
                <a:latin typeface="メイリオ" panose="020B0604030504040204" pitchFamily="50" charset="-128"/>
                <a:ea typeface="メイリオ" panose="020B0604030504040204" pitchFamily="50" charset="-128"/>
              </a:defRPr>
            </a:lvl1pPr>
          </a:lstStyle>
          <a:p>
            <a:r>
              <a:rPr lang="en-US" altLang="ja-JP" smtClean="0"/>
              <a:t>copyright © 2015- Japan Computer Services, Inc. All Rights Reserved.</a:t>
            </a:r>
            <a:endParaRPr lang="ja-JP" altLang="en-US" dirty="0"/>
          </a:p>
        </p:txBody>
      </p:sp>
      <p:sp>
        <p:nvSpPr>
          <p:cNvPr id="11" name="スライド番号プレースホルダー 5"/>
          <p:cNvSpPr>
            <a:spLocks noGrp="1"/>
          </p:cNvSpPr>
          <p:nvPr>
            <p:ph type="sldNum" sz="quarter" idx="4"/>
          </p:nvPr>
        </p:nvSpPr>
        <p:spPr>
          <a:xfrm>
            <a:off x="9448800" y="6662965"/>
            <a:ext cx="2743200" cy="169636"/>
          </a:xfrm>
          <a:prstGeom prst="rect">
            <a:avLst/>
          </a:prstGeom>
        </p:spPr>
        <p:txBody>
          <a:bodyPr vert="horz" lIns="91440" tIns="45720" rIns="91440" bIns="45720" rtlCol="0" anchor="ctr"/>
          <a:lstStyle>
            <a:lvl1pPr algn="r">
              <a:defRPr sz="900">
                <a:solidFill>
                  <a:schemeClr val="bg1"/>
                </a:solidFill>
                <a:latin typeface="メイリオ" panose="020B0604030504040204" pitchFamily="50" charset="-128"/>
                <a:ea typeface="メイリオ" panose="020B0604030504040204" pitchFamily="50" charset="-128"/>
              </a:defRPr>
            </a:lvl1pPr>
          </a:lstStyle>
          <a:p>
            <a:fld id="{2C68ED30-2EF1-4532-857F-3798A6EB257A}" type="slidenum">
              <a:rPr lang="ja-JP" altLang="en-US" smtClean="0"/>
              <a:pPr/>
              <a:t>‹#›</a:t>
            </a:fld>
            <a:endParaRPr lang="ja-JP" altLang="en-US" dirty="0"/>
          </a:p>
        </p:txBody>
      </p:sp>
      <p:sp>
        <p:nvSpPr>
          <p:cNvPr id="12" name="フッター プレースホルダー 4"/>
          <p:cNvSpPr txBox="1">
            <a:spLocks/>
          </p:cNvSpPr>
          <p:nvPr userDrawn="1"/>
        </p:nvSpPr>
        <p:spPr>
          <a:xfrm>
            <a:off x="9997440" y="6662965"/>
            <a:ext cx="1645920" cy="169636"/>
          </a:xfrm>
          <a:prstGeom prst="rect">
            <a:avLst/>
          </a:prstGeom>
        </p:spPr>
        <p:txBody>
          <a:bodyPr vert="horz" lIns="91440" tIns="45720" rIns="91440" bIns="45720" rtlCol="0" anchor="ctr"/>
          <a:lstStyle>
            <a:defPPr>
              <a:defRPr lang="ja-JP"/>
            </a:defPPr>
            <a:lvl1pPr marL="0" algn="l" defTabSz="914400" rtl="0" eaLnBrk="1" latinLnBrk="0" hangingPunct="1">
              <a:defRPr kumimoji="1" sz="900" b="0" kern="1200">
                <a:solidFill>
                  <a:schemeClr val="bg1"/>
                </a:solidFill>
                <a:latin typeface="メイリオ" panose="020B0604030504040204" pitchFamily="50" charset="-128"/>
                <a:ea typeface="メイリオ" panose="020B0604030504040204"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r>
              <a:rPr lang="ja-JP" altLang="en-US" dirty="0" smtClean="0">
                <a:solidFill>
                  <a:srgbClr val="FF0000"/>
                </a:solidFill>
              </a:rPr>
              <a:t>関係者以外への開示禁止</a:t>
            </a:r>
            <a:endParaRPr lang="ja-JP" altLang="en-US" dirty="0">
              <a:solidFill>
                <a:srgbClr val="FF0000"/>
              </a:solidFill>
            </a:endParaRPr>
          </a:p>
        </p:txBody>
      </p:sp>
    </p:spTree>
    <p:extLst>
      <p:ext uri="{BB962C8B-B14F-4D97-AF65-F5344CB8AC3E}">
        <p14:creationId xmlns:p14="http://schemas.microsoft.com/office/powerpoint/2010/main" val="29535212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正方形/長方形 3"/>
          <p:cNvSpPr/>
          <p:nvPr userDrawn="1"/>
        </p:nvSpPr>
        <p:spPr>
          <a:xfrm>
            <a:off x="0" y="6616700"/>
            <a:ext cx="12192000" cy="241698"/>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ッター プレースホルダー 4"/>
          <p:cNvSpPr>
            <a:spLocks noGrp="1"/>
          </p:cNvSpPr>
          <p:nvPr>
            <p:ph type="ftr" sz="quarter" idx="3"/>
          </p:nvPr>
        </p:nvSpPr>
        <p:spPr>
          <a:xfrm>
            <a:off x="0" y="6662965"/>
            <a:ext cx="4114800" cy="169636"/>
          </a:xfrm>
          <a:prstGeom prst="rect">
            <a:avLst/>
          </a:prstGeom>
        </p:spPr>
        <p:txBody>
          <a:bodyPr vert="horz" lIns="91440" tIns="45720" rIns="91440" bIns="45720" rtlCol="0" anchor="ctr"/>
          <a:lstStyle>
            <a:lvl1pPr algn="l">
              <a:defRPr sz="900" b="0">
                <a:solidFill>
                  <a:schemeClr val="bg1"/>
                </a:solidFill>
                <a:latin typeface="メイリオ" panose="020B0604030504040204" pitchFamily="50" charset="-128"/>
                <a:ea typeface="メイリオ" panose="020B0604030504040204" pitchFamily="50" charset="-128"/>
              </a:defRPr>
            </a:lvl1pPr>
          </a:lstStyle>
          <a:p>
            <a:r>
              <a:rPr lang="en-US" altLang="ja-JP" smtClean="0"/>
              <a:t>copyright © 2015- Japan Computer Services, Inc. All Rights Reserved.</a:t>
            </a:r>
            <a:endParaRPr lang="ja-JP" altLang="en-US" dirty="0"/>
          </a:p>
        </p:txBody>
      </p:sp>
      <p:sp>
        <p:nvSpPr>
          <p:cNvPr id="6" name="スライド番号プレースホルダー 5"/>
          <p:cNvSpPr>
            <a:spLocks noGrp="1"/>
          </p:cNvSpPr>
          <p:nvPr>
            <p:ph type="sldNum" sz="quarter" idx="4"/>
          </p:nvPr>
        </p:nvSpPr>
        <p:spPr>
          <a:xfrm>
            <a:off x="9448800" y="6662965"/>
            <a:ext cx="2743200" cy="169636"/>
          </a:xfrm>
          <a:prstGeom prst="rect">
            <a:avLst/>
          </a:prstGeom>
        </p:spPr>
        <p:txBody>
          <a:bodyPr vert="horz" lIns="91440" tIns="45720" rIns="91440" bIns="45720" rtlCol="0" anchor="ctr"/>
          <a:lstStyle>
            <a:lvl1pPr algn="r">
              <a:defRPr sz="900">
                <a:solidFill>
                  <a:schemeClr val="bg1"/>
                </a:solidFill>
                <a:latin typeface="メイリオ" panose="020B0604030504040204" pitchFamily="50" charset="-128"/>
                <a:ea typeface="メイリオ" panose="020B0604030504040204" pitchFamily="50" charset="-128"/>
              </a:defRPr>
            </a:lvl1pPr>
          </a:lstStyle>
          <a:p>
            <a:fld id="{2C68ED30-2EF1-4532-857F-3798A6EB257A}" type="slidenum">
              <a:rPr lang="ja-JP" altLang="en-US" smtClean="0"/>
              <a:pPr/>
              <a:t>‹#›</a:t>
            </a:fld>
            <a:endParaRPr lang="ja-JP" altLang="en-US" dirty="0"/>
          </a:p>
        </p:txBody>
      </p:sp>
      <p:sp>
        <p:nvSpPr>
          <p:cNvPr id="7" name="フッター プレースホルダー 4"/>
          <p:cNvSpPr txBox="1">
            <a:spLocks/>
          </p:cNvSpPr>
          <p:nvPr userDrawn="1"/>
        </p:nvSpPr>
        <p:spPr>
          <a:xfrm>
            <a:off x="9997440" y="6662965"/>
            <a:ext cx="1645920" cy="169636"/>
          </a:xfrm>
          <a:prstGeom prst="rect">
            <a:avLst/>
          </a:prstGeom>
        </p:spPr>
        <p:txBody>
          <a:bodyPr vert="horz" lIns="91440" tIns="45720" rIns="91440" bIns="45720" rtlCol="0" anchor="ctr"/>
          <a:lstStyle>
            <a:defPPr>
              <a:defRPr lang="ja-JP"/>
            </a:defPPr>
            <a:lvl1pPr marL="0" algn="l" defTabSz="914400" rtl="0" eaLnBrk="1" latinLnBrk="0" hangingPunct="1">
              <a:defRPr kumimoji="1" sz="900" b="0" kern="1200">
                <a:solidFill>
                  <a:schemeClr val="bg1"/>
                </a:solidFill>
                <a:latin typeface="メイリオ" panose="020B0604030504040204" pitchFamily="50" charset="-128"/>
                <a:ea typeface="メイリオ" panose="020B0604030504040204"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r>
              <a:rPr lang="ja-JP" altLang="en-US" dirty="0" smtClean="0">
                <a:solidFill>
                  <a:srgbClr val="FF0000"/>
                </a:solidFill>
              </a:rPr>
              <a:t>関係者以外への開示禁止</a:t>
            </a:r>
            <a:endParaRPr lang="ja-JP" altLang="en-US" dirty="0">
              <a:solidFill>
                <a:srgbClr val="FF0000"/>
              </a:solidFill>
            </a:endParaRPr>
          </a:p>
        </p:txBody>
      </p:sp>
    </p:spTree>
    <p:extLst>
      <p:ext uri="{BB962C8B-B14F-4D97-AF65-F5344CB8AC3E}">
        <p14:creationId xmlns:p14="http://schemas.microsoft.com/office/powerpoint/2010/main" val="35761067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正方形/長方形 3"/>
          <p:cNvSpPr/>
          <p:nvPr userDrawn="1"/>
        </p:nvSpPr>
        <p:spPr>
          <a:xfrm>
            <a:off x="0" y="6616700"/>
            <a:ext cx="12192000" cy="241698"/>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ッター プレースホルダー 4"/>
          <p:cNvSpPr>
            <a:spLocks noGrp="1"/>
          </p:cNvSpPr>
          <p:nvPr>
            <p:ph type="ftr" sz="quarter" idx="3"/>
          </p:nvPr>
        </p:nvSpPr>
        <p:spPr>
          <a:xfrm>
            <a:off x="0" y="6662965"/>
            <a:ext cx="4114800" cy="169636"/>
          </a:xfrm>
          <a:prstGeom prst="rect">
            <a:avLst/>
          </a:prstGeom>
        </p:spPr>
        <p:txBody>
          <a:bodyPr vert="horz" lIns="91440" tIns="45720" rIns="91440" bIns="45720" rtlCol="0" anchor="ctr"/>
          <a:lstStyle>
            <a:lvl1pPr algn="l">
              <a:defRPr sz="900" b="0">
                <a:solidFill>
                  <a:schemeClr val="bg1"/>
                </a:solidFill>
                <a:latin typeface="メイリオ" panose="020B0604030504040204" pitchFamily="50" charset="-128"/>
                <a:ea typeface="メイリオ" panose="020B0604030504040204" pitchFamily="50" charset="-128"/>
              </a:defRPr>
            </a:lvl1pPr>
          </a:lstStyle>
          <a:p>
            <a:r>
              <a:rPr lang="en-US" altLang="ja-JP" smtClean="0"/>
              <a:t>copyright © 2015- Japan Computer Services, Inc. All Rights Reserved.</a:t>
            </a:r>
            <a:endParaRPr lang="ja-JP" altLang="en-US" dirty="0"/>
          </a:p>
        </p:txBody>
      </p:sp>
      <p:sp>
        <p:nvSpPr>
          <p:cNvPr id="6" name="スライド番号プレースホルダー 5"/>
          <p:cNvSpPr>
            <a:spLocks noGrp="1"/>
          </p:cNvSpPr>
          <p:nvPr>
            <p:ph type="sldNum" sz="quarter" idx="4"/>
          </p:nvPr>
        </p:nvSpPr>
        <p:spPr>
          <a:xfrm>
            <a:off x="9448800" y="6662965"/>
            <a:ext cx="2743200" cy="169636"/>
          </a:xfrm>
          <a:prstGeom prst="rect">
            <a:avLst/>
          </a:prstGeom>
        </p:spPr>
        <p:txBody>
          <a:bodyPr vert="horz" lIns="91440" tIns="45720" rIns="91440" bIns="45720" rtlCol="0" anchor="ctr"/>
          <a:lstStyle>
            <a:lvl1pPr algn="r">
              <a:defRPr sz="900">
                <a:solidFill>
                  <a:schemeClr val="bg1"/>
                </a:solidFill>
                <a:latin typeface="メイリオ" panose="020B0604030504040204" pitchFamily="50" charset="-128"/>
                <a:ea typeface="メイリオ" panose="020B0604030504040204" pitchFamily="50" charset="-128"/>
              </a:defRPr>
            </a:lvl1pPr>
          </a:lstStyle>
          <a:p>
            <a:fld id="{2C68ED30-2EF1-4532-857F-3798A6EB257A}" type="slidenum">
              <a:rPr lang="ja-JP" altLang="en-US" smtClean="0"/>
              <a:pPr/>
              <a:t>‹#›</a:t>
            </a:fld>
            <a:endParaRPr lang="ja-JP" altLang="en-US" dirty="0"/>
          </a:p>
        </p:txBody>
      </p:sp>
      <p:sp>
        <p:nvSpPr>
          <p:cNvPr id="7" name="フッター プレースホルダー 4"/>
          <p:cNvSpPr txBox="1">
            <a:spLocks/>
          </p:cNvSpPr>
          <p:nvPr userDrawn="1"/>
        </p:nvSpPr>
        <p:spPr>
          <a:xfrm>
            <a:off x="9997440" y="6662965"/>
            <a:ext cx="1645920" cy="169636"/>
          </a:xfrm>
          <a:prstGeom prst="rect">
            <a:avLst/>
          </a:prstGeom>
        </p:spPr>
        <p:txBody>
          <a:bodyPr vert="horz" lIns="91440" tIns="45720" rIns="91440" bIns="45720" rtlCol="0" anchor="ctr"/>
          <a:lstStyle>
            <a:defPPr>
              <a:defRPr lang="ja-JP"/>
            </a:defPPr>
            <a:lvl1pPr marL="0" algn="l" defTabSz="914400" rtl="0" eaLnBrk="1" latinLnBrk="0" hangingPunct="1">
              <a:defRPr kumimoji="1" sz="900" b="0" kern="1200">
                <a:solidFill>
                  <a:schemeClr val="bg1"/>
                </a:solidFill>
                <a:latin typeface="メイリオ" panose="020B0604030504040204" pitchFamily="50" charset="-128"/>
                <a:ea typeface="メイリオ" panose="020B0604030504040204"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r>
              <a:rPr lang="ja-JP" altLang="en-US" dirty="0" smtClean="0">
                <a:solidFill>
                  <a:srgbClr val="FF0000"/>
                </a:solidFill>
              </a:rPr>
              <a:t>関係者以外への開示禁止</a:t>
            </a:r>
            <a:endParaRPr lang="ja-JP" altLang="en-US" dirty="0">
              <a:solidFill>
                <a:srgbClr val="FF0000"/>
              </a:solidFill>
            </a:endParaRPr>
          </a:p>
        </p:txBody>
      </p:sp>
    </p:spTree>
    <p:extLst>
      <p:ext uri="{BB962C8B-B14F-4D97-AF65-F5344CB8AC3E}">
        <p14:creationId xmlns:p14="http://schemas.microsoft.com/office/powerpoint/2010/main" val="16777294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48343" y="986971"/>
            <a:ext cx="11495314" cy="5532098"/>
          </a:xfrm>
        </p:spPr>
        <p:txBody>
          <a:bodyPr/>
          <a:lstStyle>
            <a:lvl1pPr>
              <a:lnSpc>
                <a:spcPct val="150000"/>
              </a:lnSpc>
              <a:defRPr sz="1800"/>
            </a:lvl1pPr>
            <a:lvl2pPr>
              <a:lnSpc>
                <a:spcPct val="150000"/>
              </a:lnSpc>
              <a:defRPr sz="1600"/>
            </a:lvl2pPr>
            <a:lvl3pPr>
              <a:lnSpc>
                <a:spcPct val="150000"/>
              </a:lnSpc>
              <a:defRPr sz="1400"/>
            </a:lvl3pPr>
            <a:lvl4pPr>
              <a:lnSpc>
                <a:spcPct val="150000"/>
              </a:lnSpc>
              <a:defRPr sz="1200"/>
            </a:lvl4pPr>
            <a:lvl5pPr>
              <a:lnSpc>
                <a:spcPct val="150000"/>
              </a:lnSpc>
              <a:defRPr sz="105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16" name="タイトル プレースホルダー 1"/>
          <p:cNvSpPr>
            <a:spLocks noGrp="1"/>
          </p:cNvSpPr>
          <p:nvPr>
            <p:ph type="title"/>
          </p:nvPr>
        </p:nvSpPr>
        <p:spPr>
          <a:xfrm>
            <a:off x="1397812" y="420914"/>
            <a:ext cx="8664938" cy="342915"/>
          </a:xfrm>
          <a:prstGeom prst="rect">
            <a:avLst/>
          </a:prstGeom>
        </p:spPr>
        <p:txBody>
          <a:bodyPr vert="horz" lIns="91440" tIns="45720" rIns="91440" bIns="45720" rtlCol="0" anchor="ctr" anchorCtr="0">
            <a:normAutofit/>
          </a:bodyPr>
          <a:lstStyle/>
          <a:p>
            <a:r>
              <a:rPr kumimoji="1" lang="ja-JP" altLang="en-US" dirty="0" smtClean="0"/>
              <a:t>マスター タイトルの書式設定</a:t>
            </a:r>
            <a:endParaRPr kumimoji="1" lang="ja-JP" altLang="en-US" dirty="0"/>
          </a:p>
        </p:txBody>
      </p:sp>
      <p:sp>
        <p:nvSpPr>
          <p:cNvPr id="4" name="正方形/長方形 3"/>
          <p:cNvSpPr/>
          <p:nvPr userDrawn="1"/>
        </p:nvSpPr>
        <p:spPr>
          <a:xfrm>
            <a:off x="0" y="6616700"/>
            <a:ext cx="12192000" cy="241698"/>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ッター プレースホルダー 4"/>
          <p:cNvSpPr>
            <a:spLocks noGrp="1"/>
          </p:cNvSpPr>
          <p:nvPr>
            <p:ph type="ftr" sz="quarter" idx="3"/>
          </p:nvPr>
        </p:nvSpPr>
        <p:spPr>
          <a:xfrm>
            <a:off x="0" y="6662965"/>
            <a:ext cx="4114800" cy="169636"/>
          </a:xfrm>
          <a:prstGeom prst="rect">
            <a:avLst/>
          </a:prstGeom>
        </p:spPr>
        <p:txBody>
          <a:bodyPr vert="horz" lIns="91440" tIns="45720" rIns="91440" bIns="45720" rtlCol="0" anchor="ctr"/>
          <a:lstStyle>
            <a:lvl1pPr algn="l">
              <a:defRPr sz="900" b="0">
                <a:solidFill>
                  <a:schemeClr val="bg1"/>
                </a:solidFill>
                <a:latin typeface="メイリオ" panose="020B0604030504040204" pitchFamily="50" charset="-128"/>
                <a:ea typeface="メイリオ" panose="020B0604030504040204" pitchFamily="50" charset="-128"/>
              </a:defRPr>
            </a:lvl1pPr>
          </a:lstStyle>
          <a:p>
            <a:r>
              <a:rPr lang="en-US" altLang="ja-JP" smtClean="0"/>
              <a:t>copyright © 2015- Japan Computer Services, Inc. All Rights Reserved.</a:t>
            </a:r>
            <a:endParaRPr lang="ja-JP" altLang="en-US" dirty="0"/>
          </a:p>
        </p:txBody>
      </p:sp>
      <p:sp>
        <p:nvSpPr>
          <p:cNvPr id="6" name="スライド番号プレースホルダー 5"/>
          <p:cNvSpPr>
            <a:spLocks noGrp="1"/>
          </p:cNvSpPr>
          <p:nvPr>
            <p:ph type="sldNum" sz="quarter" idx="4"/>
          </p:nvPr>
        </p:nvSpPr>
        <p:spPr>
          <a:xfrm>
            <a:off x="9448800" y="6662965"/>
            <a:ext cx="2743200" cy="169636"/>
          </a:xfrm>
          <a:prstGeom prst="rect">
            <a:avLst/>
          </a:prstGeom>
        </p:spPr>
        <p:txBody>
          <a:bodyPr vert="horz" lIns="91440" tIns="45720" rIns="91440" bIns="45720" rtlCol="0" anchor="ctr"/>
          <a:lstStyle>
            <a:lvl1pPr algn="r">
              <a:defRPr sz="900">
                <a:solidFill>
                  <a:schemeClr val="bg1"/>
                </a:solidFill>
                <a:latin typeface="メイリオ" panose="020B0604030504040204" pitchFamily="50" charset="-128"/>
                <a:ea typeface="メイリオ" panose="020B0604030504040204" pitchFamily="50" charset="-128"/>
              </a:defRPr>
            </a:lvl1pPr>
          </a:lstStyle>
          <a:p>
            <a:fld id="{2C68ED30-2EF1-4532-857F-3798A6EB257A}" type="slidenum">
              <a:rPr lang="ja-JP" altLang="en-US" smtClean="0"/>
              <a:pPr/>
              <a:t>‹#›</a:t>
            </a:fld>
            <a:endParaRPr lang="ja-JP" altLang="en-US" dirty="0"/>
          </a:p>
        </p:txBody>
      </p:sp>
      <p:sp>
        <p:nvSpPr>
          <p:cNvPr id="7" name="フッター プレースホルダー 4"/>
          <p:cNvSpPr txBox="1">
            <a:spLocks/>
          </p:cNvSpPr>
          <p:nvPr userDrawn="1"/>
        </p:nvSpPr>
        <p:spPr>
          <a:xfrm>
            <a:off x="9997440" y="6662965"/>
            <a:ext cx="1645920" cy="169636"/>
          </a:xfrm>
          <a:prstGeom prst="rect">
            <a:avLst/>
          </a:prstGeom>
        </p:spPr>
        <p:txBody>
          <a:bodyPr vert="horz" lIns="91440" tIns="45720" rIns="91440" bIns="45720" rtlCol="0" anchor="ctr"/>
          <a:lstStyle>
            <a:defPPr>
              <a:defRPr lang="ja-JP"/>
            </a:defPPr>
            <a:lvl1pPr marL="0" algn="l" defTabSz="914400" rtl="0" eaLnBrk="1" latinLnBrk="0" hangingPunct="1">
              <a:defRPr kumimoji="1" sz="900" b="0" kern="1200">
                <a:solidFill>
                  <a:schemeClr val="bg1"/>
                </a:solidFill>
                <a:latin typeface="メイリオ" panose="020B0604030504040204" pitchFamily="50" charset="-128"/>
                <a:ea typeface="メイリオ" panose="020B0604030504040204"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r>
              <a:rPr lang="ja-JP" altLang="en-US" dirty="0" smtClean="0">
                <a:solidFill>
                  <a:srgbClr val="FF0000"/>
                </a:solidFill>
              </a:rPr>
              <a:t>関係者以外への開示禁止</a:t>
            </a:r>
            <a:endParaRPr lang="ja-JP" altLang="en-US" dirty="0">
              <a:solidFill>
                <a:srgbClr val="FF0000"/>
              </a:solidFill>
            </a:endParaRPr>
          </a:p>
        </p:txBody>
      </p:sp>
    </p:spTree>
    <p:extLst>
      <p:ext uri="{BB962C8B-B14F-4D97-AF65-F5344CB8AC3E}">
        <p14:creationId xmlns:p14="http://schemas.microsoft.com/office/powerpoint/2010/main" val="8735829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7" name="正方形/長方形 6"/>
          <p:cNvSpPr/>
          <p:nvPr userDrawn="1"/>
        </p:nvSpPr>
        <p:spPr>
          <a:xfrm>
            <a:off x="831850" y="3975100"/>
            <a:ext cx="10515600" cy="614363"/>
          </a:xfrm>
          <a:prstGeom prst="rect">
            <a:avLst/>
          </a:prstGeom>
          <a:solidFill>
            <a:srgbClr val="28A7E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831850" y="1709738"/>
            <a:ext cx="10515600" cy="2852737"/>
          </a:xfrm>
        </p:spPr>
        <p:txBody>
          <a:bodyPr anchor="b">
            <a:normAutofit/>
          </a:bodyPr>
          <a:lstStyle>
            <a:lvl1pPr>
              <a:defRPr sz="2800">
                <a:solidFill>
                  <a:schemeClr val="bg1"/>
                </a:solidFill>
                <a:effectLst/>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1850" y="4822825"/>
            <a:ext cx="10515600" cy="12668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マスター テキストの書式設定</a:t>
            </a:r>
          </a:p>
        </p:txBody>
      </p:sp>
      <p:sp>
        <p:nvSpPr>
          <p:cNvPr id="5" name="正方形/長方形 4"/>
          <p:cNvSpPr/>
          <p:nvPr userDrawn="1"/>
        </p:nvSpPr>
        <p:spPr>
          <a:xfrm>
            <a:off x="0" y="6616700"/>
            <a:ext cx="12192000" cy="241698"/>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ッター プレースホルダー 4"/>
          <p:cNvSpPr>
            <a:spLocks noGrp="1"/>
          </p:cNvSpPr>
          <p:nvPr>
            <p:ph type="ftr" sz="quarter" idx="3"/>
          </p:nvPr>
        </p:nvSpPr>
        <p:spPr>
          <a:xfrm>
            <a:off x="0" y="6662965"/>
            <a:ext cx="4114800" cy="169636"/>
          </a:xfrm>
          <a:prstGeom prst="rect">
            <a:avLst/>
          </a:prstGeom>
        </p:spPr>
        <p:txBody>
          <a:bodyPr vert="horz" lIns="91440" tIns="45720" rIns="91440" bIns="45720" rtlCol="0" anchor="ctr"/>
          <a:lstStyle>
            <a:lvl1pPr algn="l">
              <a:defRPr sz="900" b="0">
                <a:solidFill>
                  <a:schemeClr val="bg1"/>
                </a:solidFill>
                <a:latin typeface="メイリオ" panose="020B0604030504040204" pitchFamily="50" charset="-128"/>
                <a:ea typeface="メイリオ" panose="020B0604030504040204" pitchFamily="50" charset="-128"/>
              </a:defRPr>
            </a:lvl1pPr>
          </a:lstStyle>
          <a:p>
            <a:r>
              <a:rPr lang="en-US" altLang="ja-JP" smtClean="0"/>
              <a:t>copyright © 2015- Japan Computer Services, Inc. All Rights Reserved.</a:t>
            </a:r>
            <a:endParaRPr lang="ja-JP" altLang="en-US" dirty="0"/>
          </a:p>
        </p:txBody>
      </p:sp>
      <p:sp>
        <p:nvSpPr>
          <p:cNvPr id="8" name="スライド番号プレースホルダー 5"/>
          <p:cNvSpPr>
            <a:spLocks noGrp="1"/>
          </p:cNvSpPr>
          <p:nvPr>
            <p:ph type="sldNum" sz="quarter" idx="4"/>
          </p:nvPr>
        </p:nvSpPr>
        <p:spPr>
          <a:xfrm>
            <a:off x="9448800" y="6662965"/>
            <a:ext cx="2743200" cy="169636"/>
          </a:xfrm>
          <a:prstGeom prst="rect">
            <a:avLst/>
          </a:prstGeom>
        </p:spPr>
        <p:txBody>
          <a:bodyPr vert="horz" lIns="91440" tIns="45720" rIns="91440" bIns="45720" rtlCol="0" anchor="ctr"/>
          <a:lstStyle>
            <a:lvl1pPr algn="r">
              <a:defRPr sz="900">
                <a:solidFill>
                  <a:schemeClr val="bg1"/>
                </a:solidFill>
                <a:latin typeface="メイリオ" panose="020B0604030504040204" pitchFamily="50" charset="-128"/>
                <a:ea typeface="メイリオ" panose="020B0604030504040204" pitchFamily="50" charset="-128"/>
              </a:defRPr>
            </a:lvl1pPr>
          </a:lstStyle>
          <a:p>
            <a:fld id="{2C68ED30-2EF1-4532-857F-3798A6EB257A}" type="slidenum">
              <a:rPr lang="ja-JP" altLang="en-US" smtClean="0"/>
              <a:pPr/>
              <a:t>‹#›</a:t>
            </a:fld>
            <a:endParaRPr lang="ja-JP" altLang="en-US" dirty="0"/>
          </a:p>
        </p:txBody>
      </p:sp>
      <p:sp>
        <p:nvSpPr>
          <p:cNvPr id="9" name="フッター プレースホルダー 4"/>
          <p:cNvSpPr txBox="1">
            <a:spLocks/>
          </p:cNvSpPr>
          <p:nvPr userDrawn="1"/>
        </p:nvSpPr>
        <p:spPr>
          <a:xfrm>
            <a:off x="9997440" y="6662965"/>
            <a:ext cx="1645920" cy="169636"/>
          </a:xfrm>
          <a:prstGeom prst="rect">
            <a:avLst/>
          </a:prstGeom>
        </p:spPr>
        <p:txBody>
          <a:bodyPr vert="horz" lIns="91440" tIns="45720" rIns="91440" bIns="45720" rtlCol="0" anchor="ctr"/>
          <a:lstStyle>
            <a:defPPr>
              <a:defRPr lang="ja-JP"/>
            </a:defPPr>
            <a:lvl1pPr marL="0" algn="l" defTabSz="914400" rtl="0" eaLnBrk="1" latinLnBrk="0" hangingPunct="1">
              <a:defRPr kumimoji="1" sz="900" b="0" kern="1200">
                <a:solidFill>
                  <a:schemeClr val="bg1"/>
                </a:solidFill>
                <a:latin typeface="メイリオ" panose="020B0604030504040204" pitchFamily="50" charset="-128"/>
                <a:ea typeface="メイリオ" panose="020B0604030504040204"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r>
              <a:rPr lang="ja-JP" altLang="en-US" dirty="0" smtClean="0">
                <a:solidFill>
                  <a:srgbClr val="FF0000"/>
                </a:solidFill>
              </a:rPr>
              <a:t>関係者以外への開示禁止</a:t>
            </a:r>
            <a:endParaRPr lang="ja-JP" altLang="en-US" dirty="0">
              <a:solidFill>
                <a:srgbClr val="FF0000"/>
              </a:solidFill>
            </a:endParaRPr>
          </a:p>
        </p:txBody>
      </p:sp>
    </p:spTree>
    <p:extLst>
      <p:ext uri="{BB962C8B-B14F-4D97-AF65-F5344CB8AC3E}">
        <p14:creationId xmlns:p14="http://schemas.microsoft.com/office/powerpoint/2010/main" val="279098353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1">
                <a:solidFill>
                  <a:schemeClr val="bg1"/>
                </a:solidFill>
                <a:effectLst/>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333829" y="1016000"/>
            <a:ext cx="5685971" cy="5160963"/>
          </a:xfrm>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199" y="1016000"/>
            <a:ext cx="5685971" cy="516096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正方形/長方形 4"/>
          <p:cNvSpPr/>
          <p:nvPr userDrawn="1"/>
        </p:nvSpPr>
        <p:spPr>
          <a:xfrm>
            <a:off x="0" y="6616700"/>
            <a:ext cx="12192000" cy="241698"/>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ッター プレースホルダー 4"/>
          <p:cNvSpPr>
            <a:spLocks noGrp="1"/>
          </p:cNvSpPr>
          <p:nvPr>
            <p:ph type="ftr" sz="quarter" idx="3"/>
          </p:nvPr>
        </p:nvSpPr>
        <p:spPr>
          <a:xfrm>
            <a:off x="0" y="6662965"/>
            <a:ext cx="4114800" cy="169636"/>
          </a:xfrm>
          <a:prstGeom prst="rect">
            <a:avLst/>
          </a:prstGeom>
        </p:spPr>
        <p:txBody>
          <a:bodyPr vert="horz" lIns="91440" tIns="45720" rIns="91440" bIns="45720" rtlCol="0" anchor="ctr"/>
          <a:lstStyle>
            <a:lvl1pPr algn="l">
              <a:defRPr sz="900" b="0">
                <a:solidFill>
                  <a:schemeClr val="bg1"/>
                </a:solidFill>
                <a:latin typeface="メイリオ" panose="020B0604030504040204" pitchFamily="50" charset="-128"/>
                <a:ea typeface="メイリオ" panose="020B0604030504040204" pitchFamily="50" charset="-128"/>
              </a:defRPr>
            </a:lvl1pPr>
          </a:lstStyle>
          <a:p>
            <a:r>
              <a:rPr lang="en-US" altLang="ja-JP" smtClean="0"/>
              <a:t>copyright © 2015- Japan Computer Services, Inc. All Rights Reserved.</a:t>
            </a:r>
            <a:endParaRPr lang="ja-JP" altLang="en-US" dirty="0"/>
          </a:p>
        </p:txBody>
      </p:sp>
      <p:sp>
        <p:nvSpPr>
          <p:cNvPr id="7" name="スライド番号プレースホルダー 5"/>
          <p:cNvSpPr>
            <a:spLocks noGrp="1"/>
          </p:cNvSpPr>
          <p:nvPr>
            <p:ph type="sldNum" sz="quarter" idx="4"/>
          </p:nvPr>
        </p:nvSpPr>
        <p:spPr>
          <a:xfrm>
            <a:off x="9448800" y="6662965"/>
            <a:ext cx="2743200" cy="169636"/>
          </a:xfrm>
          <a:prstGeom prst="rect">
            <a:avLst/>
          </a:prstGeom>
        </p:spPr>
        <p:txBody>
          <a:bodyPr vert="horz" lIns="91440" tIns="45720" rIns="91440" bIns="45720" rtlCol="0" anchor="ctr"/>
          <a:lstStyle>
            <a:lvl1pPr algn="r">
              <a:defRPr sz="900">
                <a:solidFill>
                  <a:schemeClr val="bg1"/>
                </a:solidFill>
                <a:latin typeface="メイリオ" panose="020B0604030504040204" pitchFamily="50" charset="-128"/>
                <a:ea typeface="メイリオ" panose="020B0604030504040204" pitchFamily="50" charset="-128"/>
              </a:defRPr>
            </a:lvl1pPr>
          </a:lstStyle>
          <a:p>
            <a:fld id="{2C68ED30-2EF1-4532-857F-3798A6EB257A}" type="slidenum">
              <a:rPr lang="ja-JP" altLang="en-US" smtClean="0"/>
              <a:pPr/>
              <a:t>‹#›</a:t>
            </a:fld>
            <a:endParaRPr lang="ja-JP" altLang="en-US" dirty="0"/>
          </a:p>
        </p:txBody>
      </p:sp>
      <p:sp>
        <p:nvSpPr>
          <p:cNvPr id="8" name="フッター プレースホルダー 4"/>
          <p:cNvSpPr txBox="1">
            <a:spLocks/>
          </p:cNvSpPr>
          <p:nvPr userDrawn="1"/>
        </p:nvSpPr>
        <p:spPr>
          <a:xfrm>
            <a:off x="9997440" y="6662965"/>
            <a:ext cx="1645920" cy="169636"/>
          </a:xfrm>
          <a:prstGeom prst="rect">
            <a:avLst/>
          </a:prstGeom>
        </p:spPr>
        <p:txBody>
          <a:bodyPr vert="horz" lIns="91440" tIns="45720" rIns="91440" bIns="45720" rtlCol="0" anchor="ctr"/>
          <a:lstStyle>
            <a:defPPr>
              <a:defRPr lang="ja-JP"/>
            </a:defPPr>
            <a:lvl1pPr marL="0" algn="l" defTabSz="914400" rtl="0" eaLnBrk="1" latinLnBrk="0" hangingPunct="1">
              <a:defRPr kumimoji="1" sz="900" b="0" kern="1200">
                <a:solidFill>
                  <a:schemeClr val="bg1"/>
                </a:solidFill>
                <a:latin typeface="メイリオ" panose="020B0604030504040204" pitchFamily="50" charset="-128"/>
                <a:ea typeface="メイリオ" panose="020B0604030504040204"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r>
              <a:rPr lang="ja-JP" altLang="en-US" dirty="0" smtClean="0">
                <a:solidFill>
                  <a:srgbClr val="FF0000"/>
                </a:solidFill>
              </a:rPr>
              <a:t>関係者以外への開示禁止</a:t>
            </a:r>
            <a:endParaRPr lang="ja-JP" altLang="en-US" dirty="0">
              <a:solidFill>
                <a:srgbClr val="FF0000"/>
              </a:solidFill>
            </a:endParaRPr>
          </a:p>
        </p:txBody>
      </p:sp>
    </p:spTree>
    <p:extLst>
      <p:ext uri="{BB962C8B-B14F-4D97-AF65-F5344CB8AC3E}">
        <p14:creationId xmlns:p14="http://schemas.microsoft.com/office/powerpoint/2010/main" val="26411374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0" y="6616700"/>
            <a:ext cx="12192000" cy="241698"/>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ッター プレースホルダー 4"/>
          <p:cNvSpPr>
            <a:spLocks noGrp="1"/>
          </p:cNvSpPr>
          <p:nvPr>
            <p:ph type="ftr" sz="quarter" idx="10"/>
          </p:nvPr>
        </p:nvSpPr>
        <p:spPr>
          <a:xfrm>
            <a:off x="0" y="6662965"/>
            <a:ext cx="4114800" cy="169636"/>
          </a:xfrm>
          <a:prstGeom prst="rect">
            <a:avLst/>
          </a:prstGeom>
        </p:spPr>
        <p:txBody>
          <a:bodyPr vert="horz" lIns="91440" tIns="45720" rIns="91440" bIns="45720" rtlCol="0" anchor="ctr"/>
          <a:lstStyle>
            <a:lvl1pPr algn="l">
              <a:defRPr sz="900" b="0">
                <a:solidFill>
                  <a:schemeClr val="bg1"/>
                </a:solidFill>
                <a:latin typeface="メイリオ" panose="020B0604030504040204" pitchFamily="50" charset="-128"/>
                <a:ea typeface="メイリオ" panose="020B0604030504040204" pitchFamily="50" charset="-128"/>
              </a:defRPr>
            </a:lvl1pPr>
          </a:lstStyle>
          <a:p>
            <a:r>
              <a:rPr lang="en-US" altLang="ja-JP" smtClean="0"/>
              <a:t>copyright © 2015- Japan Computer Services, Inc. All Rights Reserved.</a:t>
            </a:r>
            <a:endParaRPr lang="ja-JP" altLang="en-US" dirty="0"/>
          </a:p>
        </p:txBody>
      </p:sp>
      <p:sp>
        <p:nvSpPr>
          <p:cNvPr id="9" name="スライド番号プレースホルダー 5"/>
          <p:cNvSpPr>
            <a:spLocks noGrp="1"/>
          </p:cNvSpPr>
          <p:nvPr>
            <p:ph type="sldNum" sz="quarter" idx="11"/>
          </p:nvPr>
        </p:nvSpPr>
        <p:spPr>
          <a:xfrm>
            <a:off x="9448800" y="6662965"/>
            <a:ext cx="2743200" cy="169636"/>
          </a:xfrm>
          <a:prstGeom prst="rect">
            <a:avLst/>
          </a:prstGeom>
        </p:spPr>
        <p:txBody>
          <a:bodyPr vert="horz" lIns="91440" tIns="45720" rIns="91440" bIns="45720" rtlCol="0" anchor="ctr"/>
          <a:lstStyle>
            <a:lvl1pPr algn="r">
              <a:defRPr sz="900">
                <a:solidFill>
                  <a:schemeClr val="bg1"/>
                </a:solidFill>
                <a:latin typeface="メイリオ" panose="020B0604030504040204" pitchFamily="50" charset="-128"/>
                <a:ea typeface="メイリオ" panose="020B0604030504040204" pitchFamily="50" charset="-128"/>
              </a:defRPr>
            </a:lvl1pPr>
          </a:lstStyle>
          <a:p>
            <a:fld id="{2C68ED30-2EF1-4532-857F-3798A6EB257A}" type="slidenum">
              <a:rPr lang="ja-JP" altLang="en-US" smtClean="0"/>
              <a:pPr/>
              <a:t>‹#›</a:t>
            </a:fld>
            <a:endParaRPr lang="ja-JP" altLang="en-US" dirty="0"/>
          </a:p>
        </p:txBody>
      </p:sp>
      <p:sp>
        <p:nvSpPr>
          <p:cNvPr id="10" name="フッター プレースホルダー 4"/>
          <p:cNvSpPr txBox="1">
            <a:spLocks/>
          </p:cNvSpPr>
          <p:nvPr userDrawn="1"/>
        </p:nvSpPr>
        <p:spPr>
          <a:xfrm>
            <a:off x="9997440" y="6662965"/>
            <a:ext cx="1645920" cy="169636"/>
          </a:xfrm>
          <a:prstGeom prst="rect">
            <a:avLst/>
          </a:prstGeom>
        </p:spPr>
        <p:txBody>
          <a:bodyPr vert="horz" lIns="91440" tIns="45720" rIns="91440" bIns="45720" rtlCol="0" anchor="ctr"/>
          <a:lstStyle>
            <a:defPPr>
              <a:defRPr lang="ja-JP"/>
            </a:defPPr>
            <a:lvl1pPr marL="0" algn="l" defTabSz="914400" rtl="0" eaLnBrk="1" latinLnBrk="0" hangingPunct="1">
              <a:defRPr kumimoji="1" sz="900" b="0" kern="1200">
                <a:solidFill>
                  <a:schemeClr val="bg1"/>
                </a:solidFill>
                <a:latin typeface="メイリオ" panose="020B0604030504040204" pitchFamily="50" charset="-128"/>
                <a:ea typeface="メイリオ" panose="020B0604030504040204"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r>
              <a:rPr lang="ja-JP" altLang="en-US" dirty="0" smtClean="0">
                <a:solidFill>
                  <a:srgbClr val="FF0000"/>
                </a:solidFill>
              </a:rPr>
              <a:t>関係者以外への開示禁止</a:t>
            </a:r>
            <a:endParaRPr lang="ja-JP" altLang="en-US" dirty="0">
              <a:solidFill>
                <a:srgbClr val="FF0000"/>
              </a:solidFill>
            </a:endParaRPr>
          </a:p>
        </p:txBody>
      </p:sp>
    </p:spTree>
    <p:extLst>
      <p:ext uri="{BB962C8B-B14F-4D97-AF65-F5344CB8AC3E}">
        <p14:creationId xmlns:p14="http://schemas.microsoft.com/office/powerpoint/2010/main" val="7736083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7" name="タイトル プレースホルダー 1"/>
          <p:cNvSpPr>
            <a:spLocks noGrp="1"/>
          </p:cNvSpPr>
          <p:nvPr>
            <p:ph type="title"/>
          </p:nvPr>
        </p:nvSpPr>
        <p:spPr>
          <a:xfrm>
            <a:off x="1397812" y="420914"/>
            <a:ext cx="8664938" cy="342915"/>
          </a:xfrm>
          <a:prstGeom prst="rect">
            <a:avLst/>
          </a:prstGeom>
        </p:spPr>
        <p:txBody>
          <a:bodyPr vert="horz" lIns="91440" tIns="45720" rIns="91440" bIns="45720" rtlCol="0" anchor="ctr" anchorCtr="0">
            <a:normAutofit/>
          </a:bodyPr>
          <a:lstStyle/>
          <a:p>
            <a:r>
              <a:rPr kumimoji="1" lang="ja-JP" altLang="en-US" dirty="0" smtClean="0"/>
              <a:t>マスター タイトルの書式設定</a:t>
            </a:r>
            <a:endParaRPr kumimoji="1" lang="ja-JP" altLang="en-US" dirty="0"/>
          </a:p>
        </p:txBody>
      </p:sp>
      <p:sp>
        <p:nvSpPr>
          <p:cNvPr id="3" name="正方形/長方形 2"/>
          <p:cNvSpPr/>
          <p:nvPr userDrawn="1"/>
        </p:nvSpPr>
        <p:spPr>
          <a:xfrm>
            <a:off x="0" y="6616700"/>
            <a:ext cx="12192000" cy="241698"/>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0" y="6662965"/>
            <a:ext cx="4114800" cy="169636"/>
          </a:xfrm>
          <a:prstGeom prst="rect">
            <a:avLst/>
          </a:prstGeom>
        </p:spPr>
        <p:txBody>
          <a:bodyPr vert="horz" lIns="91440" tIns="45720" rIns="91440" bIns="45720" rtlCol="0" anchor="ctr"/>
          <a:lstStyle>
            <a:lvl1pPr algn="l">
              <a:defRPr sz="900" b="0">
                <a:solidFill>
                  <a:schemeClr val="bg1"/>
                </a:solidFill>
                <a:latin typeface="メイリオ" panose="020B0604030504040204" pitchFamily="50" charset="-128"/>
                <a:ea typeface="メイリオ" panose="020B0604030504040204" pitchFamily="50" charset="-128"/>
              </a:defRPr>
            </a:lvl1pPr>
          </a:lstStyle>
          <a:p>
            <a:r>
              <a:rPr lang="en-US" altLang="ja-JP" smtClean="0"/>
              <a:t>copyright © 2015- Japan Computer Services, Inc. All Rights Reserved.</a:t>
            </a:r>
            <a:endParaRPr lang="ja-JP" altLang="en-US" dirty="0"/>
          </a:p>
        </p:txBody>
      </p:sp>
      <p:sp>
        <p:nvSpPr>
          <p:cNvPr id="5" name="スライド番号プレースホルダー 5"/>
          <p:cNvSpPr>
            <a:spLocks noGrp="1"/>
          </p:cNvSpPr>
          <p:nvPr>
            <p:ph type="sldNum" sz="quarter" idx="4"/>
          </p:nvPr>
        </p:nvSpPr>
        <p:spPr>
          <a:xfrm>
            <a:off x="9448800" y="6662965"/>
            <a:ext cx="2743200" cy="169636"/>
          </a:xfrm>
          <a:prstGeom prst="rect">
            <a:avLst/>
          </a:prstGeom>
        </p:spPr>
        <p:txBody>
          <a:bodyPr vert="horz" lIns="91440" tIns="45720" rIns="91440" bIns="45720" rtlCol="0" anchor="ctr"/>
          <a:lstStyle>
            <a:lvl1pPr algn="r">
              <a:defRPr sz="900">
                <a:solidFill>
                  <a:schemeClr val="bg1"/>
                </a:solidFill>
                <a:latin typeface="メイリオ" panose="020B0604030504040204" pitchFamily="50" charset="-128"/>
                <a:ea typeface="メイリオ" panose="020B0604030504040204" pitchFamily="50" charset="-128"/>
              </a:defRPr>
            </a:lvl1pPr>
          </a:lstStyle>
          <a:p>
            <a:fld id="{2C68ED30-2EF1-4532-857F-3798A6EB257A}" type="slidenum">
              <a:rPr lang="ja-JP" altLang="en-US" smtClean="0"/>
              <a:pPr/>
              <a:t>‹#›</a:t>
            </a:fld>
            <a:endParaRPr lang="ja-JP" altLang="en-US" dirty="0"/>
          </a:p>
        </p:txBody>
      </p:sp>
      <p:sp>
        <p:nvSpPr>
          <p:cNvPr id="6" name="フッター プレースホルダー 4"/>
          <p:cNvSpPr txBox="1">
            <a:spLocks/>
          </p:cNvSpPr>
          <p:nvPr userDrawn="1"/>
        </p:nvSpPr>
        <p:spPr>
          <a:xfrm>
            <a:off x="9997440" y="6662965"/>
            <a:ext cx="1645920" cy="169636"/>
          </a:xfrm>
          <a:prstGeom prst="rect">
            <a:avLst/>
          </a:prstGeom>
        </p:spPr>
        <p:txBody>
          <a:bodyPr vert="horz" lIns="91440" tIns="45720" rIns="91440" bIns="45720" rtlCol="0" anchor="ctr"/>
          <a:lstStyle>
            <a:defPPr>
              <a:defRPr lang="ja-JP"/>
            </a:defPPr>
            <a:lvl1pPr marL="0" algn="l" defTabSz="914400" rtl="0" eaLnBrk="1" latinLnBrk="0" hangingPunct="1">
              <a:defRPr kumimoji="1" sz="900" b="0" kern="1200">
                <a:solidFill>
                  <a:schemeClr val="bg1"/>
                </a:solidFill>
                <a:latin typeface="メイリオ" panose="020B0604030504040204" pitchFamily="50" charset="-128"/>
                <a:ea typeface="メイリオ" panose="020B0604030504040204"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r>
              <a:rPr lang="ja-JP" altLang="en-US" dirty="0" smtClean="0">
                <a:solidFill>
                  <a:srgbClr val="FF0000"/>
                </a:solidFill>
              </a:rPr>
              <a:t>関係者以外への開示禁止</a:t>
            </a:r>
            <a:endParaRPr lang="ja-JP" altLang="en-US" dirty="0">
              <a:solidFill>
                <a:srgbClr val="FF0000"/>
              </a:solidFill>
            </a:endParaRPr>
          </a:p>
        </p:txBody>
      </p:sp>
    </p:spTree>
    <p:extLst>
      <p:ext uri="{BB962C8B-B14F-4D97-AF65-F5344CB8AC3E}">
        <p14:creationId xmlns:p14="http://schemas.microsoft.com/office/powerpoint/2010/main" val="19637771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正方形/長方形 4"/>
          <p:cNvSpPr/>
          <p:nvPr userDrawn="1"/>
        </p:nvSpPr>
        <p:spPr>
          <a:xfrm>
            <a:off x="1756229" y="3985117"/>
            <a:ext cx="8694057" cy="472854"/>
          </a:xfrm>
          <a:prstGeom prst="rect">
            <a:avLst/>
          </a:prstGeom>
          <a:solidFill>
            <a:srgbClr val="28A7E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userDrawn="1"/>
        </p:nvSpPr>
        <p:spPr>
          <a:xfrm>
            <a:off x="4307759" y="4035059"/>
            <a:ext cx="3590997" cy="400110"/>
          </a:xfrm>
          <a:prstGeom prst="rect">
            <a:avLst/>
          </a:prstGeom>
          <a:noFill/>
        </p:spPr>
        <p:txBody>
          <a:bodyPr wrap="square" rtlCol="0">
            <a:spAutoFit/>
          </a:bodyPr>
          <a:lstStyle/>
          <a:p>
            <a:r>
              <a:rPr kumimoji="1" lang="en-US" altLang="ja-JP" sz="2000" dirty="0" smtClean="0">
                <a:solidFill>
                  <a:schemeClr val="bg1"/>
                </a:solidFill>
                <a:latin typeface="メイリオ" panose="020B0604030504040204" pitchFamily="50" charset="-128"/>
                <a:ea typeface="メイリオ" panose="020B0604030504040204" pitchFamily="50" charset="-128"/>
              </a:rPr>
              <a:t>http://www.japacom.co.jp</a:t>
            </a:r>
            <a:endParaRPr kumimoji="1" lang="ja-JP" altLang="en-US" sz="2000" dirty="0">
              <a:solidFill>
                <a:schemeClr val="bg1"/>
              </a:solidFill>
              <a:latin typeface="メイリオ" panose="020B0604030504040204" pitchFamily="50" charset="-128"/>
              <a:ea typeface="メイリオ" panose="020B0604030504040204" pitchFamily="50" charset="-128"/>
            </a:endParaRPr>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88144" y="2317211"/>
            <a:ext cx="2273808" cy="1231392"/>
          </a:xfrm>
          <a:prstGeom prst="rect">
            <a:avLst/>
          </a:prstGeom>
        </p:spPr>
      </p:pic>
      <p:sp>
        <p:nvSpPr>
          <p:cNvPr id="12" name="正方形/長方形 11"/>
          <p:cNvSpPr/>
          <p:nvPr userDrawn="1"/>
        </p:nvSpPr>
        <p:spPr>
          <a:xfrm>
            <a:off x="1756229" y="3985117"/>
            <a:ext cx="193515" cy="472854"/>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10256771" y="3979977"/>
            <a:ext cx="193515" cy="472854"/>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0" y="6616700"/>
            <a:ext cx="12192000" cy="241698"/>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ッター プレースホルダー 4"/>
          <p:cNvSpPr>
            <a:spLocks noGrp="1"/>
          </p:cNvSpPr>
          <p:nvPr>
            <p:ph type="ftr" sz="quarter" idx="3"/>
          </p:nvPr>
        </p:nvSpPr>
        <p:spPr>
          <a:xfrm>
            <a:off x="0" y="6662965"/>
            <a:ext cx="4114800" cy="169636"/>
          </a:xfrm>
          <a:prstGeom prst="rect">
            <a:avLst/>
          </a:prstGeom>
        </p:spPr>
        <p:txBody>
          <a:bodyPr vert="horz" lIns="91440" tIns="45720" rIns="91440" bIns="45720" rtlCol="0" anchor="ctr"/>
          <a:lstStyle>
            <a:lvl1pPr algn="l">
              <a:defRPr sz="900" b="0">
                <a:solidFill>
                  <a:schemeClr val="bg1"/>
                </a:solidFill>
                <a:latin typeface="メイリオ" panose="020B0604030504040204" pitchFamily="50" charset="-128"/>
                <a:ea typeface="メイリオ" panose="020B0604030504040204" pitchFamily="50" charset="-128"/>
              </a:defRPr>
            </a:lvl1pPr>
          </a:lstStyle>
          <a:p>
            <a:r>
              <a:rPr lang="en-US" altLang="ja-JP" smtClean="0"/>
              <a:t>copyright © 2015- Japan Computer Services, Inc. All Rights Reserved.</a:t>
            </a:r>
            <a:endParaRPr lang="ja-JP" altLang="en-US" dirty="0"/>
          </a:p>
        </p:txBody>
      </p:sp>
      <p:sp>
        <p:nvSpPr>
          <p:cNvPr id="16" name="スライド番号プレースホルダー 5"/>
          <p:cNvSpPr>
            <a:spLocks noGrp="1"/>
          </p:cNvSpPr>
          <p:nvPr>
            <p:ph type="sldNum" sz="quarter" idx="4"/>
          </p:nvPr>
        </p:nvSpPr>
        <p:spPr>
          <a:xfrm>
            <a:off x="9448800" y="6662965"/>
            <a:ext cx="2743200" cy="169636"/>
          </a:xfrm>
          <a:prstGeom prst="rect">
            <a:avLst/>
          </a:prstGeom>
        </p:spPr>
        <p:txBody>
          <a:bodyPr vert="horz" lIns="91440" tIns="45720" rIns="91440" bIns="45720" rtlCol="0" anchor="ctr"/>
          <a:lstStyle>
            <a:lvl1pPr algn="r">
              <a:defRPr sz="900">
                <a:solidFill>
                  <a:schemeClr val="bg1"/>
                </a:solidFill>
                <a:latin typeface="メイリオ" panose="020B0604030504040204" pitchFamily="50" charset="-128"/>
                <a:ea typeface="メイリオ" panose="020B0604030504040204" pitchFamily="50" charset="-128"/>
              </a:defRPr>
            </a:lvl1pPr>
          </a:lstStyle>
          <a:p>
            <a:fld id="{2C68ED30-2EF1-4532-857F-3798A6EB257A}" type="slidenum">
              <a:rPr lang="ja-JP" altLang="en-US" smtClean="0"/>
              <a:pPr/>
              <a:t>‹#›</a:t>
            </a:fld>
            <a:endParaRPr lang="ja-JP" altLang="en-US" dirty="0"/>
          </a:p>
        </p:txBody>
      </p:sp>
      <p:pic>
        <p:nvPicPr>
          <p:cNvPr id="17" name="図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48429" y="5943673"/>
            <a:ext cx="571500" cy="571500"/>
          </a:xfrm>
          <a:prstGeom prst="rect">
            <a:avLst/>
          </a:prstGeom>
        </p:spPr>
      </p:pic>
      <p:pic>
        <p:nvPicPr>
          <p:cNvPr id="18" name="図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26050" y="5973391"/>
            <a:ext cx="781050" cy="571500"/>
          </a:xfrm>
          <a:prstGeom prst="rect">
            <a:avLst/>
          </a:prstGeom>
        </p:spPr>
      </p:pic>
      <p:pic>
        <p:nvPicPr>
          <p:cNvPr id="19" name="図 1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538846" y="5118100"/>
            <a:ext cx="1454773" cy="510701"/>
          </a:xfrm>
          <a:prstGeom prst="rect">
            <a:avLst/>
          </a:prstGeom>
        </p:spPr>
      </p:pic>
      <p:pic>
        <p:nvPicPr>
          <p:cNvPr id="20" name="図 19"/>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711004" y="5008779"/>
            <a:ext cx="729343" cy="729343"/>
          </a:xfrm>
          <a:prstGeom prst="rect">
            <a:avLst/>
          </a:prstGeom>
        </p:spPr>
      </p:pic>
      <p:pic>
        <p:nvPicPr>
          <p:cNvPr id="21" name="図 20"/>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756229" y="4935300"/>
            <a:ext cx="1752600" cy="876300"/>
          </a:xfrm>
          <a:prstGeom prst="rect">
            <a:avLst/>
          </a:prstGeom>
        </p:spPr>
      </p:pic>
      <p:pic>
        <p:nvPicPr>
          <p:cNvPr id="22" name="図 2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023636" y="4992450"/>
            <a:ext cx="1657350" cy="762000"/>
          </a:xfrm>
          <a:prstGeom prst="rect">
            <a:avLst/>
          </a:prstGeom>
        </p:spPr>
      </p:pic>
      <p:sp>
        <p:nvSpPr>
          <p:cNvPr id="23" name="フッター プレースホルダー 4"/>
          <p:cNvSpPr txBox="1">
            <a:spLocks/>
          </p:cNvSpPr>
          <p:nvPr userDrawn="1"/>
        </p:nvSpPr>
        <p:spPr>
          <a:xfrm>
            <a:off x="9997440" y="6662965"/>
            <a:ext cx="1645920" cy="169636"/>
          </a:xfrm>
          <a:prstGeom prst="rect">
            <a:avLst/>
          </a:prstGeom>
        </p:spPr>
        <p:txBody>
          <a:bodyPr vert="horz" lIns="91440" tIns="45720" rIns="91440" bIns="45720" rtlCol="0" anchor="ctr"/>
          <a:lstStyle>
            <a:defPPr>
              <a:defRPr lang="ja-JP"/>
            </a:defPPr>
            <a:lvl1pPr marL="0" algn="l" defTabSz="914400" rtl="0" eaLnBrk="1" latinLnBrk="0" hangingPunct="1">
              <a:defRPr kumimoji="1" sz="900" b="0" kern="1200">
                <a:solidFill>
                  <a:schemeClr val="bg1"/>
                </a:solidFill>
                <a:latin typeface="メイリオ" panose="020B0604030504040204" pitchFamily="50" charset="-128"/>
                <a:ea typeface="メイリオ" panose="020B0604030504040204"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r>
              <a:rPr lang="ja-JP" altLang="en-US" dirty="0" smtClean="0">
                <a:solidFill>
                  <a:srgbClr val="FF0000"/>
                </a:solidFill>
              </a:rPr>
              <a:t>関係者以外への開示禁止</a:t>
            </a:r>
            <a:endParaRPr lang="ja-JP" altLang="en-US" dirty="0">
              <a:solidFill>
                <a:srgbClr val="FF0000"/>
              </a:solidFill>
            </a:endParaRPr>
          </a:p>
        </p:txBody>
      </p:sp>
    </p:spTree>
    <p:extLst>
      <p:ext uri="{BB962C8B-B14F-4D97-AF65-F5344CB8AC3E}">
        <p14:creationId xmlns:p14="http://schemas.microsoft.com/office/powerpoint/2010/main" val="246006058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正方形/長方形 4"/>
          <p:cNvSpPr/>
          <p:nvPr userDrawn="1"/>
        </p:nvSpPr>
        <p:spPr>
          <a:xfrm>
            <a:off x="0" y="6616700"/>
            <a:ext cx="12192000" cy="241698"/>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ッター プレースホルダー 4"/>
          <p:cNvSpPr>
            <a:spLocks noGrp="1"/>
          </p:cNvSpPr>
          <p:nvPr>
            <p:ph type="ftr" sz="quarter" idx="3"/>
          </p:nvPr>
        </p:nvSpPr>
        <p:spPr>
          <a:xfrm>
            <a:off x="0" y="6662965"/>
            <a:ext cx="4114800" cy="169636"/>
          </a:xfrm>
          <a:prstGeom prst="rect">
            <a:avLst/>
          </a:prstGeom>
        </p:spPr>
        <p:txBody>
          <a:bodyPr vert="horz" lIns="91440" tIns="45720" rIns="91440" bIns="45720" rtlCol="0" anchor="ctr"/>
          <a:lstStyle>
            <a:lvl1pPr algn="l">
              <a:defRPr sz="900" b="0">
                <a:solidFill>
                  <a:schemeClr val="bg1"/>
                </a:solidFill>
                <a:latin typeface="メイリオ" panose="020B0604030504040204" pitchFamily="50" charset="-128"/>
                <a:ea typeface="メイリオ" panose="020B0604030504040204" pitchFamily="50" charset="-128"/>
              </a:defRPr>
            </a:lvl1pPr>
          </a:lstStyle>
          <a:p>
            <a:r>
              <a:rPr lang="en-US" altLang="ja-JP" smtClean="0"/>
              <a:t>copyright © 2015- Japan Computer Services, Inc. All Rights Reserved.</a:t>
            </a:r>
            <a:endParaRPr lang="ja-JP" altLang="en-US" dirty="0"/>
          </a:p>
        </p:txBody>
      </p:sp>
      <p:sp>
        <p:nvSpPr>
          <p:cNvPr id="7" name="スライド番号プレースホルダー 5"/>
          <p:cNvSpPr>
            <a:spLocks noGrp="1"/>
          </p:cNvSpPr>
          <p:nvPr>
            <p:ph type="sldNum" sz="quarter" idx="4"/>
          </p:nvPr>
        </p:nvSpPr>
        <p:spPr>
          <a:xfrm>
            <a:off x="9448800" y="6662965"/>
            <a:ext cx="2743200" cy="169636"/>
          </a:xfrm>
          <a:prstGeom prst="rect">
            <a:avLst/>
          </a:prstGeom>
        </p:spPr>
        <p:txBody>
          <a:bodyPr vert="horz" lIns="91440" tIns="45720" rIns="91440" bIns="45720" rtlCol="0" anchor="ctr"/>
          <a:lstStyle>
            <a:lvl1pPr algn="r">
              <a:defRPr sz="900">
                <a:solidFill>
                  <a:schemeClr val="bg1"/>
                </a:solidFill>
                <a:latin typeface="メイリオ" panose="020B0604030504040204" pitchFamily="50" charset="-128"/>
                <a:ea typeface="メイリオ" panose="020B0604030504040204" pitchFamily="50" charset="-128"/>
              </a:defRPr>
            </a:lvl1pPr>
          </a:lstStyle>
          <a:p>
            <a:fld id="{2C68ED30-2EF1-4532-857F-3798A6EB257A}" type="slidenum">
              <a:rPr lang="ja-JP" altLang="en-US" smtClean="0"/>
              <a:pPr/>
              <a:t>‹#›</a:t>
            </a:fld>
            <a:endParaRPr lang="ja-JP" altLang="en-US" dirty="0"/>
          </a:p>
        </p:txBody>
      </p:sp>
      <p:sp>
        <p:nvSpPr>
          <p:cNvPr id="8" name="フッター プレースホルダー 4"/>
          <p:cNvSpPr txBox="1">
            <a:spLocks/>
          </p:cNvSpPr>
          <p:nvPr userDrawn="1"/>
        </p:nvSpPr>
        <p:spPr>
          <a:xfrm>
            <a:off x="9997440" y="6662965"/>
            <a:ext cx="1645920" cy="169636"/>
          </a:xfrm>
          <a:prstGeom prst="rect">
            <a:avLst/>
          </a:prstGeom>
        </p:spPr>
        <p:txBody>
          <a:bodyPr vert="horz" lIns="91440" tIns="45720" rIns="91440" bIns="45720" rtlCol="0" anchor="ctr"/>
          <a:lstStyle>
            <a:defPPr>
              <a:defRPr lang="ja-JP"/>
            </a:defPPr>
            <a:lvl1pPr marL="0" algn="l" defTabSz="914400" rtl="0" eaLnBrk="1" latinLnBrk="0" hangingPunct="1">
              <a:defRPr kumimoji="1" sz="900" b="0" kern="1200">
                <a:solidFill>
                  <a:schemeClr val="bg1"/>
                </a:solidFill>
                <a:latin typeface="メイリオ" panose="020B0604030504040204" pitchFamily="50" charset="-128"/>
                <a:ea typeface="メイリオ" panose="020B0604030504040204"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r>
              <a:rPr lang="ja-JP" altLang="en-US" dirty="0" smtClean="0">
                <a:solidFill>
                  <a:srgbClr val="FF0000"/>
                </a:solidFill>
              </a:rPr>
              <a:t>関係者以外への開示禁止</a:t>
            </a:r>
            <a:endParaRPr lang="ja-JP" altLang="en-US" dirty="0">
              <a:solidFill>
                <a:srgbClr val="FF0000"/>
              </a:solidFill>
            </a:endParaRPr>
          </a:p>
        </p:txBody>
      </p:sp>
    </p:spTree>
    <p:extLst>
      <p:ext uri="{BB962C8B-B14F-4D97-AF65-F5344CB8AC3E}">
        <p14:creationId xmlns:p14="http://schemas.microsoft.com/office/powerpoint/2010/main" val="22571442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正方形/長方形 4"/>
          <p:cNvSpPr/>
          <p:nvPr userDrawn="1"/>
        </p:nvSpPr>
        <p:spPr>
          <a:xfrm>
            <a:off x="0" y="6616700"/>
            <a:ext cx="12192000" cy="241698"/>
          </a:xfrm>
          <a:prstGeom prst="rect">
            <a:avLst/>
          </a:prstGeom>
          <a:solidFill>
            <a:srgbClr val="28A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ッター プレースホルダー 4"/>
          <p:cNvSpPr>
            <a:spLocks noGrp="1"/>
          </p:cNvSpPr>
          <p:nvPr>
            <p:ph type="ftr" sz="quarter" idx="3"/>
          </p:nvPr>
        </p:nvSpPr>
        <p:spPr>
          <a:xfrm>
            <a:off x="0" y="6662965"/>
            <a:ext cx="4114800" cy="169636"/>
          </a:xfrm>
          <a:prstGeom prst="rect">
            <a:avLst/>
          </a:prstGeom>
        </p:spPr>
        <p:txBody>
          <a:bodyPr vert="horz" lIns="91440" tIns="45720" rIns="91440" bIns="45720" rtlCol="0" anchor="ctr"/>
          <a:lstStyle>
            <a:lvl1pPr algn="l">
              <a:defRPr sz="900" b="0">
                <a:solidFill>
                  <a:schemeClr val="bg1"/>
                </a:solidFill>
                <a:latin typeface="メイリオ" panose="020B0604030504040204" pitchFamily="50" charset="-128"/>
                <a:ea typeface="メイリオ" panose="020B0604030504040204" pitchFamily="50" charset="-128"/>
              </a:defRPr>
            </a:lvl1pPr>
          </a:lstStyle>
          <a:p>
            <a:r>
              <a:rPr lang="en-US" altLang="ja-JP" smtClean="0"/>
              <a:t>copyright © 2015- Japan Computer Services, Inc. All Rights Reserved.</a:t>
            </a:r>
            <a:endParaRPr lang="ja-JP" altLang="en-US" dirty="0"/>
          </a:p>
        </p:txBody>
      </p:sp>
      <p:sp>
        <p:nvSpPr>
          <p:cNvPr id="7" name="スライド番号プレースホルダー 5"/>
          <p:cNvSpPr>
            <a:spLocks noGrp="1"/>
          </p:cNvSpPr>
          <p:nvPr>
            <p:ph type="sldNum" sz="quarter" idx="4"/>
          </p:nvPr>
        </p:nvSpPr>
        <p:spPr>
          <a:xfrm>
            <a:off x="9448800" y="6662965"/>
            <a:ext cx="2743200" cy="169636"/>
          </a:xfrm>
          <a:prstGeom prst="rect">
            <a:avLst/>
          </a:prstGeom>
        </p:spPr>
        <p:txBody>
          <a:bodyPr vert="horz" lIns="91440" tIns="45720" rIns="91440" bIns="45720" rtlCol="0" anchor="ctr"/>
          <a:lstStyle>
            <a:lvl1pPr algn="r">
              <a:defRPr sz="900">
                <a:solidFill>
                  <a:schemeClr val="bg1"/>
                </a:solidFill>
                <a:latin typeface="メイリオ" panose="020B0604030504040204" pitchFamily="50" charset="-128"/>
                <a:ea typeface="メイリオ" panose="020B0604030504040204" pitchFamily="50" charset="-128"/>
              </a:defRPr>
            </a:lvl1pPr>
          </a:lstStyle>
          <a:p>
            <a:fld id="{2C68ED30-2EF1-4532-857F-3798A6EB257A}" type="slidenum">
              <a:rPr lang="ja-JP" altLang="en-US" smtClean="0"/>
              <a:pPr/>
              <a:t>‹#›</a:t>
            </a:fld>
            <a:endParaRPr lang="ja-JP" altLang="en-US" dirty="0"/>
          </a:p>
        </p:txBody>
      </p:sp>
      <p:sp>
        <p:nvSpPr>
          <p:cNvPr id="8" name="フッター プレースホルダー 4"/>
          <p:cNvSpPr txBox="1">
            <a:spLocks/>
          </p:cNvSpPr>
          <p:nvPr userDrawn="1"/>
        </p:nvSpPr>
        <p:spPr>
          <a:xfrm>
            <a:off x="9997440" y="6662965"/>
            <a:ext cx="1645920" cy="169636"/>
          </a:xfrm>
          <a:prstGeom prst="rect">
            <a:avLst/>
          </a:prstGeom>
        </p:spPr>
        <p:txBody>
          <a:bodyPr vert="horz" lIns="91440" tIns="45720" rIns="91440" bIns="45720" rtlCol="0" anchor="ctr"/>
          <a:lstStyle>
            <a:defPPr>
              <a:defRPr lang="ja-JP"/>
            </a:defPPr>
            <a:lvl1pPr marL="0" algn="l" defTabSz="914400" rtl="0" eaLnBrk="1" latinLnBrk="0" hangingPunct="1">
              <a:defRPr kumimoji="1" sz="900" b="0" kern="1200">
                <a:solidFill>
                  <a:schemeClr val="bg1"/>
                </a:solidFill>
                <a:latin typeface="メイリオ" panose="020B0604030504040204" pitchFamily="50" charset="-128"/>
                <a:ea typeface="メイリオ" panose="020B0604030504040204"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r>
              <a:rPr lang="ja-JP" altLang="en-US" dirty="0" smtClean="0">
                <a:solidFill>
                  <a:srgbClr val="FF0000"/>
                </a:solidFill>
              </a:rPr>
              <a:t>関係者以外への開示禁止</a:t>
            </a:r>
            <a:endParaRPr lang="ja-JP" altLang="en-US" dirty="0">
              <a:solidFill>
                <a:srgbClr val="FF0000"/>
              </a:solidFill>
            </a:endParaRPr>
          </a:p>
        </p:txBody>
      </p:sp>
    </p:spTree>
    <p:extLst>
      <p:ext uri="{BB962C8B-B14F-4D97-AF65-F5344CB8AC3E}">
        <p14:creationId xmlns:p14="http://schemas.microsoft.com/office/powerpoint/2010/main" val="7336694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図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4346"/>
            <a:ext cx="12192000" cy="778933"/>
          </a:xfrm>
          <a:prstGeom prst="rect">
            <a:avLst/>
          </a:prstGeom>
          <a:ln>
            <a:noFill/>
          </a:ln>
          <a:effectLst>
            <a:outerShdw blurRad="50800" dist="38100" dir="2700000" algn="tl" rotWithShape="0">
              <a:srgbClr val="333333">
                <a:alpha val="40000"/>
              </a:srgbClr>
            </a:outerShdw>
          </a:effectLst>
        </p:spPr>
      </p:pic>
      <p:sp>
        <p:nvSpPr>
          <p:cNvPr id="15" name="正方形/長方形 14"/>
          <p:cNvSpPr/>
          <p:nvPr userDrawn="1"/>
        </p:nvSpPr>
        <p:spPr>
          <a:xfrm>
            <a:off x="0" y="6616700"/>
            <a:ext cx="12192000" cy="241698"/>
          </a:xfrm>
          <a:prstGeom prst="rect">
            <a:avLst/>
          </a:prstGeom>
          <a:solidFill>
            <a:srgbClr val="28A7E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プレースホルダー 2"/>
          <p:cNvSpPr>
            <a:spLocks noGrp="1"/>
          </p:cNvSpPr>
          <p:nvPr>
            <p:ph type="body" idx="1"/>
          </p:nvPr>
        </p:nvSpPr>
        <p:spPr>
          <a:xfrm>
            <a:off x="348342" y="954330"/>
            <a:ext cx="11549616" cy="5564740"/>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フッター プレースホルダー 4"/>
          <p:cNvSpPr>
            <a:spLocks noGrp="1"/>
          </p:cNvSpPr>
          <p:nvPr>
            <p:ph type="ftr" sz="quarter" idx="3"/>
          </p:nvPr>
        </p:nvSpPr>
        <p:spPr>
          <a:xfrm>
            <a:off x="0" y="6662965"/>
            <a:ext cx="4114800" cy="169636"/>
          </a:xfrm>
          <a:prstGeom prst="rect">
            <a:avLst/>
          </a:prstGeom>
        </p:spPr>
        <p:txBody>
          <a:bodyPr vert="horz" lIns="91440" tIns="45720" rIns="91440" bIns="45720" rtlCol="0" anchor="ctr"/>
          <a:lstStyle>
            <a:lvl1pPr algn="l">
              <a:defRPr sz="900" b="0">
                <a:solidFill>
                  <a:schemeClr val="bg1"/>
                </a:solidFill>
                <a:latin typeface="メイリオ" panose="020B0604030504040204" pitchFamily="50" charset="-128"/>
                <a:ea typeface="メイリオ" panose="020B0604030504040204" pitchFamily="50" charset="-128"/>
              </a:defRPr>
            </a:lvl1pPr>
          </a:lstStyle>
          <a:p>
            <a:r>
              <a:rPr lang="en-US" altLang="ja-JP" dirty="0" smtClean="0"/>
              <a:t>copyright © 2018- Japan Computer Services, Inc. All Rights Reserved.</a:t>
            </a:r>
            <a:endParaRPr lang="ja-JP" altLang="en-US" dirty="0"/>
          </a:p>
        </p:txBody>
      </p:sp>
      <p:sp>
        <p:nvSpPr>
          <p:cNvPr id="6" name="スライド番号プレースホルダー 5"/>
          <p:cNvSpPr>
            <a:spLocks noGrp="1"/>
          </p:cNvSpPr>
          <p:nvPr>
            <p:ph type="sldNum" sz="quarter" idx="4"/>
          </p:nvPr>
        </p:nvSpPr>
        <p:spPr>
          <a:xfrm>
            <a:off x="9448800" y="6662965"/>
            <a:ext cx="2743200" cy="169636"/>
          </a:xfrm>
          <a:prstGeom prst="rect">
            <a:avLst/>
          </a:prstGeom>
        </p:spPr>
        <p:txBody>
          <a:bodyPr vert="horz" lIns="91440" tIns="45720" rIns="91440" bIns="45720" rtlCol="0" anchor="ctr"/>
          <a:lstStyle>
            <a:lvl1pPr algn="r">
              <a:defRPr sz="900">
                <a:solidFill>
                  <a:schemeClr val="bg1"/>
                </a:solidFill>
                <a:latin typeface="メイリオ" panose="020B0604030504040204" pitchFamily="50" charset="-128"/>
                <a:ea typeface="メイリオ" panose="020B0604030504040204" pitchFamily="50" charset="-128"/>
              </a:defRPr>
            </a:lvl1pPr>
          </a:lstStyle>
          <a:p>
            <a:fld id="{2C68ED30-2EF1-4532-857F-3798A6EB257A}" type="slidenum">
              <a:rPr lang="ja-JP" altLang="en-US" smtClean="0"/>
              <a:pPr/>
              <a:t>‹#›</a:t>
            </a:fld>
            <a:endParaRPr lang="ja-JP" altLang="en-US" dirty="0"/>
          </a:p>
        </p:txBody>
      </p:sp>
      <p:sp>
        <p:nvSpPr>
          <p:cNvPr id="2" name="タイトル プレースホルダー 1"/>
          <p:cNvSpPr>
            <a:spLocks noGrp="1"/>
          </p:cNvSpPr>
          <p:nvPr>
            <p:ph type="title"/>
          </p:nvPr>
        </p:nvSpPr>
        <p:spPr>
          <a:xfrm>
            <a:off x="1397812" y="420914"/>
            <a:ext cx="8664938" cy="342915"/>
          </a:xfrm>
          <a:prstGeom prst="rect">
            <a:avLst/>
          </a:prstGeom>
        </p:spPr>
        <p:txBody>
          <a:bodyPr vert="horz" lIns="91440" tIns="45720" rIns="91440" bIns="45720" rtlCol="0" anchor="ctr" anchorCtr="0">
            <a:normAutofit/>
          </a:bodyPr>
          <a:lstStyle/>
          <a:p>
            <a:r>
              <a:rPr kumimoji="1" lang="ja-JP" altLang="en-US" dirty="0" smtClean="0"/>
              <a:t>マスター タイトルの書式設定</a:t>
            </a:r>
            <a:endParaRPr kumimoji="1" lang="ja-JP" altLang="en-US" dirty="0"/>
          </a:p>
        </p:txBody>
      </p:sp>
      <p:pic>
        <p:nvPicPr>
          <p:cNvPr id="11" name="図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53982" y="117996"/>
            <a:ext cx="1102501" cy="597065"/>
          </a:xfrm>
          <a:prstGeom prst="rect">
            <a:avLst/>
          </a:prstGeom>
        </p:spPr>
      </p:pic>
      <p:sp>
        <p:nvSpPr>
          <p:cNvPr id="9" name="フッター プレースホルダー 4"/>
          <p:cNvSpPr txBox="1">
            <a:spLocks/>
          </p:cNvSpPr>
          <p:nvPr userDrawn="1"/>
        </p:nvSpPr>
        <p:spPr>
          <a:xfrm>
            <a:off x="9997440" y="6662965"/>
            <a:ext cx="1645920" cy="169636"/>
          </a:xfrm>
          <a:prstGeom prst="rect">
            <a:avLst/>
          </a:prstGeom>
        </p:spPr>
        <p:txBody>
          <a:bodyPr vert="horz" lIns="91440" tIns="45720" rIns="91440" bIns="45720" rtlCol="0" anchor="ctr"/>
          <a:lstStyle>
            <a:defPPr>
              <a:defRPr lang="ja-JP"/>
            </a:defPPr>
            <a:lvl1pPr marL="0" algn="l" defTabSz="914400" rtl="0" eaLnBrk="1" latinLnBrk="0" hangingPunct="1">
              <a:defRPr kumimoji="1" sz="900" b="0" kern="1200">
                <a:solidFill>
                  <a:schemeClr val="bg1"/>
                </a:solidFill>
                <a:latin typeface="メイリオ" panose="020B0604030504040204" pitchFamily="50" charset="-128"/>
                <a:ea typeface="メイリオ" panose="020B0604030504040204"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r>
              <a:rPr lang="ja-JP" altLang="en-US" dirty="0" smtClean="0">
                <a:solidFill>
                  <a:srgbClr val="FF0000"/>
                </a:solidFill>
              </a:rPr>
              <a:t>関係者以外への開示禁止</a:t>
            </a:r>
            <a:endParaRPr lang="ja-JP" altLang="en-US" dirty="0">
              <a:solidFill>
                <a:srgbClr val="FF0000"/>
              </a:solidFill>
            </a:endParaRPr>
          </a:p>
        </p:txBody>
      </p:sp>
    </p:spTree>
    <p:extLst>
      <p:ext uri="{BB962C8B-B14F-4D97-AF65-F5344CB8AC3E}">
        <p14:creationId xmlns:p14="http://schemas.microsoft.com/office/powerpoint/2010/main" val="3386169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kumimoji="1" sz="2000" b="1" kern="1200" cap="none" spc="0">
          <a:ln w="0"/>
          <a:solidFill>
            <a:schemeClr val="bg1"/>
          </a:solidFill>
          <a:effectLst/>
          <a:latin typeface="メイリオ" panose="020B0604030504040204" pitchFamily="50" charset="-128"/>
          <a:ea typeface="メイリオ"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dirty="0" smtClean="0"/>
              <a:t>入退館受付システム</a:t>
            </a:r>
            <a:r>
              <a:rPr lang="ja-JP" altLang="en-US" dirty="0" smtClean="0"/>
              <a:t>（サイン版）</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sz="1400" dirty="0" smtClean="0"/>
              <a:t>2018</a:t>
            </a:r>
            <a:r>
              <a:rPr kumimoji="1" lang="ja-JP" altLang="en-US" sz="1400" dirty="0" smtClean="0"/>
              <a:t>年</a:t>
            </a:r>
            <a:r>
              <a:rPr lang="en-US" altLang="ja-JP" sz="1400" dirty="0" smtClean="0"/>
              <a:t>12</a:t>
            </a:r>
            <a:r>
              <a:rPr lang="ja-JP" altLang="en-US" sz="1400" dirty="0" smtClean="0"/>
              <a:t>月</a:t>
            </a:r>
            <a:endParaRPr kumimoji="1" lang="en-US" altLang="ja-JP" sz="1400" dirty="0" smtClean="0"/>
          </a:p>
          <a:p>
            <a:r>
              <a:rPr kumimoji="1" lang="ja-JP" altLang="en-US" sz="1400" dirty="0" smtClean="0"/>
              <a:t>（株）ジャパンコンピューターサービス</a:t>
            </a:r>
            <a:endParaRPr kumimoji="1" lang="ja-JP" altLang="en-US" sz="1400" dirty="0"/>
          </a:p>
        </p:txBody>
      </p:sp>
      <p:sp>
        <p:nvSpPr>
          <p:cNvPr id="6" name="スライド番号プレースホルダー 5"/>
          <p:cNvSpPr>
            <a:spLocks noGrp="1"/>
          </p:cNvSpPr>
          <p:nvPr>
            <p:ph type="sldNum" sz="quarter" idx="4"/>
          </p:nvPr>
        </p:nvSpPr>
        <p:spPr>
          <a:xfrm>
            <a:off x="9448800" y="6631214"/>
            <a:ext cx="2743200" cy="227013"/>
          </a:xfrm>
        </p:spPr>
        <p:txBody>
          <a:bodyPr/>
          <a:lstStyle/>
          <a:p>
            <a:fld id="{2C68ED30-2EF1-4532-857F-3798A6EB257A}" type="slidenum">
              <a:rPr kumimoji="1" lang="ja-JP" altLang="en-US" smtClean="0"/>
              <a:t>1</a:t>
            </a:fld>
            <a:endParaRPr kumimoji="1" lang="ja-JP" altLang="en-US"/>
          </a:p>
        </p:txBody>
      </p:sp>
      <p:sp>
        <p:nvSpPr>
          <p:cNvPr id="4" name="フッター プレースホルダー 3"/>
          <p:cNvSpPr>
            <a:spLocks noGrp="1"/>
          </p:cNvSpPr>
          <p:nvPr>
            <p:ph type="ftr" sz="quarter" idx="3"/>
          </p:nvPr>
        </p:nvSpPr>
        <p:spPr/>
        <p:txBody>
          <a:bodyPr/>
          <a:lstStyle/>
          <a:p>
            <a:r>
              <a:rPr lang="en-US" altLang="ja-JP" smtClean="0"/>
              <a:t>copyright © 2015- Japan Computer Services, Inc. All Rights Reserved.</a:t>
            </a:r>
            <a:endParaRPr lang="ja-JP" altLang="en-US" dirty="0"/>
          </a:p>
        </p:txBody>
      </p:sp>
    </p:spTree>
    <p:extLst>
      <p:ext uri="{BB962C8B-B14F-4D97-AF65-F5344CB8AC3E}">
        <p14:creationId xmlns:p14="http://schemas.microsoft.com/office/powerpoint/2010/main" val="955115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6278998" y="1882643"/>
            <a:ext cx="5392016" cy="3510833"/>
          </a:xfrm>
          <a:prstGeom prst="rect">
            <a:avLst/>
          </a:prstGeom>
        </p:spPr>
      </p:pic>
      <p:pic>
        <p:nvPicPr>
          <p:cNvPr id="8" name="図 7"/>
          <p:cNvPicPr>
            <a:picLocks noChangeAspect="1"/>
          </p:cNvPicPr>
          <p:nvPr/>
        </p:nvPicPr>
        <p:blipFill>
          <a:blip r:embed="rId3"/>
          <a:stretch>
            <a:fillRect/>
          </a:stretch>
        </p:blipFill>
        <p:spPr>
          <a:xfrm>
            <a:off x="262302" y="1882643"/>
            <a:ext cx="5461434" cy="3556032"/>
          </a:xfrm>
          <a:prstGeom prst="rect">
            <a:avLst/>
          </a:prstGeom>
        </p:spPr>
      </p:pic>
      <p:sp>
        <p:nvSpPr>
          <p:cNvPr id="6" name="タイトル 5"/>
          <p:cNvSpPr>
            <a:spLocks noGrp="1"/>
          </p:cNvSpPr>
          <p:nvPr>
            <p:ph type="title"/>
          </p:nvPr>
        </p:nvSpPr>
        <p:spPr/>
        <p:txBody>
          <a:bodyPr>
            <a:normAutofit fontScale="90000"/>
          </a:bodyPr>
          <a:lstStyle/>
          <a:p>
            <a:r>
              <a:rPr lang="ja-JP" altLang="en-US" dirty="0" smtClean="0"/>
              <a:t>管理者用の画面</a:t>
            </a:r>
            <a:r>
              <a:rPr lang="ja-JP" altLang="en-US" dirty="0"/>
              <a:t>イメージ</a:t>
            </a:r>
            <a:r>
              <a:rPr lang="ja-JP" altLang="en-US" dirty="0" smtClean="0"/>
              <a:t>（３：</a:t>
            </a:r>
            <a:r>
              <a:rPr lang="ja-JP" altLang="en-US" dirty="0" smtClean="0"/>
              <a:t>責任者確認）</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2015- Japan Computer Services, Inc. All Rights Reserved.</a:t>
            </a:r>
            <a:endParaRPr lang="ja-JP" altLang="en-US" dirty="0"/>
          </a:p>
        </p:txBody>
      </p:sp>
      <p:sp>
        <p:nvSpPr>
          <p:cNvPr id="5" name="スライド番号プレースホルダー 4"/>
          <p:cNvSpPr>
            <a:spLocks noGrp="1"/>
          </p:cNvSpPr>
          <p:nvPr>
            <p:ph type="sldNum" sz="quarter" idx="4"/>
          </p:nvPr>
        </p:nvSpPr>
        <p:spPr/>
        <p:txBody>
          <a:bodyPr/>
          <a:lstStyle/>
          <a:p>
            <a:fld id="{2C68ED30-2EF1-4532-857F-3798A6EB257A}" type="slidenum">
              <a:rPr lang="ja-JP" altLang="en-US" smtClean="0"/>
              <a:pPr/>
              <a:t>10</a:t>
            </a:fld>
            <a:endParaRPr lang="ja-JP" altLang="en-US" dirty="0"/>
          </a:p>
        </p:txBody>
      </p:sp>
      <p:sp>
        <p:nvSpPr>
          <p:cNvPr id="32" name="線吹き出し 2 (枠付き) 31"/>
          <p:cNvSpPr/>
          <p:nvPr/>
        </p:nvSpPr>
        <p:spPr>
          <a:xfrm>
            <a:off x="4972504" y="5528745"/>
            <a:ext cx="1759666" cy="816175"/>
          </a:xfrm>
          <a:prstGeom prst="borderCallout2">
            <a:avLst>
              <a:gd name="adj1" fmla="val 18750"/>
              <a:gd name="adj2" fmla="val -8333"/>
              <a:gd name="adj3" fmla="val 18750"/>
              <a:gd name="adj4" fmla="val -16667"/>
              <a:gd name="adj5" fmla="val -90511"/>
              <a:gd name="adj6" fmla="val 16584"/>
            </a:avLst>
          </a:prstGeom>
          <a:solidFill>
            <a:srgbClr val="FF43F2"/>
          </a:solidFill>
          <a:ln>
            <a:solidFill>
              <a:srgbClr val="FF43F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bg1"/>
                </a:solidFill>
                <a:latin typeface="游ゴシック" panose="020B0400000000000000" pitchFamily="50" charset="-128"/>
                <a:ea typeface="游ゴシック" panose="020B0400000000000000" pitchFamily="50" charset="-128"/>
              </a:rPr>
              <a:t>詳細を確認しなくても良い場合には、一覧の確認ボタンより責任者の確認を行います</a:t>
            </a:r>
            <a:r>
              <a:rPr lang="ja-JP" altLang="en-US" sz="900" dirty="0" smtClean="0">
                <a:solidFill>
                  <a:schemeClr val="bg1"/>
                </a:solidFill>
                <a:latin typeface="游ゴシック" panose="020B0400000000000000" pitchFamily="50" charset="-128"/>
                <a:ea typeface="游ゴシック" panose="020B0400000000000000" pitchFamily="50" charset="-128"/>
              </a:rPr>
              <a:t>。</a:t>
            </a:r>
            <a:endParaRPr lang="en-US" altLang="ja-JP" sz="900" dirty="0" smtClean="0">
              <a:solidFill>
                <a:schemeClr val="bg1"/>
              </a:solidFill>
              <a:latin typeface="游ゴシック" panose="020B0400000000000000" pitchFamily="50" charset="-128"/>
              <a:ea typeface="游ゴシック" panose="020B0400000000000000" pitchFamily="50" charset="-128"/>
            </a:endParaRPr>
          </a:p>
          <a:p>
            <a:r>
              <a:rPr kumimoji="1" lang="ja-JP" altLang="en-US" sz="900" dirty="0" smtClean="0">
                <a:solidFill>
                  <a:schemeClr val="bg1"/>
                </a:solidFill>
                <a:latin typeface="游ゴシック" panose="020B0400000000000000" pitchFamily="50" charset="-128"/>
                <a:ea typeface="游ゴシック" panose="020B0400000000000000" pitchFamily="50" charset="-128"/>
              </a:rPr>
              <a:t>ボタン押下時に確認メッセージは表示しません。</a:t>
            </a:r>
            <a:endParaRPr kumimoji="1" lang="ja-JP" altLang="en-US" sz="900" dirty="0">
              <a:solidFill>
                <a:schemeClr val="bg1"/>
              </a:solidFill>
              <a:latin typeface="游ゴシック" panose="020B0400000000000000" pitchFamily="50" charset="-128"/>
              <a:ea typeface="游ゴシック" panose="020B0400000000000000" pitchFamily="50" charset="-128"/>
            </a:endParaRPr>
          </a:p>
        </p:txBody>
      </p:sp>
      <p:sp>
        <p:nvSpPr>
          <p:cNvPr id="13" name="テキスト ボックス 12"/>
          <p:cNvSpPr txBox="1"/>
          <p:nvPr/>
        </p:nvSpPr>
        <p:spPr>
          <a:xfrm>
            <a:off x="243068" y="1064871"/>
            <a:ext cx="11690431" cy="646331"/>
          </a:xfrm>
          <a:prstGeom prst="rect">
            <a:avLst/>
          </a:prstGeom>
          <a:noFill/>
        </p:spPr>
        <p:txBody>
          <a:bodyPr wrap="square" rtlCol="0">
            <a:spAutoFit/>
          </a:bodyPr>
          <a:lstStyle/>
          <a:p>
            <a:r>
              <a:rPr lang="ja-JP" altLang="en-US" dirty="0" smtClean="0">
                <a:latin typeface="游ゴシック" panose="020B0400000000000000" pitchFamily="50" charset="-128"/>
                <a:ea typeface="游ゴシック" panose="020B0400000000000000" pitchFamily="50" charset="-128"/>
              </a:rPr>
              <a:t>メニューの責任者確認より遷移します。</a:t>
            </a:r>
            <a:r>
              <a:rPr kumimoji="1" lang="ja-JP" altLang="en-US" dirty="0" smtClean="0">
                <a:latin typeface="游ゴシック" panose="020B0400000000000000" pitchFamily="50" charset="-128"/>
                <a:ea typeface="游ゴシック" panose="020B0400000000000000" pitchFamily="50" charset="-128"/>
              </a:rPr>
              <a:t>入退館が行われており、責任者の確認が行われていない一覧を表示します。責任者はこの画面より責任者確認を行います</a:t>
            </a:r>
            <a:r>
              <a:rPr kumimoji="1" lang="ja-JP" altLang="en-US" dirty="0" smtClean="0">
                <a:latin typeface="游ゴシック" panose="020B0400000000000000" pitchFamily="50" charset="-128"/>
                <a:ea typeface="游ゴシック" panose="020B0400000000000000" pitchFamily="50" charset="-128"/>
              </a:rPr>
              <a:t>。</a:t>
            </a:r>
            <a:endParaRPr kumimoji="1" lang="ja-JP" altLang="en-US" dirty="0">
              <a:latin typeface="游ゴシック" panose="020B0400000000000000" pitchFamily="50" charset="-128"/>
              <a:ea typeface="游ゴシック" panose="020B0400000000000000" pitchFamily="50" charset="-128"/>
            </a:endParaRPr>
          </a:p>
        </p:txBody>
      </p:sp>
      <p:cxnSp>
        <p:nvCxnSpPr>
          <p:cNvPr id="30" name="直線矢印コネクタ 29"/>
          <p:cNvCxnSpPr/>
          <p:nvPr/>
        </p:nvCxnSpPr>
        <p:spPr>
          <a:xfrm flipV="1">
            <a:off x="5209309" y="2700249"/>
            <a:ext cx="1069689" cy="199970"/>
          </a:xfrm>
          <a:prstGeom prst="straightConnector1">
            <a:avLst/>
          </a:prstGeom>
          <a:ln w="38100">
            <a:solidFill>
              <a:srgbClr val="26A10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線吹き出し 2 (枠付き) 30"/>
          <p:cNvSpPr/>
          <p:nvPr/>
        </p:nvSpPr>
        <p:spPr>
          <a:xfrm>
            <a:off x="8864273" y="5687052"/>
            <a:ext cx="2474287" cy="682337"/>
          </a:xfrm>
          <a:prstGeom prst="borderCallout2">
            <a:avLst>
              <a:gd name="adj1" fmla="val 18750"/>
              <a:gd name="adj2" fmla="val -8333"/>
              <a:gd name="adj3" fmla="val 18750"/>
              <a:gd name="adj4" fmla="val -16667"/>
              <a:gd name="adj5" fmla="val -86247"/>
              <a:gd name="adj6" fmla="val 6598"/>
            </a:avLst>
          </a:prstGeom>
          <a:solidFill>
            <a:srgbClr val="FF43F2"/>
          </a:solidFill>
          <a:ln>
            <a:solidFill>
              <a:srgbClr val="FF43F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bg1"/>
                </a:solidFill>
                <a:latin typeface="游ゴシック" panose="020B0400000000000000" pitchFamily="50" charset="-128"/>
                <a:ea typeface="游ゴシック" panose="020B0400000000000000" pitchFamily="50" charset="-128"/>
              </a:rPr>
              <a:t>軽微な修正のみが可能です。入退館情報（サイン、時間）は責任者であっても修正するのは偽造になってしまう為に修正する機能を持たせないようにしました。</a:t>
            </a:r>
            <a:endParaRPr kumimoji="1" lang="ja-JP" altLang="en-US" sz="900" dirty="0">
              <a:solidFill>
                <a:schemeClr val="bg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159118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a:stretch>
            <a:fillRect/>
          </a:stretch>
        </p:blipFill>
        <p:spPr>
          <a:xfrm>
            <a:off x="6219585" y="1843127"/>
            <a:ext cx="5606655" cy="3650588"/>
          </a:xfrm>
          <a:prstGeom prst="rect">
            <a:avLst/>
          </a:prstGeom>
        </p:spPr>
      </p:pic>
      <p:pic>
        <p:nvPicPr>
          <p:cNvPr id="7" name="図 6"/>
          <p:cNvPicPr>
            <a:picLocks noChangeAspect="1"/>
          </p:cNvPicPr>
          <p:nvPr/>
        </p:nvPicPr>
        <p:blipFill>
          <a:blip r:embed="rId3"/>
          <a:stretch>
            <a:fillRect/>
          </a:stretch>
        </p:blipFill>
        <p:spPr>
          <a:xfrm>
            <a:off x="243067" y="1843126"/>
            <a:ext cx="5595420" cy="3643273"/>
          </a:xfrm>
          <a:prstGeom prst="rect">
            <a:avLst/>
          </a:prstGeom>
        </p:spPr>
      </p:pic>
      <p:sp>
        <p:nvSpPr>
          <p:cNvPr id="6" name="タイトル 5"/>
          <p:cNvSpPr>
            <a:spLocks noGrp="1"/>
          </p:cNvSpPr>
          <p:nvPr>
            <p:ph type="title"/>
          </p:nvPr>
        </p:nvSpPr>
        <p:spPr/>
        <p:txBody>
          <a:bodyPr>
            <a:normAutofit fontScale="90000"/>
          </a:bodyPr>
          <a:lstStyle/>
          <a:p>
            <a:r>
              <a:rPr lang="ja-JP" altLang="en-US" dirty="0" smtClean="0"/>
              <a:t>管理者用の画面</a:t>
            </a:r>
            <a:r>
              <a:rPr lang="ja-JP" altLang="en-US" dirty="0"/>
              <a:t>イメージ</a:t>
            </a:r>
            <a:r>
              <a:rPr lang="ja-JP" altLang="en-US" dirty="0" smtClean="0"/>
              <a:t>（４：</a:t>
            </a:r>
            <a:r>
              <a:rPr lang="ja-JP" altLang="en-US" dirty="0" smtClean="0"/>
              <a:t>入退館履歴）</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2015- Japan Computer Services, Inc. All Rights Reserved.</a:t>
            </a:r>
            <a:endParaRPr lang="ja-JP" altLang="en-US" dirty="0"/>
          </a:p>
        </p:txBody>
      </p:sp>
      <p:sp>
        <p:nvSpPr>
          <p:cNvPr id="5" name="スライド番号プレースホルダー 4"/>
          <p:cNvSpPr>
            <a:spLocks noGrp="1"/>
          </p:cNvSpPr>
          <p:nvPr>
            <p:ph type="sldNum" sz="quarter" idx="4"/>
          </p:nvPr>
        </p:nvSpPr>
        <p:spPr/>
        <p:txBody>
          <a:bodyPr/>
          <a:lstStyle/>
          <a:p>
            <a:fld id="{2C68ED30-2EF1-4532-857F-3798A6EB257A}" type="slidenum">
              <a:rPr lang="ja-JP" altLang="en-US" smtClean="0"/>
              <a:pPr/>
              <a:t>11</a:t>
            </a:fld>
            <a:endParaRPr lang="ja-JP" altLang="en-US" dirty="0"/>
          </a:p>
        </p:txBody>
      </p:sp>
      <p:sp>
        <p:nvSpPr>
          <p:cNvPr id="32" name="線吹き出し 2 (枠付き) 31"/>
          <p:cNvSpPr/>
          <p:nvPr/>
        </p:nvSpPr>
        <p:spPr>
          <a:xfrm>
            <a:off x="5079645" y="5808191"/>
            <a:ext cx="1759666" cy="682337"/>
          </a:xfrm>
          <a:prstGeom prst="borderCallout2">
            <a:avLst>
              <a:gd name="adj1" fmla="val 18750"/>
              <a:gd name="adj2" fmla="val -8333"/>
              <a:gd name="adj3" fmla="val 18750"/>
              <a:gd name="adj4" fmla="val -16667"/>
              <a:gd name="adj5" fmla="val -418091"/>
              <a:gd name="adj6" fmla="val 26006"/>
            </a:avLst>
          </a:prstGeom>
          <a:solidFill>
            <a:srgbClr val="FF43F2"/>
          </a:solidFill>
          <a:ln>
            <a:solidFill>
              <a:srgbClr val="FF43F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bg1"/>
                </a:solidFill>
                <a:latin typeface="游ゴシック" panose="020B0400000000000000" pitchFamily="50" charset="-128"/>
                <a:ea typeface="游ゴシック" panose="020B0400000000000000" pitchFamily="50" charset="-128"/>
              </a:rPr>
              <a:t>責任者による確認が行われている場合には、確認者の略称が表示されます。</a:t>
            </a:r>
            <a:endParaRPr kumimoji="1" lang="ja-JP" altLang="en-US" sz="900" dirty="0">
              <a:solidFill>
                <a:schemeClr val="bg1"/>
              </a:solidFill>
              <a:latin typeface="游ゴシック" panose="020B0400000000000000" pitchFamily="50" charset="-128"/>
              <a:ea typeface="游ゴシック" panose="020B0400000000000000" pitchFamily="50" charset="-128"/>
            </a:endParaRPr>
          </a:p>
        </p:txBody>
      </p:sp>
      <p:sp>
        <p:nvSpPr>
          <p:cNvPr id="13" name="テキスト ボックス 12"/>
          <p:cNvSpPr txBox="1"/>
          <p:nvPr/>
        </p:nvSpPr>
        <p:spPr>
          <a:xfrm>
            <a:off x="243068" y="1064871"/>
            <a:ext cx="11690431" cy="646331"/>
          </a:xfrm>
          <a:prstGeom prst="rect">
            <a:avLst/>
          </a:prstGeom>
          <a:noFill/>
        </p:spPr>
        <p:txBody>
          <a:bodyPr wrap="square" rtlCol="0">
            <a:spAutoFit/>
          </a:bodyPr>
          <a:lstStyle/>
          <a:p>
            <a:r>
              <a:rPr lang="ja-JP" altLang="en-US" dirty="0" smtClean="0">
                <a:latin typeface="游ゴシック" panose="020B0400000000000000" pitchFamily="50" charset="-128"/>
                <a:ea typeface="游ゴシック" panose="020B0400000000000000" pitchFamily="50" charset="-128"/>
              </a:rPr>
              <a:t>メニューの入退館履歴より遷移します。</a:t>
            </a:r>
            <a:r>
              <a:rPr kumimoji="1" lang="ja-JP" altLang="en-US" dirty="0" smtClean="0">
                <a:latin typeface="游ゴシック" panose="020B0400000000000000" pitchFamily="50" charset="-128"/>
                <a:ea typeface="游ゴシック" panose="020B0400000000000000" pitchFamily="50" charset="-128"/>
              </a:rPr>
              <a:t>過去の入退館の履歴を確認することができます。この画面からはり履歴の修正を行うことはできません</a:t>
            </a:r>
            <a:r>
              <a:rPr lang="ja-JP" altLang="en-US" dirty="0" smtClean="0">
                <a:latin typeface="游ゴシック" panose="020B0400000000000000" pitchFamily="50" charset="-128"/>
                <a:ea typeface="游ゴシック" panose="020B0400000000000000" pitchFamily="50" charset="-128"/>
              </a:rPr>
              <a:t>。尚、入館予定</a:t>
            </a:r>
            <a:r>
              <a:rPr lang="ja-JP" altLang="en-US" dirty="0">
                <a:latin typeface="游ゴシック" panose="020B0400000000000000" pitchFamily="50" charset="-128"/>
                <a:ea typeface="游ゴシック" panose="020B0400000000000000" pitchFamily="50" charset="-128"/>
              </a:rPr>
              <a:t>は表示されません。</a:t>
            </a:r>
            <a:endParaRPr kumimoji="1" lang="ja-JP" altLang="en-US" dirty="0">
              <a:latin typeface="游ゴシック" panose="020B0400000000000000" pitchFamily="50" charset="-128"/>
              <a:ea typeface="游ゴシック" panose="020B0400000000000000" pitchFamily="50" charset="-128"/>
            </a:endParaRPr>
          </a:p>
        </p:txBody>
      </p:sp>
      <p:cxnSp>
        <p:nvCxnSpPr>
          <p:cNvPr id="30" name="直線矢印コネクタ 29"/>
          <p:cNvCxnSpPr/>
          <p:nvPr/>
        </p:nvCxnSpPr>
        <p:spPr>
          <a:xfrm flipV="1">
            <a:off x="5240977" y="2571203"/>
            <a:ext cx="978608" cy="313509"/>
          </a:xfrm>
          <a:prstGeom prst="straightConnector1">
            <a:avLst/>
          </a:prstGeom>
          <a:ln w="38100">
            <a:solidFill>
              <a:srgbClr val="26A10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線吹き出し 2 (枠付き) 30"/>
          <p:cNvSpPr/>
          <p:nvPr/>
        </p:nvSpPr>
        <p:spPr>
          <a:xfrm>
            <a:off x="8559303" y="5595819"/>
            <a:ext cx="2190474" cy="851069"/>
          </a:xfrm>
          <a:prstGeom prst="borderCallout2">
            <a:avLst>
              <a:gd name="adj1" fmla="val 18750"/>
              <a:gd name="adj2" fmla="val -8333"/>
              <a:gd name="adj3" fmla="val 18750"/>
              <a:gd name="adj4" fmla="val -16667"/>
              <a:gd name="adj5" fmla="val -60111"/>
              <a:gd name="adj6" fmla="val -15464"/>
            </a:avLst>
          </a:prstGeom>
          <a:solidFill>
            <a:srgbClr val="FF43F2"/>
          </a:solidFill>
          <a:ln>
            <a:solidFill>
              <a:srgbClr val="FF43F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bg1"/>
                </a:solidFill>
                <a:latin typeface="游ゴシック" panose="020B0400000000000000" pitchFamily="50" charset="-128"/>
                <a:ea typeface="游ゴシック" panose="020B0400000000000000" pitchFamily="50" charset="-128"/>
              </a:rPr>
              <a:t>入退館の履歴の参照のみが行えます。確認前の入退館履歴の修正を行う場合には、責任者確認一覧画面より詳細を開いて修正します。（確認済の履歴を修正する場所はありません）</a:t>
            </a:r>
            <a:endParaRPr kumimoji="1" lang="ja-JP" altLang="en-US" sz="900" dirty="0">
              <a:solidFill>
                <a:schemeClr val="bg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414502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344627" y="1866552"/>
            <a:ext cx="5770097" cy="3757008"/>
          </a:xfrm>
          <a:prstGeom prst="rect">
            <a:avLst/>
          </a:prstGeom>
        </p:spPr>
      </p:pic>
      <p:sp>
        <p:nvSpPr>
          <p:cNvPr id="6" name="タイトル 5"/>
          <p:cNvSpPr>
            <a:spLocks noGrp="1"/>
          </p:cNvSpPr>
          <p:nvPr>
            <p:ph type="title"/>
          </p:nvPr>
        </p:nvSpPr>
        <p:spPr/>
        <p:txBody>
          <a:bodyPr>
            <a:normAutofit fontScale="90000"/>
          </a:bodyPr>
          <a:lstStyle/>
          <a:p>
            <a:r>
              <a:rPr lang="ja-JP" altLang="en-US" dirty="0" smtClean="0"/>
              <a:t>管理者用の画面</a:t>
            </a:r>
            <a:r>
              <a:rPr lang="ja-JP" altLang="en-US" dirty="0"/>
              <a:t>イメージ</a:t>
            </a:r>
            <a:r>
              <a:rPr lang="ja-JP" altLang="en-US" dirty="0" smtClean="0"/>
              <a:t>（５：</a:t>
            </a:r>
            <a:r>
              <a:rPr lang="ja-JP" altLang="en-US" dirty="0" smtClean="0"/>
              <a:t>ユーザー管理）</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2015- Japan Computer Services, Inc. All Rights Reserved.</a:t>
            </a:r>
            <a:endParaRPr lang="ja-JP" altLang="en-US" dirty="0"/>
          </a:p>
        </p:txBody>
      </p:sp>
      <p:sp>
        <p:nvSpPr>
          <p:cNvPr id="5" name="スライド番号プレースホルダー 4"/>
          <p:cNvSpPr>
            <a:spLocks noGrp="1"/>
          </p:cNvSpPr>
          <p:nvPr>
            <p:ph type="sldNum" sz="quarter" idx="4"/>
          </p:nvPr>
        </p:nvSpPr>
        <p:spPr/>
        <p:txBody>
          <a:bodyPr/>
          <a:lstStyle/>
          <a:p>
            <a:fld id="{2C68ED30-2EF1-4532-857F-3798A6EB257A}" type="slidenum">
              <a:rPr lang="ja-JP" altLang="en-US" smtClean="0"/>
              <a:pPr/>
              <a:t>12</a:t>
            </a:fld>
            <a:endParaRPr lang="ja-JP" altLang="en-US" dirty="0"/>
          </a:p>
        </p:txBody>
      </p:sp>
      <p:sp>
        <p:nvSpPr>
          <p:cNvPr id="13" name="テキスト ボックス 12"/>
          <p:cNvSpPr txBox="1"/>
          <p:nvPr/>
        </p:nvSpPr>
        <p:spPr>
          <a:xfrm>
            <a:off x="243068" y="1064871"/>
            <a:ext cx="11690431" cy="646331"/>
          </a:xfrm>
          <a:prstGeom prst="rect">
            <a:avLst/>
          </a:prstGeom>
          <a:noFill/>
        </p:spPr>
        <p:txBody>
          <a:bodyPr wrap="square" rtlCol="0">
            <a:spAutoFit/>
          </a:bodyPr>
          <a:lstStyle/>
          <a:p>
            <a:r>
              <a:rPr lang="ja-JP" altLang="en-US" dirty="0" smtClean="0">
                <a:latin typeface="游ゴシック" panose="020B0400000000000000" pitchFamily="50" charset="-128"/>
                <a:ea typeface="游ゴシック" panose="020B0400000000000000" pitchFamily="50" charset="-128"/>
              </a:rPr>
              <a:t>メニューのユーザー管理より遷移します。</a:t>
            </a:r>
            <a:r>
              <a:rPr lang="en-US" altLang="ja-JP" dirty="0" smtClean="0">
                <a:latin typeface="游ゴシック" panose="020B0400000000000000" pitchFamily="50" charset="-128"/>
                <a:ea typeface="游ゴシック" panose="020B0400000000000000" pitchFamily="50" charset="-128"/>
              </a:rPr>
              <a:t>PC</a:t>
            </a:r>
            <a:r>
              <a:rPr lang="ja-JP" altLang="en-US" dirty="0" smtClean="0">
                <a:latin typeface="游ゴシック" panose="020B0400000000000000" pitchFamily="50" charset="-128"/>
                <a:ea typeface="游ゴシック" panose="020B0400000000000000" pitchFamily="50" charset="-128"/>
              </a:rPr>
              <a:t>用の</a:t>
            </a:r>
            <a:r>
              <a:rPr lang="en-US" altLang="ja-JP" dirty="0" smtClean="0">
                <a:latin typeface="游ゴシック" panose="020B0400000000000000" pitchFamily="50" charset="-128"/>
                <a:ea typeface="游ゴシック" panose="020B0400000000000000" pitchFamily="50" charset="-128"/>
              </a:rPr>
              <a:t>WEB</a:t>
            </a:r>
            <a:r>
              <a:rPr lang="ja-JP" altLang="en-US" dirty="0" smtClean="0">
                <a:latin typeface="游ゴシック" panose="020B0400000000000000" pitchFamily="50" charset="-128"/>
                <a:ea typeface="游ゴシック" panose="020B0400000000000000" pitchFamily="50" charset="-128"/>
              </a:rPr>
              <a:t>画面にログインするユーザーを管理します。責任者と担当者の役割もここで設定します。必要最小限のメンバーで構成することで運用を容易にしてください。</a:t>
            </a:r>
            <a:endParaRPr kumimoji="1" lang="ja-JP" altLang="en-US" dirty="0">
              <a:latin typeface="游ゴシック" panose="020B0400000000000000" pitchFamily="50" charset="-128"/>
              <a:ea typeface="游ゴシック" panose="020B0400000000000000" pitchFamily="50" charset="-128"/>
            </a:endParaRPr>
          </a:p>
        </p:txBody>
      </p:sp>
      <p:pic>
        <p:nvPicPr>
          <p:cNvPr id="11" name="図 10"/>
          <p:cNvPicPr>
            <a:picLocks noChangeAspect="1"/>
          </p:cNvPicPr>
          <p:nvPr/>
        </p:nvPicPr>
        <p:blipFill>
          <a:blip r:embed="rId3"/>
          <a:stretch>
            <a:fillRect/>
          </a:stretch>
        </p:blipFill>
        <p:spPr>
          <a:xfrm>
            <a:off x="7102196" y="2012244"/>
            <a:ext cx="4183380" cy="1987106"/>
          </a:xfrm>
          <a:prstGeom prst="rect">
            <a:avLst/>
          </a:prstGeom>
        </p:spPr>
      </p:pic>
      <p:pic>
        <p:nvPicPr>
          <p:cNvPr id="12" name="図 11"/>
          <p:cNvPicPr>
            <a:picLocks noChangeAspect="1"/>
          </p:cNvPicPr>
          <p:nvPr/>
        </p:nvPicPr>
        <p:blipFill>
          <a:blip r:embed="rId4"/>
          <a:stretch>
            <a:fillRect/>
          </a:stretch>
        </p:blipFill>
        <p:spPr>
          <a:xfrm>
            <a:off x="7102196" y="4300392"/>
            <a:ext cx="4183380" cy="1973672"/>
          </a:xfrm>
          <a:prstGeom prst="rect">
            <a:avLst/>
          </a:prstGeom>
        </p:spPr>
      </p:pic>
      <p:cxnSp>
        <p:nvCxnSpPr>
          <p:cNvPr id="17" name="直線矢印コネクタ 16"/>
          <p:cNvCxnSpPr/>
          <p:nvPr/>
        </p:nvCxnSpPr>
        <p:spPr>
          <a:xfrm flipV="1">
            <a:off x="5859780" y="2326642"/>
            <a:ext cx="1242416" cy="1178104"/>
          </a:xfrm>
          <a:prstGeom prst="straightConnector1">
            <a:avLst/>
          </a:prstGeom>
          <a:ln w="38100">
            <a:solidFill>
              <a:srgbClr val="EB006D"/>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5859780" y="3764280"/>
            <a:ext cx="1242416" cy="1173480"/>
          </a:xfrm>
          <a:prstGeom prst="straightConnector1">
            <a:avLst/>
          </a:prstGeom>
          <a:ln w="38100">
            <a:solidFill>
              <a:srgbClr val="EB006D"/>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線吹き出し 2 (枠付き) 23"/>
          <p:cNvSpPr/>
          <p:nvPr/>
        </p:nvSpPr>
        <p:spPr>
          <a:xfrm>
            <a:off x="8303084" y="3504746"/>
            <a:ext cx="1759666" cy="682337"/>
          </a:xfrm>
          <a:prstGeom prst="borderCallout2">
            <a:avLst>
              <a:gd name="adj1" fmla="val 18750"/>
              <a:gd name="adj2" fmla="val -8333"/>
              <a:gd name="adj3" fmla="val 18750"/>
              <a:gd name="adj4" fmla="val -16667"/>
              <a:gd name="adj5" fmla="val -90511"/>
              <a:gd name="adj6" fmla="val 19182"/>
            </a:avLst>
          </a:prstGeom>
          <a:solidFill>
            <a:srgbClr val="FF43F2"/>
          </a:solidFill>
          <a:ln>
            <a:solidFill>
              <a:srgbClr val="FF43F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bg1"/>
                </a:solidFill>
                <a:latin typeface="游ゴシック" panose="020B0400000000000000" pitchFamily="50" charset="-128"/>
                <a:ea typeface="游ゴシック" panose="020B0400000000000000" pitchFamily="50" charset="-128"/>
              </a:rPr>
              <a:t>責任者の場合、削除できません。責任者を担当者に変更後に削除してください。</a:t>
            </a:r>
            <a:endParaRPr kumimoji="1" lang="ja-JP" altLang="en-US" sz="900" dirty="0">
              <a:solidFill>
                <a:schemeClr val="bg1"/>
              </a:solidFill>
              <a:latin typeface="游ゴシック" panose="020B0400000000000000" pitchFamily="50" charset="-128"/>
              <a:ea typeface="游ゴシック" panose="020B0400000000000000" pitchFamily="50" charset="-128"/>
            </a:endParaRPr>
          </a:p>
        </p:txBody>
      </p:sp>
      <p:sp>
        <p:nvSpPr>
          <p:cNvPr id="32" name="線吹き出し 2 (枠付き) 31"/>
          <p:cNvSpPr/>
          <p:nvPr/>
        </p:nvSpPr>
        <p:spPr>
          <a:xfrm>
            <a:off x="7895700" y="5737761"/>
            <a:ext cx="1759666" cy="682337"/>
          </a:xfrm>
          <a:prstGeom prst="borderCallout2">
            <a:avLst>
              <a:gd name="adj1" fmla="val 18750"/>
              <a:gd name="adj2" fmla="val -8333"/>
              <a:gd name="adj3" fmla="val 18750"/>
              <a:gd name="adj4" fmla="val -16667"/>
              <a:gd name="adj5" fmla="val -90511"/>
              <a:gd name="adj6" fmla="val 19182"/>
            </a:avLst>
          </a:prstGeom>
          <a:solidFill>
            <a:srgbClr val="FF43F2"/>
          </a:solidFill>
          <a:ln>
            <a:solidFill>
              <a:srgbClr val="FF43F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bg1"/>
                </a:solidFill>
                <a:latin typeface="游ゴシック" panose="020B0400000000000000" pitchFamily="50" charset="-128"/>
                <a:ea typeface="游ゴシック" panose="020B0400000000000000" pitchFamily="50" charset="-128"/>
              </a:rPr>
              <a:t>削除確認画面で削除を確定した場合、戻すことはできませんが、同一の</a:t>
            </a:r>
            <a:r>
              <a:rPr lang="en-US" altLang="ja-JP" sz="900" dirty="0" smtClean="0">
                <a:solidFill>
                  <a:schemeClr val="bg1"/>
                </a:solidFill>
                <a:latin typeface="游ゴシック" panose="020B0400000000000000" pitchFamily="50" charset="-128"/>
                <a:ea typeface="游ゴシック" panose="020B0400000000000000" pitchFamily="50" charset="-128"/>
              </a:rPr>
              <a:t>E-Mail</a:t>
            </a:r>
            <a:r>
              <a:rPr lang="ja-JP" altLang="en-US" sz="900" dirty="0" smtClean="0">
                <a:solidFill>
                  <a:schemeClr val="bg1"/>
                </a:solidFill>
                <a:latin typeface="游ゴシック" panose="020B0400000000000000" pitchFamily="50" charset="-128"/>
                <a:ea typeface="游ゴシック" panose="020B0400000000000000" pitchFamily="50" charset="-128"/>
              </a:rPr>
              <a:t>アドレスで再登録は可能です。</a:t>
            </a:r>
            <a:endParaRPr kumimoji="1" lang="ja-JP" altLang="en-US" sz="900" dirty="0">
              <a:solidFill>
                <a:schemeClr val="bg1"/>
              </a:solidFill>
              <a:latin typeface="游ゴシック" panose="020B0400000000000000" pitchFamily="50" charset="-128"/>
              <a:ea typeface="游ゴシック" panose="020B0400000000000000" pitchFamily="50" charset="-128"/>
            </a:endParaRPr>
          </a:p>
        </p:txBody>
      </p:sp>
      <p:sp>
        <p:nvSpPr>
          <p:cNvPr id="25" name="線吹き出し 2 (枠付き) 24"/>
          <p:cNvSpPr/>
          <p:nvPr/>
        </p:nvSpPr>
        <p:spPr>
          <a:xfrm>
            <a:off x="1650824" y="5408247"/>
            <a:ext cx="1759666" cy="682337"/>
          </a:xfrm>
          <a:prstGeom prst="borderCallout2">
            <a:avLst>
              <a:gd name="adj1" fmla="val 18750"/>
              <a:gd name="adj2" fmla="val -8333"/>
              <a:gd name="adj3" fmla="val 18750"/>
              <a:gd name="adj4" fmla="val -16667"/>
              <a:gd name="adj5" fmla="val -90511"/>
              <a:gd name="adj6" fmla="val 19182"/>
            </a:avLst>
          </a:prstGeom>
          <a:solidFill>
            <a:srgbClr val="FF43F2"/>
          </a:solidFill>
          <a:ln>
            <a:solidFill>
              <a:srgbClr val="FF43F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bg1"/>
                </a:solidFill>
                <a:latin typeface="游ゴシック" panose="020B0400000000000000" pitchFamily="50" charset="-128"/>
                <a:ea typeface="游ゴシック" panose="020B0400000000000000" pitchFamily="50" charset="-128"/>
              </a:rPr>
              <a:t>ユーザーが１名しかいない場合には、削除することはできません。</a:t>
            </a:r>
            <a:endParaRPr kumimoji="1" lang="ja-JP" altLang="en-US" sz="900" dirty="0">
              <a:solidFill>
                <a:schemeClr val="bg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4025464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2"/>
          <a:stretch>
            <a:fillRect/>
          </a:stretch>
        </p:blipFill>
        <p:spPr>
          <a:xfrm>
            <a:off x="350560" y="2202955"/>
            <a:ext cx="5379721" cy="3502827"/>
          </a:xfrm>
          <a:prstGeom prst="rect">
            <a:avLst/>
          </a:prstGeom>
        </p:spPr>
      </p:pic>
      <p:sp>
        <p:nvSpPr>
          <p:cNvPr id="6" name="タイトル 5"/>
          <p:cNvSpPr>
            <a:spLocks noGrp="1"/>
          </p:cNvSpPr>
          <p:nvPr>
            <p:ph type="title"/>
          </p:nvPr>
        </p:nvSpPr>
        <p:spPr/>
        <p:txBody>
          <a:bodyPr>
            <a:normAutofit fontScale="90000"/>
          </a:bodyPr>
          <a:lstStyle/>
          <a:p>
            <a:r>
              <a:rPr lang="ja-JP" altLang="en-US" dirty="0" smtClean="0"/>
              <a:t>管理者用の画面</a:t>
            </a:r>
            <a:r>
              <a:rPr lang="ja-JP" altLang="en-US" dirty="0"/>
              <a:t>イメージ</a:t>
            </a:r>
            <a:r>
              <a:rPr lang="ja-JP" altLang="en-US" dirty="0" smtClean="0"/>
              <a:t>（６：入館理由管理</a:t>
            </a:r>
            <a:r>
              <a:rPr lang="ja-JP" altLang="en-US" dirty="0" smtClean="0"/>
              <a:t>）</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2015- Japan Computer Services, Inc. All Rights Reserved.</a:t>
            </a:r>
            <a:endParaRPr lang="ja-JP" altLang="en-US" dirty="0"/>
          </a:p>
        </p:txBody>
      </p:sp>
      <p:sp>
        <p:nvSpPr>
          <p:cNvPr id="5" name="スライド番号プレースホルダー 4"/>
          <p:cNvSpPr>
            <a:spLocks noGrp="1"/>
          </p:cNvSpPr>
          <p:nvPr>
            <p:ph type="sldNum" sz="quarter" idx="4"/>
          </p:nvPr>
        </p:nvSpPr>
        <p:spPr/>
        <p:txBody>
          <a:bodyPr/>
          <a:lstStyle/>
          <a:p>
            <a:fld id="{2C68ED30-2EF1-4532-857F-3798A6EB257A}" type="slidenum">
              <a:rPr lang="ja-JP" altLang="en-US" smtClean="0"/>
              <a:pPr/>
              <a:t>13</a:t>
            </a:fld>
            <a:endParaRPr lang="ja-JP" altLang="en-US" dirty="0"/>
          </a:p>
        </p:txBody>
      </p:sp>
      <p:sp>
        <p:nvSpPr>
          <p:cNvPr id="13" name="テキスト ボックス 12"/>
          <p:cNvSpPr txBox="1"/>
          <p:nvPr/>
        </p:nvSpPr>
        <p:spPr>
          <a:xfrm>
            <a:off x="243068" y="1064871"/>
            <a:ext cx="11690431" cy="646331"/>
          </a:xfrm>
          <a:prstGeom prst="rect">
            <a:avLst/>
          </a:prstGeom>
          <a:noFill/>
        </p:spPr>
        <p:txBody>
          <a:bodyPr wrap="square" rtlCol="0">
            <a:spAutoFit/>
          </a:bodyPr>
          <a:lstStyle/>
          <a:p>
            <a:r>
              <a:rPr lang="ja-JP" altLang="en-US" dirty="0" smtClean="0">
                <a:latin typeface="游ゴシック" panose="020B0400000000000000" pitchFamily="50" charset="-128"/>
                <a:ea typeface="游ゴシック" panose="020B0400000000000000" pitchFamily="50" charset="-128"/>
              </a:rPr>
              <a:t>メニューの入館</a:t>
            </a:r>
            <a:r>
              <a:rPr lang="ja-JP" altLang="en-US" dirty="0">
                <a:latin typeface="游ゴシック" panose="020B0400000000000000" pitchFamily="50" charset="-128"/>
                <a:ea typeface="游ゴシック" panose="020B0400000000000000" pitchFamily="50" charset="-128"/>
              </a:rPr>
              <a:t>理由</a:t>
            </a:r>
            <a:r>
              <a:rPr lang="ja-JP" altLang="en-US" dirty="0" smtClean="0">
                <a:latin typeface="游ゴシック" panose="020B0400000000000000" pitchFamily="50" charset="-128"/>
                <a:ea typeface="游ゴシック" panose="020B0400000000000000" pitchFamily="50" charset="-128"/>
              </a:rPr>
              <a:t>管理より遷移します。入館時の入館</a:t>
            </a:r>
            <a:r>
              <a:rPr lang="ja-JP" altLang="en-US" dirty="0" smtClean="0">
                <a:latin typeface="游ゴシック" panose="020B0400000000000000" pitchFamily="50" charset="-128"/>
                <a:ea typeface="游ゴシック" panose="020B0400000000000000" pitchFamily="50" charset="-128"/>
              </a:rPr>
              <a:t>理由を</a:t>
            </a:r>
            <a:r>
              <a:rPr lang="ja-JP" altLang="en-US" dirty="0" smtClean="0">
                <a:latin typeface="游ゴシック" panose="020B0400000000000000" pitchFamily="50" charset="-128"/>
                <a:ea typeface="游ゴシック" panose="020B0400000000000000" pitchFamily="50" charset="-128"/>
              </a:rPr>
              <a:t>管理します</a:t>
            </a:r>
            <a:r>
              <a:rPr lang="ja-JP" altLang="en-US" dirty="0" smtClean="0">
                <a:latin typeface="游ゴシック" panose="020B0400000000000000" pitchFamily="50" charset="-128"/>
                <a:ea typeface="游ゴシック" panose="020B0400000000000000" pitchFamily="50" charset="-128"/>
              </a:rPr>
              <a:t>。入館理由は入館時の必須選択項目であり、並び順の</a:t>
            </a:r>
            <a:r>
              <a:rPr lang="en-US" altLang="ja-JP" dirty="0" smtClean="0">
                <a:latin typeface="游ゴシック" panose="020B0400000000000000" pitchFamily="50" charset="-128"/>
                <a:ea typeface="游ゴシック" panose="020B0400000000000000" pitchFamily="50" charset="-128"/>
              </a:rPr>
              <a:t>1</a:t>
            </a:r>
            <a:r>
              <a:rPr lang="ja-JP" altLang="en-US" dirty="0" smtClean="0">
                <a:latin typeface="游ゴシック" panose="020B0400000000000000" pitchFamily="50" charset="-128"/>
                <a:ea typeface="游ゴシック" panose="020B0400000000000000" pitchFamily="50" charset="-128"/>
              </a:rPr>
              <a:t>番目がデフォルト選択となります。</a:t>
            </a:r>
            <a:endParaRPr kumimoji="1" lang="ja-JP" altLang="en-US" dirty="0">
              <a:latin typeface="游ゴシック" panose="020B0400000000000000" pitchFamily="50" charset="-128"/>
              <a:ea typeface="游ゴシック" panose="020B0400000000000000" pitchFamily="50" charset="-128"/>
            </a:endParaRPr>
          </a:p>
        </p:txBody>
      </p:sp>
      <p:sp>
        <p:nvSpPr>
          <p:cNvPr id="25" name="線吹き出し 2 (枠付き) 24"/>
          <p:cNvSpPr/>
          <p:nvPr/>
        </p:nvSpPr>
        <p:spPr>
          <a:xfrm>
            <a:off x="2355134" y="5374423"/>
            <a:ext cx="1759666" cy="682337"/>
          </a:xfrm>
          <a:prstGeom prst="borderCallout2">
            <a:avLst>
              <a:gd name="adj1" fmla="val 18750"/>
              <a:gd name="adj2" fmla="val -8333"/>
              <a:gd name="adj3" fmla="val 18750"/>
              <a:gd name="adj4" fmla="val -16667"/>
              <a:gd name="adj5" fmla="val -90511"/>
              <a:gd name="adj6" fmla="val 19182"/>
            </a:avLst>
          </a:prstGeom>
          <a:solidFill>
            <a:srgbClr val="FF43F2"/>
          </a:solidFill>
          <a:ln>
            <a:solidFill>
              <a:srgbClr val="FF43F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bg1"/>
                </a:solidFill>
                <a:latin typeface="游ゴシック" panose="020B0400000000000000" pitchFamily="50" charset="-128"/>
                <a:ea typeface="游ゴシック" panose="020B0400000000000000" pitchFamily="50" charset="-128"/>
              </a:rPr>
              <a:t>入館時の入館理由の追加、削除、編集します。</a:t>
            </a:r>
            <a:endParaRPr kumimoji="1" lang="ja-JP" altLang="en-US" sz="900" dirty="0">
              <a:solidFill>
                <a:schemeClr val="bg1"/>
              </a:solidFill>
              <a:latin typeface="游ゴシック" panose="020B0400000000000000" pitchFamily="50" charset="-128"/>
              <a:ea typeface="游ゴシック" panose="020B0400000000000000" pitchFamily="50" charset="-128"/>
            </a:endParaRPr>
          </a:p>
        </p:txBody>
      </p:sp>
      <p:pic>
        <p:nvPicPr>
          <p:cNvPr id="10" name="図 9"/>
          <p:cNvPicPr>
            <a:picLocks noChangeAspect="1"/>
          </p:cNvPicPr>
          <p:nvPr/>
        </p:nvPicPr>
        <p:blipFill>
          <a:blip r:embed="rId3"/>
          <a:stretch>
            <a:fillRect/>
          </a:stretch>
        </p:blipFill>
        <p:spPr>
          <a:xfrm>
            <a:off x="6349829" y="2202955"/>
            <a:ext cx="5373426" cy="3498729"/>
          </a:xfrm>
          <a:prstGeom prst="rect">
            <a:avLst/>
          </a:prstGeom>
        </p:spPr>
      </p:pic>
      <p:cxnSp>
        <p:nvCxnSpPr>
          <p:cNvPr id="11" name="直線矢印コネクタ 10"/>
          <p:cNvCxnSpPr/>
          <p:nvPr/>
        </p:nvCxnSpPr>
        <p:spPr>
          <a:xfrm>
            <a:off x="5253990" y="3558540"/>
            <a:ext cx="2650490" cy="500380"/>
          </a:xfrm>
          <a:prstGeom prst="straightConnector1">
            <a:avLst/>
          </a:prstGeom>
          <a:ln w="38100">
            <a:solidFill>
              <a:srgbClr val="EB006D"/>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869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441934" y="2202955"/>
            <a:ext cx="5373425" cy="3498728"/>
          </a:xfrm>
          <a:prstGeom prst="rect">
            <a:avLst/>
          </a:prstGeom>
        </p:spPr>
      </p:pic>
      <p:sp>
        <p:nvSpPr>
          <p:cNvPr id="6" name="タイトル 5"/>
          <p:cNvSpPr>
            <a:spLocks noGrp="1"/>
          </p:cNvSpPr>
          <p:nvPr>
            <p:ph type="title"/>
          </p:nvPr>
        </p:nvSpPr>
        <p:spPr/>
        <p:txBody>
          <a:bodyPr>
            <a:normAutofit fontScale="90000"/>
          </a:bodyPr>
          <a:lstStyle/>
          <a:p>
            <a:r>
              <a:rPr lang="ja-JP" altLang="en-US" dirty="0" smtClean="0"/>
              <a:t>管理者用の画面</a:t>
            </a:r>
            <a:r>
              <a:rPr lang="ja-JP" altLang="en-US" dirty="0"/>
              <a:t>イメージ</a:t>
            </a:r>
            <a:r>
              <a:rPr lang="ja-JP" altLang="en-US" dirty="0" smtClean="0"/>
              <a:t>（７：入館証明管理</a:t>
            </a:r>
            <a:r>
              <a:rPr lang="ja-JP" altLang="en-US" dirty="0" smtClean="0"/>
              <a:t>）</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2015- Japan Computer Services, Inc. All Rights Reserved.</a:t>
            </a:r>
            <a:endParaRPr lang="ja-JP" altLang="en-US" dirty="0"/>
          </a:p>
        </p:txBody>
      </p:sp>
      <p:sp>
        <p:nvSpPr>
          <p:cNvPr id="5" name="スライド番号プレースホルダー 4"/>
          <p:cNvSpPr>
            <a:spLocks noGrp="1"/>
          </p:cNvSpPr>
          <p:nvPr>
            <p:ph type="sldNum" sz="quarter" idx="4"/>
          </p:nvPr>
        </p:nvSpPr>
        <p:spPr/>
        <p:txBody>
          <a:bodyPr/>
          <a:lstStyle/>
          <a:p>
            <a:fld id="{2C68ED30-2EF1-4532-857F-3798A6EB257A}" type="slidenum">
              <a:rPr lang="ja-JP" altLang="en-US" smtClean="0"/>
              <a:pPr/>
              <a:t>14</a:t>
            </a:fld>
            <a:endParaRPr lang="ja-JP" altLang="en-US" dirty="0"/>
          </a:p>
        </p:txBody>
      </p:sp>
      <p:sp>
        <p:nvSpPr>
          <p:cNvPr id="13" name="テキスト ボックス 12"/>
          <p:cNvSpPr txBox="1"/>
          <p:nvPr/>
        </p:nvSpPr>
        <p:spPr>
          <a:xfrm>
            <a:off x="243068" y="1064871"/>
            <a:ext cx="11690431" cy="646331"/>
          </a:xfrm>
          <a:prstGeom prst="rect">
            <a:avLst/>
          </a:prstGeom>
          <a:noFill/>
        </p:spPr>
        <p:txBody>
          <a:bodyPr wrap="square" rtlCol="0">
            <a:spAutoFit/>
          </a:bodyPr>
          <a:lstStyle/>
          <a:p>
            <a:r>
              <a:rPr lang="ja-JP" altLang="en-US" dirty="0" smtClean="0">
                <a:latin typeface="游ゴシック" panose="020B0400000000000000" pitchFamily="50" charset="-128"/>
                <a:ea typeface="游ゴシック" panose="020B0400000000000000" pitchFamily="50" charset="-128"/>
              </a:rPr>
              <a:t>メニューの</a:t>
            </a:r>
            <a:r>
              <a:rPr lang="ja-JP" altLang="en-US" dirty="0" smtClean="0">
                <a:latin typeface="游ゴシック" panose="020B0400000000000000" pitchFamily="50" charset="-128"/>
                <a:ea typeface="游ゴシック" panose="020B0400000000000000" pitchFamily="50" charset="-128"/>
              </a:rPr>
              <a:t>入館証明管理</a:t>
            </a:r>
            <a:r>
              <a:rPr lang="ja-JP" altLang="en-US" dirty="0" smtClean="0">
                <a:latin typeface="游ゴシック" panose="020B0400000000000000" pitchFamily="50" charset="-128"/>
                <a:ea typeface="游ゴシック" panose="020B0400000000000000" pitchFamily="50" charset="-128"/>
              </a:rPr>
              <a:t>より遷移します。入館</a:t>
            </a:r>
            <a:r>
              <a:rPr lang="ja-JP" altLang="en-US" dirty="0" smtClean="0">
                <a:latin typeface="游ゴシック" panose="020B0400000000000000" pitchFamily="50" charset="-128"/>
                <a:ea typeface="游ゴシック" panose="020B0400000000000000" pitchFamily="50" charset="-128"/>
              </a:rPr>
              <a:t>時</a:t>
            </a:r>
            <a:r>
              <a:rPr lang="ja-JP" altLang="en-US" dirty="0" smtClean="0">
                <a:latin typeface="游ゴシック" panose="020B0400000000000000" pitchFamily="50" charset="-128"/>
                <a:ea typeface="游ゴシック" panose="020B0400000000000000" pitchFamily="50" charset="-128"/>
              </a:rPr>
              <a:t>に選択する入館証</a:t>
            </a:r>
            <a:r>
              <a:rPr lang="en-US" altLang="ja-JP" dirty="0" smtClean="0">
                <a:latin typeface="游ゴシック" panose="020B0400000000000000" pitchFamily="50" charset="-128"/>
                <a:ea typeface="游ゴシック" panose="020B0400000000000000" pitchFamily="50" charset="-128"/>
              </a:rPr>
              <a:t>No</a:t>
            </a:r>
            <a:r>
              <a:rPr lang="ja-JP" altLang="en-US" dirty="0" smtClean="0">
                <a:latin typeface="游ゴシック" panose="020B0400000000000000" pitchFamily="50" charset="-128"/>
                <a:ea typeface="游ゴシック" panose="020B0400000000000000" pitchFamily="50" charset="-128"/>
              </a:rPr>
              <a:t>を管理します。存在する入館証</a:t>
            </a:r>
            <a:r>
              <a:rPr lang="en-US" altLang="ja-JP" dirty="0" smtClean="0">
                <a:latin typeface="游ゴシック" panose="020B0400000000000000" pitchFamily="50" charset="-128"/>
                <a:ea typeface="游ゴシック" panose="020B0400000000000000" pitchFamily="50" charset="-128"/>
              </a:rPr>
              <a:t>No</a:t>
            </a:r>
            <a:r>
              <a:rPr lang="ja-JP" altLang="en-US" dirty="0" smtClean="0">
                <a:latin typeface="游ゴシック" panose="020B0400000000000000" pitchFamily="50" charset="-128"/>
                <a:ea typeface="游ゴシック" panose="020B0400000000000000" pitchFamily="50" charset="-128"/>
              </a:rPr>
              <a:t>をこことで追加・削除して管理してください。</a:t>
            </a:r>
            <a:r>
              <a:rPr lang="en-US" altLang="ja-JP" dirty="0" smtClean="0">
                <a:latin typeface="游ゴシック" panose="020B0400000000000000" pitchFamily="50" charset="-128"/>
                <a:ea typeface="游ゴシック" panose="020B0400000000000000" pitchFamily="50" charset="-128"/>
              </a:rPr>
              <a:t>※</a:t>
            </a:r>
            <a:r>
              <a:rPr lang="ja-JP" altLang="en-US" dirty="0" smtClean="0">
                <a:latin typeface="游ゴシック" panose="020B0400000000000000" pitchFamily="50" charset="-128"/>
                <a:ea typeface="游ゴシック" panose="020B0400000000000000" pitchFamily="50" charset="-128"/>
              </a:rPr>
              <a:t>この機能は入館証</a:t>
            </a:r>
            <a:r>
              <a:rPr lang="en-US" altLang="ja-JP" dirty="0" smtClean="0">
                <a:latin typeface="游ゴシック" panose="020B0400000000000000" pitchFamily="50" charset="-128"/>
                <a:ea typeface="游ゴシック" panose="020B0400000000000000" pitchFamily="50" charset="-128"/>
              </a:rPr>
              <a:t>No</a:t>
            </a:r>
            <a:r>
              <a:rPr lang="ja-JP" altLang="en-US" dirty="0" smtClean="0">
                <a:latin typeface="游ゴシック" panose="020B0400000000000000" pitchFamily="50" charset="-128"/>
                <a:ea typeface="游ゴシック" panose="020B0400000000000000" pitchFamily="50" charset="-128"/>
              </a:rPr>
              <a:t>の入力を省略（選択式）とする為のものです。</a:t>
            </a:r>
            <a:endParaRPr kumimoji="1" lang="ja-JP" altLang="en-US" dirty="0">
              <a:latin typeface="游ゴシック" panose="020B0400000000000000" pitchFamily="50" charset="-128"/>
              <a:ea typeface="游ゴシック" panose="020B0400000000000000" pitchFamily="50" charset="-128"/>
            </a:endParaRPr>
          </a:p>
        </p:txBody>
      </p:sp>
      <p:sp>
        <p:nvSpPr>
          <p:cNvPr id="25" name="線吹き出し 2 (枠付き) 24"/>
          <p:cNvSpPr/>
          <p:nvPr/>
        </p:nvSpPr>
        <p:spPr>
          <a:xfrm>
            <a:off x="2443018" y="5374423"/>
            <a:ext cx="1759666" cy="682337"/>
          </a:xfrm>
          <a:prstGeom prst="borderCallout2">
            <a:avLst>
              <a:gd name="adj1" fmla="val 18750"/>
              <a:gd name="adj2" fmla="val -8333"/>
              <a:gd name="adj3" fmla="val 18750"/>
              <a:gd name="adj4" fmla="val -16667"/>
              <a:gd name="adj5" fmla="val -90511"/>
              <a:gd name="adj6" fmla="val 19182"/>
            </a:avLst>
          </a:prstGeom>
          <a:solidFill>
            <a:srgbClr val="FF43F2"/>
          </a:solidFill>
          <a:ln>
            <a:solidFill>
              <a:srgbClr val="FF43F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bg1"/>
                </a:solidFill>
                <a:latin typeface="游ゴシック" panose="020B0400000000000000" pitchFamily="50" charset="-128"/>
                <a:ea typeface="游ゴシック" panose="020B0400000000000000" pitchFamily="50" charset="-128"/>
              </a:rPr>
              <a:t>入館時の</a:t>
            </a:r>
            <a:r>
              <a:rPr lang="ja-JP" altLang="en-US" sz="900" dirty="0" smtClean="0">
                <a:solidFill>
                  <a:schemeClr val="bg1"/>
                </a:solidFill>
                <a:latin typeface="游ゴシック" panose="020B0400000000000000" pitchFamily="50" charset="-128"/>
                <a:ea typeface="游ゴシック" panose="020B0400000000000000" pitchFamily="50" charset="-128"/>
              </a:rPr>
              <a:t>入館証明</a:t>
            </a:r>
            <a:r>
              <a:rPr lang="en-US" altLang="ja-JP" sz="900" dirty="0" smtClean="0">
                <a:solidFill>
                  <a:schemeClr val="bg1"/>
                </a:solidFill>
                <a:latin typeface="游ゴシック" panose="020B0400000000000000" pitchFamily="50" charset="-128"/>
                <a:ea typeface="游ゴシック" panose="020B0400000000000000" pitchFamily="50" charset="-128"/>
              </a:rPr>
              <a:t>No</a:t>
            </a:r>
            <a:r>
              <a:rPr lang="ja-JP" altLang="en-US" sz="900" dirty="0" smtClean="0">
                <a:solidFill>
                  <a:schemeClr val="bg1"/>
                </a:solidFill>
                <a:latin typeface="游ゴシック" panose="020B0400000000000000" pitchFamily="50" charset="-128"/>
                <a:ea typeface="游ゴシック" panose="020B0400000000000000" pitchFamily="50" charset="-128"/>
              </a:rPr>
              <a:t>の</a:t>
            </a:r>
            <a:r>
              <a:rPr lang="ja-JP" altLang="en-US" sz="900" dirty="0" smtClean="0">
                <a:solidFill>
                  <a:schemeClr val="bg1"/>
                </a:solidFill>
                <a:latin typeface="游ゴシック" panose="020B0400000000000000" pitchFamily="50" charset="-128"/>
                <a:ea typeface="游ゴシック" panose="020B0400000000000000" pitchFamily="50" charset="-128"/>
              </a:rPr>
              <a:t>追加、削除、編集します。</a:t>
            </a:r>
            <a:endParaRPr kumimoji="1" lang="ja-JP" altLang="en-US" sz="900" dirty="0">
              <a:solidFill>
                <a:schemeClr val="bg1"/>
              </a:solidFill>
              <a:latin typeface="游ゴシック" panose="020B0400000000000000" pitchFamily="50" charset="-128"/>
              <a:ea typeface="游ゴシック" panose="020B0400000000000000" pitchFamily="50" charset="-128"/>
            </a:endParaRPr>
          </a:p>
        </p:txBody>
      </p:sp>
      <p:pic>
        <p:nvPicPr>
          <p:cNvPr id="7" name="図 6"/>
          <p:cNvPicPr>
            <a:picLocks noChangeAspect="1"/>
          </p:cNvPicPr>
          <p:nvPr/>
        </p:nvPicPr>
        <p:blipFill>
          <a:blip r:embed="rId3"/>
          <a:stretch>
            <a:fillRect/>
          </a:stretch>
        </p:blipFill>
        <p:spPr>
          <a:xfrm>
            <a:off x="6349829" y="2202955"/>
            <a:ext cx="5373426" cy="3498728"/>
          </a:xfrm>
          <a:prstGeom prst="rect">
            <a:avLst/>
          </a:prstGeom>
        </p:spPr>
      </p:pic>
      <p:cxnSp>
        <p:nvCxnSpPr>
          <p:cNvPr id="10" name="直線矢印コネクタ 9"/>
          <p:cNvCxnSpPr/>
          <p:nvPr/>
        </p:nvCxnSpPr>
        <p:spPr>
          <a:xfrm>
            <a:off x="5323840" y="3550920"/>
            <a:ext cx="2546096" cy="588264"/>
          </a:xfrm>
          <a:prstGeom prst="straightConnector1">
            <a:avLst/>
          </a:prstGeom>
          <a:ln w="38100">
            <a:solidFill>
              <a:srgbClr val="EB006D"/>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137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パスワード変更</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dirty="0"/>
          </a:p>
        </p:txBody>
      </p:sp>
      <p:sp>
        <p:nvSpPr>
          <p:cNvPr id="5" name="スライド番号プレースホルダー 4"/>
          <p:cNvSpPr>
            <a:spLocks noGrp="1"/>
          </p:cNvSpPr>
          <p:nvPr>
            <p:ph type="sldNum" sz="quarter" idx="4"/>
          </p:nvPr>
        </p:nvSpPr>
        <p:spPr>
          <a:xfrm>
            <a:off x="9448800" y="6645728"/>
            <a:ext cx="2743200" cy="227013"/>
          </a:xfrm>
        </p:spPr>
        <p:txBody>
          <a:bodyPr/>
          <a:lstStyle/>
          <a:p>
            <a:fld id="{2C68ED30-2EF1-4532-857F-3798A6EB257A}" type="slidenum">
              <a:rPr kumimoji="1" lang="ja-JP" altLang="en-US" smtClean="0"/>
              <a:t>15</a:t>
            </a:fld>
            <a:endParaRPr kumimoji="1" lang="ja-JP" altLang="en-US"/>
          </a:p>
        </p:txBody>
      </p:sp>
      <p:sp>
        <p:nvSpPr>
          <p:cNvPr id="2" name="フッター プレースホルダー 1"/>
          <p:cNvSpPr>
            <a:spLocks noGrp="1"/>
          </p:cNvSpPr>
          <p:nvPr>
            <p:ph type="ftr" sz="quarter" idx="3"/>
          </p:nvPr>
        </p:nvSpPr>
        <p:spPr/>
        <p:txBody>
          <a:bodyPr/>
          <a:lstStyle/>
          <a:p>
            <a:r>
              <a:rPr lang="en-US" altLang="ja-JP" smtClean="0"/>
              <a:t>copyright © 2015- Japan Computer Services, Inc. All Rights Reserved.</a:t>
            </a:r>
            <a:endParaRPr lang="ja-JP" altLang="en-US" dirty="0"/>
          </a:p>
        </p:txBody>
      </p:sp>
    </p:spTree>
    <p:extLst>
      <p:ext uri="{BB962C8B-B14F-4D97-AF65-F5344CB8AC3E}">
        <p14:creationId xmlns:p14="http://schemas.microsoft.com/office/powerpoint/2010/main" val="915574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fontScale="90000"/>
          </a:bodyPr>
          <a:lstStyle/>
          <a:p>
            <a:r>
              <a:rPr lang="ja-JP" altLang="en-US" dirty="0" smtClean="0"/>
              <a:t>パスワード変更</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2015- Japan Computer Services, Inc. All Rights Reserved.</a:t>
            </a:r>
            <a:endParaRPr lang="ja-JP" altLang="en-US" dirty="0"/>
          </a:p>
        </p:txBody>
      </p:sp>
      <p:sp>
        <p:nvSpPr>
          <p:cNvPr id="5" name="スライド番号プレースホルダー 4"/>
          <p:cNvSpPr>
            <a:spLocks noGrp="1"/>
          </p:cNvSpPr>
          <p:nvPr>
            <p:ph type="sldNum" sz="quarter" idx="4"/>
          </p:nvPr>
        </p:nvSpPr>
        <p:spPr/>
        <p:txBody>
          <a:bodyPr/>
          <a:lstStyle/>
          <a:p>
            <a:fld id="{2C68ED30-2EF1-4532-857F-3798A6EB257A}" type="slidenum">
              <a:rPr lang="ja-JP" altLang="en-US" smtClean="0"/>
              <a:pPr/>
              <a:t>16</a:t>
            </a:fld>
            <a:endParaRPr lang="ja-JP" altLang="en-US" dirty="0"/>
          </a:p>
        </p:txBody>
      </p:sp>
      <p:sp>
        <p:nvSpPr>
          <p:cNvPr id="13" name="テキスト ボックス 12"/>
          <p:cNvSpPr txBox="1"/>
          <p:nvPr/>
        </p:nvSpPr>
        <p:spPr>
          <a:xfrm>
            <a:off x="243068" y="1064871"/>
            <a:ext cx="11690431" cy="646331"/>
          </a:xfrm>
          <a:prstGeom prst="rect">
            <a:avLst/>
          </a:prstGeom>
          <a:noFill/>
        </p:spPr>
        <p:txBody>
          <a:bodyPr wrap="square" rtlCol="0">
            <a:spAutoFit/>
          </a:bodyPr>
          <a:lstStyle/>
          <a:p>
            <a:r>
              <a:rPr lang="ja-JP" altLang="en-US" dirty="0" smtClean="0">
                <a:latin typeface="游ゴシック" panose="020B0400000000000000" pitchFamily="50" charset="-128"/>
                <a:ea typeface="游ゴシック" panose="020B0400000000000000" pitchFamily="50" charset="-128"/>
              </a:rPr>
              <a:t>ログイン画面よりパスワード変更ボタンをクリックして遷移します。変更画面にて変更前パスワードと変更後のパスワードを入力して変更します。変更は即時に反映されます。</a:t>
            </a:r>
            <a:endParaRPr kumimoji="1" lang="ja-JP" altLang="en-US" dirty="0">
              <a:latin typeface="游ゴシック" panose="020B0400000000000000" pitchFamily="50" charset="-128"/>
              <a:ea typeface="游ゴシック" panose="020B0400000000000000" pitchFamily="50" charset="-128"/>
            </a:endParaRPr>
          </a:p>
        </p:txBody>
      </p:sp>
      <p:pic>
        <p:nvPicPr>
          <p:cNvPr id="2" name="図 1"/>
          <p:cNvPicPr>
            <a:picLocks noChangeAspect="1"/>
          </p:cNvPicPr>
          <p:nvPr/>
        </p:nvPicPr>
        <p:blipFill>
          <a:blip r:embed="rId2"/>
          <a:stretch>
            <a:fillRect/>
          </a:stretch>
        </p:blipFill>
        <p:spPr>
          <a:xfrm>
            <a:off x="386715" y="2231124"/>
            <a:ext cx="5145405" cy="3350260"/>
          </a:xfrm>
          <a:prstGeom prst="rect">
            <a:avLst/>
          </a:prstGeom>
        </p:spPr>
      </p:pic>
      <p:pic>
        <p:nvPicPr>
          <p:cNvPr id="3" name="図 2"/>
          <p:cNvPicPr>
            <a:picLocks noChangeAspect="1"/>
          </p:cNvPicPr>
          <p:nvPr/>
        </p:nvPicPr>
        <p:blipFill>
          <a:blip r:embed="rId3"/>
          <a:stretch>
            <a:fillRect/>
          </a:stretch>
        </p:blipFill>
        <p:spPr>
          <a:xfrm>
            <a:off x="6452814" y="2206761"/>
            <a:ext cx="5182823" cy="3374624"/>
          </a:xfrm>
          <a:prstGeom prst="rect">
            <a:avLst/>
          </a:prstGeom>
        </p:spPr>
      </p:pic>
      <p:cxnSp>
        <p:nvCxnSpPr>
          <p:cNvPr id="12" name="直線矢印コネクタ 11"/>
          <p:cNvCxnSpPr>
            <a:endCxn id="3" idx="1"/>
          </p:cNvCxnSpPr>
          <p:nvPr/>
        </p:nvCxnSpPr>
        <p:spPr>
          <a:xfrm flipV="1">
            <a:off x="3528291" y="3894073"/>
            <a:ext cx="2924523" cy="1065855"/>
          </a:xfrm>
          <a:prstGeom prst="straightConnector1">
            <a:avLst/>
          </a:prstGeom>
          <a:ln w="38100">
            <a:solidFill>
              <a:srgbClr val="0EA91D"/>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271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4"/>
          </p:nvPr>
        </p:nvSpPr>
        <p:spPr>
          <a:xfrm>
            <a:off x="9448800" y="6631214"/>
            <a:ext cx="2743200" cy="227013"/>
          </a:xfrm>
        </p:spPr>
        <p:txBody>
          <a:bodyPr/>
          <a:lstStyle/>
          <a:p>
            <a:fld id="{2C68ED30-2EF1-4532-857F-3798A6EB257A}" type="slidenum">
              <a:rPr kumimoji="1" lang="ja-JP" altLang="en-US" smtClean="0"/>
              <a:t>17</a:t>
            </a:fld>
            <a:endParaRPr kumimoji="1" lang="ja-JP" altLang="en-US"/>
          </a:p>
        </p:txBody>
      </p:sp>
      <p:sp>
        <p:nvSpPr>
          <p:cNvPr id="2" name="フッター プレースホルダー 1"/>
          <p:cNvSpPr>
            <a:spLocks noGrp="1"/>
          </p:cNvSpPr>
          <p:nvPr>
            <p:ph type="ftr" sz="quarter" idx="3"/>
          </p:nvPr>
        </p:nvSpPr>
        <p:spPr/>
        <p:txBody>
          <a:bodyPr/>
          <a:lstStyle/>
          <a:p>
            <a:r>
              <a:rPr lang="en-US" altLang="ja-JP" smtClean="0"/>
              <a:t>copyright © 2015- Japan Computer Services, Inc. All Rights Reserved.</a:t>
            </a:r>
            <a:endParaRPr lang="ja-JP" altLang="en-US" dirty="0"/>
          </a:p>
        </p:txBody>
      </p:sp>
    </p:spTree>
    <p:extLst>
      <p:ext uri="{BB962C8B-B14F-4D97-AF65-F5344CB8AC3E}">
        <p14:creationId xmlns:p14="http://schemas.microsoft.com/office/powerpoint/2010/main" val="62798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入退館者用（</a:t>
            </a:r>
            <a:r>
              <a:rPr kumimoji="1" lang="en-US" altLang="ja-JP" dirty="0" smtClean="0"/>
              <a:t>iPad</a:t>
            </a:r>
            <a:r>
              <a:rPr kumimoji="1" lang="ja-JP" altLang="en-US" dirty="0" smtClean="0"/>
              <a:t>等のタブレットブラウザ表示を想定）</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dirty="0"/>
          </a:p>
        </p:txBody>
      </p:sp>
      <p:sp>
        <p:nvSpPr>
          <p:cNvPr id="5" name="スライド番号プレースホルダー 4"/>
          <p:cNvSpPr>
            <a:spLocks noGrp="1"/>
          </p:cNvSpPr>
          <p:nvPr>
            <p:ph type="sldNum" sz="quarter" idx="4"/>
          </p:nvPr>
        </p:nvSpPr>
        <p:spPr>
          <a:xfrm>
            <a:off x="9448800" y="6645728"/>
            <a:ext cx="2743200" cy="227013"/>
          </a:xfrm>
        </p:spPr>
        <p:txBody>
          <a:bodyPr/>
          <a:lstStyle/>
          <a:p>
            <a:fld id="{2C68ED30-2EF1-4532-857F-3798A6EB257A}" type="slidenum">
              <a:rPr kumimoji="1" lang="ja-JP" altLang="en-US" smtClean="0"/>
              <a:t>2</a:t>
            </a:fld>
            <a:endParaRPr kumimoji="1" lang="ja-JP" altLang="en-US"/>
          </a:p>
        </p:txBody>
      </p:sp>
      <p:sp>
        <p:nvSpPr>
          <p:cNvPr id="2" name="フッター プレースホルダー 1"/>
          <p:cNvSpPr>
            <a:spLocks noGrp="1"/>
          </p:cNvSpPr>
          <p:nvPr>
            <p:ph type="ftr" sz="quarter" idx="3"/>
          </p:nvPr>
        </p:nvSpPr>
        <p:spPr/>
        <p:txBody>
          <a:bodyPr/>
          <a:lstStyle/>
          <a:p>
            <a:r>
              <a:rPr lang="en-US" altLang="ja-JP" smtClean="0"/>
              <a:t>copyright © 2015- Japan Computer Services, Inc. All Rights Reserved.</a:t>
            </a:r>
            <a:endParaRPr lang="ja-JP" altLang="en-US" dirty="0"/>
          </a:p>
        </p:txBody>
      </p:sp>
    </p:spTree>
    <p:extLst>
      <p:ext uri="{BB962C8B-B14F-4D97-AF65-F5344CB8AC3E}">
        <p14:creationId xmlns:p14="http://schemas.microsoft.com/office/powerpoint/2010/main" val="19608070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図 40"/>
          <p:cNvPicPr>
            <a:picLocks noChangeAspect="1"/>
          </p:cNvPicPr>
          <p:nvPr/>
        </p:nvPicPr>
        <p:blipFill>
          <a:blip r:embed="rId2"/>
          <a:stretch>
            <a:fillRect/>
          </a:stretch>
        </p:blipFill>
        <p:spPr>
          <a:xfrm>
            <a:off x="6228618" y="1264920"/>
            <a:ext cx="2839776" cy="3940339"/>
          </a:xfrm>
          <a:prstGeom prst="rect">
            <a:avLst/>
          </a:prstGeom>
        </p:spPr>
      </p:pic>
      <p:pic>
        <p:nvPicPr>
          <p:cNvPr id="35" name="図 34"/>
          <p:cNvPicPr>
            <a:picLocks noChangeAspect="1"/>
          </p:cNvPicPr>
          <p:nvPr/>
        </p:nvPicPr>
        <p:blipFill>
          <a:blip r:embed="rId3"/>
          <a:stretch>
            <a:fillRect/>
          </a:stretch>
        </p:blipFill>
        <p:spPr>
          <a:xfrm>
            <a:off x="3154010" y="1264921"/>
            <a:ext cx="2847933" cy="3951658"/>
          </a:xfrm>
          <a:prstGeom prst="rect">
            <a:avLst/>
          </a:prstGeom>
        </p:spPr>
      </p:pic>
      <p:pic>
        <p:nvPicPr>
          <p:cNvPr id="29" name="図 28"/>
          <p:cNvPicPr>
            <a:picLocks noChangeAspect="1"/>
          </p:cNvPicPr>
          <p:nvPr/>
        </p:nvPicPr>
        <p:blipFill>
          <a:blip r:embed="rId4"/>
          <a:stretch>
            <a:fillRect/>
          </a:stretch>
        </p:blipFill>
        <p:spPr>
          <a:xfrm>
            <a:off x="9262867" y="1264920"/>
            <a:ext cx="2847933" cy="3951658"/>
          </a:xfrm>
          <a:prstGeom prst="rect">
            <a:avLst/>
          </a:prstGeom>
        </p:spPr>
      </p:pic>
      <p:sp>
        <p:nvSpPr>
          <p:cNvPr id="6" name="タイトル 5"/>
          <p:cNvSpPr>
            <a:spLocks noGrp="1"/>
          </p:cNvSpPr>
          <p:nvPr>
            <p:ph type="title"/>
          </p:nvPr>
        </p:nvSpPr>
        <p:spPr/>
        <p:txBody>
          <a:bodyPr>
            <a:normAutofit fontScale="90000"/>
          </a:bodyPr>
          <a:lstStyle/>
          <a:p>
            <a:r>
              <a:rPr lang="ja-JP" altLang="en-US" dirty="0" smtClean="0"/>
              <a:t>入館用</a:t>
            </a:r>
            <a:r>
              <a:rPr lang="ja-JP" altLang="en-US" dirty="0" smtClean="0"/>
              <a:t>の画面イメージと画面遷移</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2015- Japan Computer Services, Inc. All Rights Reserved.</a:t>
            </a:r>
            <a:endParaRPr lang="ja-JP" altLang="en-US" dirty="0"/>
          </a:p>
        </p:txBody>
      </p:sp>
      <p:sp>
        <p:nvSpPr>
          <p:cNvPr id="5" name="スライド番号プレースホルダー 4"/>
          <p:cNvSpPr>
            <a:spLocks noGrp="1"/>
          </p:cNvSpPr>
          <p:nvPr>
            <p:ph type="sldNum" sz="quarter" idx="4"/>
          </p:nvPr>
        </p:nvSpPr>
        <p:spPr/>
        <p:txBody>
          <a:bodyPr/>
          <a:lstStyle/>
          <a:p>
            <a:fld id="{2C68ED30-2EF1-4532-857F-3798A6EB257A}" type="slidenum">
              <a:rPr lang="ja-JP" altLang="en-US" smtClean="0"/>
              <a:pPr/>
              <a:t>3</a:t>
            </a:fld>
            <a:endParaRPr lang="ja-JP" altLang="en-US" dirty="0"/>
          </a:p>
        </p:txBody>
      </p:sp>
      <p:pic>
        <p:nvPicPr>
          <p:cNvPr id="2" name="図 1"/>
          <p:cNvPicPr>
            <a:picLocks noChangeAspect="1"/>
          </p:cNvPicPr>
          <p:nvPr/>
        </p:nvPicPr>
        <p:blipFill>
          <a:blip r:embed="rId5"/>
          <a:stretch>
            <a:fillRect/>
          </a:stretch>
        </p:blipFill>
        <p:spPr>
          <a:xfrm>
            <a:off x="156237" y="1264920"/>
            <a:ext cx="2847933" cy="3951658"/>
          </a:xfrm>
          <a:prstGeom prst="rect">
            <a:avLst/>
          </a:prstGeom>
        </p:spPr>
      </p:pic>
      <p:cxnSp>
        <p:nvCxnSpPr>
          <p:cNvPr id="10" name="直線矢印コネクタ 9"/>
          <p:cNvCxnSpPr>
            <a:endCxn id="35" idx="1"/>
          </p:cNvCxnSpPr>
          <p:nvPr/>
        </p:nvCxnSpPr>
        <p:spPr>
          <a:xfrm flipV="1">
            <a:off x="2319155" y="3240750"/>
            <a:ext cx="834855" cy="630211"/>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線吹き出し 2 (枠付き) 33"/>
          <p:cNvSpPr/>
          <p:nvPr/>
        </p:nvSpPr>
        <p:spPr>
          <a:xfrm>
            <a:off x="4377905" y="3382862"/>
            <a:ext cx="1469089" cy="345985"/>
          </a:xfrm>
          <a:prstGeom prst="borderCallout2">
            <a:avLst>
              <a:gd name="adj1" fmla="val 18750"/>
              <a:gd name="adj2" fmla="val -8333"/>
              <a:gd name="adj3" fmla="val 18750"/>
              <a:gd name="adj4" fmla="val -16667"/>
              <a:gd name="adj5" fmla="val -75849"/>
              <a:gd name="adj6" fmla="val -28183"/>
            </a:avLst>
          </a:prstGeom>
          <a:solidFill>
            <a:srgbClr val="FF43F2"/>
          </a:solidFill>
          <a:ln>
            <a:solidFill>
              <a:srgbClr val="FF43F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bg1"/>
                </a:solidFill>
                <a:latin typeface="游ゴシック" panose="020B0400000000000000" pitchFamily="50" charset="-128"/>
                <a:ea typeface="游ゴシック" panose="020B0400000000000000" pitchFamily="50" charset="-128"/>
              </a:rPr>
              <a:t>PC</a:t>
            </a:r>
            <a:r>
              <a:rPr lang="ja-JP" altLang="en-US" sz="900" dirty="0" smtClean="0">
                <a:solidFill>
                  <a:schemeClr val="bg1"/>
                </a:solidFill>
                <a:latin typeface="游ゴシック" panose="020B0400000000000000" pitchFamily="50" charset="-128"/>
                <a:ea typeface="游ゴシック" panose="020B0400000000000000" pitchFamily="50" charset="-128"/>
              </a:rPr>
              <a:t>版で入力済の予定一覧が表示されます。</a:t>
            </a:r>
            <a:endParaRPr kumimoji="1" lang="ja-JP" altLang="en-US" sz="900" dirty="0">
              <a:solidFill>
                <a:schemeClr val="bg1"/>
              </a:solidFill>
              <a:latin typeface="游ゴシック" panose="020B0400000000000000" pitchFamily="50" charset="-128"/>
              <a:ea typeface="游ゴシック" panose="020B0400000000000000" pitchFamily="50" charset="-128"/>
            </a:endParaRPr>
          </a:p>
        </p:txBody>
      </p:sp>
      <p:sp>
        <p:nvSpPr>
          <p:cNvPr id="18" name="線吹き出し 2 (枠付き) 17"/>
          <p:cNvSpPr/>
          <p:nvPr/>
        </p:nvSpPr>
        <p:spPr>
          <a:xfrm>
            <a:off x="4582160" y="5270658"/>
            <a:ext cx="1469089" cy="345985"/>
          </a:xfrm>
          <a:prstGeom prst="borderCallout2">
            <a:avLst>
              <a:gd name="adj1" fmla="val 18750"/>
              <a:gd name="adj2" fmla="val -8333"/>
              <a:gd name="adj3" fmla="val 18750"/>
              <a:gd name="adj4" fmla="val -16667"/>
              <a:gd name="adj5" fmla="val -75849"/>
              <a:gd name="adj6" fmla="val -28183"/>
            </a:avLst>
          </a:prstGeom>
          <a:solidFill>
            <a:srgbClr val="FF43F2"/>
          </a:solidFill>
          <a:ln>
            <a:solidFill>
              <a:srgbClr val="FF43F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900" dirty="0" smtClean="0">
                <a:solidFill>
                  <a:schemeClr val="bg1"/>
                </a:solidFill>
                <a:latin typeface="游ゴシック" panose="020B0400000000000000" pitchFamily="50" charset="-128"/>
                <a:ea typeface="游ゴシック" panose="020B0400000000000000" pitchFamily="50" charset="-128"/>
              </a:rPr>
              <a:t>PC</a:t>
            </a:r>
            <a:r>
              <a:rPr lang="ja-JP" altLang="en-US" sz="900" dirty="0" smtClean="0">
                <a:solidFill>
                  <a:schemeClr val="bg1"/>
                </a:solidFill>
                <a:latin typeface="游ゴシック" panose="020B0400000000000000" pitchFamily="50" charset="-128"/>
                <a:ea typeface="游ゴシック" panose="020B0400000000000000" pitchFamily="50" charset="-128"/>
              </a:rPr>
              <a:t>版で未入力の場合、ここで追加します。</a:t>
            </a:r>
            <a:endParaRPr kumimoji="1" lang="ja-JP" altLang="en-US" sz="900" dirty="0">
              <a:solidFill>
                <a:schemeClr val="bg1"/>
              </a:solidFill>
              <a:latin typeface="游ゴシック" panose="020B0400000000000000" pitchFamily="50" charset="-128"/>
              <a:ea typeface="游ゴシック" panose="020B0400000000000000" pitchFamily="50" charset="-128"/>
            </a:endParaRPr>
          </a:p>
        </p:txBody>
      </p:sp>
      <p:cxnSp>
        <p:nvCxnSpPr>
          <p:cNvPr id="20" name="直線矢印コネクタ 19"/>
          <p:cNvCxnSpPr>
            <a:stCxn id="35" idx="3"/>
          </p:cNvCxnSpPr>
          <p:nvPr/>
        </p:nvCxnSpPr>
        <p:spPr>
          <a:xfrm flipV="1">
            <a:off x="6001943" y="3240749"/>
            <a:ext cx="213547" cy="1"/>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線吹き出し 2 (枠付き) 22"/>
          <p:cNvSpPr/>
          <p:nvPr/>
        </p:nvSpPr>
        <p:spPr>
          <a:xfrm>
            <a:off x="8962563" y="1723006"/>
            <a:ext cx="1562100" cy="682337"/>
          </a:xfrm>
          <a:prstGeom prst="borderCallout2">
            <a:avLst>
              <a:gd name="adj1" fmla="val 18750"/>
              <a:gd name="adj2" fmla="val -8333"/>
              <a:gd name="adj3" fmla="val 18750"/>
              <a:gd name="adj4" fmla="val -16667"/>
              <a:gd name="adj5" fmla="val 64988"/>
              <a:gd name="adj6" fmla="val -19838"/>
            </a:avLst>
          </a:prstGeom>
          <a:solidFill>
            <a:srgbClr val="FF43F2"/>
          </a:solidFill>
          <a:ln>
            <a:solidFill>
              <a:srgbClr val="FF43F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bg1"/>
                </a:solidFill>
                <a:latin typeface="游ゴシック" panose="020B0400000000000000" pitchFamily="50" charset="-128"/>
                <a:ea typeface="游ゴシック" panose="020B0400000000000000" pitchFamily="50" charset="-128"/>
              </a:rPr>
              <a:t>立会者（社員）の名前</a:t>
            </a:r>
            <a:r>
              <a:rPr lang="ja-JP" altLang="en-US" sz="900" dirty="0" smtClean="0">
                <a:solidFill>
                  <a:schemeClr val="bg1"/>
                </a:solidFill>
                <a:latin typeface="游ゴシック" panose="020B0400000000000000" pitchFamily="50" charset="-128"/>
                <a:ea typeface="游ゴシック" panose="020B0400000000000000" pitchFamily="50" charset="-128"/>
              </a:rPr>
              <a:t>を選択して受付</a:t>
            </a:r>
            <a:r>
              <a:rPr lang="ja-JP" altLang="en-US" sz="900" dirty="0" smtClean="0">
                <a:solidFill>
                  <a:schemeClr val="bg1"/>
                </a:solidFill>
                <a:latin typeface="游ゴシック" panose="020B0400000000000000" pitchFamily="50" charset="-128"/>
                <a:ea typeface="游ゴシック" panose="020B0400000000000000" pitchFamily="50" charset="-128"/>
              </a:rPr>
              <a:t>ボタンがタップできる。</a:t>
            </a:r>
            <a:r>
              <a:rPr lang="ja-JP" altLang="en-US" sz="900" dirty="0">
                <a:solidFill>
                  <a:schemeClr val="bg1"/>
                </a:solidFill>
                <a:latin typeface="游ゴシック" panose="020B0400000000000000" pitchFamily="50" charset="-128"/>
                <a:ea typeface="游ゴシック" panose="020B0400000000000000" pitchFamily="50" charset="-128"/>
              </a:rPr>
              <a:t>入館</a:t>
            </a:r>
            <a:r>
              <a:rPr lang="ja-JP" altLang="en-US" sz="900" dirty="0" smtClean="0">
                <a:solidFill>
                  <a:schemeClr val="bg1"/>
                </a:solidFill>
                <a:latin typeface="游ゴシック" panose="020B0400000000000000" pitchFamily="50" charset="-128"/>
                <a:ea typeface="游ゴシック" panose="020B0400000000000000" pitchFamily="50" charset="-128"/>
              </a:rPr>
              <a:t>時間はボタンタップ時の時間となる。</a:t>
            </a:r>
            <a:endParaRPr kumimoji="1" lang="ja-JP" altLang="en-US" sz="900" dirty="0">
              <a:solidFill>
                <a:schemeClr val="bg1"/>
              </a:solidFill>
              <a:latin typeface="游ゴシック" panose="020B0400000000000000" pitchFamily="50" charset="-128"/>
              <a:ea typeface="游ゴシック" panose="020B0400000000000000" pitchFamily="50" charset="-128"/>
            </a:endParaRPr>
          </a:p>
        </p:txBody>
      </p:sp>
      <p:sp>
        <p:nvSpPr>
          <p:cNvPr id="16" name="線吹き出し 2 (枠付き) 15"/>
          <p:cNvSpPr/>
          <p:nvPr/>
        </p:nvSpPr>
        <p:spPr>
          <a:xfrm>
            <a:off x="7221341" y="5072544"/>
            <a:ext cx="1652314" cy="664419"/>
          </a:xfrm>
          <a:prstGeom prst="borderCallout2">
            <a:avLst>
              <a:gd name="adj1" fmla="val 18750"/>
              <a:gd name="adj2" fmla="val -8333"/>
              <a:gd name="adj3" fmla="val 18750"/>
              <a:gd name="adj4" fmla="val -16667"/>
              <a:gd name="adj5" fmla="val -54504"/>
              <a:gd name="adj6" fmla="val -31545"/>
            </a:avLst>
          </a:prstGeom>
          <a:solidFill>
            <a:srgbClr val="FF43F2"/>
          </a:solidFill>
          <a:ln>
            <a:solidFill>
              <a:srgbClr val="FF43F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bg1"/>
                </a:solidFill>
                <a:latin typeface="游ゴシック" panose="020B0400000000000000" pitchFamily="50" charset="-128"/>
                <a:ea typeface="游ゴシック" panose="020B0400000000000000" pitchFamily="50" charset="-128"/>
              </a:rPr>
              <a:t>最大</a:t>
            </a:r>
            <a:r>
              <a:rPr lang="en-US" altLang="ja-JP" sz="900" dirty="0" smtClean="0">
                <a:solidFill>
                  <a:schemeClr val="bg1"/>
                </a:solidFill>
                <a:latin typeface="游ゴシック" panose="020B0400000000000000" pitchFamily="50" charset="-128"/>
                <a:ea typeface="游ゴシック" panose="020B0400000000000000" pitchFamily="50" charset="-128"/>
              </a:rPr>
              <a:t>12</a:t>
            </a:r>
            <a:r>
              <a:rPr lang="ja-JP" altLang="en-US" sz="900" dirty="0" smtClean="0">
                <a:solidFill>
                  <a:schemeClr val="bg1"/>
                </a:solidFill>
                <a:latin typeface="游ゴシック" panose="020B0400000000000000" pitchFamily="50" charset="-128"/>
                <a:ea typeface="游ゴシック" panose="020B0400000000000000" pitchFamily="50" charset="-128"/>
              </a:rPr>
              <a:t>名分の枠を表示します。サインと入館証</a:t>
            </a:r>
            <a:r>
              <a:rPr lang="en-US" altLang="ja-JP" sz="900" dirty="0" smtClean="0">
                <a:solidFill>
                  <a:schemeClr val="bg1"/>
                </a:solidFill>
                <a:latin typeface="游ゴシック" panose="020B0400000000000000" pitchFamily="50" charset="-128"/>
                <a:ea typeface="游ゴシック" panose="020B0400000000000000" pitchFamily="50" charset="-128"/>
              </a:rPr>
              <a:t>No</a:t>
            </a:r>
            <a:r>
              <a:rPr lang="ja-JP" altLang="en-US" sz="900" dirty="0" smtClean="0">
                <a:solidFill>
                  <a:schemeClr val="bg1"/>
                </a:solidFill>
                <a:latin typeface="游ゴシック" panose="020B0400000000000000" pitchFamily="50" charset="-128"/>
                <a:ea typeface="游ゴシック" panose="020B0400000000000000" pitchFamily="50" charset="-128"/>
              </a:rPr>
              <a:t>が入力された欄が登録されます。</a:t>
            </a:r>
            <a:endParaRPr kumimoji="1" lang="ja-JP" altLang="en-US" sz="900" dirty="0">
              <a:solidFill>
                <a:schemeClr val="bg1"/>
              </a:solidFill>
              <a:latin typeface="游ゴシック" panose="020B0400000000000000" pitchFamily="50" charset="-128"/>
              <a:ea typeface="游ゴシック" panose="020B0400000000000000" pitchFamily="50" charset="-128"/>
            </a:endParaRPr>
          </a:p>
        </p:txBody>
      </p:sp>
      <p:sp>
        <p:nvSpPr>
          <p:cNvPr id="25" name="線吹き出し 2 (枠付き) 24"/>
          <p:cNvSpPr/>
          <p:nvPr/>
        </p:nvSpPr>
        <p:spPr>
          <a:xfrm>
            <a:off x="7319469" y="897415"/>
            <a:ext cx="1007364" cy="500221"/>
          </a:xfrm>
          <a:prstGeom prst="borderCallout2">
            <a:avLst>
              <a:gd name="adj1" fmla="val 18750"/>
              <a:gd name="adj2" fmla="val -8333"/>
              <a:gd name="adj3" fmla="val 18750"/>
              <a:gd name="adj4" fmla="val -16667"/>
              <a:gd name="adj5" fmla="val 266004"/>
              <a:gd name="adj6" fmla="val -29124"/>
            </a:avLst>
          </a:prstGeom>
          <a:solidFill>
            <a:srgbClr val="FF43F2"/>
          </a:solidFill>
          <a:ln>
            <a:solidFill>
              <a:srgbClr val="FF43F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bg1"/>
                </a:solidFill>
                <a:latin typeface="游ゴシック" panose="020B0400000000000000" pitchFamily="50" charset="-128"/>
                <a:ea typeface="游ゴシック" panose="020B0400000000000000" pitchFamily="50" charset="-128"/>
              </a:rPr>
              <a:t>代表者と代表者の会社名を表示します。</a:t>
            </a:r>
            <a:endParaRPr kumimoji="1" lang="ja-JP" altLang="en-US" sz="900" dirty="0">
              <a:solidFill>
                <a:schemeClr val="bg1"/>
              </a:solidFill>
              <a:latin typeface="游ゴシック" panose="020B0400000000000000" pitchFamily="50" charset="-128"/>
              <a:ea typeface="游ゴシック" panose="020B0400000000000000" pitchFamily="50" charset="-128"/>
            </a:endParaRPr>
          </a:p>
        </p:txBody>
      </p:sp>
      <p:sp>
        <p:nvSpPr>
          <p:cNvPr id="27" name="テキスト ボックス 26"/>
          <p:cNvSpPr txBox="1"/>
          <p:nvPr/>
        </p:nvSpPr>
        <p:spPr>
          <a:xfrm>
            <a:off x="155161" y="5862200"/>
            <a:ext cx="11383666" cy="646331"/>
          </a:xfrm>
          <a:prstGeom prst="rect">
            <a:avLst/>
          </a:prstGeom>
          <a:noFill/>
        </p:spPr>
        <p:txBody>
          <a:bodyPr wrap="square" rtlCol="0">
            <a:spAutoFit/>
          </a:bodyPr>
          <a:lstStyle/>
          <a:p>
            <a:r>
              <a:rPr kumimoji="1" lang="ja-JP" altLang="en-US" dirty="0" smtClean="0">
                <a:latin typeface="游ゴシック" panose="020B0400000000000000" pitchFamily="50" charset="-128"/>
                <a:ea typeface="游ゴシック" panose="020B0400000000000000" pitchFamily="50" charset="-128"/>
              </a:rPr>
              <a:t>入館操作は社員が行う</a:t>
            </a:r>
            <a:r>
              <a:rPr lang="ja-JP" altLang="en-US" dirty="0">
                <a:latin typeface="游ゴシック" panose="020B0400000000000000" pitchFamily="50" charset="-128"/>
                <a:ea typeface="游ゴシック" panose="020B0400000000000000" pitchFamily="50" charset="-128"/>
              </a:rPr>
              <a:t>想定</a:t>
            </a:r>
            <a:r>
              <a:rPr kumimoji="1" lang="ja-JP" altLang="en-US" dirty="0" smtClean="0">
                <a:latin typeface="游ゴシック" panose="020B0400000000000000" pitchFamily="50" charset="-128"/>
                <a:ea typeface="游ゴシック" panose="020B0400000000000000" pitchFamily="50" charset="-128"/>
              </a:rPr>
              <a:t>となります。入館者はサインと入館証</a:t>
            </a:r>
            <a:r>
              <a:rPr kumimoji="1" lang="en-US" altLang="ja-JP" dirty="0" smtClean="0">
                <a:latin typeface="游ゴシック" panose="020B0400000000000000" pitchFamily="50" charset="-128"/>
                <a:ea typeface="游ゴシック" panose="020B0400000000000000" pitchFamily="50" charset="-128"/>
              </a:rPr>
              <a:t>No</a:t>
            </a:r>
            <a:r>
              <a:rPr kumimoji="1" lang="ja-JP" altLang="en-US" dirty="0" smtClean="0">
                <a:latin typeface="游ゴシック" panose="020B0400000000000000" pitchFamily="50" charset="-128"/>
                <a:ea typeface="游ゴシック" panose="020B0400000000000000" pitchFamily="50" charset="-128"/>
              </a:rPr>
              <a:t>の選択のみを行う形となります。</a:t>
            </a:r>
            <a:endParaRPr kumimoji="1" lang="en-US" altLang="ja-JP" dirty="0" smtClean="0">
              <a:latin typeface="游ゴシック" panose="020B0400000000000000" pitchFamily="50" charset="-128"/>
              <a:ea typeface="游ゴシック" panose="020B0400000000000000" pitchFamily="50" charset="-128"/>
            </a:endParaRPr>
          </a:p>
          <a:p>
            <a:r>
              <a:rPr lang="ja-JP" altLang="en-US" dirty="0" smtClean="0">
                <a:latin typeface="游ゴシック" panose="020B0400000000000000" pitchFamily="50" charset="-128"/>
                <a:ea typeface="游ゴシック" panose="020B0400000000000000" pitchFamily="50" charset="-128"/>
              </a:rPr>
              <a:t>入館者の氏名はサインの画像のみが保存され、氏名のテキストデータと代表者以外の社名は登録できません。</a:t>
            </a:r>
            <a:endParaRPr kumimoji="1" lang="ja-JP" altLang="en-US" dirty="0">
              <a:latin typeface="游ゴシック" panose="020B0400000000000000" pitchFamily="50" charset="-128"/>
              <a:ea typeface="游ゴシック" panose="020B0400000000000000" pitchFamily="50" charset="-128"/>
            </a:endParaRPr>
          </a:p>
        </p:txBody>
      </p:sp>
      <p:cxnSp>
        <p:nvCxnSpPr>
          <p:cNvPr id="32" name="直線矢印コネクタ 31"/>
          <p:cNvCxnSpPr>
            <a:endCxn id="29" idx="1"/>
          </p:cNvCxnSpPr>
          <p:nvPr/>
        </p:nvCxnSpPr>
        <p:spPr>
          <a:xfrm flipV="1">
            <a:off x="8694927" y="3240749"/>
            <a:ext cx="567940" cy="858811"/>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線吹き出し 2 (枠付き) 25"/>
          <p:cNvSpPr/>
          <p:nvPr/>
        </p:nvSpPr>
        <p:spPr>
          <a:xfrm>
            <a:off x="10316718" y="3774961"/>
            <a:ext cx="1007364" cy="500221"/>
          </a:xfrm>
          <a:prstGeom prst="borderCallout2">
            <a:avLst>
              <a:gd name="adj1" fmla="val 18750"/>
              <a:gd name="adj2" fmla="val -8333"/>
              <a:gd name="adj3" fmla="val 18750"/>
              <a:gd name="adj4" fmla="val -16667"/>
              <a:gd name="adj5" fmla="val -75221"/>
              <a:gd name="adj6" fmla="val -56356"/>
            </a:avLst>
          </a:prstGeom>
          <a:solidFill>
            <a:srgbClr val="FF43F2"/>
          </a:solidFill>
          <a:ln>
            <a:solidFill>
              <a:srgbClr val="FF43F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bg1"/>
                </a:solidFill>
                <a:latin typeface="游ゴシック" panose="020B0400000000000000" pitchFamily="50" charset="-128"/>
                <a:ea typeface="游ゴシック" panose="020B0400000000000000" pitchFamily="50" charset="-128"/>
              </a:rPr>
              <a:t>入館者が手書きでサインする</a:t>
            </a:r>
            <a:endParaRPr kumimoji="1" lang="ja-JP" altLang="en-US" sz="900" dirty="0">
              <a:solidFill>
                <a:schemeClr val="bg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034265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2"/>
          <a:stretch>
            <a:fillRect/>
          </a:stretch>
        </p:blipFill>
        <p:spPr>
          <a:xfrm>
            <a:off x="8384146" y="1652849"/>
            <a:ext cx="2847933" cy="3951658"/>
          </a:xfrm>
          <a:prstGeom prst="rect">
            <a:avLst/>
          </a:prstGeom>
        </p:spPr>
      </p:pic>
      <p:pic>
        <p:nvPicPr>
          <p:cNvPr id="7" name="図 6"/>
          <p:cNvPicPr>
            <a:picLocks noChangeAspect="1"/>
          </p:cNvPicPr>
          <p:nvPr/>
        </p:nvPicPr>
        <p:blipFill>
          <a:blip r:embed="rId3"/>
          <a:stretch>
            <a:fillRect/>
          </a:stretch>
        </p:blipFill>
        <p:spPr>
          <a:xfrm>
            <a:off x="4531068" y="1652848"/>
            <a:ext cx="2855756" cy="3962513"/>
          </a:xfrm>
          <a:prstGeom prst="rect">
            <a:avLst/>
          </a:prstGeom>
        </p:spPr>
      </p:pic>
      <p:sp>
        <p:nvSpPr>
          <p:cNvPr id="6" name="タイトル 5"/>
          <p:cNvSpPr>
            <a:spLocks noGrp="1"/>
          </p:cNvSpPr>
          <p:nvPr>
            <p:ph type="title"/>
          </p:nvPr>
        </p:nvSpPr>
        <p:spPr/>
        <p:txBody>
          <a:bodyPr>
            <a:normAutofit fontScale="90000"/>
          </a:bodyPr>
          <a:lstStyle/>
          <a:p>
            <a:r>
              <a:rPr lang="ja-JP" altLang="en-US" dirty="0" smtClean="0"/>
              <a:t>退館用</a:t>
            </a:r>
            <a:r>
              <a:rPr lang="ja-JP" altLang="en-US" dirty="0" smtClean="0"/>
              <a:t>の画面イメージと画面遷移</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2015- Japan Computer Services, Inc. All Rights Reserved.</a:t>
            </a:r>
            <a:endParaRPr lang="ja-JP" altLang="en-US" dirty="0"/>
          </a:p>
        </p:txBody>
      </p:sp>
      <p:sp>
        <p:nvSpPr>
          <p:cNvPr id="5" name="スライド番号プレースホルダー 4"/>
          <p:cNvSpPr>
            <a:spLocks noGrp="1"/>
          </p:cNvSpPr>
          <p:nvPr>
            <p:ph type="sldNum" sz="quarter" idx="4"/>
          </p:nvPr>
        </p:nvSpPr>
        <p:spPr/>
        <p:txBody>
          <a:bodyPr/>
          <a:lstStyle/>
          <a:p>
            <a:fld id="{2C68ED30-2EF1-4532-857F-3798A6EB257A}" type="slidenum">
              <a:rPr lang="ja-JP" altLang="en-US" smtClean="0"/>
              <a:pPr/>
              <a:t>4</a:t>
            </a:fld>
            <a:endParaRPr lang="ja-JP" altLang="en-US" dirty="0"/>
          </a:p>
        </p:txBody>
      </p:sp>
      <p:pic>
        <p:nvPicPr>
          <p:cNvPr id="2" name="図 1"/>
          <p:cNvPicPr>
            <a:picLocks noChangeAspect="1"/>
          </p:cNvPicPr>
          <p:nvPr/>
        </p:nvPicPr>
        <p:blipFill>
          <a:blip r:embed="rId4"/>
          <a:stretch>
            <a:fillRect/>
          </a:stretch>
        </p:blipFill>
        <p:spPr>
          <a:xfrm>
            <a:off x="793546" y="1652848"/>
            <a:ext cx="2847933" cy="3951658"/>
          </a:xfrm>
          <a:prstGeom prst="rect">
            <a:avLst/>
          </a:prstGeom>
        </p:spPr>
      </p:pic>
      <p:cxnSp>
        <p:nvCxnSpPr>
          <p:cNvPr id="13" name="直線矢印コネクタ 12"/>
          <p:cNvCxnSpPr>
            <a:endCxn id="7" idx="1"/>
          </p:cNvCxnSpPr>
          <p:nvPr/>
        </p:nvCxnSpPr>
        <p:spPr>
          <a:xfrm flipV="1">
            <a:off x="3179341" y="3634105"/>
            <a:ext cx="1351727" cy="1310945"/>
          </a:xfrm>
          <a:prstGeom prst="straightConnector1">
            <a:avLst/>
          </a:prstGeom>
          <a:ln w="38100">
            <a:solidFill>
              <a:srgbClr val="EB006D"/>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線吹き出し 2 (枠付き) 16"/>
          <p:cNvSpPr/>
          <p:nvPr/>
        </p:nvSpPr>
        <p:spPr>
          <a:xfrm>
            <a:off x="5528390" y="4441878"/>
            <a:ext cx="1850610" cy="934610"/>
          </a:xfrm>
          <a:prstGeom prst="borderCallout2">
            <a:avLst>
              <a:gd name="adj1" fmla="val 18750"/>
              <a:gd name="adj2" fmla="val -8333"/>
              <a:gd name="adj3" fmla="val 18750"/>
              <a:gd name="adj4" fmla="val -16667"/>
              <a:gd name="adj5" fmla="val -120344"/>
              <a:gd name="adj6" fmla="val -14992"/>
            </a:avLst>
          </a:prstGeom>
          <a:solidFill>
            <a:srgbClr val="FF43F2"/>
          </a:solidFill>
          <a:ln>
            <a:solidFill>
              <a:srgbClr val="FF43F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900" dirty="0" smtClean="0">
                <a:solidFill>
                  <a:schemeClr val="bg1"/>
                </a:solidFill>
                <a:latin typeface="游ゴシック" panose="020B0400000000000000" pitchFamily="50" charset="-128"/>
                <a:ea typeface="游ゴシック" panose="020B0400000000000000" pitchFamily="50" charset="-128"/>
              </a:rPr>
              <a:t>退館していない入館証</a:t>
            </a:r>
            <a:r>
              <a:rPr kumimoji="1" lang="en-US" altLang="ja-JP" sz="900" dirty="0" smtClean="0">
                <a:solidFill>
                  <a:schemeClr val="bg1"/>
                </a:solidFill>
                <a:latin typeface="游ゴシック" panose="020B0400000000000000" pitchFamily="50" charset="-128"/>
                <a:ea typeface="游ゴシック" panose="020B0400000000000000" pitchFamily="50" charset="-128"/>
              </a:rPr>
              <a:t>No</a:t>
            </a:r>
            <a:r>
              <a:rPr kumimoji="1" lang="ja-JP" altLang="en-US" sz="900" dirty="0" smtClean="0">
                <a:solidFill>
                  <a:schemeClr val="bg1"/>
                </a:solidFill>
                <a:latin typeface="游ゴシック" panose="020B0400000000000000" pitchFamily="50" charset="-128"/>
                <a:ea typeface="游ゴシック" panose="020B0400000000000000" pitchFamily="50" charset="-128"/>
              </a:rPr>
              <a:t>の一覧</a:t>
            </a:r>
            <a:r>
              <a:rPr lang="ja-JP" altLang="en-US" sz="900" dirty="0" smtClean="0">
                <a:solidFill>
                  <a:schemeClr val="bg1"/>
                </a:solidFill>
                <a:latin typeface="游ゴシック" panose="020B0400000000000000" pitchFamily="50" charset="-128"/>
                <a:ea typeface="游ゴシック" panose="020B0400000000000000" pitchFamily="50" charset="-128"/>
              </a:rPr>
              <a:t>が表示される。退館ボタンをタップすると確認画面が表示され、確認画面で退館を確定する。</a:t>
            </a:r>
            <a:endParaRPr kumimoji="1" lang="ja-JP" altLang="en-US" sz="900" dirty="0">
              <a:solidFill>
                <a:schemeClr val="bg1"/>
              </a:solidFill>
              <a:latin typeface="游ゴシック" panose="020B0400000000000000" pitchFamily="50" charset="-128"/>
              <a:ea typeface="游ゴシック" panose="020B0400000000000000" pitchFamily="50" charset="-128"/>
            </a:endParaRPr>
          </a:p>
        </p:txBody>
      </p:sp>
      <p:cxnSp>
        <p:nvCxnSpPr>
          <p:cNvPr id="24" name="直線矢印コネクタ 23"/>
          <p:cNvCxnSpPr/>
          <p:nvPr/>
        </p:nvCxnSpPr>
        <p:spPr>
          <a:xfrm>
            <a:off x="7073022" y="2844616"/>
            <a:ext cx="1311124" cy="9421"/>
          </a:xfrm>
          <a:prstGeom prst="straightConnector1">
            <a:avLst/>
          </a:prstGeom>
          <a:ln w="38100">
            <a:solidFill>
              <a:srgbClr val="EB006D"/>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線吹き出し 2 (枠付き) 30"/>
          <p:cNvSpPr/>
          <p:nvPr/>
        </p:nvSpPr>
        <p:spPr>
          <a:xfrm>
            <a:off x="10328070" y="5344317"/>
            <a:ext cx="1562100" cy="682337"/>
          </a:xfrm>
          <a:prstGeom prst="borderCallout2">
            <a:avLst>
              <a:gd name="adj1" fmla="val 18750"/>
              <a:gd name="adj2" fmla="val -8333"/>
              <a:gd name="adj3" fmla="val 18750"/>
              <a:gd name="adj4" fmla="val -16667"/>
              <a:gd name="adj5" fmla="val -163302"/>
              <a:gd name="adj6" fmla="val 24463"/>
            </a:avLst>
          </a:prstGeom>
          <a:solidFill>
            <a:srgbClr val="FF43F2"/>
          </a:solidFill>
          <a:ln>
            <a:solidFill>
              <a:srgbClr val="FF43F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bg1"/>
                </a:solidFill>
                <a:latin typeface="游ゴシック" panose="020B0400000000000000" pitchFamily="50" charset="-128"/>
                <a:ea typeface="游ゴシック" panose="020B0400000000000000" pitchFamily="50" charset="-128"/>
              </a:rPr>
              <a:t>退館が確定される。退館時間は退館ボタンをタップした時間となる。</a:t>
            </a:r>
            <a:endParaRPr kumimoji="1" lang="ja-JP" altLang="en-US" sz="900" dirty="0">
              <a:solidFill>
                <a:schemeClr val="bg1"/>
              </a:solidFill>
              <a:latin typeface="游ゴシック" panose="020B0400000000000000" pitchFamily="50" charset="-128"/>
              <a:ea typeface="游ゴシック" panose="020B0400000000000000" pitchFamily="50" charset="-128"/>
            </a:endParaRPr>
          </a:p>
        </p:txBody>
      </p:sp>
      <p:sp>
        <p:nvSpPr>
          <p:cNvPr id="19" name="テキスト ボックス 18"/>
          <p:cNvSpPr txBox="1"/>
          <p:nvPr/>
        </p:nvSpPr>
        <p:spPr>
          <a:xfrm>
            <a:off x="706734" y="6095688"/>
            <a:ext cx="7473882" cy="369332"/>
          </a:xfrm>
          <a:prstGeom prst="rect">
            <a:avLst/>
          </a:prstGeom>
          <a:noFill/>
        </p:spPr>
        <p:txBody>
          <a:bodyPr wrap="square" rtlCol="0">
            <a:spAutoFit/>
          </a:bodyPr>
          <a:lstStyle/>
          <a:p>
            <a:r>
              <a:rPr kumimoji="1" lang="ja-JP" altLang="en-US" dirty="0" smtClean="0">
                <a:latin typeface="游ゴシック" panose="020B0400000000000000" pitchFamily="50" charset="-128"/>
                <a:ea typeface="游ゴシック" panose="020B0400000000000000" pitchFamily="50" charset="-128"/>
              </a:rPr>
              <a:t>退館操作は入館者自身、社員のいずれの方が行っても</a:t>
            </a:r>
            <a:r>
              <a:rPr lang="ja-JP" altLang="en-US" dirty="0" smtClean="0">
                <a:latin typeface="游ゴシック" panose="020B0400000000000000" pitchFamily="50" charset="-128"/>
                <a:ea typeface="游ゴシック" panose="020B0400000000000000" pitchFamily="50" charset="-128"/>
              </a:rPr>
              <a:t>構いません</a:t>
            </a:r>
            <a:r>
              <a:rPr lang="ja-JP" altLang="en-US" dirty="0">
                <a:latin typeface="游ゴシック" panose="020B0400000000000000" pitchFamily="50" charset="-128"/>
                <a:ea typeface="游ゴシック" panose="020B0400000000000000" pitchFamily="50" charset="-128"/>
              </a:rPr>
              <a:t>。</a:t>
            </a:r>
            <a:endParaRPr kumimoji="1" lang="en-US" altLang="ja-JP" dirty="0" smtClean="0">
              <a:latin typeface="游ゴシック" panose="020B0400000000000000" pitchFamily="50" charset="-128"/>
              <a:ea typeface="游ゴシック" panose="020B0400000000000000" pitchFamily="50" charset="-128"/>
            </a:endParaRPr>
          </a:p>
        </p:txBody>
      </p:sp>
      <p:sp>
        <p:nvSpPr>
          <p:cNvPr id="21" name="線吹き出し 2 (枠付き) 20"/>
          <p:cNvSpPr/>
          <p:nvPr/>
        </p:nvSpPr>
        <p:spPr>
          <a:xfrm>
            <a:off x="8180616" y="5376488"/>
            <a:ext cx="1562100" cy="682337"/>
          </a:xfrm>
          <a:prstGeom prst="borderCallout2">
            <a:avLst>
              <a:gd name="adj1" fmla="val 18750"/>
              <a:gd name="adj2" fmla="val -8333"/>
              <a:gd name="adj3" fmla="val 18750"/>
              <a:gd name="adj4" fmla="val -16667"/>
              <a:gd name="adj5" fmla="val -231661"/>
              <a:gd name="adj6" fmla="val 25587"/>
            </a:avLst>
          </a:prstGeom>
          <a:solidFill>
            <a:srgbClr val="FF43F2"/>
          </a:solidFill>
          <a:ln>
            <a:solidFill>
              <a:srgbClr val="FF43F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bg1"/>
                </a:solidFill>
                <a:latin typeface="游ゴシック" panose="020B0400000000000000" pitchFamily="50" charset="-128"/>
                <a:ea typeface="游ゴシック" panose="020B0400000000000000" pitchFamily="50" charset="-128"/>
              </a:rPr>
              <a:t>入館証</a:t>
            </a:r>
            <a:r>
              <a:rPr lang="en-US" altLang="ja-JP" sz="900" dirty="0" smtClean="0">
                <a:solidFill>
                  <a:schemeClr val="bg1"/>
                </a:solidFill>
                <a:latin typeface="游ゴシック" panose="020B0400000000000000" pitchFamily="50" charset="-128"/>
                <a:ea typeface="游ゴシック" panose="020B0400000000000000" pitchFamily="50" charset="-128"/>
              </a:rPr>
              <a:t>No</a:t>
            </a:r>
            <a:r>
              <a:rPr lang="ja-JP" altLang="en-US" sz="900" dirty="0" err="1" smtClean="0">
                <a:solidFill>
                  <a:schemeClr val="bg1"/>
                </a:solidFill>
                <a:latin typeface="游ゴシック" panose="020B0400000000000000" pitchFamily="50" charset="-128"/>
                <a:ea typeface="游ゴシック" panose="020B0400000000000000" pitchFamily="50" charset="-128"/>
              </a:rPr>
              <a:t>と入</a:t>
            </a:r>
            <a:r>
              <a:rPr lang="ja-JP" altLang="en-US" sz="900" dirty="0" smtClean="0">
                <a:solidFill>
                  <a:schemeClr val="bg1"/>
                </a:solidFill>
                <a:latin typeface="游ゴシック" panose="020B0400000000000000" pitchFamily="50" charset="-128"/>
                <a:ea typeface="游ゴシック" panose="020B0400000000000000" pitchFamily="50" charset="-128"/>
              </a:rPr>
              <a:t>館時のサインが表示されます。</a:t>
            </a:r>
            <a:endParaRPr kumimoji="1" lang="ja-JP" altLang="en-US" sz="900" dirty="0">
              <a:solidFill>
                <a:schemeClr val="bg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4106845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管理者・担当者用</a:t>
            </a:r>
            <a:r>
              <a:rPr lang="ja-JP" altLang="en-US" dirty="0" smtClean="0"/>
              <a:t>（</a:t>
            </a:r>
            <a:r>
              <a:rPr lang="en-US" altLang="ja-JP" dirty="0" smtClean="0"/>
              <a:t>PC</a:t>
            </a:r>
            <a:r>
              <a:rPr lang="ja-JP" altLang="en-US" dirty="0"/>
              <a:t> </a:t>
            </a:r>
            <a:r>
              <a:rPr lang="en-US" altLang="ja-JP" dirty="0" smtClean="0"/>
              <a:t>WEB</a:t>
            </a:r>
            <a:r>
              <a:rPr lang="ja-JP" altLang="en-US" dirty="0" smtClean="0"/>
              <a:t>画面）</a:t>
            </a:r>
            <a:endParaRPr kumimoji="1" lang="ja-JP" altLang="en-US" dirty="0"/>
          </a:p>
        </p:txBody>
      </p:sp>
      <p:sp>
        <p:nvSpPr>
          <p:cNvPr id="7" name="テキスト プレースホルダー 6"/>
          <p:cNvSpPr>
            <a:spLocks noGrp="1"/>
          </p:cNvSpPr>
          <p:nvPr>
            <p:ph type="body" idx="1"/>
          </p:nvPr>
        </p:nvSpPr>
        <p:spPr/>
        <p:txBody>
          <a:bodyPr/>
          <a:lstStyle/>
          <a:p>
            <a:endParaRPr kumimoji="1" lang="ja-JP" altLang="en-US" dirty="0"/>
          </a:p>
        </p:txBody>
      </p:sp>
      <p:sp>
        <p:nvSpPr>
          <p:cNvPr id="5" name="スライド番号プレースホルダー 4"/>
          <p:cNvSpPr>
            <a:spLocks noGrp="1"/>
          </p:cNvSpPr>
          <p:nvPr>
            <p:ph type="sldNum" sz="quarter" idx="4"/>
          </p:nvPr>
        </p:nvSpPr>
        <p:spPr>
          <a:xfrm>
            <a:off x="9448800" y="6645728"/>
            <a:ext cx="2743200" cy="227013"/>
          </a:xfrm>
        </p:spPr>
        <p:txBody>
          <a:bodyPr/>
          <a:lstStyle/>
          <a:p>
            <a:fld id="{2C68ED30-2EF1-4532-857F-3798A6EB257A}" type="slidenum">
              <a:rPr kumimoji="1" lang="ja-JP" altLang="en-US" smtClean="0"/>
              <a:t>5</a:t>
            </a:fld>
            <a:endParaRPr kumimoji="1" lang="ja-JP" altLang="en-US"/>
          </a:p>
        </p:txBody>
      </p:sp>
      <p:sp>
        <p:nvSpPr>
          <p:cNvPr id="2" name="フッター プレースホルダー 1"/>
          <p:cNvSpPr>
            <a:spLocks noGrp="1"/>
          </p:cNvSpPr>
          <p:nvPr>
            <p:ph type="ftr" sz="quarter" idx="3"/>
          </p:nvPr>
        </p:nvSpPr>
        <p:spPr/>
        <p:txBody>
          <a:bodyPr/>
          <a:lstStyle/>
          <a:p>
            <a:r>
              <a:rPr lang="en-US" altLang="ja-JP" smtClean="0"/>
              <a:t>copyright © 2015- Japan Computer Services, Inc. All Rights Reserved.</a:t>
            </a:r>
            <a:endParaRPr lang="ja-JP" altLang="en-US" dirty="0"/>
          </a:p>
        </p:txBody>
      </p:sp>
    </p:spTree>
    <p:extLst>
      <p:ext uri="{BB962C8B-B14F-4D97-AF65-F5344CB8AC3E}">
        <p14:creationId xmlns:p14="http://schemas.microsoft.com/office/powerpoint/2010/main" val="1802356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図 58"/>
          <p:cNvPicPr>
            <a:picLocks noChangeAspect="1"/>
          </p:cNvPicPr>
          <p:nvPr/>
        </p:nvPicPr>
        <p:blipFill>
          <a:blip r:embed="rId2"/>
          <a:stretch>
            <a:fillRect/>
          </a:stretch>
        </p:blipFill>
        <p:spPr>
          <a:xfrm>
            <a:off x="293255" y="1019774"/>
            <a:ext cx="3182761" cy="2072350"/>
          </a:xfrm>
          <a:prstGeom prst="rect">
            <a:avLst/>
          </a:prstGeom>
        </p:spPr>
      </p:pic>
      <p:pic>
        <p:nvPicPr>
          <p:cNvPr id="19" name="図 18"/>
          <p:cNvPicPr>
            <a:picLocks noChangeAspect="1"/>
          </p:cNvPicPr>
          <p:nvPr/>
        </p:nvPicPr>
        <p:blipFill>
          <a:blip r:embed="rId3"/>
          <a:stretch>
            <a:fillRect/>
          </a:stretch>
        </p:blipFill>
        <p:spPr>
          <a:xfrm>
            <a:off x="4114800" y="1564175"/>
            <a:ext cx="7620000" cy="647700"/>
          </a:xfrm>
          <a:prstGeom prst="rect">
            <a:avLst/>
          </a:prstGeom>
        </p:spPr>
      </p:pic>
      <p:pic>
        <p:nvPicPr>
          <p:cNvPr id="10" name="図 9"/>
          <p:cNvPicPr>
            <a:picLocks noChangeAspect="1"/>
          </p:cNvPicPr>
          <p:nvPr/>
        </p:nvPicPr>
        <p:blipFill>
          <a:blip r:embed="rId4"/>
          <a:stretch>
            <a:fillRect/>
          </a:stretch>
        </p:blipFill>
        <p:spPr>
          <a:xfrm>
            <a:off x="293255" y="3844547"/>
            <a:ext cx="3182761" cy="2072350"/>
          </a:xfrm>
          <a:prstGeom prst="rect">
            <a:avLst/>
          </a:prstGeom>
        </p:spPr>
      </p:pic>
      <p:sp>
        <p:nvSpPr>
          <p:cNvPr id="6" name="タイトル 5"/>
          <p:cNvSpPr>
            <a:spLocks noGrp="1"/>
          </p:cNvSpPr>
          <p:nvPr>
            <p:ph type="title"/>
          </p:nvPr>
        </p:nvSpPr>
        <p:spPr/>
        <p:txBody>
          <a:bodyPr>
            <a:normAutofit fontScale="90000"/>
          </a:bodyPr>
          <a:lstStyle/>
          <a:p>
            <a:r>
              <a:rPr lang="en-US" altLang="ja-JP" dirty="0" smtClean="0"/>
              <a:t>PC</a:t>
            </a:r>
            <a:r>
              <a:rPr lang="ja-JP" altLang="en-US" dirty="0" smtClean="0"/>
              <a:t>用</a:t>
            </a:r>
            <a:r>
              <a:rPr lang="ja-JP" altLang="en-US" dirty="0" smtClean="0"/>
              <a:t>の画面イメージと画面遷移</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2015- Japan Computer Services, Inc. All Rights Reserved.</a:t>
            </a:r>
            <a:endParaRPr lang="ja-JP" altLang="en-US" dirty="0"/>
          </a:p>
        </p:txBody>
      </p:sp>
      <p:sp>
        <p:nvSpPr>
          <p:cNvPr id="5" name="スライド番号プレースホルダー 4"/>
          <p:cNvSpPr>
            <a:spLocks noGrp="1"/>
          </p:cNvSpPr>
          <p:nvPr>
            <p:ph type="sldNum" sz="quarter" idx="4"/>
          </p:nvPr>
        </p:nvSpPr>
        <p:spPr/>
        <p:txBody>
          <a:bodyPr/>
          <a:lstStyle/>
          <a:p>
            <a:fld id="{2C68ED30-2EF1-4532-857F-3798A6EB257A}" type="slidenum">
              <a:rPr lang="ja-JP" altLang="en-US" smtClean="0"/>
              <a:pPr/>
              <a:t>6</a:t>
            </a:fld>
            <a:endParaRPr lang="ja-JP" altLang="en-US" dirty="0"/>
          </a:p>
        </p:txBody>
      </p:sp>
      <p:cxnSp>
        <p:nvCxnSpPr>
          <p:cNvPr id="23" name="直線矢印コネクタ 22"/>
          <p:cNvCxnSpPr>
            <a:endCxn id="10" idx="0"/>
          </p:cNvCxnSpPr>
          <p:nvPr/>
        </p:nvCxnSpPr>
        <p:spPr>
          <a:xfrm flipH="1">
            <a:off x="1884636" y="2809240"/>
            <a:ext cx="623943" cy="1035307"/>
          </a:xfrm>
          <a:prstGeom prst="straightConnector1">
            <a:avLst/>
          </a:prstGeom>
          <a:ln w="38100">
            <a:solidFill>
              <a:srgbClr val="007FEB"/>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1263605" y="3913674"/>
            <a:ext cx="1790700" cy="2209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p:cNvCxnSpPr/>
          <p:nvPr/>
        </p:nvCxnSpPr>
        <p:spPr>
          <a:xfrm flipV="1">
            <a:off x="3054305" y="2211875"/>
            <a:ext cx="967437" cy="1701799"/>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4021742" y="1609203"/>
            <a:ext cx="7713058" cy="6032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矢印コネクタ 33"/>
          <p:cNvCxnSpPr>
            <a:stCxn id="29" idx="2"/>
          </p:cNvCxnSpPr>
          <p:nvPr/>
        </p:nvCxnSpPr>
        <p:spPr>
          <a:xfrm flipH="1">
            <a:off x="7860145" y="2212490"/>
            <a:ext cx="18126" cy="789328"/>
          </a:xfrm>
          <a:prstGeom prst="straightConnector1">
            <a:avLst/>
          </a:prstGeom>
          <a:ln w="3810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楕円 48"/>
          <p:cNvSpPr/>
          <p:nvPr/>
        </p:nvSpPr>
        <p:spPr>
          <a:xfrm>
            <a:off x="4691720" y="1402780"/>
            <a:ext cx="263315" cy="263315"/>
          </a:xfrm>
          <a:prstGeom prst="ellipse">
            <a:avLst/>
          </a:prstGeom>
          <a:solidFill>
            <a:srgbClr val="FF43F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latin typeface="游ゴシック" panose="020B0400000000000000" pitchFamily="50" charset="-128"/>
                <a:ea typeface="游ゴシック" panose="020B0400000000000000" pitchFamily="50" charset="-128"/>
              </a:rPr>
              <a:t>１</a:t>
            </a:r>
            <a:endParaRPr kumimoji="1" lang="ja-JP" altLang="en-US" sz="1050" dirty="0">
              <a:latin typeface="游ゴシック" panose="020B0400000000000000" pitchFamily="50" charset="-128"/>
              <a:ea typeface="游ゴシック" panose="020B0400000000000000" pitchFamily="50" charset="-128"/>
            </a:endParaRPr>
          </a:p>
        </p:txBody>
      </p:sp>
      <p:sp>
        <p:nvSpPr>
          <p:cNvPr id="50" name="楕円 49"/>
          <p:cNvSpPr/>
          <p:nvPr/>
        </p:nvSpPr>
        <p:spPr>
          <a:xfrm>
            <a:off x="5730281" y="1387039"/>
            <a:ext cx="263315" cy="263315"/>
          </a:xfrm>
          <a:prstGeom prst="ellipse">
            <a:avLst/>
          </a:prstGeom>
          <a:solidFill>
            <a:srgbClr val="FF43F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a:latin typeface="游ゴシック" panose="020B0400000000000000" pitchFamily="50" charset="-128"/>
                <a:ea typeface="游ゴシック" panose="020B0400000000000000" pitchFamily="50" charset="-128"/>
              </a:rPr>
              <a:t>2</a:t>
            </a:r>
            <a:endParaRPr kumimoji="1" lang="ja-JP" altLang="en-US" sz="1050" dirty="0">
              <a:latin typeface="游ゴシック" panose="020B0400000000000000" pitchFamily="50" charset="-128"/>
              <a:ea typeface="游ゴシック" panose="020B0400000000000000" pitchFamily="50" charset="-128"/>
            </a:endParaRPr>
          </a:p>
        </p:txBody>
      </p:sp>
      <p:sp>
        <p:nvSpPr>
          <p:cNvPr id="51" name="楕円 50"/>
          <p:cNvSpPr/>
          <p:nvPr/>
        </p:nvSpPr>
        <p:spPr>
          <a:xfrm>
            <a:off x="6688159" y="1397533"/>
            <a:ext cx="263315" cy="263315"/>
          </a:xfrm>
          <a:prstGeom prst="ellipse">
            <a:avLst/>
          </a:prstGeom>
          <a:solidFill>
            <a:srgbClr val="FF43F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smtClean="0">
                <a:latin typeface="游ゴシック" panose="020B0400000000000000" pitchFamily="50" charset="-128"/>
                <a:ea typeface="游ゴシック" panose="020B0400000000000000" pitchFamily="50" charset="-128"/>
              </a:rPr>
              <a:t>3</a:t>
            </a:r>
            <a:endParaRPr kumimoji="1" lang="ja-JP" altLang="en-US" sz="1050" dirty="0">
              <a:latin typeface="游ゴシック" panose="020B0400000000000000" pitchFamily="50" charset="-128"/>
              <a:ea typeface="游ゴシック" panose="020B0400000000000000" pitchFamily="50" charset="-128"/>
            </a:endParaRPr>
          </a:p>
        </p:txBody>
      </p:sp>
      <p:sp>
        <p:nvSpPr>
          <p:cNvPr id="52" name="楕円 51"/>
          <p:cNvSpPr/>
          <p:nvPr/>
        </p:nvSpPr>
        <p:spPr>
          <a:xfrm>
            <a:off x="7746613" y="1413275"/>
            <a:ext cx="263315" cy="263315"/>
          </a:xfrm>
          <a:prstGeom prst="ellipse">
            <a:avLst/>
          </a:prstGeom>
          <a:solidFill>
            <a:srgbClr val="FF43F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smtClean="0">
                <a:latin typeface="游ゴシック" panose="020B0400000000000000" pitchFamily="50" charset="-128"/>
                <a:ea typeface="游ゴシック" panose="020B0400000000000000" pitchFamily="50" charset="-128"/>
              </a:rPr>
              <a:t>4</a:t>
            </a:r>
            <a:endParaRPr kumimoji="1" lang="ja-JP" altLang="en-US" sz="1050" dirty="0">
              <a:latin typeface="游ゴシック" panose="020B0400000000000000" pitchFamily="50" charset="-128"/>
              <a:ea typeface="游ゴシック" panose="020B0400000000000000" pitchFamily="50" charset="-128"/>
            </a:endParaRPr>
          </a:p>
        </p:txBody>
      </p:sp>
      <p:sp>
        <p:nvSpPr>
          <p:cNvPr id="27" name="楕円 26"/>
          <p:cNvSpPr/>
          <p:nvPr/>
        </p:nvSpPr>
        <p:spPr>
          <a:xfrm>
            <a:off x="8805067" y="1381792"/>
            <a:ext cx="263315" cy="263315"/>
          </a:xfrm>
          <a:prstGeom prst="ellipse">
            <a:avLst/>
          </a:prstGeom>
          <a:solidFill>
            <a:srgbClr val="FF43F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latin typeface="游ゴシック" panose="020B0400000000000000" pitchFamily="50" charset="-128"/>
                <a:ea typeface="游ゴシック" panose="020B0400000000000000" pitchFamily="50" charset="-128"/>
              </a:rPr>
              <a:t>５</a:t>
            </a:r>
            <a:endParaRPr kumimoji="1" lang="ja-JP" altLang="en-US" sz="1050" dirty="0">
              <a:latin typeface="游ゴシック" panose="020B0400000000000000" pitchFamily="50" charset="-128"/>
              <a:ea typeface="游ゴシック" panose="020B0400000000000000" pitchFamily="50" charset="-128"/>
            </a:endParaRPr>
          </a:p>
        </p:txBody>
      </p:sp>
      <p:sp>
        <p:nvSpPr>
          <p:cNvPr id="36" name="楕円 35"/>
          <p:cNvSpPr/>
          <p:nvPr/>
        </p:nvSpPr>
        <p:spPr>
          <a:xfrm>
            <a:off x="9931092" y="1392286"/>
            <a:ext cx="263315" cy="263315"/>
          </a:xfrm>
          <a:prstGeom prst="ellipse">
            <a:avLst/>
          </a:prstGeom>
          <a:solidFill>
            <a:srgbClr val="FF43F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smtClean="0">
                <a:latin typeface="游ゴシック" panose="020B0400000000000000" pitchFamily="50" charset="-128"/>
                <a:ea typeface="游ゴシック" panose="020B0400000000000000" pitchFamily="50" charset="-128"/>
              </a:rPr>
              <a:t>6</a:t>
            </a:r>
            <a:endParaRPr kumimoji="1" lang="ja-JP" altLang="en-US" sz="1050" dirty="0">
              <a:latin typeface="游ゴシック" panose="020B0400000000000000" pitchFamily="50" charset="-128"/>
              <a:ea typeface="游ゴシック" panose="020B0400000000000000" pitchFamily="50" charset="-128"/>
            </a:endParaRPr>
          </a:p>
        </p:txBody>
      </p:sp>
      <p:sp>
        <p:nvSpPr>
          <p:cNvPr id="38" name="楕円 37"/>
          <p:cNvSpPr/>
          <p:nvPr/>
        </p:nvSpPr>
        <p:spPr>
          <a:xfrm>
            <a:off x="11181227" y="1408027"/>
            <a:ext cx="263315" cy="263315"/>
          </a:xfrm>
          <a:prstGeom prst="ellipse">
            <a:avLst/>
          </a:prstGeom>
          <a:solidFill>
            <a:srgbClr val="FF43F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smtClean="0">
                <a:latin typeface="游ゴシック" panose="020B0400000000000000" pitchFamily="50" charset="-128"/>
                <a:ea typeface="游ゴシック" panose="020B0400000000000000" pitchFamily="50" charset="-128"/>
              </a:rPr>
              <a:t>7</a:t>
            </a:r>
            <a:endParaRPr kumimoji="1" lang="ja-JP" altLang="en-US" sz="1050" dirty="0">
              <a:latin typeface="游ゴシック" panose="020B0400000000000000" pitchFamily="50" charset="-128"/>
              <a:ea typeface="游ゴシック" panose="020B0400000000000000" pitchFamily="50" charset="-128"/>
            </a:endParaRPr>
          </a:p>
        </p:txBody>
      </p:sp>
      <p:sp>
        <p:nvSpPr>
          <p:cNvPr id="24" name="テキスト ボックス 23"/>
          <p:cNvSpPr txBox="1"/>
          <p:nvPr/>
        </p:nvSpPr>
        <p:spPr>
          <a:xfrm>
            <a:off x="155943" y="5920599"/>
            <a:ext cx="2215324" cy="369332"/>
          </a:xfrm>
          <a:prstGeom prst="rect">
            <a:avLst/>
          </a:prstGeom>
          <a:noFill/>
        </p:spPr>
        <p:txBody>
          <a:bodyPr wrap="square" rtlCol="0">
            <a:spAutoFit/>
          </a:bodyPr>
          <a:lstStyle/>
          <a:p>
            <a:r>
              <a:rPr lang="ja-JP" altLang="en-US" dirty="0" smtClean="0"/>
              <a:t>入館予定一覧画面</a:t>
            </a:r>
            <a:endParaRPr kumimoji="1" lang="ja-JP" altLang="en-US" dirty="0"/>
          </a:p>
        </p:txBody>
      </p:sp>
      <p:sp>
        <p:nvSpPr>
          <p:cNvPr id="39" name="テキスト ボックス 38"/>
          <p:cNvSpPr txBox="1"/>
          <p:nvPr/>
        </p:nvSpPr>
        <p:spPr>
          <a:xfrm>
            <a:off x="209959" y="3102210"/>
            <a:ext cx="1581619" cy="369332"/>
          </a:xfrm>
          <a:prstGeom prst="rect">
            <a:avLst/>
          </a:prstGeom>
          <a:noFill/>
        </p:spPr>
        <p:txBody>
          <a:bodyPr wrap="square" rtlCol="0">
            <a:spAutoFit/>
          </a:bodyPr>
          <a:lstStyle/>
          <a:p>
            <a:r>
              <a:rPr lang="ja-JP" altLang="en-US" dirty="0" smtClean="0"/>
              <a:t>ログイン画面</a:t>
            </a:r>
            <a:endParaRPr kumimoji="1" lang="ja-JP" altLang="en-US" dirty="0"/>
          </a:p>
        </p:txBody>
      </p:sp>
      <p:sp>
        <p:nvSpPr>
          <p:cNvPr id="45" name="テキスト ボックス 44"/>
          <p:cNvSpPr txBox="1"/>
          <p:nvPr/>
        </p:nvSpPr>
        <p:spPr>
          <a:xfrm>
            <a:off x="6254976" y="3098479"/>
            <a:ext cx="3246589" cy="369332"/>
          </a:xfrm>
          <a:prstGeom prst="rect">
            <a:avLst/>
          </a:prstGeom>
          <a:noFill/>
        </p:spPr>
        <p:txBody>
          <a:bodyPr wrap="square" rtlCol="0">
            <a:spAutoFit/>
          </a:bodyPr>
          <a:lstStyle/>
          <a:p>
            <a:r>
              <a:rPr lang="ja-JP" altLang="en-US" dirty="0" smtClean="0"/>
              <a:t>各メニューに応じた画面に遷移</a:t>
            </a:r>
            <a:endParaRPr kumimoji="1" lang="ja-JP" altLang="en-US" dirty="0"/>
          </a:p>
        </p:txBody>
      </p:sp>
      <p:sp>
        <p:nvSpPr>
          <p:cNvPr id="46" name="テキスト ボックス 45"/>
          <p:cNvSpPr txBox="1"/>
          <p:nvPr/>
        </p:nvSpPr>
        <p:spPr>
          <a:xfrm>
            <a:off x="3885848" y="926516"/>
            <a:ext cx="2237861" cy="369332"/>
          </a:xfrm>
          <a:prstGeom prst="rect">
            <a:avLst/>
          </a:prstGeom>
          <a:noFill/>
        </p:spPr>
        <p:txBody>
          <a:bodyPr wrap="square" rtlCol="0">
            <a:spAutoFit/>
          </a:bodyPr>
          <a:lstStyle/>
          <a:p>
            <a:r>
              <a:rPr lang="ja-JP" altLang="en-US" dirty="0" smtClean="0">
                <a:solidFill>
                  <a:srgbClr val="FF0000"/>
                </a:solidFill>
              </a:rPr>
              <a:t>（管理者用メニュー）</a:t>
            </a:r>
            <a:endParaRPr kumimoji="1" lang="ja-JP" altLang="en-US" dirty="0">
              <a:solidFill>
                <a:srgbClr val="FF0000"/>
              </a:solidFill>
            </a:endParaRPr>
          </a:p>
        </p:txBody>
      </p:sp>
      <p:sp>
        <p:nvSpPr>
          <p:cNvPr id="47" name="テキスト ボックス 46"/>
          <p:cNvSpPr txBox="1"/>
          <p:nvPr/>
        </p:nvSpPr>
        <p:spPr>
          <a:xfrm>
            <a:off x="3885848" y="4011457"/>
            <a:ext cx="2237861" cy="369332"/>
          </a:xfrm>
          <a:prstGeom prst="rect">
            <a:avLst/>
          </a:prstGeom>
          <a:noFill/>
        </p:spPr>
        <p:txBody>
          <a:bodyPr wrap="square" rtlCol="0">
            <a:spAutoFit/>
          </a:bodyPr>
          <a:lstStyle/>
          <a:p>
            <a:r>
              <a:rPr lang="ja-JP" altLang="en-US" dirty="0" smtClean="0">
                <a:solidFill>
                  <a:srgbClr val="FF0000"/>
                </a:solidFill>
              </a:rPr>
              <a:t>（担当者用メニュー）</a:t>
            </a:r>
            <a:endParaRPr kumimoji="1" lang="ja-JP" altLang="en-US" dirty="0">
              <a:solidFill>
                <a:srgbClr val="FF0000"/>
              </a:solidFill>
            </a:endParaRPr>
          </a:p>
        </p:txBody>
      </p:sp>
      <p:pic>
        <p:nvPicPr>
          <p:cNvPr id="33" name="図 32"/>
          <p:cNvPicPr>
            <a:picLocks noChangeAspect="1"/>
          </p:cNvPicPr>
          <p:nvPr/>
        </p:nvPicPr>
        <p:blipFill>
          <a:blip r:embed="rId5"/>
          <a:stretch>
            <a:fillRect/>
          </a:stretch>
        </p:blipFill>
        <p:spPr>
          <a:xfrm>
            <a:off x="4021742" y="4494051"/>
            <a:ext cx="3619500" cy="647700"/>
          </a:xfrm>
          <a:prstGeom prst="rect">
            <a:avLst/>
          </a:prstGeom>
        </p:spPr>
      </p:pic>
      <p:sp>
        <p:nvSpPr>
          <p:cNvPr id="53" name="正方形/長方形 52"/>
          <p:cNvSpPr/>
          <p:nvPr/>
        </p:nvSpPr>
        <p:spPr>
          <a:xfrm>
            <a:off x="4012679" y="4496955"/>
            <a:ext cx="7713058" cy="6032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矢印コネクタ 53"/>
          <p:cNvCxnSpPr>
            <a:endCxn id="33" idx="1"/>
          </p:cNvCxnSpPr>
          <p:nvPr/>
        </p:nvCxnSpPr>
        <p:spPr>
          <a:xfrm>
            <a:off x="3048589" y="4045140"/>
            <a:ext cx="973153" cy="772761"/>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53" idx="2"/>
          </p:cNvCxnSpPr>
          <p:nvPr/>
        </p:nvCxnSpPr>
        <p:spPr>
          <a:xfrm flipH="1">
            <a:off x="7860145" y="5100242"/>
            <a:ext cx="9063" cy="816655"/>
          </a:xfrm>
          <a:prstGeom prst="straightConnector1">
            <a:avLst/>
          </a:prstGeom>
          <a:ln w="38100">
            <a:solidFill>
              <a:schemeClr val="bg1">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6245913" y="5986231"/>
            <a:ext cx="3246589" cy="369332"/>
          </a:xfrm>
          <a:prstGeom prst="rect">
            <a:avLst/>
          </a:prstGeom>
          <a:noFill/>
        </p:spPr>
        <p:txBody>
          <a:bodyPr wrap="square" rtlCol="0">
            <a:spAutoFit/>
          </a:bodyPr>
          <a:lstStyle/>
          <a:p>
            <a:r>
              <a:rPr lang="ja-JP" altLang="en-US" dirty="0" smtClean="0"/>
              <a:t>各メニューに応じた画面に遷移</a:t>
            </a:r>
            <a:endParaRPr kumimoji="1" lang="ja-JP" altLang="en-US" dirty="0"/>
          </a:p>
        </p:txBody>
      </p:sp>
      <p:sp>
        <p:nvSpPr>
          <p:cNvPr id="57" name="テキスト ボックス 56"/>
          <p:cNvSpPr txBox="1"/>
          <p:nvPr/>
        </p:nvSpPr>
        <p:spPr>
          <a:xfrm>
            <a:off x="8376687" y="5270566"/>
            <a:ext cx="3108810" cy="646331"/>
          </a:xfrm>
          <a:prstGeom prst="rect">
            <a:avLst/>
          </a:prstGeom>
          <a:noFill/>
        </p:spPr>
        <p:txBody>
          <a:bodyPr wrap="square" rtlCol="0">
            <a:spAutoFit/>
          </a:bodyPr>
          <a:lstStyle/>
          <a:p>
            <a:r>
              <a:rPr kumimoji="1" lang="ja-JP" altLang="en-US" sz="1200" dirty="0" smtClean="0">
                <a:latin typeface="游ゴシック" panose="020B0400000000000000" pitchFamily="50" charset="-128"/>
                <a:ea typeface="游ゴシック" panose="020B0400000000000000" pitchFamily="50" charset="-128"/>
              </a:rPr>
              <a:t>管理者と担当者はメニューが異なるのみで、利用可能な画面（機能）内での制限相違はありません。</a:t>
            </a:r>
            <a:endParaRPr kumimoji="1" lang="ja-JP" altLang="en-US" sz="12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1351411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fontScale="90000"/>
          </a:bodyPr>
          <a:lstStyle/>
          <a:p>
            <a:r>
              <a:rPr lang="en-US" altLang="ja-JP" dirty="0" smtClean="0"/>
              <a:t>PC</a:t>
            </a:r>
            <a:r>
              <a:rPr lang="ja-JP" altLang="en-US" dirty="0" smtClean="0"/>
              <a:t>用</a:t>
            </a:r>
            <a:r>
              <a:rPr lang="ja-JP" altLang="en-US" dirty="0" smtClean="0"/>
              <a:t>の画面</a:t>
            </a:r>
            <a:r>
              <a:rPr lang="ja-JP" altLang="en-US" dirty="0"/>
              <a:t>イメージ（１：</a:t>
            </a:r>
            <a:r>
              <a:rPr lang="ja-JP" altLang="en-US" dirty="0" smtClean="0"/>
              <a:t>入館予定一覧</a:t>
            </a:r>
            <a:r>
              <a:rPr lang="ja-JP" altLang="en-US" dirty="0"/>
              <a:t>）</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2015- Japan Computer Services, Inc. All Rights Reserved.</a:t>
            </a:r>
            <a:endParaRPr lang="ja-JP" altLang="en-US" dirty="0"/>
          </a:p>
        </p:txBody>
      </p:sp>
      <p:sp>
        <p:nvSpPr>
          <p:cNvPr id="5" name="スライド番号プレースホルダー 4"/>
          <p:cNvSpPr>
            <a:spLocks noGrp="1"/>
          </p:cNvSpPr>
          <p:nvPr>
            <p:ph type="sldNum" sz="quarter" idx="4"/>
          </p:nvPr>
        </p:nvSpPr>
        <p:spPr/>
        <p:txBody>
          <a:bodyPr/>
          <a:lstStyle/>
          <a:p>
            <a:fld id="{2C68ED30-2EF1-4532-857F-3798A6EB257A}" type="slidenum">
              <a:rPr lang="ja-JP" altLang="en-US" smtClean="0"/>
              <a:pPr/>
              <a:t>7</a:t>
            </a:fld>
            <a:endParaRPr lang="ja-JP" altLang="en-US" dirty="0"/>
          </a:p>
        </p:txBody>
      </p:sp>
      <p:sp>
        <p:nvSpPr>
          <p:cNvPr id="25" name="テキスト ボックス 24"/>
          <p:cNvSpPr txBox="1"/>
          <p:nvPr/>
        </p:nvSpPr>
        <p:spPr>
          <a:xfrm>
            <a:off x="7024867" y="2774330"/>
            <a:ext cx="3108810" cy="461665"/>
          </a:xfrm>
          <a:prstGeom prst="rect">
            <a:avLst/>
          </a:prstGeom>
          <a:noFill/>
        </p:spPr>
        <p:txBody>
          <a:bodyPr wrap="square" rtlCol="0">
            <a:spAutoFit/>
          </a:bodyPr>
          <a:lstStyle/>
          <a:p>
            <a:r>
              <a:rPr kumimoji="1" lang="ja-JP" altLang="en-US" sz="1200" dirty="0" smtClean="0">
                <a:latin typeface="游ゴシック" panose="020B0400000000000000" pitchFamily="50" charset="-128"/>
                <a:ea typeface="游ゴシック" panose="020B0400000000000000" pitchFamily="50" charset="-128"/>
              </a:rPr>
              <a:t>入館予定日と入館予定の代表者の氏名と会社名を入力して予定を登録します。</a:t>
            </a:r>
            <a:endParaRPr kumimoji="1" lang="ja-JP" altLang="en-US" sz="1200" dirty="0">
              <a:latin typeface="游ゴシック" panose="020B0400000000000000" pitchFamily="50" charset="-128"/>
              <a:ea typeface="游ゴシック" panose="020B0400000000000000" pitchFamily="50" charset="-128"/>
            </a:endParaRPr>
          </a:p>
        </p:txBody>
      </p:sp>
      <p:pic>
        <p:nvPicPr>
          <p:cNvPr id="3" name="図 2"/>
          <p:cNvPicPr>
            <a:picLocks noChangeAspect="1"/>
          </p:cNvPicPr>
          <p:nvPr/>
        </p:nvPicPr>
        <p:blipFill>
          <a:blip r:embed="rId2"/>
          <a:stretch>
            <a:fillRect/>
          </a:stretch>
        </p:blipFill>
        <p:spPr>
          <a:xfrm>
            <a:off x="335432" y="2141553"/>
            <a:ext cx="6355081" cy="4137901"/>
          </a:xfrm>
          <a:prstGeom prst="rect">
            <a:avLst/>
          </a:prstGeom>
        </p:spPr>
      </p:pic>
      <p:sp>
        <p:nvSpPr>
          <p:cNvPr id="12" name="正方形/長方形 11"/>
          <p:cNvSpPr/>
          <p:nvPr/>
        </p:nvSpPr>
        <p:spPr>
          <a:xfrm>
            <a:off x="157019" y="2740655"/>
            <a:ext cx="6816435" cy="529017"/>
          </a:xfrm>
          <a:prstGeom prst="rect">
            <a:avLst/>
          </a:prstGeom>
          <a:noFill/>
          <a:ln>
            <a:solidFill>
              <a:srgbClr val="28A7E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57019" y="3410291"/>
            <a:ext cx="6816435" cy="903091"/>
          </a:xfrm>
          <a:prstGeom prst="rect">
            <a:avLst/>
          </a:prstGeom>
          <a:noFill/>
          <a:ln>
            <a:solidFill>
              <a:srgbClr val="28A7E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243068" y="1079118"/>
            <a:ext cx="11690431" cy="923330"/>
          </a:xfrm>
          <a:prstGeom prst="rect">
            <a:avLst/>
          </a:prstGeom>
          <a:noFill/>
        </p:spPr>
        <p:txBody>
          <a:bodyPr wrap="square" rtlCol="0">
            <a:spAutoFit/>
          </a:bodyPr>
          <a:lstStyle/>
          <a:p>
            <a:r>
              <a:rPr kumimoji="1" lang="ja-JP" altLang="en-US" dirty="0" smtClean="0">
                <a:latin typeface="游ゴシック" panose="020B0400000000000000" pitchFamily="50" charset="-128"/>
                <a:ea typeface="游ゴシック" panose="020B0400000000000000" pitchFamily="50" charset="-128"/>
              </a:rPr>
              <a:t>ログイン後に</a:t>
            </a:r>
            <a:r>
              <a:rPr kumimoji="1" lang="ja-JP" altLang="en-US" dirty="0" smtClean="0">
                <a:latin typeface="游ゴシック" panose="020B0400000000000000" pitchFamily="50" charset="-128"/>
                <a:ea typeface="游ゴシック" panose="020B0400000000000000" pitchFamily="50" charset="-128"/>
              </a:rPr>
              <a:t>入館予定一覧</a:t>
            </a:r>
            <a:r>
              <a:rPr kumimoji="1" lang="ja-JP" altLang="en-US" dirty="0" smtClean="0">
                <a:latin typeface="游ゴシック" panose="020B0400000000000000" pitchFamily="50" charset="-128"/>
                <a:ea typeface="游ゴシック" panose="020B0400000000000000" pitchFamily="50" charset="-128"/>
              </a:rPr>
              <a:t>が表示されます</a:t>
            </a:r>
            <a:r>
              <a:rPr kumimoji="1" lang="ja-JP" altLang="en-US" dirty="0" smtClean="0">
                <a:latin typeface="游ゴシック" panose="020B0400000000000000" pitchFamily="50" charset="-128"/>
                <a:ea typeface="游ゴシック" panose="020B0400000000000000" pitchFamily="50" charset="-128"/>
              </a:rPr>
              <a:t>。入館予定が事前に判明している場合にはここで予定を登録します。</a:t>
            </a:r>
            <a:endParaRPr kumimoji="1" lang="en-US" altLang="ja-JP" dirty="0" smtClean="0">
              <a:latin typeface="游ゴシック" panose="020B0400000000000000" pitchFamily="50" charset="-128"/>
              <a:ea typeface="游ゴシック" panose="020B0400000000000000" pitchFamily="50" charset="-128"/>
            </a:endParaRPr>
          </a:p>
          <a:p>
            <a:r>
              <a:rPr lang="ja-JP" altLang="en-US" dirty="0" smtClean="0">
                <a:latin typeface="游ゴシック" panose="020B0400000000000000" pitchFamily="50" charset="-128"/>
                <a:ea typeface="游ゴシック" panose="020B0400000000000000" pitchFamily="50" charset="-128"/>
              </a:rPr>
              <a:t>各入館者の詳細は入力しません。各入館者の氏名はサインによる画像保存のみとすることで入力の手間を省きます。氏名のテキストデータは現在もない為、この方式で問題ないと考えています。</a:t>
            </a:r>
            <a:endParaRPr kumimoji="1" lang="ja-JP" altLang="en-US" dirty="0">
              <a:latin typeface="游ゴシック" panose="020B0400000000000000" pitchFamily="50" charset="-128"/>
              <a:ea typeface="游ゴシック" panose="020B0400000000000000" pitchFamily="50" charset="-128"/>
            </a:endParaRPr>
          </a:p>
        </p:txBody>
      </p:sp>
      <p:sp>
        <p:nvSpPr>
          <p:cNvPr id="21" name="テキスト ボックス 20"/>
          <p:cNvSpPr txBox="1"/>
          <p:nvPr/>
        </p:nvSpPr>
        <p:spPr>
          <a:xfrm>
            <a:off x="7024867" y="3410291"/>
            <a:ext cx="3108810" cy="646331"/>
          </a:xfrm>
          <a:prstGeom prst="rect">
            <a:avLst/>
          </a:prstGeom>
          <a:noFill/>
        </p:spPr>
        <p:txBody>
          <a:bodyPr wrap="square" rtlCol="0">
            <a:spAutoFit/>
          </a:bodyPr>
          <a:lstStyle/>
          <a:p>
            <a:r>
              <a:rPr kumimoji="1" lang="ja-JP" altLang="en-US" sz="1200" dirty="0" smtClean="0">
                <a:latin typeface="游ゴシック" panose="020B0400000000000000" pitchFamily="50" charset="-128"/>
                <a:ea typeface="游ゴシック" panose="020B0400000000000000" pitchFamily="50" charset="-128"/>
              </a:rPr>
              <a:t>登録済の予定一覧となります。入館されなかった予定はある程度の期間経過後に手動で削除をする必要があります。</a:t>
            </a:r>
            <a:endParaRPr kumimoji="1" lang="ja-JP" altLang="en-US" sz="1200" dirty="0">
              <a:latin typeface="游ゴシック" panose="020B0400000000000000" pitchFamily="50" charset="-128"/>
              <a:ea typeface="游ゴシック" panose="020B0400000000000000" pitchFamily="50" charset="-128"/>
            </a:endParaRPr>
          </a:p>
        </p:txBody>
      </p:sp>
      <p:sp>
        <p:nvSpPr>
          <p:cNvPr id="22" name="テキスト ボックス 21"/>
          <p:cNvSpPr txBox="1"/>
          <p:nvPr/>
        </p:nvSpPr>
        <p:spPr>
          <a:xfrm>
            <a:off x="7024867" y="5666847"/>
            <a:ext cx="4982406" cy="646331"/>
          </a:xfrm>
          <a:prstGeom prst="rect">
            <a:avLst/>
          </a:prstGeom>
          <a:noFill/>
        </p:spPr>
        <p:txBody>
          <a:bodyPr wrap="square" rtlCol="0">
            <a:spAutoFit/>
          </a:bodyPr>
          <a:lstStyle/>
          <a:p>
            <a:r>
              <a:rPr kumimoji="1" lang="en-US" altLang="ja-JP" sz="1200" dirty="0" smtClean="0">
                <a:solidFill>
                  <a:srgbClr val="FF0000"/>
                </a:solidFill>
                <a:latin typeface="游ゴシック" panose="020B0400000000000000" pitchFamily="50" charset="-128"/>
                <a:ea typeface="游ゴシック" panose="020B0400000000000000" pitchFamily="50" charset="-128"/>
              </a:rPr>
              <a:t>※</a:t>
            </a:r>
            <a:r>
              <a:rPr kumimoji="1" lang="ja-JP" altLang="en-US" sz="1200" dirty="0" smtClean="0">
                <a:solidFill>
                  <a:srgbClr val="FF0000"/>
                </a:solidFill>
                <a:latin typeface="游ゴシック" panose="020B0400000000000000" pitchFamily="50" charset="-128"/>
                <a:ea typeface="游ゴシック" panose="020B0400000000000000" pitchFamily="50" charset="-128"/>
              </a:rPr>
              <a:t>複数の会社の方が来社する場合、入館予定を分けるか、もしくは、入館時の入館理由の補足欄に来社した会社名を入力するようにしてください。</a:t>
            </a:r>
            <a:endParaRPr kumimoji="1" lang="ja-JP" altLang="en-US" sz="1200" dirty="0">
              <a:solidFill>
                <a:srgbClr val="FF0000"/>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584398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6214205" y="1912244"/>
            <a:ext cx="5281762" cy="3439044"/>
          </a:xfrm>
          <a:prstGeom prst="rect">
            <a:avLst/>
          </a:prstGeom>
        </p:spPr>
      </p:pic>
      <p:pic>
        <p:nvPicPr>
          <p:cNvPr id="3" name="図 2"/>
          <p:cNvPicPr>
            <a:picLocks noChangeAspect="1"/>
          </p:cNvPicPr>
          <p:nvPr/>
        </p:nvPicPr>
        <p:blipFill>
          <a:blip r:embed="rId3"/>
          <a:stretch>
            <a:fillRect/>
          </a:stretch>
        </p:blipFill>
        <p:spPr>
          <a:xfrm>
            <a:off x="267296" y="1912244"/>
            <a:ext cx="5281761" cy="3439044"/>
          </a:xfrm>
          <a:prstGeom prst="rect">
            <a:avLst/>
          </a:prstGeom>
        </p:spPr>
      </p:pic>
      <p:sp>
        <p:nvSpPr>
          <p:cNvPr id="6" name="タイトル 5"/>
          <p:cNvSpPr>
            <a:spLocks noGrp="1"/>
          </p:cNvSpPr>
          <p:nvPr>
            <p:ph type="title"/>
          </p:nvPr>
        </p:nvSpPr>
        <p:spPr/>
        <p:txBody>
          <a:bodyPr>
            <a:normAutofit fontScale="90000"/>
          </a:bodyPr>
          <a:lstStyle/>
          <a:p>
            <a:r>
              <a:rPr lang="en-US" altLang="ja-JP" dirty="0" smtClean="0"/>
              <a:t>PC</a:t>
            </a:r>
            <a:r>
              <a:rPr lang="ja-JP" altLang="en-US" dirty="0" smtClean="0"/>
              <a:t>用</a:t>
            </a:r>
            <a:r>
              <a:rPr lang="ja-JP" altLang="en-US" dirty="0" smtClean="0"/>
              <a:t>の画面</a:t>
            </a:r>
            <a:r>
              <a:rPr lang="ja-JP" altLang="en-US" dirty="0"/>
              <a:t>イメージ</a:t>
            </a:r>
            <a:r>
              <a:rPr lang="ja-JP" altLang="en-US" dirty="0" smtClean="0"/>
              <a:t>（２：</a:t>
            </a:r>
            <a:r>
              <a:rPr lang="ja-JP" altLang="en-US" dirty="0"/>
              <a:t>入館</a:t>
            </a:r>
            <a:r>
              <a:rPr lang="ja-JP" altLang="en-US" dirty="0" smtClean="0"/>
              <a:t>一覧　－　詳細）</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2015- Japan Computer Services, Inc. All Rights Reserved.</a:t>
            </a:r>
            <a:endParaRPr lang="ja-JP" altLang="en-US" dirty="0"/>
          </a:p>
        </p:txBody>
      </p:sp>
      <p:sp>
        <p:nvSpPr>
          <p:cNvPr id="5" name="スライド番号プレースホルダー 4"/>
          <p:cNvSpPr>
            <a:spLocks noGrp="1"/>
          </p:cNvSpPr>
          <p:nvPr>
            <p:ph type="sldNum" sz="quarter" idx="4"/>
          </p:nvPr>
        </p:nvSpPr>
        <p:spPr/>
        <p:txBody>
          <a:bodyPr/>
          <a:lstStyle/>
          <a:p>
            <a:fld id="{2C68ED30-2EF1-4532-857F-3798A6EB257A}" type="slidenum">
              <a:rPr lang="ja-JP" altLang="en-US" smtClean="0"/>
              <a:pPr/>
              <a:t>8</a:t>
            </a:fld>
            <a:endParaRPr lang="ja-JP" altLang="en-US" dirty="0"/>
          </a:p>
        </p:txBody>
      </p:sp>
      <p:sp>
        <p:nvSpPr>
          <p:cNvPr id="25" name="テキスト ボックス 24"/>
          <p:cNvSpPr txBox="1"/>
          <p:nvPr/>
        </p:nvSpPr>
        <p:spPr>
          <a:xfrm>
            <a:off x="243068" y="1064871"/>
            <a:ext cx="11690431" cy="646331"/>
          </a:xfrm>
          <a:prstGeom prst="rect">
            <a:avLst/>
          </a:prstGeom>
          <a:noFill/>
        </p:spPr>
        <p:txBody>
          <a:bodyPr wrap="square" rtlCol="0">
            <a:spAutoFit/>
          </a:bodyPr>
          <a:lstStyle/>
          <a:p>
            <a:r>
              <a:rPr lang="ja-JP" altLang="en-US" dirty="0">
                <a:latin typeface="游ゴシック" panose="020B0400000000000000" pitchFamily="50" charset="-128"/>
                <a:ea typeface="游ゴシック" panose="020B0400000000000000" pitchFamily="50" charset="-128"/>
              </a:rPr>
              <a:t>メニュー</a:t>
            </a:r>
            <a:r>
              <a:rPr lang="ja-JP" altLang="en-US" dirty="0" smtClean="0">
                <a:latin typeface="游ゴシック" panose="020B0400000000000000" pitchFamily="50" charset="-128"/>
                <a:ea typeface="游ゴシック" panose="020B0400000000000000" pitchFamily="50" charset="-128"/>
              </a:rPr>
              <a:t>の入館一覧より</a:t>
            </a:r>
            <a:r>
              <a:rPr lang="ja-JP" altLang="en-US" dirty="0">
                <a:latin typeface="游ゴシック" panose="020B0400000000000000" pitchFamily="50" charset="-128"/>
                <a:ea typeface="游ゴシック" panose="020B0400000000000000" pitchFamily="50" charset="-128"/>
              </a:rPr>
              <a:t>遷移します。</a:t>
            </a:r>
            <a:r>
              <a:rPr kumimoji="1" lang="ja-JP" altLang="en-US" dirty="0" smtClean="0">
                <a:latin typeface="游ゴシック" panose="020B0400000000000000" pitchFamily="50" charset="-128"/>
                <a:ea typeface="游ゴシック" panose="020B0400000000000000" pitchFamily="50" charset="-128"/>
              </a:rPr>
              <a:t>入館</a:t>
            </a:r>
            <a:r>
              <a:rPr kumimoji="1" lang="ja-JP" altLang="en-US" dirty="0" smtClean="0">
                <a:latin typeface="游ゴシック" panose="020B0400000000000000" pitchFamily="50" charset="-128"/>
                <a:ea typeface="游ゴシック" panose="020B0400000000000000" pitchFamily="50" charset="-128"/>
              </a:rPr>
              <a:t>一覧画面は退館操作を行っていない入館履歴の一覧を表示し、退館操作忘れの確認や退館操作を行います</a:t>
            </a:r>
            <a:r>
              <a:rPr lang="ja-JP" altLang="en-US" dirty="0" smtClean="0">
                <a:latin typeface="游ゴシック" panose="020B0400000000000000" pitchFamily="50" charset="-128"/>
                <a:ea typeface="游ゴシック" panose="020B0400000000000000" pitchFamily="50" charset="-128"/>
              </a:rPr>
              <a:t>（通常は担当者が実施する）</a:t>
            </a:r>
            <a:r>
              <a:rPr kumimoji="1" lang="ja-JP" altLang="en-US" dirty="0" smtClean="0">
                <a:latin typeface="游ゴシック" panose="020B0400000000000000" pitchFamily="50" charset="-128"/>
                <a:ea typeface="游ゴシック" panose="020B0400000000000000" pitchFamily="50" charset="-128"/>
              </a:rPr>
              <a:t>。</a:t>
            </a:r>
            <a:r>
              <a:rPr lang="ja-JP" altLang="en-US" dirty="0" smtClean="0">
                <a:latin typeface="游ゴシック" panose="020B0400000000000000" pitchFamily="50" charset="-128"/>
                <a:ea typeface="游ゴシック" panose="020B0400000000000000" pitchFamily="50" charset="-128"/>
              </a:rPr>
              <a:t>尚、入館</a:t>
            </a:r>
            <a:r>
              <a:rPr kumimoji="1" lang="ja-JP" altLang="en-US" dirty="0" smtClean="0">
                <a:latin typeface="游ゴシック" panose="020B0400000000000000" pitchFamily="50" charset="-128"/>
                <a:ea typeface="游ゴシック" panose="020B0400000000000000" pitchFamily="50" charset="-128"/>
              </a:rPr>
              <a:t>予定は表示されません。</a:t>
            </a:r>
            <a:endParaRPr kumimoji="1" lang="ja-JP" altLang="en-US" dirty="0">
              <a:latin typeface="游ゴシック" panose="020B0400000000000000" pitchFamily="50" charset="-128"/>
              <a:ea typeface="游ゴシック" panose="020B0400000000000000" pitchFamily="50" charset="-128"/>
            </a:endParaRPr>
          </a:p>
        </p:txBody>
      </p:sp>
      <p:cxnSp>
        <p:nvCxnSpPr>
          <p:cNvPr id="30" name="直線矢印コネクタ 29"/>
          <p:cNvCxnSpPr/>
          <p:nvPr/>
        </p:nvCxnSpPr>
        <p:spPr>
          <a:xfrm>
            <a:off x="5015345" y="2706255"/>
            <a:ext cx="1198860" cy="229133"/>
          </a:xfrm>
          <a:prstGeom prst="straightConnector1">
            <a:avLst/>
          </a:prstGeom>
          <a:ln w="38100">
            <a:solidFill>
              <a:srgbClr val="26A10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線吹き出し 2 (枠付き) 30"/>
          <p:cNvSpPr/>
          <p:nvPr/>
        </p:nvSpPr>
        <p:spPr>
          <a:xfrm>
            <a:off x="9032537" y="5351288"/>
            <a:ext cx="2641303" cy="898947"/>
          </a:xfrm>
          <a:prstGeom prst="borderCallout2">
            <a:avLst>
              <a:gd name="adj1" fmla="val 18750"/>
              <a:gd name="adj2" fmla="val -8333"/>
              <a:gd name="adj3" fmla="val 18750"/>
              <a:gd name="adj4" fmla="val -16667"/>
              <a:gd name="adj5" fmla="val -46949"/>
              <a:gd name="adj6" fmla="val -11158"/>
            </a:avLst>
          </a:prstGeom>
          <a:solidFill>
            <a:srgbClr val="FF43F2"/>
          </a:solidFill>
          <a:ln>
            <a:solidFill>
              <a:srgbClr val="FF43F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bg1"/>
                </a:solidFill>
                <a:latin typeface="游ゴシック" panose="020B0400000000000000" pitchFamily="50" charset="-128"/>
                <a:ea typeface="游ゴシック" panose="020B0400000000000000" pitchFamily="50" charset="-128"/>
              </a:rPr>
              <a:t>サインは画像が表示されます。サインは責任者であっても修正する必要がない為、入館時の入館証入力誤りや、入館理由の追記などを想定した修正のみを行う想定です。また、ここで個々の退館や退館解除（退館操作誤りの訂正を想定）を行えるようにします。</a:t>
            </a:r>
            <a:endParaRPr kumimoji="1" lang="ja-JP" altLang="en-US" sz="900" dirty="0">
              <a:solidFill>
                <a:schemeClr val="bg1"/>
              </a:solidFill>
              <a:latin typeface="游ゴシック" panose="020B0400000000000000" pitchFamily="50" charset="-128"/>
              <a:ea typeface="游ゴシック" panose="020B0400000000000000" pitchFamily="50" charset="-128"/>
            </a:endParaRPr>
          </a:p>
        </p:txBody>
      </p:sp>
      <p:sp>
        <p:nvSpPr>
          <p:cNvPr id="16" name="線吹き出し 2 (枠付き) 15"/>
          <p:cNvSpPr/>
          <p:nvPr/>
        </p:nvSpPr>
        <p:spPr>
          <a:xfrm>
            <a:off x="2858214" y="5596779"/>
            <a:ext cx="1946633" cy="820695"/>
          </a:xfrm>
          <a:prstGeom prst="borderCallout2">
            <a:avLst>
              <a:gd name="adj1" fmla="val 18750"/>
              <a:gd name="adj2" fmla="val -8333"/>
              <a:gd name="adj3" fmla="val 18750"/>
              <a:gd name="adj4" fmla="val -16667"/>
              <a:gd name="adj5" fmla="val -103308"/>
              <a:gd name="adj6" fmla="val 57924"/>
            </a:avLst>
          </a:prstGeom>
          <a:solidFill>
            <a:srgbClr val="FF43F2"/>
          </a:solidFill>
          <a:ln>
            <a:solidFill>
              <a:srgbClr val="FF43F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bg1"/>
                </a:solidFill>
                <a:latin typeface="游ゴシック" panose="020B0400000000000000" pitchFamily="50" charset="-128"/>
                <a:ea typeface="游ゴシック" panose="020B0400000000000000" pitchFamily="50" charset="-128"/>
              </a:rPr>
              <a:t>１回の入館受付に含まれる人数と退館済の人数を表示。退館時は個人毎（入館証</a:t>
            </a:r>
            <a:r>
              <a:rPr lang="en-US" altLang="ja-JP" sz="900" dirty="0" smtClean="0">
                <a:solidFill>
                  <a:schemeClr val="bg1"/>
                </a:solidFill>
                <a:latin typeface="游ゴシック" panose="020B0400000000000000" pitchFamily="50" charset="-128"/>
                <a:ea typeface="游ゴシック" panose="020B0400000000000000" pitchFamily="50" charset="-128"/>
              </a:rPr>
              <a:t>No</a:t>
            </a:r>
            <a:r>
              <a:rPr lang="ja-JP" altLang="en-US" sz="900" dirty="0" smtClean="0">
                <a:solidFill>
                  <a:schemeClr val="bg1"/>
                </a:solidFill>
                <a:latin typeface="游ゴシック" panose="020B0400000000000000" pitchFamily="50" charset="-128"/>
                <a:ea typeface="游ゴシック" panose="020B0400000000000000" pitchFamily="50" charset="-128"/>
              </a:rPr>
              <a:t>毎）の為、全員が退館済でない場合は一覧に表示される。</a:t>
            </a:r>
            <a:endParaRPr kumimoji="1" lang="ja-JP" altLang="en-US" sz="900" dirty="0">
              <a:solidFill>
                <a:schemeClr val="bg1"/>
              </a:solidFill>
              <a:latin typeface="游ゴシック" panose="020B0400000000000000" pitchFamily="50" charset="-128"/>
              <a:ea typeface="游ゴシック" panose="020B0400000000000000" pitchFamily="50" charset="-128"/>
            </a:endParaRPr>
          </a:p>
        </p:txBody>
      </p:sp>
      <p:sp>
        <p:nvSpPr>
          <p:cNvPr id="13" name="テキスト ボックス 12"/>
          <p:cNvSpPr txBox="1"/>
          <p:nvPr/>
        </p:nvSpPr>
        <p:spPr>
          <a:xfrm>
            <a:off x="5431433" y="5608073"/>
            <a:ext cx="3108810" cy="830997"/>
          </a:xfrm>
          <a:prstGeom prst="rect">
            <a:avLst/>
          </a:prstGeom>
          <a:noFill/>
        </p:spPr>
        <p:txBody>
          <a:bodyPr wrap="square" rtlCol="0">
            <a:spAutoFit/>
          </a:bodyPr>
          <a:lstStyle/>
          <a:p>
            <a:r>
              <a:rPr kumimoji="1" lang="en-US" altLang="ja-JP" sz="1200" dirty="0" smtClean="0">
                <a:solidFill>
                  <a:srgbClr val="FF0000"/>
                </a:solidFill>
                <a:latin typeface="游ゴシック" panose="020B0400000000000000" pitchFamily="50" charset="-128"/>
                <a:ea typeface="游ゴシック" panose="020B0400000000000000" pitchFamily="50" charset="-128"/>
              </a:rPr>
              <a:t>※</a:t>
            </a:r>
            <a:r>
              <a:rPr kumimoji="1" lang="ja-JP" altLang="en-US" sz="1200" dirty="0" smtClean="0">
                <a:solidFill>
                  <a:srgbClr val="FF0000"/>
                </a:solidFill>
                <a:latin typeface="游ゴシック" panose="020B0400000000000000" pitchFamily="50" charset="-128"/>
                <a:ea typeface="游ゴシック" panose="020B0400000000000000" pitchFamily="50" charset="-128"/>
              </a:rPr>
              <a:t>当初は責任者と担当者で修正可否の権限を分ける想定でしたが、上記操作については制限する必要もない為に権限による制限は廃止しました。</a:t>
            </a:r>
            <a:endParaRPr kumimoji="1" lang="ja-JP" altLang="en-US" sz="1200" dirty="0">
              <a:solidFill>
                <a:srgbClr val="FF0000"/>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796286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267296" y="1912244"/>
            <a:ext cx="5281761" cy="3439044"/>
          </a:xfrm>
          <a:prstGeom prst="rect">
            <a:avLst/>
          </a:prstGeom>
        </p:spPr>
      </p:pic>
      <p:sp>
        <p:nvSpPr>
          <p:cNvPr id="6" name="タイトル 5"/>
          <p:cNvSpPr>
            <a:spLocks noGrp="1"/>
          </p:cNvSpPr>
          <p:nvPr>
            <p:ph type="title"/>
          </p:nvPr>
        </p:nvSpPr>
        <p:spPr/>
        <p:txBody>
          <a:bodyPr>
            <a:normAutofit fontScale="90000"/>
          </a:bodyPr>
          <a:lstStyle/>
          <a:p>
            <a:r>
              <a:rPr lang="en-US" altLang="ja-JP" dirty="0" smtClean="0"/>
              <a:t>PC</a:t>
            </a:r>
            <a:r>
              <a:rPr lang="ja-JP" altLang="en-US" dirty="0" smtClean="0"/>
              <a:t>用</a:t>
            </a:r>
            <a:r>
              <a:rPr lang="ja-JP" altLang="en-US" dirty="0" smtClean="0"/>
              <a:t>の画面</a:t>
            </a:r>
            <a:r>
              <a:rPr lang="ja-JP" altLang="en-US" dirty="0"/>
              <a:t>イメージ</a:t>
            </a:r>
            <a:r>
              <a:rPr lang="ja-JP" altLang="en-US" dirty="0" smtClean="0"/>
              <a:t>（２：</a:t>
            </a:r>
            <a:r>
              <a:rPr lang="ja-JP" altLang="en-US" dirty="0"/>
              <a:t>入館</a:t>
            </a:r>
            <a:r>
              <a:rPr lang="ja-JP" altLang="en-US" dirty="0" smtClean="0"/>
              <a:t>一覧　－　解除）</a:t>
            </a:r>
            <a:endParaRPr kumimoji="1" lang="ja-JP" altLang="en-US" dirty="0"/>
          </a:p>
        </p:txBody>
      </p:sp>
      <p:sp>
        <p:nvSpPr>
          <p:cNvPr id="4" name="フッター プレースホルダー 3"/>
          <p:cNvSpPr>
            <a:spLocks noGrp="1"/>
          </p:cNvSpPr>
          <p:nvPr>
            <p:ph type="ftr" sz="quarter" idx="3"/>
          </p:nvPr>
        </p:nvSpPr>
        <p:spPr/>
        <p:txBody>
          <a:bodyPr/>
          <a:lstStyle/>
          <a:p>
            <a:r>
              <a:rPr lang="en-US" altLang="ja-JP" smtClean="0"/>
              <a:t>copyright © 2015- Japan Computer Services, Inc. All Rights Reserved.</a:t>
            </a:r>
            <a:endParaRPr lang="ja-JP" altLang="en-US" dirty="0"/>
          </a:p>
        </p:txBody>
      </p:sp>
      <p:sp>
        <p:nvSpPr>
          <p:cNvPr id="5" name="スライド番号プレースホルダー 4"/>
          <p:cNvSpPr>
            <a:spLocks noGrp="1"/>
          </p:cNvSpPr>
          <p:nvPr>
            <p:ph type="sldNum" sz="quarter" idx="4"/>
          </p:nvPr>
        </p:nvSpPr>
        <p:spPr/>
        <p:txBody>
          <a:bodyPr/>
          <a:lstStyle/>
          <a:p>
            <a:fld id="{2C68ED30-2EF1-4532-857F-3798A6EB257A}" type="slidenum">
              <a:rPr lang="ja-JP" altLang="en-US" smtClean="0"/>
              <a:pPr/>
              <a:t>9</a:t>
            </a:fld>
            <a:endParaRPr lang="ja-JP" altLang="en-US" dirty="0"/>
          </a:p>
        </p:txBody>
      </p:sp>
      <p:sp>
        <p:nvSpPr>
          <p:cNvPr id="25" name="テキスト ボックス 24"/>
          <p:cNvSpPr txBox="1"/>
          <p:nvPr/>
        </p:nvSpPr>
        <p:spPr>
          <a:xfrm>
            <a:off x="243068" y="1064871"/>
            <a:ext cx="11690431" cy="646331"/>
          </a:xfrm>
          <a:prstGeom prst="rect">
            <a:avLst/>
          </a:prstGeom>
          <a:noFill/>
        </p:spPr>
        <p:txBody>
          <a:bodyPr wrap="square" rtlCol="0">
            <a:spAutoFit/>
          </a:bodyPr>
          <a:lstStyle/>
          <a:p>
            <a:r>
              <a:rPr lang="ja-JP" altLang="en-US" dirty="0" smtClean="0">
                <a:latin typeface="游ゴシック" panose="020B0400000000000000" pitchFamily="50" charset="-128"/>
                <a:ea typeface="游ゴシック" panose="020B0400000000000000" pitchFamily="50" charset="-128"/>
              </a:rPr>
              <a:t>入館一覧より入館者全員の解除を一括で行う場合の動作となります。退館操作忘れ時に後々に担当者が退館操作を入館者全員に対して行うケースを想定した機能です。</a:t>
            </a:r>
            <a:endParaRPr kumimoji="1" lang="ja-JP" altLang="en-US" dirty="0">
              <a:latin typeface="游ゴシック" panose="020B0400000000000000" pitchFamily="50" charset="-128"/>
              <a:ea typeface="游ゴシック" panose="020B0400000000000000" pitchFamily="50" charset="-128"/>
            </a:endParaRPr>
          </a:p>
        </p:txBody>
      </p:sp>
      <p:pic>
        <p:nvPicPr>
          <p:cNvPr id="2" name="図 1"/>
          <p:cNvPicPr>
            <a:picLocks noChangeAspect="1"/>
          </p:cNvPicPr>
          <p:nvPr/>
        </p:nvPicPr>
        <p:blipFill>
          <a:blip r:embed="rId3"/>
          <a:stretch>
            <a:fillRect/>
          </a:stretch>
        </p:blipFill>
        <p:spPr>
          <a:xfrm>
            <a:off x="6214205" y="1912244"/>
            <a:ext cx="5281760" cy="3439044"/>
          </a:xfrm>
          <a:prstGeom prst="rect">
            <a:avLst/>
          </a:prstGeom>
        </p:spPr>
      </p:pic>
      <p:cxnSp>
        <p:nvCxnSpPr>
          <p:cNvPr id="30" name="直線矢印コネクタ 29"/>
          <p:cNvCxnSpPr/>
          <p:nvPr/>
        </p:nvCxnSpPr>
        <p:spPr>
          <a:xfrm>
            <a:off x="5394036" y="2687782"/>
            <a:ext cx="1838037" cy="738909"/>
          </a:xfrm>
          <a:prstGeom prst="straightConnector1">
            <a:avLst/>
          </a:prstGeom>
          <a:ln w="38100">
            <a:solidFill>
              <a:srgbClr val="EB006D"/>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線吹き出し 2 (枠付き) 15"/>
          <p:cNvSpPr/>
          <p:nvPr/>
        </p:nvSpPr>
        <p:spPr>
          <a:xfrm>
            <a:off x="6908452" y="5492891"/>
            <a:ext cx="1946633" cy="820695"/>
          </a:xfrm>
          <a:prstGeom prst="borderCallout2">
            <a:avLst>
              <a:gd name="adj1" fmla="val 18750"/>
              <a:gd name="adj2" fmla="val -8333"/>
              <a:gd name="adj3" fmla="val 18750"/>
              <a:gd name="adj4" fmla="val -16667"/>
              <a:gd name="adj5" fmla="val -103308"/>
              <a:gd name="adj6" fmla="val 57924"/>
            </a:avLst>
          </a:prstGeom>
          <a:solidFill>
            <a:srgbClr val="FF43F2"/>
          </a:solidFill>
          <a:ln>
            <a:solidFill>
              <a:srgbClr val="FF43F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900" dirty="0" smtClean="0">
                <a:solidFill>
                  <a:schemeClr val="bg1"/>
                </a:solidFill>
                <a:latin typeface="游ゴシック" panose="020B0400000000000000" pitchFamily="50" charset="-128"/>
                <a:ea typeface="游ゴシック" panose="020B0400000000000000" pitchFamily="50" charset="-128"/>
              </a:rPr>
              <a:t>入館時の入館証</a:t>
            </a:r>
            <a:r>
              <a:rPr lang="en-US" altLang="ja-JP" sz="900" dirty="0" smtClean="0">
                <a:solidFill>
                  <a:schemeClr val="bg1"/>
                </a:solidFill>
                <a:latin typeface="游ゴシック" panose="020B0400000000000000" pitchFamily="50" charset="-128"/>
                <a:ea typeface="游ゴシック" panose="020B0400000000000000" pitchFamily="50" charset="-128"/>
              </a:rPr>
              <a:t>No</a:t>
            </a:r>
            <a:r>
              <a:rPr lang="ja-JP" altLang="en-US" sz="900" dirty="0" smtClean="0">
                <a:solidFill>
                  <a:schemeClr val="bg1"/>
                </a:solidFill>
                <a:latin typeface="游ゴシック" panose="020B0400000000000000" pitchFamily="50" charset="-128"/>
                <a:ea typeface="游ゴシック" panose="020B0400000000000000" pitchFamily="50" charset="-128"/>
              </a:rPr>
              <a:t>とサイン（画像）が表示されますので、問題なければ、退館ボタンを押して退館操作を行います。</a:t>
            </a:r>
            <a:endParaRPr kumimoji="1" lang="ja-JP" altLang="en-US" sz="900" dirty="0">
              <a:solidFill>
                <a:schemeClr val="bg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8103951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すりガラス">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3948</TotalTime>
  <Words>1540</Words>
  <Application>Microsoft Office PowerPoint</Application>
  <PresentationFormat>ワイド画面</PresentationFormat>
  <Paragraphs>107</Paragraphs>
  <Slides>17</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ＭＳ Ｐゴシック</vt:lpstr>
      <vt:lpstr>メイリオ</vt:lpstr>
      <vt:lpstr>游ゴシック</vt:lpstr>
      <vt:lpstr>Arial</vt:lpstr>
      <vt:lpstr>Calibri</vt:lpstr>
      <vt:lpstr>Office テーマ</vt:lpstr>
      <vt:lpstr>入退館受付システム（サイン版）</vt:lpstr>
      <vt:lpstr>入退館者用（iPad等のタブレットブラウザ表示を想定）</vt:lpstr>
      <vt:lpstr>入館用の画面イメージと画面遷移</vt:lpstr>
      <vt:lpstr>退館用の画面イメージと画面遷移</vt:lpstr>
      <vt:lpstr>管理者・担当者用（PC WEB画面）</vt:lpstr>
      <vt:lpstr>PC用の画面イメージと画面遷移</vt:lpstr>
      <vt:lpstr>PC用の画面イメージ（１：入館予定一覧）</vt:lpstr>
      <vt:lpstr>PC用の画面イメージ（２：入館一覧　－　詳細）</vt:lpstr>
      <vt:lpstr>PC用の画面イメージ（２：入館一覧　－　解除）</vt:lpstr>
      <vt:lpstr>管理者用の画面イメージ（３：責任者確認）</vt:lpstr>
      <vt:lpstr>管理者用の画面イメージ（４：入退館履歴）</vt:lpstr>
      <vt:lpstr>管理者用の画面イメージ（５：ユーザー管理）</vt:lpstr>
      <vt:lpstr>管理者用の画面イメージ（６：入館理由管理）</vt:lpstr>
      <vt:lpstr>管理者用の画面イメージ（７：入館証明管理）</vt:lpstr>
      <vt:lpstr>パスワード変更</vt:lpstr>
      <vt:lpstr>パスワード変更</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花王様宛　薬事品報告システム開発　御見積</dc:title>
  <dc:creator>木島 仁</dc:creator>
  <cp:lastModifiedBy>木島 仁</cp:lastModifiedBy>
  <cp:revision>1280</cp:revision>
  <cp:lastPrinted>2018-09-27T02:52:30Z</cp:lastPrinted>
  <dcterms:created xsi:type="dcterms:W3CDTF">2014-10-14T06:32:02Z</dcterms:created>
  <dcterms:modified xsi:type="dcterms:W3CDTF">2019-01-07T09:25:55Z</dcterms:modified>
</cp:coreProperties>
</file>