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8108613" cy="7812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577" y="1278507"/>
            <a:ext cx="13581460" cy="2719764"/>
          </a:xfrm>
        </p:spPr>
        <p:txBody>
          <a:bodyPr anchor="b"/>
          <a:lstStyle>
            <a:lvl1pPr algn="ctr">
              <a:defRPr sz="6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577" y="4103155"/>
            <a:ext cx="13581460" cy="1886112"/>
          </a:xfrm>
        </p:spPr>
        <p:txBody>
          <a:bodyPr/>
          <a:lstStyle>
            <a:lvl1pPr marL="0" indent="0" algn="ctr">
              <a:buNone/>
              <a:defRPr sz="2734"/>
            </a:lvl1pPr>
            <a:lvl2pPr marL="520812" indent="0" algn="ctr">
              <a:buNone/>
              <a:defRPr sz="2278"/>
            </a:lvl2pPr>
            <a:lvl3pPr marL="1041622" indent="0" algn="ctr">
              <a:buNone/>
              <a:defRPr sz="2050"/>
            </a:lvl3pPr>
            <a:lvl4pPr marL="1562434" indent="0" algn="ctr">
              <a:buNone/>
              <a:defRPr sz="1823"/>
            </a:lvl4pPr>
            <a:lvl5pPr marL="2083244" indent="0" algn="ctr">
              <a:buNone/>
              <a:defRPr sz="1823"/>
            </a:lvl5pPr>
            <a:lvl6pPr marL="2604056" indent="0" algn="ctr">
              <a:buNone/>
              <a:defRPr sz="1823"/>
            </a:lvl6pPr>
            <a:lvl7pPr marL="3124867" indent="0" algn="ctr">
              <a:buNone/>
              <a:defRPr sz="1823"/>
            </a:lvl7pPr>
            <a:lvl8pPr marL="3645678" indent="0" algn="ctr">
              <a:buNone/>
              <a:defRPr sz="1823"/>
            </a:lvl8pPr>
            <a:lvl9pPr marL="4166490" indent="0" algn="ctr">
              <a:buNone/>
              <a:defRPr sz="18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1C27-9520-4605-A2C2-DD52727CD5FC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8555-DE71-4E69-BF18-C2FAF0330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03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1C27-9520-4605-A2C2-DD52727CD5FC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8555-DE71-4E69-BF18-C2FAF0330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93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58976" y="415923"/>
            <a:ext cx="3904670" cy="66203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4969" y="415923"/>
            <a:ext cx="11487651" cy="66203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1C27-9520-4605-A2C2-DD52727CD5FC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8555-DE71-4E69-BF18-C2FAF0330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87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1C27-9520-4605-A2C2-DD52727CD5FC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8555-DE71-4E69-BF18-C2FAF0330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93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537" y="1947599"/>
            <a:ext cx="15618679" cy="3249611"/>
          </a:xfrm>
        </p:spPr>
        <p:txBody>
          <a:bodyPr anchor="b"/>
          <a:lstStyle>
            <a:lvl1pPr>
              <a:defRPr sz="6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5537" y="5227952"/>
            <a:ext cx="15618679" cy="1708894"/>
          </a:xfrm>
        </p:spPr>
        <p:txBody>
          <a:bodyPr/>
          <a:lstStyle>
            <a:lvl1pPr marL="0" indent="0">
              <a:buNone/>
              <a:defRPr sz="2734">
                <a:solidFill>
                  <a:schemeClr val="tx1">
                    <a:tint val="75000"/>
                  </a:schemeClr>
                </a:solidFill>
              </a:defRPr>
            </a:lvl1pPr>
            <a:lvl2pPr marL="520812" indent="0">
              <a:buNone/>
              <a:defRPr sz="2278">
                <a:solidFill>
                  <a:schemeClr val="tx1">
                    <a:tint val="75000"/>
                  </a:schemeClr>
                </a:solidFill>
              </a:defRPr>
            </a:lvl2pPr>
            <a:lvl3pPr marL="1041622" indent="0">
              <a:buNone/>
              <a:defRPr sz="2050">
                <a:solidFill>
                  <a:schemeClr val="tx1">
                    <a:tint val="75000"/>
                  </a:schemeClr>
                </a:solidFill>
              </a:defRPr>
            </a:lvl3pPr>
            <a:lvl4pPr marL="1562434" indent="0">
              <a:buNone/>
              <a:defRPr sz="1823">
                <a:solidFill>
                  <a:schemeClr val="tx1">
                    <a:tint val="75000"/>
                  </a:schemeClr>
                </a:solidFill>
              </a:defRPr>
            </a:lvl4pPr>
            <a:lvl5pPr marL="2083244" indent="0">
              <a:buNone/>
              <a:defRPr sz="1823">
                <a:solidFill>
                  <a:schemeClr val="tx1">
                    <a:tint val="75000"/>
                  </a:schemeClr>
                </a:solidFill>
              </a:defRPr>
            </a:lvl5pPr>
            <a:lvl6pPr marL="2604056" indent="0">
              <a:buNone/>
              <a:defRPr sz="1823">
                <a:solidFill>
                  <a:schemeClr val="tx1">
                    <a:tint val="75000"/>
                  </a:schemeClr>
                </a:solidFill>
              </a:defRPr>
            </a:lvl6pPr>
            <a:lvl7pPr marL="3124867" indent="0">
              <a:buNone/>
              <a:defRPr sz="1823">
                <a:solidFill>
                  <a:schemeClr val="tx1">
                    <a:tint val="75000"/>
                  </a:schemeClr>
                </a:solidFill>
              </a:defRPr>
            </a:lvl7pPr>
            <a:lvl8pPr marL="3645678" indent="0">
              <a:buNone/>
              <a:defRPr sz="1823">
                <a:solidFill>
                  <a:schemeClr val="tx1">
                    <a:tint val="75000"/>
                  </a:schemeClr>
                </a:solidFill>
              </a:defRPr>
            </a:lvl8pPr>
            <a:lvl9pPr marL="4166490" indent="0">
              <a:buNone/>
              <a:defRPr sz="18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1C27-9520-4605-A2C2-DD52727CD5FC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8555-DE71-4E69-BF18-C2FAF0330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77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4969" y="2079607"/>
            <a:ext cx="7696161" cy="49566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67485" y="2079607"/>
            <a:ext cx="7696161" cy="49566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1C27-9520-4605-A2C2-DD52727CD5FC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8555-DE71-4E69-BF18-C2FAF0330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28" y="415922"/>
            <a:ext cx="15618679" cy="15099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329" y="1915048"/>
            <a:ext cx="7660791" cy="938535"/>
          </a:xfrm>
        </p:spPr>
        <p:txBody>
          <a:bodyPr anchor="b"/>
          <a:lstStyle>
            <a:lvl1pPr marL="0" indent="0">
              <a:buNone/>
              <a:defRPr sz="2734" b="1"/>
            </a:lvl1pPr>
            <a:lvl2pPr marL="520812" indent="0">
              <a:buNone/>
              <a:defRPr sz="2278" b="1"/>
            </a:lvl2pPr>
            <a:lvl3pPr marL="1041622" indent="0">
              <a:buNone/>
              <a:defRPr sz="2050" b="1"/>
            </a:lvl3pPr>
            <a:lvl4pPr marL="1562434" indent="0">
              <a:buNone/>
              <a:defRPr sz="1823" b="1"/>
            </a:lvl4pPr>
            <a:lvl5pPr marL="2083244" indent="0">
              <a:buNone/>
              <a:defRPr sz="1823" b="1"/>
            </a:lvl5pPr>
            <a:lvl6pPr marL="2604056" indent="0">
              <a:buNone/>
              <a:defRPr sz="1823" b="1"/>
            </a:lvl6pPr>
            <a:lvl7pPr marL="3124867" indent="0">
              <a:buNone/>
              <a:defRPr sz="1823" b="1"/>
            </a:lvl7pPr>
            <a:lvl8pPr marL="3645678" indent="0">
              <a:buNone/>
              <a:defRPr sz="1823" b="1"/>
            </a:lvl8pPr>
            <a:lvl9pPr marL="4166490" indent="0">
              <a:buNone/>
              <a:defRPr sz="18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7329" y="2853582"/>
            <a:ext cx="7660791" cy="4197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67487" y="1915048"/>
            <a:ext cx="7698519" cy="938535"/>
          </a:xfrm>
        </p:spPr>
        <p:txBody>
          <a:bodyPr anchor="b"/>
          <a:lstStyle>
            <a:lvl1pPr marL="0" indent="0">
              <a:buNone/>
              <a:defRPr sz="2734" b="1"/>
            </a:lvl1pPr>
            <a:lvl2pPr marL="520812" indent="0">
              <a:buNone/>
              <a:defRPr sz="2278" b="1"/>
            </a:lvl2pPr>
            <a:lvl3pPr marL="1041622" indent="0">
              <a:buNone/>
              <a:defRPr sz="2050" b="1"/>
            </a:lvl3pPr>
            <a:lvl4pPr marL="1562434" indent="0">
              <a:buNone/>
              <a:defRPr sz="1823" b="1"/>
            </a:lvl4pPr>
            <a:lvl5pPr marL="2083244" indent="0">
              <a:buNone/>
              <a:defRPr sz="1823" b="1"/>
            </a:lvl5pPr>
            <a:lvl6pPr marL="2604056" indent="0">
              <a:buNone/>
              <a:defRPr sz="1823" b="1"/>
            </a:lvl6pPr>
            <a:lvl7pPr marL="3124867" indent="0">
              <a:buNone/>
              <a:defRPr sz="1823" b="1"/>
            </a:lvl7pPr>
            <a:lvl8pPr marL="3645678" indent="0">
              <a:buNone/>
              <a:defRPr sz="1823" b="1"/>
            </a:lvl8pPr>
            <a:lvl9pPr marL="4166490" indent="0">
              <a:buNone/>
              <a:defRPr sz="18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67487" y="2853582"/>
            <a:ext cx="7698519" cy="4197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1C27-9520-4605-A2C2-DD52727CD5FC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8555-DE71-4E69-BF18-C2FAF0330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65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1C27-9520-4605-A2C2-DD52727CD5FC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8555-DE71-4E69-BF18-C2FAF0330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31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1C27-9520-4605-A2C2-DD52727CD5FC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8555-DE71-4E69-BF18-C2FAF0330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62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28" y="520807"/>
            <a:ext cx="5840499" cy="1822821"/>
          </a:xfrm>
        </p:spPr>
        <p:txBody>
          <a:bodyPr anchor="b"/>
          <a:lstStyle>
            <a:lvl1pPr>
              <a:defRPr sz="3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8521" y="1124797"/>
            <a:ext cx="9167485" cy="5551646"/>
          </a:xfrm>
        </p:spPr>
        <p:txBody>
          <a:bodyPr/>
          <a:lstStyle>
            <a:lvl1pPr>
              <a:defRPr sz="3645"/>
            </a:lvl1pPr>
            <a:lvl2pPr>
              <a:defRPr sz="3189"/>
            </a:lvl2pPr>
            <a:lvl3pPr>
              <a:defRPr sz="2734"/>
            </a:lvl3pPr>
            <a:lvl4pPr>
              <a:defRPr sz="2278"/>
            </a:lvl4pPr>
            <a:lvl5pPr>
              <a:defRPr sz="2278"/>
            </a:lvl5pPr>
            <a:lvl6pPr>
              <a:defRPr sz="2278"/>
            </a:lvl6pPr>
            <a:lvl7pPr>
              <a:defRPr sz="2278"/>
            </a:lvl7pPr>
            <a:lvl8pPr>
              <a:defRPr sz="2278"/>
            </a:lvl8pPr>
            <a:lvl9pPr>
              <a:defRPr sz="22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7328" y="2343627"/>
            <a:ext cx="5840499" cy="4341858"/>
          </a:xfrm>
        </p:spPr>
        <p:txBody>
          <a:bodyPr/>
          <a:lstStyle>
            <a:lvl1pPr marL="0" indent="0">
              <a:buNone/>
              <a:defRPr sz="1823"/>
            </a:lvl1pPr>
            <a:lvl2pPr marL="520812" indent="0">
              <a:buNone/>
              <a:defRPr sz="1595"/>
            </a:lvl2pPr>
            <a:lvl3pPr marL="1041622" indent="0">
              <a:buNone/>
              <a:defRPr sz="1367"/>
            </a:lvl3pPr>
            <a:lvl4pPr marL="1562434" indent="0">
              <a:buNone/>
              <a:defRPr sz="1139"/>
            </a:lvl4pPr>
            <a:lvl5pPr marL="2083244" indent="0">
              <a:buNone/>
              <a:defRPr sz="1139"/>
            </a:lvl5pPr>
            <a:lvl6pPr marL="2604056" indent="0">
              <a:buNone/>
              <a:defRPr sz="1139"/>
            </a:lvl6pPr>
            <a:lvl7pPr marL="3124867" indent="0">
              <a:buNone/>
              <a:defRPr sz="1139"/>
            </a:lvl7pPr>
            <a:lvl8pPr marL="3645678" indent="0">
              <a:buNone/>
              <a:defRPr sz="1139"/>
            </a:lvl8pPr>
            <a:lvl9pPr marL="4166490" indent="0">
              <a:buNone/>
              <a:defRPr sz="11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1C27-9520-4605-A2C2-DD52727CD5FC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8555-DE71-4E69-BF18-C2FAF0330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26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28" y="520807"/>
            <a:ext cx="5840499" cy="1822821"/>
          </a:xfrm>
        </p:spPr>
        <p:txBody>
          <a:bodyPr anchor="b"/>
          <a:lstStyle>
            <a:lvl1pPr>
              <a:defRPr sz="3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98521" y="1124797"/>
            <a:ext cx="9167485" cy="5551646"/>
          </a:xfrm>
        </p:spPr>
        <p:txBody>
          <a:bodyPr anchor="t"/>
          <a:lstStyle>
            <a:lvl1pPr marL="0" indent="0">
              <a:buNone/>
              <a:defRPr sz="3645"/>
            </a:lvl1pPr>
            <a:lvl2pPr marL="520812" indent="0">
              <a:buNone/>
              <a:defRPr sz="3189"/>
            </a:lvl2pPr>
            <a:lvl3pPr marL="1041622" indent="0">
              <a:buNone/>
              <a:defRPr sz="2734"/>
            </a:lvl3pPr>
            <a:lvl4pPr marL="1562434" indent="0">
              <a:buNone/>
              <a:defRPr sz="2278"/>
            </a:lvl4pPr>
            <a:lvl5pPr marL="2083244" indent="0">
              <a:buNone/>
              <a:defRPr sz="2278"/>
            </a:lvl5pPr>
            <a:lvl6pPr marL="2604056" indent="0">
              <a:buNone/>
              <a:defRPr sz="2278"/>
            </a:lvl6pPr>
            <a:lvl7pPr marL="3124867" indent="0">
              <a:buNone/>
              <a:defRPr sz="2278"/>
            </a:lvl7pPr>
            <a:lvl8pPr marL="3645678" indent="0">
              <a:buNone/>
              <a:defRPr sz="2278"/>
            </a:lvl8pPr>
            <a:lvl9pPr marL="4166490" indent="0">
              <a:buNone/>
              <a:defRPr sz="227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7328" y="2343627"/>
            <a:ext cx="5840499" cy="4341858"/>
          </a:xfrm>
        </p:spPr>
        <p:txBody>
          <a:bodyPr/>
          <a:lstStyle>
            <a:lvl1pPr marL="0" indent="0">
              <a:buNone/>
              <a:defRPr sz="1823"/>
            </a:lvl1pPr>
            <a:lvl2pPr marL="520812" indent="0">
              <a:buNone/>
              <a:defRPr sz="1595"/>
            </a:lvl2pPr>
            <a:lvl3pPr marL="1041622" indent="0">
              <a:buNone/>
              <a:defRPr sz="1367"/>
            </a:lvl3pPr>
            <a:lvl4pPr marL="1562434" indent="0">
              <a:buNone/>
              <a:defRPr sz="1139"/>
            </a:lvl4pPr>
            <a:lvl5pPr marL="2083244" indent="0">
              <a:buNone/>
              <a:defRPr sz="1139"/>
            </a:lvl5pPr>
            <a:lvl6pPr marL="2604056" indent="0">
              <a:buNone/>
              <a:defRPr sz="1139"/>
            </a:lvl6pPr>
            <a:lvl7pPr marL="3124867" indent="0">
              <a:buNone/>
              <a:defRPr sz="1139"/>
            </a:lvl7pPr>
            <a:lvl8pPr marL="3645678" indent="0">
              <a:buNone/>
              <a:defRPr sz="1139"/>
            </a:lvl8pPr>
            <a:lvl9pPr marL="4166490" indent="0">
              <a:buNone/>
              <a:defRPr sz="11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1C27-9520-4605-A2C2-DD52727CD5FC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8555-DE71-4E69-BF18-C2FAF0330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00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4968" y="415922"/>
            <a:ext cx="15618679" cy="1509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4968" y="2079607"/>
            <a:ext cx="15618679" cy="4956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4967" y="7240650"/>
            <a:ext cx="4074438" cy="415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1C27-9520-4605-A2C2-DD52727CD5FC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98479" y="7240650"/>
            <a:ext cx="6111657" cy="415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89208" y="7240650"/>
            <a:ext cx="4074438" cy="415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8555-DE71-4E69-BF18-C2FAF0330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1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41622" rtl="0" eaLnBrk="1" latinLnBrk="0" hangingPunct="1">
        <a:lnSpc>
          <a:spcPct val="90000"/>
        </a:lnSpc>
        <a:spcBef>
          <a:spcPct val="0"/>
        </a:spcBef>
        <a:buNone/>
        <a:defRPr sz="50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0405" indent="-260405" algn="l" defTabSz="1041622" rtl="0" eaLnBrk="1" latinLnBrk="0" hangingPunct="1">
        <a:lnSpc>
          <a:spcPct val="90000"/>
        </a:lnSpc>
        <a:spcBef>
          <a:spcPts val="1139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781217" indent="-260405" algn="l" defTabSz="1041622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734" kern="1200">
          <a:solidFill>
            <a:schemeClr val="tx1"/>
          </a:solidFill>
          <a:latin typeface="+mn-lt"/>
          <a:ea typeface="+mn-ea"/>
          <a:cs typeface="+mn-cs"/>
        </a:defRPr>
      </a:lvl2pPr>
      <a:lvl3pPr marL="1302027" indent="-260405" algn="l" defTabSz="1041622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278" kern="1200">
          <a:solidFill>
            <a:schemeClr val="tx1"/>
          </a:solidFill>
          <a:latin typeface="+mn-lt"/>
          <a:ea typeface="+mn-ea"/>
          <a:cs typeface="+mn-cs"/>
        </a:defRPr>
      </a:lvl3pPr>
      <a:lvl4pPr marL="1822839" indent="-260405" algn="l" defTabSz="1041622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050" kern="1200">
          <a:solidFill>
            <a:schemeClr val="tx1"/>
          </a:solidFill>
          <a:latin typeface="+mn-lt"/>
          <a:ea typeface="+mn-ea"/>
          <a:cs typeface="+mn-cs"/>
        </a:defRPr>
      </a:lvl4pPr>
      <a:lvl5pPr marL="2343650" indent="-260405" algn="l" defTabSz="1041622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050" kern="1200">
          <a:solidFill>
            <a:schemeClr val="tx1"/>
          </a:solidFill>
          <a:latin typeface="+mn-lt"/>
          <a:ea typeface="+mn-ea"/>
          <a:cs typeface="+mn-cs"/>
        </a:defRPr>
      </a:lvl5pPr>
      <a:lvl6pPr marL="2864461" indent="-260405" algn="l" defTabSz="1041622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050" kern="1200">
          <a:solidFill>
            <a:schemeClr val="tx1"/>
          </a:solidFill>
          <a:latin typeface="+mn-lt"/>
          <a:ea typeface="+mn-ea"/>
          <a:cs typeface="+mn-cs"/>
        </a:defRPr>
      </a:lvl6pPr>
      <a:lvl7pPr marL="3385273" indent="-260405" algn="l" defTabSz="1041622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050" kern="1200">
          <a:solidFill>
            <a:schemeClr val="tx1"/>
          </a:solidFill>
          <a:latin typeface="+mn-lt"/>
          <a:ea typeface="+mn-ea"/>
          <a:cs typeface="+mn-cs"/>
        </a:defRPr>
      </a:lvl7pPr>
      <a:lvl8pPr marL="3906084" indent="-260405" algn="l" defTabSz="1041622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050" kern="1200">
          <a:solidFill>
            <a:schemeClr val="tx1"/>
          </a:solidFill>
          <a:latin typeface="+mn-lt"/>
          <a:ea typeface="+mn-ea"/>
          <a:cs typeface="+mn-cs"/>
        </a:defRPr>
      </a:lvl8pPr>
      <a:lvl9pPr marL="4426895" indent="-260405" algn="l" defTabSz="1041622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1622" rtl="0" eaLnBrk="1" latinLnBrk="0" hangingPunct="1">
        <a:defRPr sz="2050" kern="1200">
          <a:solidFill>
            <a:schemeClr val="tx1"/>
          </a:solidFill>
          <a:latin typeface="+mn-lt"/>
          <a:ea typeface="+mn-ea"/>
          <a:cs typeface="+mn-cs"/>
        </a:defRPr>
      </a:lvl1pPr>
      <a:lvl2pPr marL="520812" algn="l" defTabSz="1041622" rtl="0" eaLnBrk="1" latinLnBrk="0" hangingPunct="1">
        <a:defRPr sz="2050" kern="1200">
          <a:solidFill>
            <a:schemeClr val="tx1"/>
          </a:solidFill>
          <a:latin typeface="+mn-lt"/>
          <a:ea typeface="+mn-ea"/>
          <a:cs typeface="+mn-cs"/>
        </a:defRPr>
      </a:lvl2pPr>
      <a:lvl3pPr marL="1041622" algn="l" defTabSz="1041622" rtl="0" eaLnBrk="1" latinLnBrk="0" hangingPunct="1">
        <a:defRPr sz="2050" kern="1200">
          <a:solidFill>
            <a:schemeClr val="tx1"/>
          </a:solidFill>
          <a:latin typeface="+mn-lt"/>
          <a:ea typeface="+mn-ea"/>
          <a:cs typeface="+mn-cs"/>
        </a:defRPr>
      </a:lvl3pPr>
      <a:lvl4pPr marL="1562434" algn="l" defTabSz="1041622" rtl="0" eaLnBrk="1" latinLnBrk="0" hangingPunct="1">
        <a:defRPr sz="2050" kern="1200">
          <a:solidFill>
            <a:schemeClr val="tx1"/>
          </a:solidFill>
          <a:latin typeface="+mn-lt"/>
          <a:ea typeface="+mn-ea"/>
          <a:cs typeface="+mn-cs"/>
        </a:defRPr>
      </a:lvl4pPr>
      <a:lvl5pPr marL="2083244" algn="l" defTabSz="1041622" rtl="0" eaLnBrk="1" latinLnBrk="0" hangingPunct="1">
        <a:defRPr sz="2050" kern="1200">
          <a:solidFill>
            <a:schemeClr val="tx1"/>
          </a:solidFill>
          <a:latin typeface="+mn-lt"/>
          <a:ea typeface="+mn-ea"/>
          <a:cs typeface="+mn-cs"/>
        </a:defRPr>
      </a:lvl5pPr>
      <a:lvl6pPr marL="2604056" algn="l" defTabSz="1041622" rtl="0" eaLnBrk="1" latinLnBrk="0" hangingPunct="1">
        <a:defRPr sz="2050" kern="1200">
          <a:solidFill>
            <a:schemeClr val="tx1"/>
          </a:solidFill>
          <a:latin typeface="+mn-lt"/>
          <a:ea typeface="+mn-ea"/>
          <a:cs typeface="+mn-cs"/>
        </a:defRPr>
      </a:lvl6pPr>
      <a:lvl7pPr marL="3124867" algn="l" defTabSz="1041622" rtl="0" eaLnBrk="1" latinLnBrk="0" hangingPunct="1">
        <a:defRPr sz="2050" kern="1200">
          <a:solidFill>
            <a:schemeClr val="tx1"/>
          </a:solidFill>
          <a:latin typeface="+mn-lt"/>
          <a:ea typeface="+mn-ea"/>
          <a:cs typeface="+mn-cs"/>
        </a:defRPr>
      </a:lvl7pPr>
      <a:lvl8pPr marL="3645678" algn="l" defTabSz="1041622" rtl="0" eaLnBrk="1" latinLnBrk="0" hangingPunct="1">
        <a:defRPr sz="2050" kern="1200">
          <a:solidFill>
            <a:schemeClr val="tx1"/>
          </a:solidFill>
          <a:latin typeface="+mn-lt"/>
          <a:ea typeface="+mn-ea"/>
          <a:cs typeface="+mn-cs"/>
        </a:defRPr>
      </a:lvl8pPr>
      <a:lvl9pPr marL="4166490" algn="l" defTabSz="1041622" rtl="0" eaLnBrk="1" latinLnBrk="0" hangingPunct="1">
        <a:defRPr sz="2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2DBAD19-6724-16BF-D5A9-E47C801E3239}"/>
              </a:ext>
            </a:extLst>
          </p:cNvPr>
          <p:cNvSpPr/>
          <p:nvPr/>
        </p:nvSpPr>
        <p:spPr>
          <a:xfrm>
            <a:off x="7414888" y="2676040"/>
            <a:ext cx="3469342" cy="2474259"/>
          </a:xfrm>
          <a:prstGeom prst="roundRect">
            <a:avLst/>
          </a:prstGeom>
          <a:blipFill dpi="0" rotWithShape="1">
            <a:blip r:embed="rId3">
              <a:alphaModFix amt="6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3F0EDBD-8CE3-21C0-2E5B-9B51117A70D6}"/>
              </a:ext>
            </a:extLst>
          </p:cNvPr>
          <p:cNvSpPr/>
          <p:nvPr/>
        </p:nvSpPr>
        <p:spPr>
          <a:xfrm>
            <a:off x="3839679" y="2635661"/>
            <a:ext cx="3469342" cy="2474259"/>
          </a:xfrm>
          <a:prstGeom prst="roundRect">
            <a:avLst/>
          </a:prstGeom>
          <a:blipFill dpi="0" rotWithShape="1">
            <a:blip r:embed="rId4">
              <a:alphaModFix amt="6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17DB0D-86B9-8CF2-1537-63DE9456EEF1}"/>
              </a:ext>
            </a:extLst>
          </p:cNvPr>
          <p:cNvSpPr/>
          <p:nvPr/>
        </p:nvSpPr>
        <p:spPr>
          <a:xfrm>
            <a:off x="3738480" y="53788"/>
            <a:ext cx="3469342" cy="2474259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0A329A4-F6B5-E4CE-1C80-C9BE7C779E07}"/>
              </a:ext>
            </a:extLst>
          </p:cNvPr>
          <p:cNvSpPr/>
          <p:nvPr/>
        </p:nvSpPr>
        <p:spPr>
          <a:xfrm>
            <a:off x="10936847" y="53789"/>
            <a:ext cx="3469342" cy="2474259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2CB6230-6C6D-0215-3F2A-9673537D63D4}"/>
              </a:ext>
            </a:extLst>
          </p:cNvPr>
          <p:cNvSpPr/>
          <p:nvPr/>
        </p:nvSpPr>
        <p:spPr>
          <a:xfrm>
            <a:off x="14531695" y="53789"/>
            <a:ext cx="3469342" cy="2474259"/>
          </a:xfrm>
          <a:prstGeom prst="round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0FB1A90-5108-0C76-AB4E-3F30A2A86BEF}"/>
              </a:ext>
            </a:extLst>
          </p:cNvPr>
          <p:cNvSpPr/>
          <p:nvPr/>
        </p:nvSpPr>
        <p:spPr>
          <a:xfrm>
            <a:off x="96001" y="65841"/>
            <a:ext cx="3469342" cy="2474259"/>
          </a:xfrm>
          <a:prstGeom prst="round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5BBBF42-D889-A20F-0B5B-1A09EA4ED454}"/>
              </a:ext>
            </a:extLst>
          </p:cNvPr>
          <p:cNvSpPr/>
          <p:nvPr/>
        </p:nvSpPr>
        <p:spPr>
          <a:xfrm>
            <a:off x="10963765" y="5225766"/>
            <a:ext cx="3469342" cy="2474259"/>
          </a:xfrm>
          <a:prstGeom prst="round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3621F45-FCCA-9BA6-0DBA-DF2151363F22}"/>
              </a:ext>
            </a:extLst>
          </p:cNvPr>
          <p:cNvSpPr/>
          <p:nvPr/>
        </p:nvSpPr>
        <p:spPr>
          <a:xfrm>
            <a:off x="7333328" y="75467"/>
            <a:ext cx="3469342" cy="2474259"/>
          </a:xfrm>
          <a:prstGeom prst="round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98707CD-21FE-8E39-1B38-188EA9023581}"/>
              </a:ext>
            </a:extLst>
          </p:cNvPr>
          <p:cNvSpPr/>
          <p:nvPr/>
        </p:nvSpPr>
        <p:spPr>
          <a:xfrm>
            <a:off x="10963765" y="2667004"/>
            <a:ext cx="3469342" cy="2474259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C295821-02DC-4F4D-E9B4-2A40357A65CD}"/>
              </a:ext>
            </a:extLst>
          </p:cNvPr>
          <p:cNvSpPr/>
          <p:nvPr/>
        </p:nvSpPr>
        <p:spPr>
          <a:xfrm>
            <a:off x="14531695" y="5239217"/>
            <a:ext cx="3469342" cy="2474259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54BC764-843E-44AF-D0AC-3F0D04286D69}"/>
              </a:ext>
            </a:extLst>
          </p:cNvPr>
          <p:cNvSpPr/>
          <p:nvPr/>
        </p:nvSpPr>
        <p:spPr>
          <a:xfrm>
            <a:off x="14531695" y="2668915"/>
            <a:ext cx="3469342" cy="2474259"/>
          </a:xfrm>
          <a:prstGeom prst="round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91D7C89-F2BE-7A62-F9DF-F5D3A8D689E1}"/>
              </a:ext>
            </a:extLst>
          </p:cNvPr>
          <p:cNvSpPr/>
          <p:nvPr/>
        </p:nvSpPr>
        <p:spPr>
          <a:xfrm>
            <a:off x="3783083" y="5239212"/>
            <a:ext cx="3469342" cy="2474259"/>
          </a:xfrm>
          <a:prstGeom prst="round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23C768F-6A6D-2BF0-5BC0-C739ACEFC476}"/>
              </a:ext>
            </a:extLst>
          </p:cNvPr>
          <p:cNvSpPr/>
          <p:nvPr/>
        </p:nvSpPr>
        <p:spPr>
          <a:xfrm>
            <a:off x="7373424" y="5239213"/>
            <a:ext cx="3469342" cy="2474259"/>
          </a:xfrm>
          <a:prstGeom prst="roundRect">
            <a:avLst/>
          </a:prstGeom>
          <a:blipFill>
            <a:blip r:embed="rId1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7A59C55-920E-F994-8BAF-E73B71F77CE0}"/>
              </a:ext>
            </a:extLst>
          </p:cNvPr>
          <p:cNvSpPr/>
          <p:nvPr/>
        </p:nvSpPr>
        <p:spPr>
          <a:xfrm>
            <a:off x="71743" y="5248838"/>
            <a:ext cx="3469342" cy="2474259"/>
          </a:xfrm>
          <a:prstGeom prst="roundRect">
            <a:avLst/>
          </a:prstGeom>
          <a:blipFill>
            <a:blip r:embed="rId1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20CCFE-F6DA-859C-65E8-F7AA83FB4335}"/>
              </a:ext>
            </a:extLst>
          </p:cNvPr>
          <p:cNvSpPr/>
          <p:nvPr/>
        </p:nvSpPr>
        <p:spPr>
          <a:xfrm>
            <a:off x="687041" y="4269527"/>
            <a:ext cx="9117012" cy="739588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reezing" dir="t"/>
            </a:scene3d>
            <a:sp3d extrusionH="57150" prstMaterial="dkEdge">
              <a:bevelT w="222250" h="69850" prst="artDeco"/>
              <a:bevelB w="374650"/>
              <a:extrusionClr>
                <a:srgbClr val="002060"/>
              </a:extrusionClr>
            </a:sp3d>
          </a:bodyPr>
          <a:lstStyle/>
          <a:p>
            <a:pPr algn="ctr"/>
            <a:r>
              <a:rPr lang="en-IN" sz="9600" b="1" dirty="0">
                <a:solidFill>
                  <a:srgbClr val="002060"/>
                </a:solidFill>
                <a:effectLst>
                  <a:glow rad="774700">
                    <a:schemeClr val="accent6">
                      <a:satMod val="175000"/>
                      <a:alpha val="47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Hotels &amp; Resorts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4551EC-8558-20A3-7C48-928DE1B5341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63" y="2779823"/>
            <a:ext cx="3469343" cy="1362800"/>
          </a:xfrm>
          <a:prstGeom prst="rect">
            <a:avLst/>
          </a:prstGeom>
          <a:effectLst>
            <a:glow>
              <a:schemeClr val="bg1">
                <a:alpha val="58000"/>
              </a:schemeClr>
            </a:glow>
          </a:effectLst>
          <a:scene3d>
            <a:camera prst="orthographicFront"/>
            <a:lightRig rig="sunrise" dir="t"/>
          </a:scene3d>
          <a:sp3d prstMaterial="dkEdge"/>
        </p:spPr>
      </p:pic>
    </p:spTree>
    <p:extLst>
      <p:ext uri="{BB962C8B-B14F-4D97-AF65-F5344CB8AC3E}">
        <p14:creationId xmlns:p14="http://schemas.microsoft.com/office/powerpoint/2010/main" val="281598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chetan</dc:creator>
  <cp:lastModifiedBy>chetan</cp:lastModifiedBy>
  <cp:revision>2</cp:revision>
  <dcterms:created xsi:type="dcterms:W3CDTF">2023-07-06T04:35:53Z</dcterms:created>
  <dcterms:modified xsi:type="dcterms:W3CDTF">2023-07-06T12:45:39Z</dcterms:modified>
</cp:coreProperties>
</file>