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320713" cy="5400675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883861"/>
            <a:ext cx="9990535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2836605"/>
            <a:ext cx="999053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4264-6911-4C99-A1AE-292DAA5AE07B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AF11-7B28-4AEE-8DFA-52C91FC0F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4264-6911-4C99-A1AE-292DAA5AE07B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AF11-7B28-4AEE-8DFA-52C91FC0F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07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287536"/>
            <a:ext cx="2872279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287536"/>
            <a:ext cx="8450327" cy="457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4264-6911-4C99-A1AE-292DAA5AE07B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AF11-7B28-4AEE-8DFA-52C91FC0F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34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4264-6911-4C99-A1AE-292DAA5AE07B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AF11-7B28-4AEE-8DFA-52C91FC0F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7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346419"/>
            <a:ext cx="1148911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3614203"/>
            <a:ext cx="1148911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4264-6911-4C99-A1AE-292DAA5AE07B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AF11-7B28-4AEE-8DFA-52C91FC0F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51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437680"/>
            <a:ext cx="5661303" cy="3426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437680"/>
            <a:ext cx="5661303" cy="3426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4264-6911-4C99-A1AE-292DAA5AE07B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AF11-7B28-4AEE-8DFA-52C91FC0F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24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287536"/>
            <a:ext cx="11489115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323916"/>
            <a:ext cx="56352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1972747"/>
            <a:ext cx="5635285" cy="2901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323916"/>
            <a:ext cx="566303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1972747"/>
            <a:ext cx="5663038" cy="2901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4264-6911-4C99-A1AE-292DAA5AE07B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AF11-7B28-4AEE-8DFA-52C91FC0F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7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4264-6911-4C99-A1AE-292DAA5AE07B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AF11-7B28-4AEE-8DFA-52C91FC0F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0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4264-6911-4C99-A1AE-292DAA5AE07B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AF11-7B28-4AEE-8DFA-52C91FC0F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6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360045"/>
            <a:ext cx="4296276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777597"/>
            <a:ext cx="6743611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620202"/>
            <a:ext cx="429627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4264-6911-4C99-A1AE-292DAA5AE07B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AF11-7B28-4AEE-8DFA-52C91FC0F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02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360045"/>
            <a:ext cx="4296276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777597"/>
            <a:ext cx="6743611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620202"/>
            <a:ext cx="429627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4264-6911-4C99-A1AE-292DAA5AE07B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AF11-7B28-4AEE-8DFA-52C91FC0F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8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287536"/>
            <a:ext cx="1148911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437680"/>
            <a:ext cx="1148911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5005626"/>
            <a:ext cx="299716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54264-6911-4C99-A1AE-292DAA5AE07B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5005626"/>
            <a:ext cx="44957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5005626"/>
            <a:ext cx="299716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1AF11-7B28-4AEE-8DFA-52C91FC0F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179" y="535782"/>
            <a:ext cx="4115738" cy="23119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05" y="9065"/>
            <a:ext cx="2832745" cy="50049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694" y="38100"/>
            <a:ext cx="2794637" cy="503034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777" y="3622270"/>
            <a:ext cx="1854623" cy="18165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758" y="3622270"/>
            <a:ext cx="4191955" cy="17784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5155" y="1695732"/>
            <a:ext cx="2840093" cy="150423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675" y="3711190"/>
            <a:ext cx="3798165" cy="16894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4324225"/>
            <a:ext cx="1123950" cy="1077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5913" y="38100"/>
            <a:ext cx="736577" cy="10492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53" y="57150"/>
            <a:ext cx="4781551" cy="10302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1058" y="38101"/>
            <a:ext cx="831836" cy="10492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8910" y="133256"/>
            <a:ext cx="3022998" cy="51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+91 9321590898</a:t>
            </a:r>
            <a:endParaRPr lang="en-IN" sz="28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42490" y="114206"/>
            <a:ext cx="3369860" cy="51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+91 9322590898</a:t>
            </a:r>
            <a:endParaRPr lang="en-IN" sz="28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2940" y="1563657"/>
            <a:ext cx="9576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  <a:latin typeface="Aileron Heavy" panose="00000A00000000000000" pitchFamily="50" charset="0"/>
              </a:rPr>
              <a:t> More Than 25 Years Experience In The Travels Industry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9928" y="2128774"/>
            <a:ext cx="124717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Aileron Heavy" panose="00000A00000000000000" pitchFamily="50" charset="0"/>
              </a:rPr>
              <a:t>Over 3,50,000 Happy Travelers  &amp;  70% + Frequent and Regular Tourists </a:t>
            </a:r>
            <a:endParaRPr lang="en-IN" sz="2800" b="1" dirty="0">
              <a:solidFill>
                <a:srgbClr val="C00000"/>
              </a:solidFill>
              <a:latin typeface="Aileron Heavy" panose="00000A00000000000000" pitchFamily="5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1976" y="2718648"/>
            <a:ext cx="12019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Aileron Heavy" panose="00000A00000000000000" pitchFamily="50" charset="0"/>
              </a:rPr>
              <a:t>Award`s Winner Of Best and Leading Tour Operator For India Tourism</a:t>
            </a:r>
            <a:endParaRPr lang="en-IN" sz="2800" b="1" dirty="0">
              <a:latin typeface="Aileron Heavy" panose="00000A00000000000000" pitchFamily="5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21206" y="3304177"/>
            <a:ext cx="9003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News706 BT" panose="02040804060705020204" pitchFamily="18" charset="0"/>
              </a:rPr>
              <a:t>Special Attention Of Senior Citizens &amp; Children</a:t>
            </a:r>
            <a:endParaRPr lang="en-IN" sz="2800" b="1" dirty="0">
              <a:solidFill>
                <a:srgbClr val="C00000"/>
              </a:solidFill>
              <a:latin typeface="News706 BT" panose="02040804060705020204" pitchFamily="18" charset="0"/>
              <a:ea typeface="Adobe Gothic Std B" panose="020B08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1976" y="3883837"/>
            <a:ext cx="12123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 Guarantee Hassle Free </a:t>
            </a:r>
            <a:r>
              <a:rPr lang="en-IN" sz="3200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&amp;  Enjoyable </a:t>
            </a:r>
            <a:r>
              <a:rPr lang="en-IN" sz="3200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Experience At All Times</a:t>
            </a:r>
            <a:endParaRPr lang="en-IN" sz="32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01450" y="4530774"/>
            <a:ext cx="5679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i-IN" sz="4400" dirty="0">
                <a:latin typeface="Aileron Heavy" panose="00000A00000000000000" pitchFamily="50" charset="0"/>
              </a:rPr>
              <a:t>सबसे  सस्ता सबसे  अच्छा</a:t>
            </a:r>
            <a:endParaRPr lang="en-IN" sz="4400" dirty="0">
              <a:latin typeface="Aileron Heavy" panose="00000A00000000000000" pitchFamily="50" charset="0"/>
            </a:endParaRPr>
          </a:p>
        </p:txBody>
      </p:sp>
      <p:sp>
        <p:nvSpPr>
          <p:cNvPr id="4" name="7-Point Star 3"/>
          <p:cNvSpPr/>
          <p:nvPr/>
        </p:nvSpPr>
        <p:spPr>
          <a:xfrm rot="21183954">
            <a:off x="118652" y="586275"/>
            <a:ext cx="2162490" cy="1605497"/>
          </a:xfrm>
          <a:prstGeom prst="star7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latin typeface="News706 BT" panose="02040804060705020204" pitchFamily="18" charset="0"/>
              </a:rPr>
              <a:t>Spl</a:t>
            </a:r>
            <a:r>
              <a:rPr lang="en-IN" dirty="0" smtClean="0">
                <a:latin typeface="News706 BT" panose="02040804060705020204" pitchFamily="18" charset="0"/>
              </a:rPr>
              <a:t>. </a:t>
            </a:r>
            <a:r>
              <a:rPr lang="en-IN" b="1" dirty="0" smtClean="0">
                <a:latin typeface="News706 BT" panose="02040804060705020204" pitchFamily="18" charset="0"/>
              </a:rPr>
              <a:t>Discount On Group Booking</a:t>
            </a:r>
            <a:endParaRPr lang="en-IN" b="1" dirty="0">
              <a:latin typeface="News706 BT" panose="02040804060705020204" pitchFamily="18" charset="0"/>
            </a:endParaRPr>
          </a:p>
        </p:txBody>
      </p:sp>
      <p:sp>
        <p:nvSpPr>
          <p:cNvPr id="23" name="7-Point Star 22"/>
          <p:cNvSpPr/>
          <p:nvPr/>
        </p:nvSpPr>
        <p:spPr>
          <a:xfrm rot="175013">
            <a:off x="10904273" y="594080"/>
            <a:ext cx="2307463" cy="1605497"/>
          </a:xfrm>
          <a:prstGeom prst="star7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latin typeface="News706 BT" panose="02040804060705020204" pitchFamily="18" charset="0"/>
              </a:rPr>
              <a:t>Book 16 Adult Get 1 Seat Free</a:t>
            </a:r>
            <a:endParaRPr lang="en-IN" b="1" dirty="0">
              <a:latin typeface="News706 BT" panose="020408040607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6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66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Adobe Gothic Std B</vt:lpstr>
      <vt:lpstr>Aileron Heavy</vt:lpstr>
      <vt:lpstr>Arial</vt:lpstr>
      <vt:lpstr>Calibri</vt:lpstr>
      <vt:lpstr>Calibri Light</vt:lpstr>
      <vt:lpstr>Mangal</vt:lpstr>
      <vt:lpstr>News706 BT</vt:lpstr>
      <vt:lpstr>Segoe UI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Gor</dc:creator>
  <cp:lastModifiedBy>Chetan Gor</cp:lastModifiedBy>
  <cp:revision>16</cp:revision>
  <dcterms:created xsi:type="dcterms:W3CDTF">2020-08-16T09:44:19Z</dcterms:created>
  <dcterms:modified xsi:type="dcterms:W3CDTF">2020-08-16T16:42:03Z</dcterms:modified>
</cp:coreProperties>
</file>