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779375" cy="554355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tan Gor" initials="CG" lastIdx="1" clrIdx="0">
    <p:extLst>
      <p:ext uri="{19B8F6BF-5375-455C-9EA6-DF929625EA0E}">
        <p15:presenceInfo xmlns:p15="http://schemas.microsoft.com/office/powerpoint/2012/main" userId="fc2abe9da08810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F6999-AA89-4BFD-9E90-EFE924078019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3413" y="857250"/>
            <a:ext cx="53371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FA40-EF77-4D1A-A547-B4CA1E070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6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22" y="907243"/>
            <a:ext cx="9584531" cy="1929977"/>
          </a:xfrm>
        </p:spPr>
        <p:txBody>
          <a:bodyPr anchor="b"/>
          <a:lstStyle>
            <a:lvl1pPr algn="ctr">
              <a:defRPr sz="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422" y="2911647"/>
            <a:ext cx="9584531" cy="1338408"/>
          </a:xfrm>
        </p:spPr>
        <p:txBody>
          <a:bodyPr/>
          <a:lstStyle>
            <a:lvl1pPr marL="0" indent="0" algn="ctr">
              <a:buNone/>
              <a:defRPr sz="1940"/>
            </a:lvl1pPr>
            <a:lvl2pPr marL="369555" indent="0" algn="ctr">
              <a:buNone/>
              <a:defRPr sz="1617"/>
            </a:lvl2pPr>
            <a:lvl3pPr marL="739110" indent="0" algn="ctr">
              <a:buNone/>
              <a:defRPr sz="1455"/>
            </a:lvl3pPr>
            <a:lvl4pPr marL="1108664" indent="0" algn="ctr">
              <a:buNone/>
              <a:defRPr sz="1293"/>
            </a:lvl4pPr>
            <a:lvl5pPr marL="1478219" indent="0" algn="ctr">
              <a:buNone/>
              <a:defRPr sz="1293"/>
            </a:lvl5pPr>
            <a:lvl6pPr marL="1847774" indent="0" algn="ctr">
              <a:buNone/>
              <a:defRPr sz="1293"/>
            </a:lvl6pPr>
            <a:lvl7pPr marL="2217329" indent="0" algn="ctr">
              <a:buNone/>
              <a:defRPr sz="1293"/>
            </a:lvl7pPr>
            <a:lvl8pPr marL="2586883" indent="0" algn="ctr">
              <a:buNone/>
              <a:defRPr sz="1293"/>
            </a:lvl8pPr>
            <a:lvl9pPr marL="2956438" indent="0" algn="ctr">
              <a:buNone/>
              <a:defRPr sz="12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5240" y="295143"/>
            <a:ext cx="2755553" cy="46979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8582" y="295143"/>
            <a:ext cx="8106916" cy="469790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926" y="1382039"/>
            <a:ext cx="11022211" cy="2305962"/>
          </a:xfrm>
        </p:spPr>
        <p:txBody>
          <a:bodyPr anchor="b"/>
          <a:lstStyle>
            <a:lvl1pPr>
              <a:defRPr sz="4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926" y="3709816"/>
            <a:ext cx="11022211" cy="1212651"/>
          </a:xfrm>
        </p:spPr>
        <p:txBody>
          <a:bodyPr/>
          <a:lstStyle>
            <a:lvl1pPr marL="0" indent="0">
              <a:buNone/>
              <a:defRPr sz="1940">
                <a:solidFill>
                  <a:schemeClr val="tx1">
                    <a:tint val="75000"/>
                  </a:schemeClr>
                </a:solidFill>
              </a:defRPr>
            </a:lvl1pPr>
            <a:lvl2pPr marL="369555" indent="0">
              <a:buNone/>
              <a:defRPr sz="1617">
                <a:solidFill>
                  <a:schemeClr val="tx1">
                    <a:tint val="75000"/>
                  </a:schemeClr>
                </a:solidFill>
              </a:defRPr>
            </a:lvl2pPr>
            <a:lvl3pPr marL="739110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3pPr>
            <a:lvl4pPr marL="1108664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4pPr>
            <a:lvl5pPr marL="1478219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5pPr>
            <a:lvl6pPr marL="1847774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6pPr>
            <a:lvl7pPr marL="2217329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7pPr>
            <a:lvl8pPr marL="2586883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8pPr>
            <a:lvl9pPr marL="2956438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95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8582" y="1475713"/>
            <a:ext cx="5431234" cy="35173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9559" y="1475713"/>
            <a:ext cx="5431234" cy="35173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5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295143"/>
            <a:ext cx="11022211" cy="1071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247" y="1358940"/>
            <a:ext cx="5406274" cy="665996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369555" indent="0">
              <a:buNone/>
              <a:defRPr sz="1617" b="1"/>
            </a:lvl2pPr>
            <a:lvl3pPr marL="739110" indent="0">
              <a:buNone/>
              <a:defRPr sz="1455" b="1"/>
            </a:lvl3pPr>
            <a:lvl4pPr marL="1108664" indent="0">
              <a:buNone/>
              <a:defRPr sz="1293" b="1"/>
            </a:lvl4pPr>
            <a:lvl5pPr marL="1478219" indent="0">
              <a:buNone/>
              <a:defRPr sz="1293" b="1"/>
            </a:lvl5pPr>
            <a:lvl6pPr marL="1847774" indent="0">
              <a:buNone/>
              <a:defRPr sz="1293" b="1"/>
            </a:lvl6pPr>
            <a:lvl7pPr marL="2217329" indent="0">
              <a:buNone/>
              <a:defRPr sz="1293" b="1"/>
            </a:lvl7pPr>
            <a:lvl8pPr marL="2586883" indent="0">
              <a:buNone/>
              <a:defRPr sz="1293" b="1"/>
            </a:lvl8pPr>
            <a:lvl9pPr marL="2956438" indent="0">
              <a:buNone/>
              <a:defRPr sz="12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247" y="2024936"/>
            <a:ext cx="5406274" cy="2978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559" y="1358940"/>
            <a:ext cx="5432899" cy="665996"/>
          </a:xfrm>
        </p:spPr>
        <p:txBody>
          <a:bodyPr anchor="b"/>
          <a:lstStyle>
            <a:lvl1pPr marL="0" indent="0">
              <a:buNone/>
              <a:defRPr sz="1940" b="1"/>
            </a:lvl1pPr>
            <a:lvl2pPr marL="369555" indent="0">
              <a:buNone/>
              <a:defRPr sz="1617" b="1"/>
            </a:lvl2pPr>
            <a:lvl3pPr marL="739110" indent="0">
              <a:buNone/>
              <a:defRPr sz="1455" b="1"/>
            </a:lvl3pPr>
            <a:lvl4pPr marL="1108664" indent="0">
              <a:buNone/>
              <a:defRPr sz="1293" b="1"/>
            </a:lvl4pPr>
            <a:lvl5pPr marL="1478219" indent="0">
              <a:buNone/>
              <a:defRPr sz="1293" b="1"/>
            </a:lvl5pPr>
            <a:lvl6pPr marL="1847774" indent="0">
              <a:buNone/>
              <a:defRPr sz="1293" b="1"/>
            </a:lvl6pPr>
            <a:lvl7pPr marL="2217329" indent="0">
              <a:buNone/>
              <a:defRPr sz="1293" b="1"/>
            </a:lvl7pPr>
            <a:lvl8pPr marL="2586883" indent="0">
              <a:buNone/>
              <a:defRPr sz="1293" b="1"/>
            </a:lvl8pPr>
            <a:lvl9pPr marL="2956438" indent="0">
              <a:buNone/>
              <a:defRPr sz="12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69559" y="2024936"/>
            <a:ext cx="5432899" cy="2978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5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369570"/>
            <a:ext cx="4121681" cy="1293495"/>
          </a:xfrm>
        </p:spPr>
        <p:txBody>
          <a:bodyPr anchor="b"/>
          <a:lstStyle>
            <a:lvl1pPr>
              <a:defRPr sz="25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899" y="798169"/>
            <a:ext cx="6469559" cy="3939514"/>
          </a:xfrm>
        </p:spPr>
        <p:txBody>
          <a:bodyPr/>
          <a:lstStyle>
            <a:lvl1pPr>
              <a:defRPr sz="2587"/>
            </a:lvl1pPr>
            <a:lvl2pPr>
              <a:defRPr sz="2263"/>
            </a:lvl2pPr>
            <a:lvl3pPr>
              <a:defRPr sz="1940"/>
            </a:lvl3pPr>
            <a:lvl4pPr>
              <a:defRPr sz="1617"/>
            </a:lvl4pPr>
            <a:lvl5pPr>
              <a:defRPr sz="1617"/>
            </a:lvl5pPr>
            <a:lvl6pPr>
              <a:defRPr sz="1617"/>
            </a:lvl6pPr>
            <a:lvl7pPr>
              <a:defRPr sz="1617"/>
            </a:lvl7pPr>
            <a:lvl8pPr>
              <a:defRPr sz="1617"/>
            </a:lvl8pPr>
            <a:lvl9pPr>
              <a:defRPr sz="161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1663065"/>
            <a:ext cx="4121681" cy="3081034"/>
          </a:xfrm>
        </p:spPr>
        <p:txBody>
          <a:bodyPr/>
          <a:lstStyle>
            <a:lvl1pPr marL="0" indent="0">
              <a:buNone/>
              <a:defRPr sz="1293"/>
            </a:lvl1pPr>
            <a:lvl2pPr marL="369555" indent="0">
              <a:buNone/>
              <a:defRPr sz="1132"/>
            </a:lvl2pPr>
            <a:lvl3pPr marL="739110" indent="0">
              <a:buNone/>
              <a:defRPr sz="970"/>
            </a:lvl3pPr>
            <a:lvl4pPr marL="1108664" indent="0">
              <a:buNone/>
              <a:defRPr sz="808"/>
            </a:lvl4pPr>
            <a:lvl5pPr marL="1478219" indent="0">
              <a:buNone/>
              <a:defRPr sz="808"/>
            </a:lvl5pPr>
            <a:lvl6pPr marL="1847774" indent="0">
              <a:buNone/>
              <a:defRPr sz="808"/>
            </a:lvl6pPr>
            <a:lvl7pPr marL="2217329" indent="0">
              <a:buNone/>
              <a:defRPr sz="808"/>
            </a:lvl7pPr>
            <a:lvl8pPr marL="2586883" indent="0">
              <a:buNone/>
              <a:defRPr sz="808"/>
            </a:lvl8pPr>
            <a:lvl9pPr marL="2956438" indent="0">
              <a:buNone/>
              <a:defRPr sz="80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4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7" y="369570"/>
            <a:ext cx="4121681" cy="1293495"/>
          </a:xfrm>
        </p:spPr>
        <p:txBody>
          <a:bodyPr anchor="b"/>
          <a:lstStyle>
            <a:lvl1pPr>
              <a:defRPr sz="25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32899" y="798169"/>
            <a:ext cx="6469559" cy="3939514"/>
          </a:xfrm>
        </p:spPr>
        <p:txBody>
          <a:bodyPr anchor="t"/>
          <a:lstStyle>
            <a:lvl1pPr marL="0" indent="0">
              <a:buNone/>
              <a:defRPr sz="2587"/>
            </a:lvl1pPr>
            <a:lvl2pPr marL="369555" indent="0">
              <a:buNone/>
              <a:defRPr sz="2263"/>
            </a:lvl2pPr>
            <a:lvl3pPr marL="739110" indent="0">
              <a:buNone/>
              <a:defRPr sz="1940"/>
            </a:lvl3pPr>
            <a:lvl4pPr marL="1108664" indent="0">
              <a:buNone/>
              <a:defRPr sz="1617"/>
            </a:lvl4pPr>
            <a:lvl5pPr marL="1478219" indent="0">
              <a:buNone/>
              <a:defRPr sz="1617"/>
            </a:lvl5pPr>
            <a:lvl6pPr marL="1847774" indent="0">
              <a:buNone/>
              <a:defRPr sz="1617"/>
            </a:lvl6pPr>
            <a:lvl7pPr marL="2217329" indent="0">
              <a:buNone/>
              <a:defRPr sz="1617"/>
            </a:lvl7pPr>
            <a:lvl8pPr marL="2586883" indent="0">
              <a:buNone/>
              <a:defRPr sz="1617"/>
            </a:lvl8pPr>
            <a:lvl9pPr marL="2956438" indent="0">
              <a:buNone/>
              <a:defRPr sz="161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247" y="1663065"/>
            <a:ext cx="4121681" cy="3081034"/>
          </a:xfrm>
        </p:spPr>
        <p:txBody>
          <a:bodyPr/>
          <a:lstStyle>
            <a:lvl1pPr marL="0" indent="0">
              <a:buNone/>
              <a:defRPr sz="1293"/>
            </a:lvl1pPr>
            <a:lvl2pPr marL="369555" indent="0">
              <a:buNone/>
              <a:defRPr sz="1132"/>
            </a:lvl2pPr>
            <a:lvl3pPr marL="739110" indent="0">
              <a:buNone/>
              <a:defRPr sz="970"/>
            </a:lvl3pPr>
            <a:lvl4pPr marL="1108664" indent="0">
              <a:buNone/>
              <a:defRPr sz="808"/>
            </a:lvl4pPr>
            <a:lvl5pPr marL="1478219" indent="0">
              <a:buNone/>
              <a:defRPr sz="808"/>
            </a:lvl5pPr>
            <a:lvl6pPr marL="1847774" indent="0">
              <a:buNone/>
              <a:defRPr sz="808"/>
            </a:lvl6pPr>
            <a:lvl7pPr marL="2217329" indent="0">
              <a:buNone/>
              <a:defRPr sz="808"/>
            </a:lvl7pPr>
            <a:lvl8pPr marL="2586883" indent="0">
              <a:buNone/>
              <a:defRPr sz="808"/>
            </a:lvl8pPr>
            <a:lvl9pPr marL="2956438" indent="0">
              <a:buNone/>
              <a:defRPr sz="80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8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3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8582" y="295143"/>
            <a:ext cx="11022211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582" y="1475713"/>
            <a:ext cx="11022211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8582" y="5138050"/>
            <a:ext cx="2875359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ECBC-5B4D-4300-8F35-F5DBE8F9DD66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3168" y="5138050"/>
            <a:ext cx="4313039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5434" y="5138050"/>
            <a:ext cx="2875359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824E-7186-4429-BADE-583177356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9110" rtl="0" eaLnBrk="1" latinLnBrk="0" hangingPunct="1">
        <a:lnSpc>
          <a:spcPct val="90000"/>
        </a:lnSpc>
        <a:spcBef>
          <a:spcPct val="0"/>
        </a:spcBef>
        <a:buNone/>
        <a:defRPr sz="35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777" indent="-184777" algn="l" defTabSz="739110" rtl="0" eaLnBrk="1" latinLnBrk="0" hangingPunct="1">
        <a:lnSpc>
          <a:spcPct val="90000"/>
        </a:lnSpc>
        <a:spcBef>
          <a:spcPts val="808"/>
        </a:spcBef>
        <a:buFont typeface="Arial" panose="020B0604020202020204" pitchFamily="34" charset="0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54332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40" kern="1200">
          <a:solidFill>
            <a:schemeClr val="tx1"/>
          </a:solidFill>
          <a:latin typeface="+mn-lt"/>
          <a:ea typeface="+mn-ea"/>
          <a:cs typeface="+mn-cs"/>
        </a:defRPr>
      </a:lvl2pPr>
      <a:lvl3pPr marL="923887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3pPr>
      <a:lvl4pPr marL="1293442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662996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2032551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402106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771661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3141215" indent="-184777" algn="l" defTabSz="739110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1pPr>
      <a:lvl2pPr marL="369555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739110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3pPr>
      <a:lvl4pPr marL="1108664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478219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1847774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217329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586883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2956438" algn="l" defTabSz="7391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68367" y="1499875"/>
            <a:ext cx="628153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ileron Black" panose="00000A00000000000000" pitchFamily="50" charset="0"/>
              </a:rPr>
              <a:t>The </a:t>
            </a:r>
            <a:r>
              <a:rPr lang="en-US" sz="4400" b="1" cap="none" spc="0" dirty="0" err="1" smtClean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ileron Black" panose="00000A00000000000000" pitchFamily="50" charset="0"/>
              </a:rPr>
              <a:t>Paredise</a:t>
            </a:r>
            <a:r>
              <a:rPr lang="en-US" sz="4400" b="1" cap="none" spc="0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ileron Black" panose="00000A00000000000000" pitchFamily="50" charset="0"/>
              </a:rPr>
              <a:t> On Earth</a:t>
            </a:r>
            <a:endParaRPr lang="en-US" sz="4400" b="1" cap="none" spc="0" dirty="0">
              <a:ln w="19050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ileron Black" panose="00000A00000000000000" pitchFamily="50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250" y="2223150"/>
            <a:ext cx="118574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200" b="1" cap="none" spc="0" dirty="0" smtClean="0">
                <a:ln w="41275" cap="rnd" cmpd="sng">
                  <a:solidFill>
                    <a:srgbClr val="002060"/>
                  </a:solidFill>
                  <a:prstDash val="solid"/>
                  <a:bevel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ileron Black" panose="00000A00000000000000" pitchFamily="50" charset="0"/>
              </a:rPr>
              <a:t>KASHMIR – VAISHNODEVI </a:t>
            </a:r>
            <a:endParaRPr lang="en-US" sz="7200" b="1" cap="none" spc="0" dirty="0">
              <a:ln w="41275" cap="rnd" cmpd="sng">
                <a:solidFill>
                  <a:srgbClr val="002060"/>
                </a:solidFill>
                <a:prstDash val="solid"/>
                <a:bevel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ileron Black" panose="00000A00000000000000" pitchFamily="50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742" y="0"/>
            <a:ext cx="12650788" cy="769441"/>
          </a:xfrm>
          <a:prstGeom prst="rect">
            <a:avLst/>
          </a:prstGeom>
          <a:effectLst>
            <a:outerShdw blurRad="50800" dist="38100" dir="2700000" algn="tl" rotWithShape="0">
              <a:srgbClr val="FFFF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अगर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धरती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पर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कही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स्वर्ग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हे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तो</a:t>
            </a:r>
            <a:r>
              <a:rPr lang="en-IN" sz="4400" b="1" dirty="0" smtClean="0"/>
              <a:t>  </a:t>
            </a:r>
            <a:r>
              <a:rPr lang="en-IN" sz="3200" b="1" dirty="0" err="1" smtClean="0"/>
              <a:t>यही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हे</a:t>
            </a:r>
            <a:r>
              <a:rPr lang="en-IN" sz="3200" b="1" dirty="0" smtClean="0"/>
              <a:t> ...  </a:t>
            </a:r>
            <a:r>
              <a:rPr lang="en-IN" sz="3200" b="1" dirty="0" err="1" smtClean="0"/>
              <a:t>यही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हे</a:t>
            </a:r>
            <a:r>
              <a:rPr lang="en-IN" sz="3200" b="1" dirty="0" smtClean="0"/>
              <a:t>...  </a:t>
            </a:r>
            <a:r>
              <a:rPr lang="en-IN" sz="3200" b="1" dirty="0" err="1" smtClean="0"/>
              <a:t>यही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हे</a:t>
            </a:r>
            <a:r>
              <a:rPr lang="en-IN" sz="3200" b="1" dirty="0" smtClean="0"/>
              <a:t>... </a:t>
            </a:r>
            <a:endParaRPr lang="en-IN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1300138" y="3423479"/>
            <a:ext cx="1269553" cy="428968"/>
          </a:xfrm>
          <a:prstGeom prst="rect">
            <a:avLst/>
          </a:prstGeom>
          <a:blipFill dpi="0" rotWithShape="1">
            <a:blip r:embed="rId3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0977157" y="1647029"/>
            <a:ext cx="1261865" cy="428968"/>
          </a:xfrm>
          <a:prstGeom prst="rect">
            <a:avLst/>
          </a:prstGeom>
          <a:blipFill dpi="0" rotWithShape="1">
            <a:blip r:embed="rId4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Aileron Black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Gor</dc:creator>
  <cp:lastModifiedBy>Chetan Gor</cp:lastModifiedBy>
  <cp:revision>14</cp:revision>
  <dcterms:created xsi:type="dcterms:W3CDTF">2020-08-21T05:57:46Z</dcterms:created>
  <dcterms:modified xsi:type="dcterms:W3CDTF">2020-08-22T11:47:51Z</dcterms:modified>
</cp:coreProperties>
</file>