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536613" cy="5292725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47" d="100"/>
          <a:sy n="47" d="100"/>
        </p:scale>
        <p:origin x="6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2077" y="866194"/>
            <a:ext cx="10152460" cy="1842652"/>
          </a:xfrm>
        </p:spPr>
        <p:txBody>
          <a:bodyPr anchor="b"/>
          <a:lstStyle>
            <a:lvl1pPr algn="ctr">
              <a:defRPr sz="46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2077" y="2779906"/>
            <a:ext cx="10152460" cy="1277850"/>
          </a:xfrm>
        </p:spPr>
        <p:txBody>
          <a:bodyPr/>
          <a:lstStyle>
            <a:lvl1pPr marL="0" indent="0" algn="ctr">
              <a:buNone/>
              <a:defRPr sz="1852"/>
            </a:lvl1pPr>
            <a:lvl2pPr marL="352867" indent="0" algn="ctr">
              <a:buNone/>
              <a:defRPr sz="1544"/>
            </a:lvl2pPr>
            <a:lvl3pPr marL="705734" indent="0" algn="ctr">
              <a:buNone/>
              <a:defRPr sz="1389"/>
            </a:lvl3pPr>
            <a:lvl4pPr marL="1058601" indent="0" algn="ctr">
              <a:buNone/>
              <a:defRPr sz="1235"/>
            </a:lvl4pPr>
            <a:lvl5pPr marL="1411468" indent="0" algn="ctr">
              <a:buNone/>
              <a:defRPr sz="1235"/>
            </a:lvl5pPr>
            <a:lvl6pPr marL="1764335" indent="0" algn="ctr">
              <a:buNone/>
              <a:defRPr sz="1235"/>
            </a:lvl6pPr>
            <a:lvl7pPr marL="2117202" indent="0" algn="ctr">
              <a:buNone/>
              <a:defRPr sz="1235"/>
            </a:lvl7pPr>
            <a:lvl8pPr marL="2470069" indent="0" algn="ctr">
              <a:buNone/>
              <a:defRPr sz="1235"/>
            </a:lvl8pPr>
            <a:lvl9pPr marL="2822936" indent="0" algn="ctr">
              <a:buNone/>
              <a:defRPr sz="123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430D-C2BC-47CC-BF57-3D57CFEDDCF3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6D5E-FA54-408B-9E27-73626D6A5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19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430D-C2BC-47CC-BF57-3D57CFEDDCF3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6D5E-FA54-408B-9E27-73626D6A5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02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87139" y="281788"/>
            <a:ext cx="2918832" cy="44853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0642" y="281788"/>
            <a:ext cx="8587289" cy="448534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430D-C2BC-47CC-BF57-3D57CFEDDCF3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6D5E-FA54-408B-9E27-73626D6A5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27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430D-C2BC-47CC-BF57-3D57CFEDDCF3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6D5E-FA54-408B-9E27-73626D6A5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1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592" y="1319507"/>
            <a:ext cx="11675329" cy="2201626"/>
          </a:xfrm>
        </p:spPr>
        <p:txBody>
          <a:bodyPr anchor="b"/>
          <a:lstStyle>
            <a:lvl1pPr>
              <a:defRPr sz="46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592" y="3541961"/>
            <a:ext cx="11675329" cy="1157783"/>
          </a:xfrm>
        </p:spPr>
        <p:txBody>
          <a:bodyPr/>
          <a:lstStyle>
            <a:lvl1pPr marL="0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1pPr>
            <a:lvl2pPr marL="352867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2pPr>
            <a:lvl3pPr marL="705734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3pPr>
            <a:lvl4pPr marL="1058601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4pPr>
            <a:lvl5pPr marL="1411468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5pPr>
            <a:lvl6pPr marL="1764335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6pPr>
            <a:lvl7pPr marL="2117202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7pPr>
            <a:lvl8pPr marL="2470069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8pPr>
            <a:lvl9pPr marL="2822936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430D-C2BC-47CC-BF57-3D57CFEDDCF3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6D5E-FA54-408B-9E27-73626D6A5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24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0642" y="1408943"/>
            <a:ext cx="5753061" cy="33581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2910" y="1408943"/>
            <a:ext cx="5753061" cy="33581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430D-C2BC-47CC-BF57-3D57CFEDDCF3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6D5E-FA54-408B-9E27-73626D6A5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11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405" y="281789"/>
            <a:ext cx="11675329" cy="10230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406" y="1297453"/>
            <a:ext cx="5726621" cy="635862"/>
          </a:xfrm>
        </p:spPr>
        <p:txBody>
          <a:bodyPr anchor="b"/>
          <a:lstStyle>
            <a:lvl1pPr marL="0" indent="0">
              <a:buNone/>
              <a:defRPr sz="1852" b="1"/>
            </a:lvl1pPr>
            <a:lvl2pPr marL="352867" indent="0">
              <a:buNone/>
              <a:defRPr sz="1544" b="1"/>
            </a:lvl2pPr>
            <a:lvl3pPr marL="705734" indent="0">
              <a:buNone/>
              <a:defRPr sz="1389" b="1"/>
            </a:lvl3pPr>
            <a:lvl4pPr marL="1058601" indent="0">
              <a:buNone/>
              <a:defRPr sz="1235" b="1"/>
            </a:lvl4pPr>
            <a:lvl5pPr marL="1411468" indent="0">
              <a:buNone/>
              <a:defRPr sz="1235" b="1"/>
            </a:lvl5pPr>
            <a:lvl6pPr marL="1764335" indent="0">
              <a:buNone/>
              <a:defRPr sz="1235" b="1"/>
            </a:lvl6pPr>
            <a:lvl7pPr marL="2117202" indent="0">
              <a:buNone/>
              <a:defRPr sz="1235" b="1"/>
            </a:lvl7pPr>
            <a:lvl8pPr marL="2470069" indent="0">
              <a:buNone/>
              <a:defRPr sz="1235" b="1"/>
            </a:lvl8pPr>
            <a:lvl9pPr marL="2822936" indent="0">
              <a:buNone/>
              <a:defRPr sz="123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406" y="1933315"/>
            <a:ext cx="5726621" cy="28436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2910" y="1297453"/>
            <a:ext cx="5754824" cy="635862"/>
          </a:xfrm>
        </p:spPr>
        <p:txBody>
          <a:bodyPr anchor="b"/>
          <a:lstStyle>
            <a:lvl1pPr marL="0" indent="0">
              <a:buNone/>
              <a:defRPr sz="1852" b="1"/>
            </a:lvl1pPr>
            <a:lvl2pPr marL="352867" indent="0">
              <a:buNone/>
              <a:defRPr sz="1544" b="1"/>
            </a:lvl2pPr>
            <a:lvl3pPr marL="705734" indent="0">
              <a:buNone/>
              <a:defRPr sz="1389" b="1"/>
            </a:lvl3pPr>
            <a:lvl4pPr marL="1058601" indent="0">
              <a:buNone/>
              <a:defRPr sz="1235" b="1"/>
            </a:lvl4pPr>
            <a:lvl5pPr marL="1411468" indent="0">
              <a:buNone/>
              <a:defRPr sz="1235" b="1"/>
            </a:lvl5pPr>
            <a:lvl6pPr marL="1764335" indent="0">
              <a:buNone/>
              <a:defRPr sz="1235" b="1"/>
            </a:lvl6pPr>
            <a:lvl7pPr marL="2117202" indent="0">
              <a:buNone/>
              <a:defRPr sz="1235" b="1"/>
            </a:lvl7pPr>
            <a:lvl8pPr marL="2470069" indent="0">
              <a:buNone/>
              <a:defRPr sz="1235" b="1"/>
            </a:lvl8pPr>
            <a:lvl9pPr marL="2822936" indent="0">
              <a:buNone/>
              <a:defRPr sz="123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2910" y="1933315"/>
            <a:ext cx="5754824" cy="28436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430D-C2BC-47CC-BF57-3D57CFEDDCF3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6D5E-FA54-408B-9E27-73626D6A5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57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430D-C2BC-47CC-BF57-3D57CFEDDCF3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6D5E-FA54-408B-9E27-73626D6A5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3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430D-C2BC-47CC-BF57-3D57CFEDDCF3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6D5E-FA54-408B-9E27-73626D6A5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24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406" y="352848"/>
            <a:ext cx="4365910" cy="1234969"/>
          </a:xfrm>
        </p:spPr>
        <p:txBody>
          <a:bodyPr anchor="b"/>
          <a:lstStyle>
            <a:lvl1pPr>
              <a:defRPr sz="24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4824" y="762055"/>
            <a:ext cx="6852910" cy="3761265"/>
          </a:xfrm>
        </p:spPr>
        <p:txBody>
          <a:bodyPr/>
          <a:lstStyle>
            <a:lvl1pPr>
              <a:defRPr sz="2470"/>
            </a:lvl1pPr>
            <a:lvl2pPr>
              <a:defRPr sz="2161"/>
            </a:lvl2pPr>
            <a:lvl3pPr>
              <a:defRPr sz="1852"/>
            </a:lvl3pPr>
            <a:lvl4pPr>
              <a:defRPr sz="1544"/>
            </a:lvl4pPr>
            <a:lvl5pPr>
              <a:defRPr sz="1544"/>
            </a:lvl5pPr>
            <a:lvl6pPr>
              <a:defRPr sz="1544"/>
            </a:lvl6pPr>
            <a:lvl7pPr>
              <a:defRPr sz="1544"/>
            </a:lvl7pPr>
            <a:lvl8pPr>
              <a:defRPr sz="1544"/>
            </a:lvl8pPr>
            <a:lvl9pPr>
              <a:defRPr sz="154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406" y="1587818"/>
            <a:ext cx="4365910" cy="2941628"/>
          </a:xfrm>
        </p:spPr>
        <p:txBody>
          <a:bodyPr/>
          <a:lstStyle>
            <a:lvl1pPr marL="0" indent="0">
              <a:buNone/>
              <a:defRPr sz="1235"/>
            </a:lvl1pPr>
            <a:lvl2pPr marL="352867" indent="0">
              <a:buNone/>
              <a:defRPr sz="1081"/>
            </a:lvl2pPr>
            <a:lvl3pPr marL="705734" indent="0">
              <a:buNone/>
              <a:defRPr sz="926"/>
            </a:lvl3pPr>
            <a:lvl4pPr marL="1058601" indent="0">
              <a:buNone/>
              <a:defRPr sz="772"/>
            </a:lvl4pPr>
            <a:lvl5pPr marL="1411468" indent="0">
              <a:buNone/>
              <a:defRPr sz="772"/>
            </a:lvl5pPr>
            <a:lvl6pPr marL="1764335" indent="0">
              <a:buNone/>
              <a:defRPr sz="772"/>
            </a:lvl6pPr>
            <a:lvl7pPr marL="2117202" indent="0">
              <a:buNone/>
              <a:defRPr sz="772"/>
            </a:lvl7pPr>
            <a:lvl8pPr marL="2470069" indent="0">
              <a:buNone/>
              <a:defRPr sz="772"/>
            </a:lvl8pPr>
            <a:lvl9pPr marL="2822936" indent="0">
              <a:buNone/>
              <a:defRPr sz="77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430D-C2BC-47CC-BF57-3D57CFEDDCF3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6D5E-FA54-408B-9E27-73626D6A5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30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406" y="352848"/>
            <a:ext cx="4365910" cy="1234969"/>
          </a:xfrm>
        </p:spPr>
        <p:txBody>
          <a:bodyPr anchor="b"/>
          <a:lstStyle>
            <a:lvl1pPr>
              <a:defRPr sz="24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54824" y="762055"/>
            <a:ext cx="6852910" cy="3761265"/>
          </a:xfrm>
        </p:spPr>
        <p:txBody>
          <a:bodyPr anchor="t"/>
          <a:lstStyle>
            <a:lvl1pPr marL="0" indent="0">
              <a:buNone/>
              <a:defRPr sz="2470"/>
            </a:lvl1pPr>
            <a:lvl2pPr marL="352867" indent="0">
              <a:buNone/>
              <a:defRPr sz="2161"/>
            </a:lvl2pPr>
            <a:lvl3pPr marL="705734" indent="0">
              <a:buNone/>
              <a:defRPr sz="1852"/>
            </a:lvl3pPr>
            <a:lvl4pPr marL="1058601" indent="0">
              <a:buNone/>
              <a:defRPr sz="1544"/>
            </a:lvl4pPr>
            <a:lvl5pPr marL="1411468" indent="0">
              <a:buNone/>
              <a:defRPr sz="1544"/>
            </a:lvl5pPr>
            <a:lvl6pPr marL="1764335" indent="0">
              <a:buNone/>
              <a:defRPr sz="1544"/>
            </a:lvl6pPr>
            <a:lvl7pPr marL="2117202" indent="0">
              <a:buNone/>
              <a:defRPr sz="1544"/>
            </a:lvl7pPr>
            <a:lvl8pPr marL="2470069" indent="0">
              <a:buNone/>
              <a:defRPr sz="1544"/>
            </a:lvl8pPr>
            <a:lvl9pPr marL="2822936" indent="0">
              <a:buNone/>
              <a:defRPr sz="154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406" y="1587818"/>
            <a:ext cx="4365910" cy="2941628"/>
          </a:xfrm>
        </p:spPr>
        <p:txBody>
          <a:bodyPr/>
          <a:lstStyle>
            <a:lvl1pPr marL="0" indent="0">
              <a:buNone/>
              <a:defRPr sz="1235"/>
            </a:lvl1pPr>
            <a:lvl2pPr marL="352867" indent="0">
              <a:buNone/>
              <a:defRPr sz="1081"/>
            </a:lvl2pPr>
            <a:lvl3pPr marL="705734" indent="0">
              <a:buNone/>
              <a:defRPr sz="926"/>
            </a:lvl3pPr>
            <a:lvl4pPr marL="1058601" indent="0">
              <a:buNone/>
              <a:defRPr sz="772"/>
            </a:lvl4pPr>
            <a:lvl5pPr marL="1411468" indent="0">
              <a:buNone/>
              <a:defRPr sz="772"/>
            </a:lvl5pPr>
            <a:lvl6pPr marL="1764335" indent="0">
              <a:buNone/>
              <a:defRPr sz="772"/>
            </a:lvl6pPr>
            <a:lvl7pPr marL="2117202" indent="0">
              <a:buNone/>
              <a:defRPr sz="772"/>
            </a:lvl7pPr>
            <a:lvl8pPr marL="2470069" indent="0">
              <a:buNone/>
              <a:defRPr sz="772"/>
            </a:lvl8pPr>
            <a:lvl9pPr marL="2822936" indent="0">
              <a:buNone/>
              <a:defRPr sz="77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430D-C2BC-47CC-BF57-3D57CFEDDCF3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6D5E-FA54-408B-9E27-73626D6A5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2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0642" y="281789"/>
            <a:ext cx="11675329" cy="1023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642" y="1408943"/>
            <a:ext cx="11675329" cy="3358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0642" y="4905572"/>
            <a:ext cx="3045738" cy="281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0430D-C2BC-47CC-BF57-3D57CFEDDCF3}" type="datetimeFigureOut">
              <a:rPr lang="en-IN" smtClean="0"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4003" y="4905572"/>
            <a:ext cx="4568607" cy="281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0233" y="4905572"/>
            <a:ext cx="3045738" cy="281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C6D5E-FA54-408B-9E27-73626D6A53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4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5734" rtl="0" eaLnBrk="1" latinLnBrk="0" hangingPunct="1">
        <a:lnSpc>
          <a:spcPct val="90000"/>
        </a:lnSpc>
        <a:spcBef>
          <a:spcPct val="0"/>
        </a:spcBef>
        <a:buNone/>
        <a:defRPr sz="3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433" indent="-176433" algn="l" defTabSz="705734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1" kern="1200">
          <a:solidFill>
            <a:schemeClr val="tx1"/>
          </a:solidFill>
          <a:latin typeface="+mn-lt"/>
          <a:ea typeface="+mn-ea"/>
          <a:cs typeface="+mn-cs"/>
        </a:defRPr>
      </a:lvl1pPr>
      <a:lvl2pPr marL="529300" indent="-176433" algn="l" defTabSz="705734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2pPr>
      <a:lvl3pPr marL="882167" indent="-176433" algn="l" defTabSz="705734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4" kern="1200">
          <a:solidFill>
            <a:schemeClr val="tx1"/>
          </a:solidFill>
          <a:latin typeface="+mn-lt"/>
          <a:ea typeface="+mn-ea"/>
          <a:cs typeface="+mn-cs"/>
        </a:defRPr>
      </a:lvl3pPr>
      <a:lvl4pPr marL="1235034" indent="-176433" algn="l" defTabSz="705734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4pPr>
      <a:lvl5pPr marL="1587901" indent="-176433" algn="l" defTabSz="705734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5pPr>
      <a:lvl6pPr marL="1940768" indent="-176433" algn="l" defTabSz="705734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6pPr>
      <a:lvl7pPr marL="2293635" indent="-176433" algn="l" defTabSz="705734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7pPr>
      <a:lvl8pPr marL="2646502" indent="-176433" algn="l" defTabSz="705734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8pPr>
      <a:lvl9pPr marL="2999369" indent="-176433" algn="l" defTabSz="705734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5734" rtl="0" eaLnBrk="1" latinLnBrk="0" hangingPunct="1">
        <a:defRPr sz="1389" kern="1200">
          <a:solidFill>
            <a:schemeClr val="tx1"/>
          </a:solidFill>
          <a:latin typeface="+mn-lt"/>
          <a:ea typeface="+mn-ea"/>
          <a:cs typeface="+mn-cs"/>
        </a:defRPr>
      </a:lvl1pPr>
      <a:lvl2pPr marL="352867" algn="l" defTabSz="705734" rtl="0" eaLnBrk="1" latinLnBrk="0" hangingPunct="1">
        <a:defRPr sz="1389" kern="1200">
          <a:solidFill>
            <a:schemeClr val="tx1"/>
          </a:solidFill>
          <a:latin typeface="+mn-lt"/>
          <a:ea typeface="+mn-ea"/>
          <a:cs typeface="+mn-cs"/>
        </a:defRPr>
      </a:lvl2pPr>
      <a:lvl3pPr marL="705734" algn="l" defTabSz="705734" rtl="0" eaLnBrk="1" latinLnBrk="0" hangingPunct="1">
        <a:defRPr sz="1389" kern="1200">
          <a:solidFill>
            <a:schemeClr val="tx1"/>
          </a:solidFill>
          <a:latin typeface="+mn-lt"/>
          <a:ea typeface="+mn-ea"/>
          <a:cs typeface="+mn-cs"/>
        </a:defRPr>
      </a:lvl3pPr>
      <a:lvl4pPr marL="1058601" algn="l" defTabSz="705734" rtl="0" eaLnBrk="1" latinLnBrk="0" hangingPunct="1">
        <a:defRPr sz="1389" kern="1200">
          <a:solidFill>
            <a:schemeClr val="tx1"/>
          </a:solidFill>
          <a:latin typeface="+mn-lt"/>
          <a:ea typeface="+mn-ea"/>
          <a:cs typeface="+mn-cs"/>
        </a:defRPr>
      </a:lvl4pPr>
      <a:lvl5pPr marL="1411468" algn="l" defTabSz="705734" rtl="0" eaLnBrk="1" latinLnBrk="0" hangingPunct="1">
        <a:defRPr sz="1389" kern="1200">
          <a:solidFill>
            <a:schemeClr val="tx1"/>
          </a:solidFill>
          <a:latin typeface="+mn-lt"/>
          <a:ea typeface="+mn-ea"/>
          <a:cs typeface="+mn-cs"/>
        </a:defRPr>
      </a:lvl5pPr>
      <a:lvl6pPr marL="1764335" algn="l" defTabSz="705734" rtl="0" eaLnBrk="1" latinLnBrk="0" hangingPunct="1">
        <a:defRPr sz="1389" kern="1200">
          <a:solidFill>
            <a:schemeClr val="tx1"/>
          </a:solidFill>
          <a:latin typeface="+mn-lt"/>
          <a:ea typeface="+mn-ea"/>
          <a:cs typeface="+mn-cs"/>
        </a:defRPr>
      </a:lvl6pPr>
      <a:lvl7pPr marL="2117202" algn="l" defTabSz="705734" rtl="0" eaLnBrk="1" latinLnBrk="0" hangingPunct="1">
        <a:defRPr sz="1389" kern="1200">
          <a:solidFill>
            <a:schemeClr val="tx1"/>
          </a:solidFill>
          <a:latin typeface="+mn-lt"/>
          <a:ea typeface="+mn-ea"/>
          <a:cs typeface="+mn-cs"/>
        </a:defRPr>
      </a:lvl7pPr>
      <a:lvl8pPr marL="2470069" algn="l" defTabSz="705734" rtl="0" eaLnBrk="1" latinLnBrk="0" hangingPunct="1">
        <a:defRPr sz="1389" kern="1200">
          <a:solidFill>
            <a:schemeClr val="tx1"/>
          </a:solidFill>
          <a:latin typeface="+mn-lt"/>
          <a:ea typeface="+mn-ea"/>
          <a:cs typeface="+mn-cs"/>
        </a:defRPr>
      </a:lvl8pPr>
      <a:lvl9pPr marL="2822936" algn="l" defTabSz="705734" rtl="0" eaLnBrk="1" latinLnBrk="0" hangingPunct="1">
        <a:defRPr sz="13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chemeClr val="accent5">
                <a:alpha val="52000"/>
                <a:lumMod val="42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ata 9"/>
          <p:cNvSpPr/>
          <p:nvPr/>
        </p:nvSpPr>
        <p:spPr>
          <a:xfrm>
            <a:off x="30479" y="1076960"/>
            <a:ext cx="3870961" cy="4215765"/>
          </a:xfrm>
          <a:prstGeom prst="flowChartInputOutpu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Data 11"/>
          <p:cNvSpPr/>
          <p:nvPr/>
        </p:nvSpPr>
        <p:spPr>
          <a:xfrm>
            <a:off x="6360159" y="1076952"/>
            <a:ext cx="3911600" cy="4215765"/>
          </a:xfrm>
          <a:prstGeom prst="flowChartInputOutput">
            <a:avLst/>
          </a:prstGeom>
          <a:blipFill dpi="0" rotWithShape="1">
            <a:blip r:embed="rId3">
              <a:alphaModFix amt="9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Data 10"/>
          <p:cNvSpPr/>
          <p:nvPr/>
        </p:nvSpPr>
        <p:spPr>
          <a:xfrm>
            <a:off x="3281680" y="1076952"/>
            <a:ext cx="3698240" cy="4215765"/>
          </a:xfrm>
          <a:prstGeom prst="flowChartInputOutput">
            <a:avLst/>
          </a:prstGeom>
          <a:blipFill dpi="0" rotWithShape="1">
            <a:blip r:embed="rId4">
              <a:alphaModFix amt="95000"/>
            </a:blip>
            <a:srcRect/>
            <a:stretch>
              <a:fillRect l="-28000" t="-2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Data 12"/>
          <p:cNvSpPr/>
          <p:nvPr/>
        </p:nvSpPr>
        <p:spPr>
          <a:xfrm>
            <a:off x="9616439" y="1076952"/>
            <a:ext cx="3911600" cy="4215773"/>
          </a:xfrm>
          <a:prstGeom prst="flowChartInputOutput">
            <a:avLst/>
          </a:prstGeom>
          <a:blipFill dpi="0" rotWithShape="1">
            <a:blip r:embed="rId5">
              <a:alphaModFix amt="9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212565" y="4357923"/>
            <a:ext cx="12650788" cy="769441"/>
          </a:xfrm>
          <a:prstGeom prst="rect">
            <a:avLst/>
          </a:prstGeom>
          <a:effectLst>
            <a:outerShdw blurRad="50800" dist="50800" dir="5400000" algn="ctr" rotWithShape="0">
              <a:srgbClr val="FFFF00"/>
            </a:outerShdw>
          </a:effectLst>
          <a:scene3d>
            <a:camera prst="orthographicFront"/>
            <a:lightRig rig="threePt" dir="t"/>
          </a:scene3d>
          <a:sp3d>
            <a:bevelT w="190500" prst="riblet"/>
            <a:bevelB prst="angle"/>
          </a:sp3d>
        </p:spPr>
        <p:txBody>
          <a:bodyPr wrap="square">
            <a:spAutoFit/>
          </a:bodyPr>
          <a:lstStyle/>
          <a:p>
            <a:pPr algn="ctr"/>
            <a:r>
              <a:rPr lang="en-IN" sz="4400" b="1" dirty="0" smtClean="0">
                <a:ln w="0">
                  <a:gradFill>
                    <a:gsLst>
                      <a:gs pos="85000">
                        <a:srgbClr val="FFC000"/>
                      </a:gs>
                      <a:gs pos="90000">
                        <a:schemeClr val="accent1">
                          <a:lumMod val="45000"/>
                          <a:lumOff val="55000"/>
                        </a:schemeClr>
                      </a:gs>
                      <a:gs pos="9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अगर </a:t>
            </a:r>
            <a:r>
              <a:rPr lang="en-IN" sz="4400" b="1" dirty="0" err="1" smtClean="0">
                <a:ln w="0">
                  <a:gradFill>
                    <a:gsLst>
                      <a:gs pos="85000">
                        <a:srgbClr val="FFC000"/>
                      </a:gs>
                      <a:gs pos="90000">
                        <a:schemeClr val="accent1">
                          <a:lumMod val="45000"/>
                          <a:lumOff val="55000"/>
                        </a:schemeClr>
                      </a:gs>
                      <a:gs pos="9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धरती</a:t>
            </a:r>
            <a:r>
              <a:rPr lang="en-IN" sz="4400" b="1" dirty="0" smtClean="0">
                <a:ln w="0">
                  <a:gradFill>
                    <a:gsLst>
                      <a:gs pos="85000">
                        <a:srgbClr val="FFC000"/>
                      </a:gs>
                      <a:gs pos="90000">
                        <a:schemeClr val="accent1">
                          <a:lumMod val="45000"/>
                          <a:lumOff val="55000"/>
                        </a:schemeClr>
                      </a:gs>
                      <a:gs pos="9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4400" b="1" dirty="0" err="1" smtClean="0">
                <a:ln w="0">
                  <a:gradFill>
                    <a:gsLst>
                      <a:gs pos="85000">
                        <a:srgbClr val="FFC000"/>
                      </a:gs>
                      <a:gs pos="90000">
                        <a:schemeClr val="accent1">
                          <a:lumMod val="45000"/>
                          <a:lumOff val="55000"/>
                        </a:schemeClr>
                      </a:gs>
                      <a:gs pos="9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पर</a:t>
            </a:r>
            <a:r>
              <a:rPr lang="en-IN" sz="4400" b="1" dirty="0" smtClean="0">
                <a:ln w="0">
                  <a:gradFill>
                    <a:gsLst>
                      <a:gs pos="85000">
                        <a:srgbClr val="FFC000"/>
                      </a:gs>
                      <a:gs pos="90000">
                        <a:schemeClr val="accent1">
                          <a:lumMod val="45000"/>
                          <a:lumOff val="55000"/>
                        </a:schemeClr>
                      </a:gs>
                      <a:gs pos="9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4400" b="1" dirty="0" err="1" smtClean="0">
                <a:ln w="0">
                  <a:gradFill>
                    <a:gsLst>
                      <a:gs pos="85000">
                        <a:srgbClr val="FFC000"/>
                      </a:gs>
                      <a:gs pos="90000">
                        <a:schemeClr val="accent1">
                          <a:lumMod val="45000"/>
                          <a:lumOff val="55000"/>
                        </a:schemeClr>
                      </a:gs>
                      <a:gs pos="9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कही</a:t>
            </a:r>
            <a:r>
              <a:rPr lang="en-IN" sz="4400" b="1" dirty="0" smtClean="0">
                <a:ln w="0">
                  <a:gradFill>
                    <a:gsLst>
                      <a:gs pos="85000">
                        <a:srgbClr val="FFC000"/>
                      </a:gs>
                      <a:gs pos="90000">
                        <a:schemeClr val="accent1">
                          <a:lumMod val="45000"/>
                          <a:lumOff val="55000"/>
                        </a:schemeClr>
                      </a:gs>
                      <a:gs pos="9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4400" b="1" dirty="0" err="1" smtClean="0">
                <a:ln w="0">
                  <a:gradFill>
                    <a:gsLst>
                      <a:gs pos="85000">
                        <a:srgbClr val="FFC000"/>
                      </a:gs>
                      <a:gs pos="90000">
                        <a:schemeClr val="accent1">
                          <a:lumMod val="45000"/>
                          <a:lumOff val="55000"/>
                        </a:schemeClr>
                      </a:gs>
                      <a:gs pos="9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स्वर्ग</a:t>
            </a:r>
            <a:r>
              <a:rPr lang="en-IN" sz="4400" b="1" dirty="0" smtClean="0">
                <a:ln w="0">
                  <a:gradFill>
                    <a:gsLst>
                      <a:gs pos="85000">
                        <a:srgbClr val="FFC000"/>
                      </a:gs>
                      <a:gs pos="90000">
                        <a:schemeClr val="accent1">
                          <a:lumMod val="45000"/>
                          <a:lumOff val="55000"/>
                        </a:schemeClr>
                      </a:gs>
                      <a:gs pos="9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4400" b="1" dirty="0" err="1" smtClean="0">
                <a:ln w="0">
                  <a:gradFill>
                    <a:gsLst>
                      <a:gs pos="85000">
                        <a:srgbClr val="FFC000"/>
                      </a:gs>
                      <a:gs pos="90000">
                        <a:schemeClr val="accent1">
                          <a:lumMod val="45000"/>
                          <a:lumOff val="55000"/>
                        </a:schemeClr>
                      </a:gs>
                      <a:gs pos="9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हे</a:t>
            </a:r>
            <a:r>
              <a:rPr lang="en-IN" sz="4400" b="1" dirty="0" smtClean="0">
                <a:ln w="0">
                  <a:gradFill>
                    <a:gsLst>
                      <a:gs pos="85000">
                        <a:srgbClr val="FFC000"/>
                      </a:gs>
                      <a:gs pos="90000">
                        <a:schemeClr val="accent1">
                          <a:lumMod val="45000"/>
                          <a:lumOff val="55000"/>
                        </a:schemeClr>
                      </a:gs>
                      <a:gs pos="9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4400" b="1" dirty="0" err="1" smtClean="0">
                <a:ln w="0">
                  <a:gradFill>
                    <a:gsLst>
                      <a:gs pos="85000">
                        <a:srgbClr val="FFC000"/>
                      </a:gs>
                      <a:gs pos="90000">
                        <a:schemeClr val="accent1">
                          <a:lumMod val="45000"/>
                          <a:lumOff val="55000"/>
                        </a:schemeClr>
                      </a:gs>
                      <a:gs pos="9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तो</a:t>
            </a:r>
            <a:r>
              <a:rPr lang="en-IN" sz="4400" b="1" dirty="0" smtClean="0">
                <a:ln w="0">
                  <a:gradFill>
                    <a:gsLst>
                      <a:gs pos="85000">
                        <a:srgbClr val="FFC000"/>
                      </a:gs>
                      <a:gs pos="90000">
                        <a:schemeClr val="accent1">
                          <a:lumMod val="45000"/>
                          <a:lumOff val="55000"/>
                        </a:schemeClr>
                      </a:gs>
                      <a:gs pos="9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IN" sz="3200" b="1" dirty="0" err="1" smtClean="0">
                <a:ln w="0">
                  <a:gradFill>
                    <a:gsLst>
                      <a:gs pos="85000">
                        <a:srgbClr val="FFC000"/>
                      </a:gs>
                      <a:gs pos="90000">
                        <a:schemeClr val="accent1">
                          <a:lumMod val="45000"/>
                          <a:lumOff val="55000"/>
                        </a:schemeClr>
                      </a:gs>
                      <a:gs pos="9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यही</a:t>
            </a:r>
            <a:r>
              <a:rPr lang="en-IN" sz="3200" b="1" dirty="0" smtClean="0">
                <a:ln w="0">
                  <a:gradFill>
                    <a:gsLst>
                      <a:gs pos="85000">
                        <a:srgbClr val="FFC000"/>
                      </a:gs>
                      <a:gs pos="90000">
                        <a:schemeClr val="accent1">
                          <a:lumMod val="45000"/>
                          <a:lumOff val="55000"/>
                        </a:schemeClr>
                      </a:gs>
                      <a:gs pos="9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3200" b="1" dirty="0" err="1" smtClean="0">
                <a:ln w="0">
                  <a:gradFill>
                    <a:gsLst>
                      <a:gs pos="85000">
                        <a:srgbClr val="FFC000"/>
                      </a:gs>
                      <a:gs pos="90000">
                        <a:schemeClr val="accent1">
                          <a:lumMod val="45000"/>
                          <a:lumOff val="55000"/>
                        </a:schemeClr>
                      </a:gs>
                      <a:gs pos="9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हे</a:t>
            </a:r>
            <a:r>
              <a:rPr lang="en-IN" sz="3200" b="1" dirty="0" smtClean="0">
                <a:ln w="0">
                  <a:gradFill>
                    <a:gsLst>
                      <a:gs pos="85000">
                        <a:srgbClr val="FFC000"/>
                      </a:gs>
                      <a:gs pos="90000">
                        <a:schemeClr val="accent1">
                          <a:lumMod val="45000"/>
                          <a:lumOff val="55000"/>
                        </a:schemeClr>
                      </a:gs>
                      <a:gs pos="9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 ...  </a:t>
            </a:r>
            <a:r>
              <a:rPr lang="en-IN" sz="3200" b="1" dirty="0" err="1" smtClean="0">
                <a:ln w="0">
                  <a:gradFill>
                    <a:gsLst>
                      <a:gs pos="85000">
                        <a:srgbClr val="FFC000"/>
                      </a:gs>
                      <a:gs pos="90000">
                        <a:schemeClr val="accent1">
                          <a:lumMod val="45000"/>
                          <a:lumOff val="55000"/>
                        </a:schemeClr>
                      </a:gs>
                      <a:gs pos="9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यही</a:t>
            </a:r>
            <a:r>
              <a:rPr lang="en-IN" sz="3200" b="1" dirty="0" smtClean="0">
                <a:ln w="0">
                  <a:gradFill>
                    <a:gsLst>
                      <a:gs pos="85000">
                        <a:srgbClr val="FFC000"/>
                      </a:gs>
                      <a:gs pos="90000">
                        <a:schemeClr val="accent1">
                          <a:lumMod val="45000"/>
                          <a:lumOff val="55000"/>
                        </a:schemeClr>
                      </a:gs>
                      <a:gs pos="9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3200" b="1" dirty="0" err="1" smtClean="0">
                <a:ln w="0">
                  <a:gradFill>
                    <a:gsLst>
                      <a:gs pos="85000">
                        <a:srgbClr val="FFC000"/>
                      </a:gs>
                      <a:gs pos="90000">
                        <a:schemeClr val="accent1">
                          <a:lumMod val="45000"/>
                          <a:lumOff val="55000"/>
                        </a:schemeClr>
                      </a:gs>
                      <a:gs pos="9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हे</a:t>
            </a:r>
            <a:r>
              <a:rPr lang="en-IN" sz="3200" b="1" dirty="0" smtClean="0">
                <a:ln w="0">
                  <a:gradFill>
                    <a:gsLst>
                      <a:gs pos="85000">
                        <a:srgbClr val="FFC000"/>
                      </a:gs>
                      <a:gs pos="90000">
                        <a:schemeClr val="accent1">
                          <a:lumMod val="45000"/>
                          <a:lumOff val="55000"/>
                        </a:schemeClr>
                      </a:gs>
                      <a:gs pos="9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...  </a:t>
            </a:r>
            <a:r>
              <a:rPr lang="en-IN" sz="3200" b="1" dirty="0" err="1" smtClean="0">
                <a:ln w="0">
                  <a:gradFill>
                    <a:gsLst>
                      <a:gs pos="85000">
                        <a:srgbClr val="FFC000"/>
                      </a:gs>
                      <a:gs pos="90000">
                        <a:schemeClr val="accent1">
                          <a:lumMod val="45000"/>
                          <a:lumOff val="55000"/>
                        </a:schemeClr>
                      </a:gs>
                      <a:gs pos="9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यही</a:t>
            </a:r>
            <a:r>
              <a:rPr lang="en-IN" sz="3200" b="1" dirty="0" smtClean="0">
                <a:ln w="0">
                  <a:gradFill>
                    <a:gsLst>
                      <a:gs pos="85000">
                        <a:srgbClr val="FFC000"/>
                      </a:gs>
                      <a:gs pos="90000">
                        <a:schemeClr val="accent1">
                          <a:lumMod val="45000"/>
                          <a:lumOff val="55000"/>
                        </a:schemeClr>
                      </a:gs>
                      <a:gs pos="9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3200" b="1" dirty="0" err="1" smtClean="0">
                <a:ln w="0">
                  <a:gradFill>
                    <a:gsLst>
                      <a:gs pos="85000">
                        <a:srgbClr val="FFC000"/>
                      </a:gs>
                      <a:gs pos="90000">
                        <a:schemeClr val="accent1">
                          <a:lumMod val="45000"/>
                          <a:lumOff val="55000"/>
                        </a:schemeClr>
                      </a:gs>
                      <a:gs pos="9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हे</a:t>
            </a:r>
            <a:r>
              <a:rPr lang="en-IN" sz="3200" b="1" dirty="0" smtClean="0">
                <a:ln w="0">
                  <a:gradFill>
                    <a:gsLst>
                      <a:gs pos="85000">
                        <a:srgbClr val="FFC000"/>
                      </a:gs>
                      <a:gs pos="90000">
                        <a:schemeClr val="accent1">
                          <a:lumMod val="45000"/>
                          <a:lumOff val="55000"/>
                        </a:schemeClr>
                      </a:gs>
                      <a:gs pos="9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... </a:t>
            </a:r>
            <a:endParaRPr lang="en-IN" sz="3200" b="1" dirty="0">
              <a:ln w="0">
                <a:gradFill>
                  <a:gsLst>
                    <a:gs pos="85000">
                      <a:srgbClr val="FFC000"/>
                    </a:gs>
                    <a:gs pos="90000">
                      <a:schemeClr val="accent1">
                        <a:lumMod val="45000"/>
                        <a:lumOff val="55000"/>
                      </a:schemeClr>
                    </a:gs>
                    <a:gs pos="96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38593" y="19123"/>
            <a:ext cx="53778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cap="none" spc="0" dirty="0" smtClean="0">
                <a:ln w="0">
                  <a:solidFill>
                    <a:srgbClr val="002060"/>
                  </a:solidFill>
                  <a:prstDash val="solid"/>
                </a:ln>
                <a:effectLst>
                  <a:outerShdw sx="1000" sy="1000" algn="ctr" rotWithShape="0">
                    <a:schemeClr val="tx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3600" cap="none" spc="0" dirty="0" err="1" smtClean="0">
                <a:ln w="0">
                  <a:solidFill>
                    <a:srgbClr val="002060"/>
                  </a:solidFill>
                  <a:prstDash val="solid"/>
                </a:ln>
                <a:effectLst>
                  <a:outerShdw sx="1000" sy="1000" algn="ctr" rotWithShape="0">
                    <a:schemeClr val="tx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Paredise</a:t>
            </a:r>
            <a:r>
              <a:rPr lang="en-US" sz="3600" cap="none" spc="0" dirty="0" smtClean="0">
                <a:ln w="0">
                  <a:solidFill>
                    <a:srgbClr val="002060"/>
                  </a:solidFill>
                  <a:prstDash val="solid"/>
                </a:ln>
                <a:effectLst>
                  <a:outerShdw sx="1000" sy="1000" algn="ctr" rotWithShape="0">
                    <a:schemeClr val="tx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spc="0" dirty="0" smtClean="0">
                <a:ln w="0">
                  <a:solidFill>
                    <a:srgbClr val="002060"/>
                  </a:solidFill>
                  <a:prstDash val="solid"/>
                </a:ln>
                <a:effectLst>
                  <a:outerShdw sx="1000" sy="1000" algn="ctr" rotWithShape="0">
                    <a:schemeClr val="tx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On  Earth</a:t>
            </a:r>
            <a:endParaRPr lang="en-US" sz="3600" cap="none" spc="0" dirty="0">
              <a:ln w="0">
                <a:solidFill>
                  <a:srgbClr val="002060"/>
                </a:solidFill>
                <a:prstDash val="solid"/>
              </a:ln>
              <a:effectLst>
                <a:outerShdw sx="1000" sy="1000" algn="ctr" rotWithShape="0">
                  <a:schemeClr val="tx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0" y="1851837"/>
            <a:ext cx="2123439" cy="7612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3801" y="2771705"/>
            <a:ext cx="2174238" cy="8262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155119">
            <a:off x="-39690" y="30291"/>
            <a:ext cx="1581371" cy="22863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86482" y="19550"/>
            <a:ext cx="1955794" cy="2548340"/>
          </a:xfrm>
          <a:prstGeom prst="rect">
            <a:avLst/>
          </a:prstGeom>
          <a:blipFill dpi="0" rotWithShape="1">
            <a:blip r:embed="rId3">
              <a:alphaModFix amt="3000"/>
            </a:blip>
            <a:srcRect/>
            <a:stretch>
              <a:fillRect/>
            </a:stretch>
          </a:blipFill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844" y="669185"/>
            <a:ext cx="12690191" cy="7748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04430">
            <a:off x="10087836" y="1579830"/>
            <a:ext cx="1964412" cy="9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20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Chetan Gor</dc:creator>
  <cp:lastModifiedBy>Chetan Gor</cp:lastModifiedBy>
  <cp:revision>10</cp:revision>
  <dcterms:created xsi:type="dcterms:W3CDTF">2020-08-23T16:33:35Z</dcterms:created>
  <dcterms:modified xsi:type="dcterms:W3CDTF">2020-08-23T18:02:16Z</dcterms:modified>
</cp:coreProperties>
</file>