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21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07D-3AEE-40FC-9186-F79F67F924E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38B1-BFE2-4567-BF27-27AA6007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07D-3AEE-40FC-9186-F79F67F924E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38B1-BFE2-4567-BF27-27AA6007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0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07D-3AEE-40FC-9186-F79F67F924E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38B1-BFE2-4567-BF27-27AA6007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2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07D-3AEE-40FC-9186-F79F67F924E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38B1-BFE2-4567-BF27-27AA6007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5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07D-3AEE-40FC-9186-F79F67F924E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38B1-BFE2-4567-BF27-27AA6007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07D-3AEE-40FC-9186-F79F67F924E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38B1-BFE2-4567-BF27-27AA6007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07D-3AEE-40FC-9186-F79F67F924E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38B1-BFE2-4567-BF27-27AA6007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07D-3AEE-40FC-9186-F79F67F924E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38B1-BFE2-4567-BF27-27AA6007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9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07D-3AEE-40FC-9186-F79F67F924E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38B1-BFE2-4567-BF27-27AA6007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3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07D-3AEE-40FC-9186-F79F67F924E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38B1-BFE2-4567-BF27-27AA6007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2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07D-3AEE-40FC-9186-F79F67F924E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38B1-BFE2-4567-BF27-27AA6007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8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BD07D-3AEE-40FC-9186-F79F67F924E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638B1-BFE2-4567-BF27-27AA6007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8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49198-648D-AD40-310C-A502E64E1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3" y="543231"/>
            <a:ext cx="5604014" cy="2908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065F9-8A97-9635-0788-BCBF35569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73" y="3689882"/>
            <a:ext cx="5604014" cy="2908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18974-84EE-BB58-661B-502C24E29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93" y="7131173"/>
            <a:ext cx="5604014" cy="29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8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F02445-DC7B-C5EC-8898-81D8A04A9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7" y="161431"/>
            <a:ext cx="5545885" cy="2877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43779-0AFA-A4F2-22D5-3C0D3E3B6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8" y="4124960"/>
            <a:ext cx="6383164" cy="41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9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EFD5B7-EF76-F1CD-FBE3-F05C916D0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5058163"/>
            <a:ext cx="3992880" cy="2960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D7BF2-8D00-6DDA-E904-814A820D5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1044582"/>
            <a:ext cx="3992880" cy="289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839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Antonio  Puente Huerta</dc:creator>
  <cp:lastModifiedBy>Jorge Antonio  Puente Huerta</cp:lastModifiedBy>
  <cp:revision>2</cp:revision>
  <dcterms:created xsi:type="dcterms:W3CDTF">2024-07-22T20:58:41Z</dcterms:created>
  <dcterms:modified xsi:type="dcterms:W3CDTF">2024-07-23T10:58:24Z</dcterms:modified>
</cp:coreProperties>
</file>