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329" r:id="rId3"/>
    <p:sldId id="296" r:id="rId4"/>
    <p:sldId id="331" r:id="rId5"/>
    <p:sldId id="332" r:id="rId6"/>
    <p:sldId id="288" r:id="rId7"/>
    <p:sldId id="258" r:id="rId8"/>
    <p:sldId id="333" r:id="rId9"/>
    <p:sldId id="259" r:id="rId10"/>
    <p:sldId id="290" r:id="rId11"/>
    <p:sldId id="291" r:id="rId12"/>
    <p:sldId id="293" r:id="rId13"/>
    <p:sldId id="294" r:id="rId14"/>
    <p:sldId id="299" r:id="rId15"/>
    <p:sldId id="295" r:id="rId16"/>
    <p:sldId id="334" r:id="rId17"/>
    <p:sldId id="335" r:id="rId18"/>
    <p:sldId id="298" r:id="rId19"/>
    <p:sldId id="301" r:id="rId20"/>
    <p:sldId id="302" r:id="rId21"/>
    <p:sldId id="304" r:id="rId22"/>
    <p:sldId id="305" r:id="rId23"/>
    <p:sldId id="306" r:id="rId24"/>
    <p:sldId id="307" r:id="rId25"/>
    <p:sldId id="309" r:id="rId26"/>
    <p:sldId id="310" r:id="rId27"/>
    <p:sldId id="311" r:id="rId28"/>
    <p:sldId id="312" r:id="rId29"/>
    <p:sldId id="336"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271" r:id="rId44"/>
    <p:sldId id="326" r:id="rId45"/>
    <p:sldId id="327" r:id="rId46"/>
    <p:sldId id="328" r:id="rId4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67F1FF-CC25-4DF8-A5E8-29567785C870}" v="1541" dt="2021-09-05T12:59:55.9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9" autoAdjust="0"/>
    <p:restoredTop sz="94660"/>
  </p:normalViewPr>
  <p:slideViewPr>
    <p:cSldViewPr snapToGrid="0">
      <p:cViewPr>
        <p:scale>
          <a:sx n="80" d="100"/>
          <a:sy n="80" d="100"/>
        </p:scale>
        <p:origin x="62"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ie Lindgren" userId="50d1fea0a49c5a59" providerId="LiveId" clId="{5467F1FF-CC25-4DF8-A5E8-29567785C870}"/>
    <pc:docChg chg="undo custSel addSld delSld modSld">
      <pc:chgData name="Charlie Lindgren" userId="50d1fea0a49c5a59" providerId="LiveId" clId="{5467F1FF-CC25-4DF8-A5E8-29567785C870}" dt="2021-09-05T12:59:55.957" v="3289"/>
      <pc:docMkLst>
        <pc:docMk/>
      </pc:docMkLst>
      <pc:sldChg chg="addSp modSp mod modAnim">
        <pc:chgData name="Charlie Lindgren" userId="50d1fea0a49c5a59" providerId="LiveId" clId="{5467F1FF-CC25-4DF8-A5E8-29567785C870}" dt="2021-09-05T11:35:49.775" v="1147"/>
        <pc:sldMkLst>
          <pc:docMk/>
          <pc:sldMk cId="1536022016" sldId="258"/>
        </pc:sldMkLst>
        <pc:spChg chg="add mod">
          <ac:chgData name="Charlie Lindgren" userId="50d1fea0a49c5a59" providerId="LiveId" clId="{5467F1FF-CC25-4DF8-A5E8-29567785C870}" dt="2021-09-05T11:35:25.810" v="1143" actId="1076"/>
          <ac:spMkLst>
            <pc:docMk/>
            <pc:sldMk cId="1536022016" sldId="258"/>
            <ac:spMk id="3" creationId="{F859715F-A1D4-4F67-B0F7-10CEFF0D298F}"/>
          </ac:spMkLst>
        </pc:spChg>
        <pc:spChg chg="mod">
          <ac:chgData name="Charlie Lindgren" userId="50d1fea0a49c5a59" providerId="LiveId" clId="{5467F1FF-CC25-4DF8-A5E8-29567785C870}" dt="2021-09-05T11:34:24.116" v="996" actId="1076"/>
          <ac:spMkLst>
            <pc:docMk/>
            <pc:sldMk cId="1536022016" sldId="258"/>
            <ac:spMk id="5" creationId="{FB8CF409-6E8C-4B1F-B0CB-4F1F307304B7}"/>
          </ac:spMkLst>
        </pc:spChg>
      </pc:sldChg>
      <pc:sldChg chg="modSp modAnim">
        <pc:chgData name="Charlie Lindgren" userId="50d1fea0a49c5a59" providerId="LiveId" clId="{5467F1FF-CC25-4DF8-A5E8-29567785C870}" dt="2021-09-05T11:43:45.267" v="1524"/>
        <pc:sldMkLst>
          <pc:docMk/>
          <pc:sldMk cId="2982197027" sldId="259"/>
        </pc:sldMkLst>
        <pc:spChg chg="mod">
          <ac:chgData name="Charlie Lindgren" userId="50d1fea0a49c5a59" providerId="LiveId" clId="{5467F1FF-CC25-4DF8-A5E8-29567785C870}" dt="2021-09-05T11:43:24.967" v="1522" actId="20577"/>
          <ac:spMkLst>
            <pc:docMk/>
            <pc:sldMk cId="2982197027" sldId="259"/>
            <ac:spMk id="5" creationId="{6D3885B4-4BD3-4CB4-984F-7EE37F411C3B}"/>
          </ac:spMkLst>
        </pc:spChg>
      </pc:sldChg>
      <pc:sldChg chg="modSp mod modAnim">
        <pc:chgData name="Charlie Lindgren" userId="50d1fea0a49c5a59" providerId="LiveId" clId="{5467F1FF-CC25-4DF8-A5E8-29567785C870}" dt="2021-09-05T11:33:12.155" v="993" actId="20577"/>
        <pc:sldMkLst>
          <pc:docMk/>
          <pc:sldMk cId="3938171056" sldId="288"/>
        </pc:sldMkLst>
        <pc:spChg chg="mod">
          <ac:chgData name="Charlie Lindgren" userId="50d1fea0a49c5a59" providerId="LiveId" clId="{5467F1FF-CC25-4DF8-A5E8-29567785C870}" dt="2021-09-05T11:33:12.155" v="993" actId="20577"/>
          <ac:spMkLst>
            <pc:docMk/>
            <pc:sldMk cId="3938171056" sldId="288"/>
            <ac:spMk id="5" creationId="{BA02EE81-682B-4CE6-91AE-2301DBFE0F6E}"/>
          </ac:spMkLst>
        </pc:spChg>
      </pc:sldChg>
      <pc:sldChg chg="modAnim">
        <pc:chgData name="Charlie Lindgren" userId="50d1fea0a49c5a59" providerId="LiveId" clId="{5467F1FF-CC25-4DF8-A5E8-29567785C870}" dt="2021-09-05T11:46:12.819" v="1533"/>
        <pc:sldMkLst>
          <pc:docMk/>
          <pc:sldMk cId="3402036956" sldId="290"/>
        </pc:sldMkLst>
      </pc:sldChg>
      <pc:sldChg chg="modSp mod modAnim">
        <pc:chgData name="Charlie Lindgren" userId="50d1fea0a49c5a59" providerId="LiveId" clId="{5467F1FF-CC25-4DF8-A5E8-29567785C870}" dt="2021-09-05T11:48:02.076" v="1540"/>
        <pc:sldMkLst>
          <pc:docMk/>
          <pc:sldMk cId="1144068506" sldId="291"/>
        </pc:sldMkLst>
        <pc:spChg chg="mod">
          <ac:chgData name="Charlie Lindgren" userId="50d1fea0a49c5a59" providerId="LiveId" clId="{5467F1FF-CC25-4DF8-A5E8-29567785C870}" dt="2021-09-05T11:47:47.756" v="1538" actId="20577"/>
          <ac:spMkLst>
            <pc:docMk/>
            <pc:sldMk cId="1144068506" sldId="291"/>
            <ac:spMk id="5" creationId="{6D3885B4-4BD3-4CB4-984F-7EE37F411C3B}"/>
          </ac:spMkLst>
        </pc:spChg>
        <pc:picChg chg="mod">
          <ac:chgData name="Charlie Lindgren" userId="50d1fea0a49c5a59" providerId="LiveId" clId="{5467F1FF-CC25-4DF8-A5E8-29567785C870}" dt="2021-09-05T11:47:52.177" v="1539" actId="1076"/>
          <ac:picMkLst>
            <pc:docMk/>
            <pc:sldMk cId="1144068506" sldId="291"/>
            <ac:picMk id="4" creationId="{B5B85977-DFFF-4847-B07C-AC9179FD82F7}"/>
          </ac:picMkLst>
        </pc:picChg>
      </pc:sldChg>
      <pc:sldChg chg="modAnim">
        <pc:chgData name="Charlie Lindgren" userId="50d1fea0a49c5a59" providerId="LiveId" clId="{5467F1FF-CC25-4DF8-A5E8-29567785C870}" dt="2021-09-05T11:49:04.175" v="1545"/>
        <pc:sldMkLst>
          <pc:docMk/>
          <pc:sldMk cId="56285239" sldId="293"/>
        </pc:sldMkLst>
      </pc:sldChg>
      <pc:sldChg chg="modAnim">
        <pc:chgData name="Charlie Lindgren" userId="50d1fea0a49c5a59" providerId="LiveId" clId="{5467F1FF-CC25-4DF8-A5E8-29567785C870}" dt="2021-09-05T11:59:49.556" v="1680"/>
        <pc:sldMkLst>
          <pc:docMk/>
          <pc:sldMk cId="3024357442" sldId="295"/>
        </pc:sldMkLst>
      </pc:sldChg>
      <pc:sldChg chg="addSp modSp mod modAnim">
        <pc:chgData name="Charlie Lindgren" userId="50d1fea0a49c5a59" providerId="LiveId" clId="{5467F1FF-CC25-4DF8-A5E8-29567785C870}" dt="2021-09-05T10:56:21.687" v="675"/>
        <pc:sldMkLst>
          <pc:docMk/>
          <pc:sldMk cId="943682953" sldId="296"/>
        </pc:sldMkLst>
        <pc:spChg chg="add mod">
          <ac:chgData name="Charlie Lindgren" userId="50d1fea0a49c5a59" providerId="LiveId" clId="{5467F1FF-CC25-4DF8-A5E8-29567785C870}" dt="2021-09-05T10:56:17.283" v="674" actId="20577"/>
          <ac:spMkLst>
            <pc:docMk/>
            <pc:sldMk cId="943682953" sldId="296"/>
            <ac:spMk id="10" creationId="{FDEC9E69-FA50-4DE8-83AF-60DFA7791244}"/>
          </ac:spMkLst>
        </pc:spChg>
        <pc:spChg chg="mod">
          <ac:chgData name="Charlie Lindgren" userId="50d1fea0a49c5a59" providerId="LiveId" clId="{5467F1FF-CC25-4DF8-A5E8-29567785C870}" dt="2021-09-05T10:56:05.024" v="671" actId="20577"/>
          <ac:spMkLst>
            <pc:docMk/>
            <pc:sldMk cId="943682953" sldId="296"/>
            <ac:spMk id="15" creationId="{CB7FE022-705E-489A-A8E8-EF960B99821E}"/>
          </ac:spMkLst>
        </pc:spChg>
      </pc:sldChg>
      <pc:sldChg chg="modSp mod modAnim">
        <pc:chgData name="Charlie Lindgren" userId="50d1fea0a49c5a59" providerId="LiveId" clId="{5467F1FF-CC25-4DF8-A5E8-29567785C870}" dt="2021-09-05T12:16:28.347" v="2489"/>
        <pc:sldMkLst>
          <pc:docMk/>
          <pc:sldMk cId="3402383082" sldId="298"/>
        </pc:sldMkLst>
        <pc:spChg chg="mod">
          <ac:chgData name="Charlie Lindgren" userId="50d1fea0a49c5a59" providerId="LiveId" clId="{5467F1FF-CC25-4DF8-A5E8-29567785C870}" dt="2021-09-05T12:16:13.656" v="2487" actId="20577"/>
          <ac:spMkLst>
            <pc:docMk/>
            <pc:sldMk cId="3402383082" sldId="298"/>
            <ac:spMk id="5" creationId="{A0895692-87D4-42A9-B26A-5BFDE929A4B4}"/>
          </ac:spMkLst>
        </pc:spChg>
      </pc:sldChg>
      <pc:sldChg chg="modSp mod modAnim">
        <pc:chgData name="Charlie Lindgren" userId="50d1fea0a49c5a59" providerId="LiveId" clId="{5467F1FF-CC25-4DF8-A5E8-29567785C870}" dt="2021-09-05T12:17:38.029" v="2514"/>
        <pc:sldMkLst>
          <pc:docMk/>
          <pc:sldMk cId="2456472421" sldId="301"/>
        </pc:sldMkLst>
        <pc:spChg chg="mod">
          <ac:chgData name="Charlie Lindgren" userId="50d1fea0a49c5a59" providerId="LiveId" clId="{5467F1FF-CC25-4DF8-A5E8-29567785C870}" dt="2021-09-05T12:17:13.761" v="2510" actId="20577"/>
          <ac:spMkLst>
            <pc:docMk/>
            <pc:sldMk cId="2456472421" sldId="301"/>
            <ac:spMk id="5" creationId="{6D3885B4-4BD3-4CB4-984F-7EE37F411C3B}"/>
          </ac:spMkLst>
        </pc:spChg>
      </pc:sldChg>
      <pc:sldChg chg="modSp mod modAnim">
        <pc:chgData name="Charlie Lindgren" userId="50d1fea0a49c5a59" providerId="LiveId" clId="{5467F1FF-CC25-4DF8-A5E8-29567785C870}" dt="2021-09-05T12:21:57.157" v="2579"/>
        <pc:sldMkLst>
          <pc:docMk/>
          <pc:sldMk cId="2581516636" sldId="302"/>
        </pc:sldMkLst>
        <pc:spChg chg="mod">
          <ac:chgData name="Charlie Lindgren" userId="50d1fea0a49c5a59" providerId="LiveId" clId="{5467F1FF-CC25-4DF8-A5E8-29567785C870}" dt="2021-09-05T12:21:34.698" v="2575" actId="20577"/>
          <ac:spMkLst>
            <pc:docMk/>
            <pc:sldMk cId="2581516636" sldId="302"/>
            <ac:spMk id="5" creationId="{6D3885B4-4BD3-4CB4-984F-7EE37F411C3B}"/>
          </ac:spMkLst>
        </pc:spChg>
      </pc:sldChg>
      <pc:sldChg chg="modSp modAnim">
        <pc:chgData name="Charlie Lindgren" userId="50d1fea0a49c5a59" providerId="LiveId" clId="{5467F1FF-CC25-4DF8-A5E8-29567785C870}" dt="2021-09-05T12:24:58.503" v="2607"/>
        <pc:sldMkLst>
          <pc:docMk/>
          <pc:sldMk cId="1744636096" sldId="304"/>
        </pc:sldMkLst>
        <pc:spChg chg="mod">
          <ac:chgData name="Charlie Lindgren" userId="50d1fea0a49c5a59" providerId="LiveId" clId="{5467F1FF-CC25-4DF8-A5E8-29567785C870}" dt="2021-09-05T12:22:35.571" v="2601" actId="20577"/>
          <ac:spMkLst>
            <pc:docMk/>
            <pc:sldMk cId="1744636096" sldId="304"/>
            <ac:spMk id="5" creationId="{6D3885B4-4BD3-4CB4-984F-7EE37F411C3B}"/>
          </ac:spMkLst>
        </pc:spChg>
      </pc:sldChg>
      <pc:sldChg chg="modAnim">
        <pc:chgData name="Charlie Lindgren" userId="50d1fea0a49c5a59" providerId="LiveId" clId="{5467F1FF-CC25-4DF8-A5E8-29567785C870}" dt="2021-09-05T12:24:54.208" v="2606"/>
        <pc:sldMkLst>
          <pc:docMk/>
          <pc:sldMk cId="2982965658" sldId="305"/>
        </pc:sldMkLst>
      </pc:sldChg>
      <pc:sldChg chg="modAnim">
        <pc:chgData name="Charlie Lindgren" userId="50d1fea0a49c5a59" providerId="LiveId" clId="{5467F1FF-CC25-4DF8-A5E8-29567785C870}" dt="2021-09-05T12:25:35.990" v="2611"/>
        <pc:sldMkLst>
          <pc:docMk/>
          <pc:sldMk cId="1856558742" sldId="306"/>
        </pc:sldMkLst>
      </pc:sldChg>
      <pc:sldChg chg="modAnim">
        <pc:chgData name="Charlie Lindgren" userId="50d1fea0a49c5a59" providerId="LiveId" clId="{5467F1FF-CC25-4DF8-A5E8-29567785C870}" dt="2021-09-05T12:26:49.583" v="2617"/>
        <pc:sldMkLst>
          <pc:docMk/>
          <pc:sldMk cId="3642305128" sldId="307"/>
        </pc:sldMkLst>
      </pc:sldChg>
      <pc:sldChg chg="modAnim">
        <pc:chgData name="Charlie Lindgren" userId="50d1fea0a49c5a59" providerId="LiveId" clId="{5467F1FF-CC25-4DF8-A5E8-29567785C870}" dt="2021-09-05T12:27:36.288" v="2621"/>
        <pc:sldMkLst>
          <pc:docMk/>
          <pc:sldMk cId="588884600" sldId="309"/>
        </pc:sldMkLst>
      </pc:sldChg>
      <pc:sldChg chg="modAnim">
        <pc:chgData name="Charlie Lindgren" userId="50d1fea0a49c5a59" providerId="LiveId" clId="{5467F1FF-CC25-4DF8-A5E8-29567785C870}" dt="2021-09-05T12:28:23.794" v="2628"/>
        <pc:sldMkLst>
          <pc:docMk/>
          <pc:sldMk cId="2845492872" sldId="310"/>
        </pc:sldMkLst>
      </pc:sldChg>
      <pc:sldChg chg="modAnim">
        <pc:chgData name="Charlie Lindgren" userId="50d1fea0a49c5a59" providerId="LiveId" clId="{5467F1FF-CC25-4DF8-A5E8-29567785C870}" dt="2021-09-05T12:28:17.759" v="2627"/>
        <pc:sldMkLst>
          <pc:docMk/>
          <pc:sldMk cId="1621423993" sldId="311"/>
        </pc:sldMkLst>
      </pc:sldChg>
      <pc:sldChg chg="modAnim">
        <pc:chgData name="Charlie Lindgren" userId="50d1fea0a49c5a59" providerId="LiveId" clId="{5467F1FF-CC25-4DF8-A5E8-29567785C870}" dt="2021-09-05T12:28:51.169" v="2632"/>
        <pc:sldMkLst>
          <pc:docMk/>
          <pc:sldMk cId="1850342814" sldId="312"/>
        </pc:sldMkLst>
      </pc:sldChg>
      <pc:sldChg chg="modAnim">
        <pc:chgData name="Charlie Lindgren" userId="50d1fea0a49c5a59" providerId="LiveId" clId="{5467F1FF-CC25-4DF8-A5E8-29567785C870}" dt="2021-09-05T12:37:18.735" v="2814"/>
        <pc:sldMkLst>
          <pc:docMk/>
          <pc:sldMk cId="1817025159" sldId="313"/>
        </pc:sldMkLst>
      </pc:sldChg>
      <pc:sldChg chg="modSp modAnim">
        <pc:chgData name="Charlie Lindgren" userId="50d1fea0a49c5a59" providerId="LiveId" clId="{5467F1FF-CC25-4DF8-A5E8-29567785C870}" dt="2021-09-05T12:39:10.321" v="2903" actId="255"/>
        <pc:sldMkLst>
          <pc:docMk/>
          <pc:sldMk cId="3456231939" sldId="314"/>
        </pc:sldMkLst>
        <pc:spChg chg="mod">
          <ac:chgData name="Charlie Lindgren" userId="50d1fea0a49c5a59" providerId="LiveId" clId="{5467F1FF-CC25-4DF8-A5E8-29567785C870}" dt="2021-09-05T12:39:10.321" v="2903" actId="255"/>
          <ac:spMkLst>
            <pc:docMk/>
            <pc:sldMk cId="3456231939" sldId="314"/>
            <ac:spMk id="3" creationId="{04AC7065-9E75-481B-8BF4-764FC7EDCCCA}"/>
          </ac:spMkLst>
        </pc:spChg>
      </pc:sldChg>
      <pc:sldChg chg="modAnim">
        <pc:chgData name="Charlie Lindgren" userId="50d1fea0a49c5a59" providerId="LiveId" clId="{5467F1FF-CC25-4DF8-A5E8-29567785C870}" dt="2021-09-05T12:40:07.704" v="2909"/>
        <pc:sldMkLst>
          <pc:docMk/>
          <pc:sldMk cId="3433009125" sldId="315"/>
        </pc:sldMkLst>
      </pc:sldChg>
      <pc:sldChg chg="modSp mod modAnim">
        <pc:chgData name="Charlie Lindgren" userId="50d1fea0a49c5a59" providerId="LiveId" clId="{5467F1FF-CC25-4DF8-A5E8-29567785C870}" dt="2021-09-05T12:43:16.262" v="3126" actId="207"/>
        <pc:sldMkLst>
          <pc:docMk/>
          <pc:sldMk cId="499408256" sldId="316"/>
        </pc:sldMkLst>
        <pc:spChg chg="mod">
          <ac:chgData name="Charlie Lindgren" userId="50d1fea0a49c5a59" providerId="LiveId" clId="{5467F1FF-CC25-4DF8-A5E8-29567785C870}" dt="2021-09-05T12:43:16.262" v="3126" actId="207"/>
          <ac:spMkLst>
            <pc:docMk/>
            <pc:sldMk cId="499408256" sldId="316"/>
            <ac:spMk id="5" creationId="{996922A1-CEDA-4F58-AE08-A84ABF9B09ED}"/>
          </ac:spMkLst>
        </pc:spChg>
      </pc:sldChg>
      <pc:sldChg chg="modAnim">
        <pc:chgData name="Charlie Lindgren" userId="50d1fea0a49c5a59" providerId="LiveId" clId="{5467F1FF-CC25-4DF8-A5E8-29567785C870}" dt="2021-09-05T12:45:17.773" v="3140"/>
        <pc:sldMkLst>
          <pc:docMk/>
          <pc:sldMk cId="2875259100" sldId="317"/>
        </pc:sldMkLst>
      </pc:sldChg>
      <pc:sldChg chg="modAnim">
        <pc:chgData name="Charlie Lindgren" userId="50d1fea0a49c5a59" providerId="LiveId" clId="{5467F1FF-CC25-4DF8-A5E8-29567785C870}" dt="2021-09-05T12:46:47.274" v="3150"/>
        <pc:sldMkLst>
          <pc:docMk/>
          <pc:sldMk cId="3366657123" sldId="318"/>
        </pc:sldMkLst>
      </pc:sldChg>
      <pc:sldChg chg="modSp modAnim">
        <pc:chgData name="Charlie Lindgren" userId="50d1fea0a49c5a59" providerId="LiveId" clId="{5467F1FF-CC25-4DF8-A5E8-29567785C870}" dt="2021-09-05T12:48:36.361" v="3213"/>
        <pc:sldMkLst>
          <pc:docMk/>
          <pc:sldMk cId="1548668766" sldId="319"/>
        </pc:sldMkLst>
        <pc:spChg chg="mod">
          <ac:chgData name="Charlie Lindgren" userId="50d1fea0a49c5a59" providerId="LiveId" clId="{5467F1FF-CC25-4DF8-A5E8-29567785C870}" dt="2021-09-05T12:48:23.069" v="3212" actId="20577"/>
          <ac:spMkLst>
            <pc:docMk/>
            <pc:sldMk cId="1548668766" sldId="319"/>
            <ac:spMk id="5" creationId="{64800E8F-C3EF-4DC2-991B-378792F0D4C0}"/>
          </ac:spMkLst>
        </pc:spChg>
      </pc:sldChg>
      <pc:sldChg chg="modSp modAnim">
        <pc:chgData name="Charlie Lindgren" userId="50d1fea0a49c5a59" providerId="LiveId" clId="{5467F1FF-CC25-4DF8-A5E8-29567785C870}" dt="2021-09-05T12:49:20.808" v="3244" actId="20577"/>
        <pc:sldMkLst>
          <pc:docMk/>
          <pc:sldMk cId="1613970041" sldId="320"/>
        </pc:sldMkLst>
        <pc:spChg chg="mod">
          <ac:chgData name="Charlie Lindgren" userId="50d1fea0a49c5a59" providerId="LiveId" clId="{5467F1FF-CC25-4DF8-A5E8-29567785C870}" dt="2021-09-05T12:49:20.808" v="3244" actId="20577"/>
          <ac:spMkLst>
            <pc:docMk/>
            <pc:sldMk cId="1613970041" sldId="320"/>
            <ac:spMk id="7" creationId="{F1DBB6FD-FDA0-4BFF-8C8D-7BE9975C439F}"/>
          </ac:spMkLst>
        </pc:spChg>
      </pc:sldChg>
      <pc:sldChg chg="modSp mod modAnim">
        <pc:chgData name="Charlie Lindgren" userId="50d1fea0a49c5a59" providerId="LiveId" clId="{5467F1FF-CC25-4DF8-A5E8-29567785C870}" dt="2021-09-05T12:55:52.214" v="3257"/>
        <pc:sldMkLst>
          <pc:docMk/>
          <pc:sldMk cId="3612568780" sldId="321"/>
        </pc:sldMkLst>
        <pc:spChg chg="mod">
          <ac:chgData name="Charlie Lindgren" userId="50d1fea0a49c5a59" providerId="LiveId" clId="{5467F1FF-CC25-4DF8-A5E8-29567785C870}" dt="2021-09-05T12:55:32.432" v="3253" actId="14100"/>
          <ac:spMkLst>
            <pc:docMk/>
            <pc:sldMk cId="3612568780" sldId="321"/>
            <ac:spMk id="5" creationId="{292AF346-1ED3-44DC-A9AF-6B335059F79F}"/>
          </ac:spMkLst>
        </pc:spChg>
      </pc:sldChg>
      <pc:sldChg chg="modAnim">
        <pc:chgData name="Charlie Lindgren" userId="50d1fea0a49c5a59" providerId="LiveId" clId="{5467F1FF-CC25-4DF8-A5E8-29567785C870}" dt="2021-09-05T12:56:33.872" v="3264"/>
        <pc:sldMkLst>
          <pc:docMk/>
          <pc:sldMk cId="205922574" sldId="322"/>
        </pc:sldMkLst>
      </pc:sldChg>
      <pc:sldChg chg="modAnim">
        <pc:chgData name="Charlie Lindgren" userId="50d1fea0a49c5a59" providerId="LiveId" clId="{5467F1FF-CC25-4DF8-A5E8-29567785C870}" dt="2021-09-05T12:57:39.094" v="3274"/>
        <pc:sldMkLst>
          <pc:docMk/>
          <pc:sldMk cId="2693113756" sldId="323"/>
        </pc:sldMkLst>
      </pc:sldChg>
      <pc:sldChg chg="modAnim">
        <pc:chgData name="Charlie Lindgren" userId="50d1fea0a49c5a59" providerId="LiveId" clId="{5467F1FF-CC25-4DF8-A5E8-29567785C870}" dt="2021-09-05T12:57:33.402" v="3273"/>
        <pc:sldMkLst>
          <pc:docMk/>
          <pc:sldMk cId="863862714" sldId="324"/>
        </pc:sldMkLst>
      </pc:sldChg>
      <pc:sldChg chg="modAnim">
        <pc:chgData name="Charlie Lindgren" userId="50d1fea0a49c5a59" providerId="LiveId" clId="{5467F1FF-CC25-4DF8-A5E8-29567785C870}" dt="2021-09-05T12:58:22.011" v="3280"/>
        <pc:sldMkLst>
          <pc:docMk/>
          <pc:sldMk cId="3294284500" sldId="325"/>
        </pc:sldMkLst>
      </pc:sldChg>
      <pc:sldChg chg="modAnim">
        <pc:chgData name="Charlie Lindgren" userId="50d1fea0a49c5a59" providerId="LiveId" clId="{5467F1FF-CC25-4DF8-A5E8-29567785C870}" dt="2021-09-05T12:59:24.152" v="3284"/>
        <pc:sldMkLst>
          <pc:docMk/>
          <pc:sldMk cId="3123571373" sldId="326"/>
        </pc:sldMkLst>
      </pc:sldChg>
      <pc:sldChg chg="modAnim">
        <pc:chgData name="Charlie Lindgren" userId="50d1fea0a49c5a59" providerId="LiveId" clId="{5467F1FF-CC25-4DF8-A5E8-29567785C870}" dt="2021-09-05T12:59:46.383" v="3287"/>
        <pc:sldMkLst>
          <pc:docMk/>
          <pc:sldMk cId="3556296165" sldId="327"/>
        </pc:sldMkLst>
      </pc:sldChg>
      <pc:sldChg chg="modAnim">
        <pc:chgData name="Charlie Lindgren" userId="50d1fea0a49c5a59" providerId="LiveId" clId="{5467F1FF-CC25-4DF8-A5E8-29567785C870}" dt="2021-09-05T12:59:55.957" v="3289"/>
        <pc:sldMkLst>
          <pc:docMk/>
          <pc:sldMk cId="1164541836" sldId="328"/>
        </pc:sldMkLst>
      </pc:sldChg>
      <pc:sldChg chg="addSp delSp modSp new del mod">
        <pc:chgData name="Charlie Lindgren" userId="50d1fea0a49c5a59" providerId="LiveId" clId="{5467F1FF-CC25-4DF8-A5E8-29567785C870}" dt="2021-09-05T10:48:01.873" v="4" actId="47"/>
        <pc:sldMkLst>
          <pc:docMk/>
          <pc:sldMk cId="4276845271" sldId="330"/>
        </pc:sldMkLst>
        <pc:spChg chg="add del">
          <ac:chgData name="Charlie Lindgren" userId="50d1fea0a49c5a59" providerId="LiveId" clId="{5467F1FF-CC25-4DF8-A5E8-29567785C870}" dt="2021-09-05T10:47:48.530" v="2" actId="22"/>
          <ac:spMkLst>
            <pc:docMk/>
            <pc:sldMk cId="4276845271" sldId="330"/>
            <ac:spMk id="3" creationId="{F33C18CA-EE4F-4CAD-966B-954E15CB5E3C}"/>
          </ac:spMkLst>
        </pc:spChg>
        <pc:picChg chg="add del mod ord">
          <ac:chgData name="Charlie Lindgren" userId="50d1fea0a49c5a59" providerId="LiveId" clId="{5467F1FF-CC25-4DF8-A5E8-29567785C870}" dt="2021-09-05T10:47:48.530" v="2" actId="22"/>
          <ac:picMkLst>
            <pc:docMk/>
            <pc:sldMk cId="4276845271" sldId="330"/>
            <ac:picMk id="5" creationId="{695190C9-AC93-4968-986E-22ABAC8E13FA}"/>
          </ac:picMkLst>
        </pc:picChg>
      </pc:sldChg>
      <pc:sldChg chg="addSp delSp modSp add mod modAnim">
        <pc:chgData name="Charlie Lindgren" userId="50d1fea0a49c5a59" providerId="LiveId" clId="{5467F1FF-CC25-4DF8-A5E8-29567785C870}" dt="2021-09-05T11:32:03.958" v="980"/>
        <pc:sldMkLst>
          <pc:docMk/>
          <pc:sldMk cId="299883670" sldId="331"/>
        </pc:sldMkLst>
        <pc:spChg chg="mod">
          <ac:chgData name="Charlie Lindgren" userId="50d1fea0a49c5a59" providerId="LiveId" clId="{5467F1FF-CC25-4DF8-A5E8-29567785C870}" dt="2021-09-05T10:57:56.422" v="779" actId="1076"/>
          <ac:spMkLst>
            <pc:docMk/>
            <pc:sldMk cId="299883670" sldId="331"/>
            <ac:spMk id="12" creationId="{E29B1383-9D98-47A8-A5C4-6CEEF0A39594}"/>
          </ac:spMkLst>
        </pc:spChg>
        <pc:spChg chg="mod">
          <ac:chgData name="Charlie Lindgren" userId="50d1fea0a49c5a59" providerId="LiveId" clId="{5467F1FF-CC25-4DF8-A5E8-29567785C870}" dt="2021-09-05T10:57:56.422" v="779" actId="1076"/>
          <ac:spMkLst>
            <pc:docMk/>
            <pc:sldMk cId="299883670" sldId="331"/>
            <ac:spMk id="15" creationId="{CB7FE022-705E-489A-A8E8-EF960B99821E}"/>
          </ac:spMkLst>
        </pc:spChg>
        <pc:spChg chg="add mod">
          <ac:chgData name="Charlie Lindgren" userId="50d1fea0a49c5a59" providerId="LiveId" clId="{5467F1FF-CC25-4DF8-A5E8-29567785C870}" dt="2021-09-05T11:08:58.834" v="895" actId="20577"/>
          <ac:spMkLst>
            <pc:docMk/>
            <pc:sldMk cId="299883670" sldId="331"/>
            <ac:spMk id="16" creationId="{77764CEC-BE97-43DE-AA17-ABF8772F079B}"/>
          </ac:spMkLst>
        </pc:spChg>
        <pc:spChg chg="mod">
          <ac:chgData name="Charlie Lindgren" userId="50d1fea0a49c5a59" providerId="LiveId" clId="{5467F1FF-CC25-4DF8-A5E8-29567785C870}" dt="2021-09-05T11:07:11.360" v="863" actId="313"/>
          <ac:spMkLst>
            <pc:docMk/>
            <pc:sldMk cId="299883670" sldId="331"/>
            <ac:spMk id="17" creationId="{BACED295-8037-4E9C-A621-52ACD69AB1C7}"/>
          </ac:spMkLst>
        </pc:spChg>
        <pc:spChg chg="del mod">
          <ac:chgData name="Charlie Lindgren" userId="50d1fea0a49c5a59" providerId="LiveId" clId="{5467F1FF-CC25-4DF8-A5E8-29567785C870}" dt="2021-09-05T10:50:13.222" v="283" actId="478"/>
          <ac:spMkLst>
            <pc:docMk/>
            <pc:sldMk cId="299883670" sldId="331"/>
            <ac:spMk id="18" creationId="{F80CD3CA-1FE0-455D-AD5D-BC2BD933BEB7}"/>
          </ac:spMkLst>
        </pc:spChg>
        <pc:spChg chg="mod">
          <ac:chgData name="Charlie Lindgren" userId="50d1fea0a49c5a59" providerId="LiveId" clId="{5467F1FF-CC25-4DF8-A5E8-29567785C870}" dt="2021-09-05T10:57:56.422" v="779" actId="1076"/>
          <ac:spMkLst>
            <pc:docMk/>
            <pc:sldMk cId="299883670" sldId="331"/>
            <ac:spMk id="21" creationId="{F4C901A6-D746-4BA2-A7BF-7A0D2EE5C5AA}"/>
          </ac:spMkLst>
        </pc:spChg>
        <pc:picChg chg="add mod ord">
          <ac:chgData name="Charlie Lindgren" userId="50d1fea0a49c5a59" providerId="LiveId" clId="{5467F1FF-CC25-4DF8-A5E8-29567785C870}" dt="2021-09-05T10:57:56.422" v="779" actId="1076"/>
          <ac:picMkLst>
            <pc:docMk/>
            <pc:sldMk cId="299883670" sldId="331"/>
            <ac:picMk id="3" creationId="{026A8434-F4DF-486F-AAF7-CBE486BA56AE}"/>
          </ac:picMkLst>
        </pc:picChg>
        <pc:picChg chg="del">
          <ac:chgData name="Charlie Lindgren" userId="50d1fea0a49c5a59" providerId="LiveId" clId="{5467F1FF-CC25-4DF8-A5E8-29567785C870}" dt="2021-09-05T10:48:05.327" v="5" actId="478"/>
          <ac:picMkLst>
            <pc:docMk/>
            <pc:sldMk cId="299883670" sldId="331"/>
            <ac:picMk id="20" creationId="{5BCC200F-C456-47E2-A02D-7544D5406730}"/>
          </ac:picMkLst>
        </pc:picChg>
        <pc:cxnChg chg="mod">
          <ac:chgData name="Charlie Lindgren" userId="50d1fea0a49c5a59" providerId="LiveId" clId="{5467F1FF-CC25-4DF8-A5E8-29567785C870}" dt="2021-09-05T10:57:56.422" v="779" actId="1076"/>
          <ac:cxnSpMkLst>
            <pc:docMk/>
            <pc:sldMk cId="299883670" sldId="331"/>
            <ac:cxnSpMk id="7" creationId="{D81B2265-8945-4366-A475-96CAFC65C380}"/>
          </ac:cxnSpMkLst>
        </pc:cxnChg>
        <pc:cxnChg chg="mod">
          <ac:chgData name="Charlie Lindgren" userId="50d1fea0a49c5a59" providerId="LiveId" clId="{5467F1FF-CC25-4DF8-A5E8-29567785C870}" dt="2021-09-05T10:57:56.422" v="779" actId="1076"/>
          <ac:cxnSpMkLst>
            <pc:docMk/>
            <pc:sldMk cId="299883670" sldId="331"/>
            <ac:cxnSpMk id="9" creationId="{B0FBE994-A166-4275-80E2-D1209FEDBE28}"/>
          </ac:cxnSpMkLst>
        </pc:cxnChg>
      </pc:sldChg>
      <pc:sldChg chg="addSp delSp modSp add mod modAnim">
        <pc:chgData name="Charlie Lindgren" userId="50d1fea0a49c5a59" providerId="LiveId" clId="{5467F1FF-CC25-4DF8-A5E8-29567785C870}" dt="2021-09-05T11:32:17.714" v="981"/>
        <pc:sldMkLst>
          <pc:docMk/>
          <pc:sldMk cId="452853046" sldId="332"/>
        </pc:sldMkLst>
        <pc:spChg chg="mod">
          <ac:chgData name="Charlie Lindgren" userId="50d1fea0a49c5a59" providerId="LiveId" clId="{5467F1FF-CC25-4DF8-A5E8-29567785C870}" dt="2021-09-05T11:29:30.853" v="899" actId="1076"/>
          <ac:spMkLst>
            <pc:docMk/>
            <pc:sldMk cId="452853046" sldId="332"/>
            <ac:spMk id="12" creationId="{E29B1383-9D98-47A8-A5C4-6CEEF0A39594}"/>
          </ac:spMkLst>
        </pc:spChg>
        <pc:spChg chg="mod">
          <ac:chgData name="Charlie Lindgren" userId="50d1fea0a49c5a59" providerId="LiveId" clId="{5467F1FF-CC25-4DF8-A5E8-29567785C870}" dt="2021-09-05T11:30:00.805" v="928" actId="1076"/>
          <ac:spMkLst>
            <pc:docMk/>
            <pc:sldMk cId="452853046" sldId="332"/>
            <ac:spMk id="15" creationId="{CB7FE022-705E-489A-A8E8-EF960B99821E}"/>
          </ac:spMkLst>
        </pc:spChg>
        <pc:spChg chg="mod">
          <ac:chgData name="Charlie Lindgren" userId="50d1fea0a49c5a59" providerId="LiveId" clId="{5467F1FF-CC25-4DF8-A5E8-29567785C870}" dt="2021-09-05T10:54:24.359" v="661" actId="20577"/>
          <ac:spMkLst>
            <pc:docMk/>
            <pc:sldMk cId="452853046" sldId="332"/>
            <ac:spMk id="17" creationId="{BACED295-8037-4E9C-A621-52ACD69AB1C7}"/>
          </ac:spMkLst>
        </pc:spChg>
        <pc:spChg chg="mod">
          <ac:chgData name="Charlie Lindgren" userId="50d1fea0a49c5a59" providerId="LiveId" clId="{5467F1FF-CC25-4DF8-A5E8-29567785C870}" dt="2021-09-05T11:29:24.730" v="897" actId="14100"/>
          <ac:spMkLst>
            <pc:docMk/>
            <pc:sldMk cId="452853046" sldId="332"/>
            <ac:spMk id="21" creationId="{F4C901A6-D746-4BA2-A7BF-7A0D2EE5C5AA}"/>
          </ac:spMkLst>
        </pc:spChg>
        <pc:picChg chg="del">
          <ac:chgData name="Charlie Lindgren" userId="50d1fea0a49c5a59" providerId="LiveId" clId="{5467F1FF-CC25-4DF8-A5E8-29567785C870}" dt="2021-09-05T10:52:32.652" v="413" actId="478"/>
          <ac:picMkLst>
            <pc:docMk/>
            <pc:sldMk cId="452853046" sldId="332"/>
            <ac:picMk id="3" creationId="{026A8434-F4DF-486F-AAF7-CBE486BA56AE}"/>
          </ac:picMkLst>
        </pc:picChg>
        <pc:picChg chg="add mod ord">
          <ac:chgData name="Charlie Lindgren" userId="50d1fea0a49c5a59" providerId="LiveId" clId="{5467F1FF-CC25-4DF8-A5E8-29567785C870}" dt="2021-09-05T10:54:30.136" v="662" actId="1076"/>
          <ac:picMkLst>
            <pc:docMk/>
            <pc:sldMk cId="452853046" sldId="332"/>
            <ac:picMk id="4" creationId="{60087B1D-BDCE-45D8-BDD3-BA6F4964BF2B}"/>
          </ac:picMkLst>
        </pc:picChg>
        <pc:cxnChg chg="mod">
          <ac:chgData name="Charlie Lindgren" userId="50d1fea0a49c5a59" providerId="LiveId" clId="{5467F1FF-CC25-4DF8-A5E8-29567785C870}" dt="2021-09-05T11:29:26.740" v="898" actId="1076"/>
          <ac:cxnSpMkLst>
            <pc:docMk/>
            <pc:sldMk cId="452853046" sldId="332"/>
            <ac:cxnSpMk id="7" creationId="{D81B2265-8945-4366-A475-96CAFC65C380}"/>
          </ac:cxnSpMkLst>
        </pc:cxnChg>
        <pc:cxnChg chg="mod">
          <ac:chgData name="Charlie Lindgren" userId="50d1fea0a49c5a59" providerId="LiveId" clId="{5467F1FF-CC25-4DF8-A5E8-29567785C870}" dt="2021-09-05T11:30:05.445" v="929" actId="14100"/>
          <ac:cxnSpMkLst>
            <pc:docMk/>
            <pc:sldMk cId="452853046" sldId="332"/>
            <ac:cxnSpMk id="9" creationId="{B0FBE994-A166-4275-80E2-D1209FEDBE28}"/>
          </ac:cxnSpMkLst>
        </pc:cxnChg>
      </pc:sldChg>
      <pc:sldChg chg="add del">
        <pc:chgData name="Charlie Lindgren" userId="50d1fea0a49c5a59" providerId="LiveId" clId="{5467F1FF-CC25-4DF8-A5E8-29567785C870}" dt="2021-09-05T10:48:09.714" v="9"/>
        <pc:sldMkLst>
          <pc:docMk/>
          <pc:sldMk cId="2930007419" sldId="332"/>
        </pc:sldMkLst>
      </pc:sldChg>
      <pc:sldChg chg="add del">
        <pc:chgData name="Charlie Lindgren" userId="50d1fea0a49c5a59" providerId="LiveId" clId="{5467F1FF-CC25-4DF8-A5E8-29567785C870}" dt="2021-09-05T10:48:07.541" v="7"/>
        <pc:sldMkLst>
          <pc:docMk/>
          <pc:sldMk cId="4232689644" sldId="332"/>
        </pc:sldMkLst>
      </pc:sldChg>
      <pc:sldChg chg="addSp modSp add mod modAnim">
        <pc:chgData name="Charlie Lindgren" userId="50d1fea0a49c5a59" providerId="LiveId" clId="{5467F1FF-CC25-4DF8-A5E8-29567785C870}" dt="2021-09-05T11:42:09.635" v="1450" actId="1076"/>
        <pc:sldMkLst>
          <pc:docMk/>
          <pc:sldMk cId="2709766982" sldId="333"/>
        </pc:sldMkLst>
        <pc:spChg chg="add mod">
          <ac:chgData name="Charlie Lindgren" userId="50d1fea0a49c5a59" providerId="LiveId" clId="{5467F1FF-CC25-4DF8-A5E8-29567785C870}" dt="2021-09-05T11:42:09.635" v="1450" actId="1076"/>
          <ac:spMkLst>
            <pc:docMk/>
            <pc:sldMk cId="2709766982" sldId="333"/>
            <ac:spMk id="3" creationId="{556B986B-767C-4487-AAF1-C5F52FD3EAF5}"/>
          </ac:spMkLst>
        </pc:spChg>
        <pc:spChg chg="mod">
          <ac:chgData name="Charlie Lindgren" userId="50d1fea0a49c5a59" providerId="LiveId" clId="{5467F1FF-CC25-4DF8-A5E8-29567785C870}" dt="2021-09-05T11:42:06.862" v="1449" actId="1076"/>
          <ac:spMkLst>
            <pc:docMk/>
            <pc:sldMk cId="2709766982" sldId="333"/>
            <ac:spMk id="5" creationId="{FB8CF409-6E8C-4B1F-B0CB-4F1F307304B7}"/>
          </ac:spMkLst>
        </pc:spChg>
      </pc:sldChg>
      <pc:sldChg chg="addSp delSp modSp add mod setBg modAnim">
        <pc:chgData name="Charlie Lindgren" userId="50d1fea0a49c5a59" providerId="LiveId" clId="{5467F1FF-CC25-4DF8-A5E8-29567785C870}" dt="2021-09-05T11:58:38.853" v="1674" actId="20577"/>
        <pc:sldMkLst>
          <pc:docMk/>
          <pc:sldMk cId="743243975" sldId="334"/>
        </pc:sldMkLst>
        <pc:spChg chg="mod ord">
          <ac:chgData name="Charlie Lindgren" userId="50d1fea0a49c5a59" providerId="LiveId" clId="{5467F1FF-CC25-4DF8-A5E8-29567785C870}" dt="2021-09-05T11:58:38.853" v="1674" actId="20577"/>
          <ac:spMkLst>
            <pc:docMk/>
            <pc:sldMk cId="743243975" sldId="334"/>
            <ac:spMk id="5" creationId="{BA02EE81-682B-4CE6-91AE-2301DBFE0F6E}"/>
          </ac:spMkLst>
        </pc:spChg>
        <pc:spChg chg="add del">
          <ac:chgData name="Charlie Lindgren" userId="50d1fea0a49c5a59" providerId="LiveId" clId="{5467F1FF-CC25-4DF8-A5E8-29567785C870}" dt="2021-09-05T11:56:08.972" v="1596" actId="26606"/>
          <ac:spMkLst>
            <pc:docMk/>
            <pc:sldMk cId="743243975" sldId="334"/>
            <ac:spMk id="10" creationId="{2B566528-1B12-4246-9431-5C2D7D081168}"/>
          </ac:spMkLst>
        </pc:spChg>
        <pc:grpChg chg="add del">
          <ac:chgData name="Charlie Lindgren" userId="50d1fea0a49c5a59" providerId="LiveId" clId="{5467F1FF-CC25-4DF8-A5E8-29567785C870}" dt="2021-09-05T11:56:08.972" v="1596" actId="26606"/>
          <ac:grpSpMkLst>
            <pc:docMk/>
            <pc:sldMk cId="743243975" sldId="334"/>
            <ac:grpSpMk id="12" creationId="{828A5161-06F1-46CF-8AD7-844680A59E13}"/>
          </ac:grpSpMkLst>
        </pc:grpChg>
        <pc:grpChg chg="add del">
          <ac:chgData name="Charlie Lindgren" userId="50d1fea0a49c5a59" providerId="LiveId" clId="{5467F1FF-CC25-4DF8-A5E8-29567785C870}" dt="2021-09-05T11:56:08.972" v="1596" actId="26606"/>
          <ac:grpSpMkLst>
            <pc:docMk/>
            <pc:sldMk cId="743243975" sldId="334"/>
            <ac:grpSpMk id="16" creationId="{5995D10D-E9C9-47DB-AE7E-801FEF38F5C9}"/>
          </ac:grpSpMkLst>
        </pc:grpChg>
        <pc:picChg chg="add mod">
          <ac:chgData name="Charlie Lindgren" userId="50d1fea0a49c5a59" providerId="LiveId" clId="{5467F1FF-CC25-4DF8-A5E8-29567785C870}" dt="2021-09-05T11:56:08.987" v="1597" actId="26606"/>
          <ac:picMkLst>
            <pc:docMk/>
            <pc:sldMk cId="743243975" sldId="334"/>
            <ac:picMk id="3" creationId="{654388D1-42E3-4A54-96F8-737B4B1A3020}"/>
          </ac:picMkLst>
        </pc:picChg>
      </pc:sldChg>
      <pc:sldChg chg="addSp delSp modSp new mod delAnim modAnim">
        <pc:chgData name="Charlie Lindgren" userId="50d1fea0a49c5a59" providerId="LiveId" clId="{5467F1FF-CC25-4DF8-A5E8-29567785C870}" dt="2021-09-05T12:15:03.231" v="2475"/>
        <pc:sldMkLst>
          <pc:docMk/>
          <pc:sldMk cId="2391722613" sldId="335"/>
        </pc:sldMkLst>
        <pc:spChg chg="mod">
          <ac:chgData name="Charlie Lindgren" userId="50d1fea0a49c5a59" providerId="LiveId" clId="{5467F1FF-CC25-4DF8-A5E8-29567785C870}" dt="2021-09-05T11:57:47.441" v="1662" actId="113"/>
          <ac:spMkLst>
            <pc:docMk/>
            <pc:sldMk cId="2391722613" sldId="335"/>
            <ac:spMk id="2" creationId="{ECB24FA2-6518-40F8-843E-43165F0B80AB}"/>
          </ac:spMkLst>
        </pc:spChg>
        <pc:spChg chg="mod">
          <ac:chgData name="Charlie Lindgren" userId="50d1fea0a49c5a59" providerId="LiveId" clId="{5467F1FF-CC25-4DF8-A5E8-29567785C870}" dt="2021-09-05T12:06:36.255" v="2062" actId="20577"/>
          <ac:spMkLst>
            <pc:docMk/>
            <pc:sldMk cId="2391722613" sldId="335"/>
            <ac:spMk id="3" creationId="{8C8E536A-498F-479A-9BB0-7ED281C6E9E5}"/>
          </ac:spMkLst>
        </pc:spChg>
        <pc:spChg chg="add mod">
          <ac:chgData name="Charlie Lindgren" userId="50d1fea0a49c5a59" providerId="LiveId" clId="{5467F1FF-CC25-4DF8-A5E8-29567785C870}" dt="2021-09-05T12:06:44.420" v="2063" actId="1076"/>
          <ac:spMkLst>
            <pc:docMk/>
            <pc:sldMk cId="2391722613" sldId="335"/>
            <ac:spMk id="7" creationId="{CAC5A346-9483-45DE-A818-27AB80C5B572}"/>
          </ac:spMkLst>
        </pc:spChg>
        <pc:spChg chg="add mod">
          <ac:chgData name="Charlie Lindgren" userId="50d1fea0a49c5a59" providerId="LiveId" clId="{5467F1FF-CC25-4DF8-A5E8-29567785C870}" dt="2021-09-05T12:06:44.420" v="2063" actId="1076"/>
          <ac:spMkLst>
            <pc:docMk/>
            <pc:sldMk cId="2391722613" sldId="335"/>
            <ac:spMk id="13" creationId="{E8222820-E21F-4002-BCC9-5FE1A0D746F7}"/>
          </ac:spMkLst>
        </pc:spChg>
        <pc:spChg chg="add mod">
          <ac:chgData name="Charlie Lindgren" userId="50d1fea0a49c5a59" providerId="LiveId" clId="{5467F1FF-CC25-4DF8-A5E8-29567785C870}" dt="2021-09-05T12:06:44.420" v="2063" actId="1076"/>
          <ac:spMkLst>
            <pc:docMk/>
            <pc:sldMk cId="2391722613" sldId="335"/>
            <ac:spMk id="15" creationId="{15F5EB11-96FE-4D0F-8FB5-DD5F1BA6153D}"/>
          </ac:spMkLst>
        </pc:spChg>
        <pc:picChg chg="add mod">
          <ac:chgData name="Charlie Lindgren" userId="50d1fea0a49c5a59" providerId="LiveId" clId="{5467F1FF-CC25-4DF8-A5E8-29567785C870}" dt="2021-09-05T12:06:44.420" v="2063" actId="1076"/>
          <ac:picMkLst>
            <pc:docMk/>
            <pc:sldMk cId="2391722613" sldId="335"/>
            <ac:picMk id="5" creationId="{92547818-7742-4D82-8C90-DD58F5727D47}"/>
          </ac:picMkLst>
        </pc:picChg>
        <pc:picChg chg="add mod">
          <ac:chgData name="Charlie Lindgren" userId="50d1fea0a49c5a59" providerId="LiveId" clId="{5467F1FF-CC25-4DF8-A5E8-29567785C870}" dt="2021-09-05T12:06:44.420" v="2063" actId="1076"/>
          <ac:picMkLst>
            <pc:docMk/>
            <pc:sldMk cId="2391722613" sldId="335"/>
            <ac:picMk id="10" creationId="{D92F5A04-DEB3-4B9E-9AFD-6316D40103C4}"/>
          </ac:picMkLst>
        </pc:picChg>
        <pc:cxnChg chg="add mod">
          <ac:chgData name="Charlie Lindgren" userId="50d1fea0a49c5a59" providerId="LiveId" clId="{5467F1FF-CC25-4DF8-A5E8-29567785C870}" dt="2021-09-05T12:06:44.420" v="2063" actId="1076"/>
          <ac:cxnSpMkLst>
            <pc:docMk/>
            <pc:sldMk cId="2391722613" sldId="335"/>
            <ac:cxnSpMk id="6" creationId="{C4A8608E-7D95-4515-9E43-57E842D8FE5A}"/>
          </ac:cxnSpMkLst>
        </pc:cxnChg>
        <pc:cxnChg chg="add del mod">
          <ac:chgData name="Charlie Lindgren" userId="50d1fea0a49c5a59" providerId="LiveId" clId="{5467F1FF-CC25-4DF8-A5E8-29567785C870}" dt="2021-09-05T12:04:41.371" v="1876" actId="478"/>
          <ac:cxnSpMkLst>
            <pc:docMk/>
            <pc:sldMk cId="2391722613" sldId="335"/>
            <ac:cxnSpMk id="11" creationId="{DEA56097-1A8A-44D0-8B95-EF53E8BE3DA4}"/>
          </ac:cxnSpMkLst>
        </pc:cxnChg>
        <pc:cxnChg chg="add mod">
          <ac:chgData name="Charlie Lindgren" userId="50d1fea0a49c5a59" providerId="LiveId" clId="{5467F1FF-CC25-4DF8-A5E8-29567785C870}" dt="2021-09-05T12:06:44.420" v="2063" actId="1076"/>
          <ac:cxnSpMkLst>
            <pc:docMk/>
            <pc:sldMk cId="2391722613" sldId="335"/>
            <ac:cxnSpMk id="14" creationId="{434C61DA-1B8B-4E0A-A28E-7DCFD8D1604C}"/>
          </ac:cxnSpMkLst>
        </pc:cxnChg>
      </pc:sldChg>
      <pc:sldChg chg="addSp delSp modSp new mod modAnim">
        <pc:chgData name="Charlie Lindgren" userId="50d1fea0a49c5a59" providerId="LiveId" clId="{5467F1FF-CC25-4DF8-A5E8-29567785C870}" dt="2021-09-05T12:35:57.109" v="2808" actId="1076"/>
        <pc:sldMkLst>
          <pc:docMk/>
          <pc:sldMk cId="544953383" sldId="336"/>
        </pc:sldMkLst>
        <pc:spChg chg="del">
          <ac:chgData name="Charlie Lindgren" userId="50d1fea0a49c5a59" providerId="LiveId" clId="{5467F1FF-CC25-4DF8-A5E8-29567785C870}" dt="2021-09-05T12:30:45.513" v="2634" actId="478"/>
          <ac:spMkLst>
            <pc:docMk/>
            <pc:sldMk cId="544953383" sldId="336"/>
            <ac:spMk id="2" creationId="{4116352E-2A6C-4568-B7B4-E44759C0AC27}"/>
          </ac:spMkLst>
        </pc:spChg>
        <pc:spChg chg="del">
          <ac:chgData name="Charlie Lindgren" userId="50d1fea0a49c5a59" providerId="LiveId" clId="{5467F1FF-CC25-4DF8-A5E8-29567785C870}" dt="2021-09-05T12:30:45.513" v="2634" actId="478"/>
          <ac:spMkLst>
            <pc:docMk/>
            <pc:sldMk cId="544953383" sldId="336"/>
            <ac:spMk id="3" creationId="{CBFABD93-FFD7-44B0-9AB8-495F8CEDB64D}"/>
          </ac:spMkLst>
        </pc:spChg>
        <pc:spChg chg="add mod">
          <ac:chgData name="Charlie Lindgren" userId="50d1fea0a49c5a59" providerId="LiveId" clId="{5467F1FF-CC25-4DF8-A5E8-29567785C870}" dt="2021-09-05T12:35:49.265" v="2806" actId="1076"/>
          <ac:spMkLst>
            <pc:docMk/>
            <pc:sldMk cId="544953383" sldId="336"/>
            <ac:spMk id="7" creationId="{39591422-EC75-4681-BCE9-B6C2B67B99E8}"/>
          </ac:spMkLst>
        </pc:spChg>
        <pc:spChg chg="add mod">
          <ac:chgData name="Charlie Lindgren" userId="50d1fea0a49c5a59" providerId="LiveId" clId="{5467F1FF-CC25-4DF8-A5E8-29567785C870}" dt="2021-09-05T12:35:57.109" v="2808" actId="1076"/>
          <ac:spMkLst>
            <pc:docMk/>
            <pc:sldMk cId="544953383" sldId="336"/>
            <ac:spMk id="8" creationId="{1E4AEA7A-51B6-4B8A-9FF0-FAE50D58525D}"/>
          </ac:spMkLst>
        </pc:spChg>
        <pc:picChg chg="add mod">
          <ac:chgData name="Charlie Lindgren" userId="50d1fea0a49c5a59" providerId="LiveId" clId="{5467F1FF-CC25-4DF8-A5E8-29567785C870}" dt="2021-09-05T12:35:54.241" v="2807" actId="1076"/>
          <ac:picMkLst>
            <pc:docMk/>
            <pc:sldMk cId="544953383" sldId="336"/>
            <ac:picMk id="5" creationId="{8213281E-8766-4E3F-9A1E-DF72DB7022BC}"/>
          </ac:picMkLst>
        </pc:picChg>
      </pc:sldChg>
    </pc:docChg>
  </pc:docChgLst>
  <pc:docChgLst>
    <pc:chgData name="Charlie Lindgren" userId="50d1fea0a49c5a59" providerId="LiveId" clId="{1E120C1E-B881-4EC7-8D0E-A906E6703CBC}"/>
    <pc:docChg chg="undo custSel addSld delSld modSld">
      <pc:chgData name="Charlie Lindgren" userId="50d1fea0a49c5a59" providerId="LiveId" clId="{1E120C1E-B881-4EC7-8D0E-A906E6703CBC}" dt="2021-08-31T09:32:12.667" v="187" actId="20577"/>
      <pc:docMkLst>
        <pc:docMk/>
      </pc:docMkLst>
      <pc:sldChg chg="modSp mod">
        <pc:chgData name="Charlie Lindgren" userId="50d1fea0a49c5a59" providerId="LiveId" clId="{1E120C1E-B881-4EC7-8D0E-A906E6703CBC}" dt="2021-08-31T09:16:39.731" v="178" actId="20577"/>
        <pc:sldMkLst>
          <pc:docMk/>
          <pc:sldMk cId="213407738" sldId="256"/>
        </pc:sldMkLst>
        <pc:spChg chg="mod">
          <ac:chgData name="Charlie Lindgren" userId="50d1fea0a49c5a59" providerId="LiveId" clId="{1E120C1E-B881-4EC7-8D0E-A906E6703CBC}" dt="2021-08-31T09:16:39.731" v="178" actId="20577"/>
          <ac:spMkLst>
            <pc:docMk/>
            <pc:sldMk cId="213407738" sldId="256"/>
            <ac:spMk id="5" creationId="{56E1C64D-09F9-44E3-950F-8FFEEABD922E}"/>
          </ac:spMkLst>
        </pc:spChg>
      </pc:sldChg>
      <pc:sldChg chg="modSp mod">
        <pc:chgData name="Charlie Lindgren" userId="50d1fea0a49c5a59" providerId="LiveId" clId="{1E120C1E-B881-4EC7-8D0E-A906E6703CBC}" dt="2021-08-31T09:18:10.628" v="181" actId="113"/>
        <pc:sldMkLst>
          <pc:docMk/>
          <pc:sldMk cId="1536022016" sldId="258"/>
        </pc:sldMkLst>
        <pc:spChg chg="mod">
          <ac:chgData name="Charlie Lindgren" userId="50d1fea0a49c5a59" providerId="LiveId" clId="{1E120C1E-B881-4EC7-8D0E-A906E6703CBC}" dt="2021-08-31T09:18:10.628" v="181" actId="113"/>
          <ac:spMkLst>
            <pc:docMk/>
            <pc:sldMk cId="1536022016" sldId="258"/>
            <ac:spMk id="5" creationId="{FB8CF409-6E8C-4B1F-B0CB-4F1F307304B7}"/>
          </ac:spMkLst>
        </pc:spChg>
      </pc:sldChg>
      <pc:sldChg chg="modSp mod">
        <pc:chgData name="Charlie Lindgren" userId="50d1fea0a49c5a59" providerId="LiveId" clId="{1E120C1E-B881-4EC7-8D0E-A906E6703CBC}" dt="2021-08-30T17:27:24.171" v="58" actId="20577"/>
        <pc:sldMkLst>
          <pc:docMk/>
          <pc:sldMk cId="2982197027" sldId="259"/>
        </pc:sldMkLst>
        <pc:spChg chg="mod">
          <ac:chgData name="Charlie Lindgren" userId="50d1fea0a49c5a59" providerId="LiveId" clId="{1E120C1E-B881-4EC7-8D0E-A906E6703CBC}" dt="2021-08-30T17:27:24.171" v="58" actId="20577"/>
          <ac:spMkLst>
            <pc:docMk/>
            <pc:sldMk cId="2982197027" sldId="259"/>
            <ac:spMk id="5" creationId="{6D3885B4-4BD3-4CB4-984F-7EE37F411C3B}"/>
          </ac:spMkLst>
        </pc:spChg>
      </pc:sldChg>
      <pc:sldChg chg="del">
        <pc:chgData name="Charlie Lindgren" userId="50d1fea0a49c5a59" providerId="LiveId" clId="{1E120C1E-B881-4EC7-8D0E-A906E6703CBC}" dt="2021-08-30T17:20:45.204" v="16" actId="47"/>
        <pc:sldMkLst>
          <pc:docMk/>
          <pc:sldMk cId="3153027621" sldId="284"/>
        </pc:sldMkLst>
      </pc:sldChg>
      <pc:sldChg chg="del">
        <pc:chgData name="Charlie Lindgren" userId="50d1fea0a49c5a59" providerId="LiveId" clId="{1E120C1E-B881-4EC7-8D0E-A906E6703CBC}" dt="2021-08-30T17:22:27.467" v="18" actId="47"/>
        <pc:sldMkLst>
          <pc:docMk/>
          <pc:sldMk cId="1909249395" sldId="286"/>
        </pc:sldMkLst>
      </pc:sldChg>
      <pc:sldChg chg="addSp delSp modSp mod setBg">
        <pc:chgData name="Charlie Lindgren" userId="50d1fea0a49c5a59" providerId="LiveId" clId="{1E120C1E-B881-4EC7-8D0E-A906E6703CBC}" dt="2021-08-30T17:24:03.603" v="48" actId="20577"/>
        <pc:sldMkLst>
          <pc:docMk/>
          <pc:sldMk cId="3938171056" sldId="288"/>
        </pc:sldMkLst>
        <pc:spChg chg="add del mod">
          <ac:chgData name="Charlie Lindgren" userId="50d1fea0a49c5a59" providerId="LiveId" clId="{1E120C1E-B881-4EC7-8D0E-A906E6703CBC}" dt="2021-08-30T17:24:03.603" v="48" actId="20577"/>
          <ac:spMkLst>
            <pc:docMk/>
            <pc:sldMk cId="3938171056" sldId="288"/>
            <ac:spMk id="5" creationId="{BA02EE81-682B-4CE6-91AE-2301DBFE0F6E}"/>
          </ac:spMkLst>
        </pc:spChg>
        <pc:spChg chg="add del">
          <ac:chgData name="Charlie Lindgren" userId="50d1fea0a49c5a59" providerId="LiveId" clId="{1E120C1E-B881-4EC7-8D0E-A906E6703CBC}" dt="2021-08-30T17:23:20.104" v="24" actId="26606"/>
          <ac:spMkLst>
            <pc:docMk/>
            <pc:sldMk cId="3938171056" sldId="288"/>
            <ac:spMk id="10" creationId="{C9A36457-A5F4-4103-A443-02581C09185B}"/>
          </ac:spMkLst>
        </pc:spChg>
        <pc:spChg chg="add del">
          <ac:chgData name="Charlie Lindgren" userId="50d1fea0a49c5a59" providerId="LiveId" clId="{1E120C1E-B881-4EC7-8D0E-A906E6703CBC}" dt="2021-08-30T17:23:20.104" v="24" actId="26606"/>
          <ac:spMkLst>
            <pc:docMk/>
            <pc:sldMk cId="3938171056" sldId="288"/>
            <ac:spMk id="12" creationId="{DC5FB7E8-B636-40FA-BE8D-48145C0F5C57}"/>
          </ac:spMkLst>
        </pc:spChg>
        <pc:spChg chg="add del">
          <ac:chgData name="Charlie Lindgren" userId="50d1fea0a49c5a59" providerId="LiveId" clId="{1E120C1E-B881-4EC7-8D0E-A906E6703CBC}" dt="2021-08-30T17:23:20.104" v="24" actId="26606"/>
          <ac:spMkLst>
            <pc:docMk/>
            <pc:sldMk cId="3938171056" sldId="288"/>
            <ac:spMk id="14" creationId="{142DCE2C-2863-46FA-9BE7-24365A24D9BA}"/>
          </ac:spMkLst>
        </pc:spChg>
        <pc:spChg chg="add del">
          <ac:chgData name="Charlie Lindgren" userId="50d1fea0a49c5a59" providerId="LiveId" clId="{1E120C1E-B881-4EC7-8D0E-A906E6703CBC}" dt="2021-08-30T17:23:23.565" v="26" actId="26606"/>
          <ac:spMkLst>
            <pc:docMk/>
            <pc:sldMk cId="3938171056" sldId="288"/>
            <ac:spMk id="16" creationId="{7CB4857B-ED7C-444D-9F04-2F885114A1C2}"/>
          </ac:spMkLst>
        </pc:spChg>
        <pc:spChg chg="add del">
          <ac:chgData name="Charlie Lindgren" userId="50d1fea0a49c5a59" providerId="LiveId" clId="{1E120C1E-B881-4EC7-8D0E-A906E6703CBC}" dt="2021-08-30T17:23:23.565" v="26" actId="26606"/>
          <ac:spMkLst>
            <pc:docMk/>
            <pc:sldMk cId="3938171056" sldId="288"/>
            <ac:spMk id="17" creationId="{D18046FB-44EA-4FD8-A585-EA09A319B2D0}"/>
          </ac:spMkLst>
        </pc:spChg>
        <pc:spChg chg="add del">
          <ac:chgData name="Charlie Lindgren" userId="50d1fea0a49c5a59" providerId="LiveId" clId="{1E120C1E-B881-4EC7-8D0E-A906E6703CBC}" dt="2021-08-30T17:23:23.565" v="26" actId="26606"/>
          <ac:spMkLst>
            <pc:docMk/>
            <pc:sldMk cId="3938171056" sldId="288"/>
            <ac:spMk id="18" creationId="{479F5F2B-8B58-4140-AE6A-51F6C67B18D9}"/>
          </ac:spMkLst>
        </pc:spChg>
        <pc:spChg chg="add del">
          <ac:chgData name="Charlie Lindgren" userId="50d1fea0a49c5a59" providerId="LiveId" clId="{1E120C1E-B881-4EC7-8D0E-A906E6703CBC}" dt="2021-08-30T17:23:25.086" v="28" actId="26606"/>
          <ac:spMkLst>
            <pc:docMk/>
            <pc:sldMk cId="3938171056" sldId="288"/>
            <ac:spMk id="20" creationId="{884769FE-1656-422F-86E1-8C1B16C27BE1}"/>
          </ac:spMkLst>
        </pc:spChg>
        <pc:spChg chg="add del">
          <ac:chgData name="Charlie Lindgren" userId="50d1fea0a49c5a59" providerId="LiveId" clId="{1E120C1E-B881-4EC7-8D0E-A906E6703CBC}" dt="2021-08-30T17:23:25.086" v="28" actId="26606"/>
          <ac:spMkLst>
            <pc:docMk/>
            <pc:sldMk cId="3938171056" sldId="288"/>
            <ac:spMk id="21" creationId="{CB249F6D-244F-494A-98B9-5CC7413C4FB9}"/>
          </ac:spMkLst>
        </pc:spChg>
        <pc:spChg chg="add del">
          <ac:chgData name="Charlie Lindgren" userId="50d1fea0a49c5a59" providerId="LiveId" clId="{1E120C1E-B881-4EC7-8D0E-A906E6703CBC}" dt="2021-08-30T17:23:25.086" v="28" actId="26606"/>
          <ac:spMkLst>
            <pc:docMk/>
            <pc:sldMk cId="3938171056" sldId="288"/>
            <ac:spMk id="22" creationId="{506C536E-6ECA-4211-AF8C-A2671C484DA7}"/>
          </ac:spMkLst>
        </pc:spChg>
        <pc:spChg chg="add del">
          <ac:chgData name="Charlie Lindgren" userId="50d1fea0a49c5a59" providerId="LiveId" clId="{1E120C1E-B881-4EC7-8D0E-A906E6703CBC}" dt="2021-08-30T17:23:25.086" v="28" actId="26606"/>
          <ac:spMkLst>
            <pc:docMk/>
            <pc:sldMk cId="3938171056" sldId="288"/>
            <ac:spMk id="23" creationId="{AEAA70EA-2201-4F5D-AF08-58CFF851CCCD}"/>
          </ac:spMkLst>
        </pc:spChg>
        <pc:spChg chg="add del">
          <ac:chgData name="Charlie Lindgren" userId="50d1fea0a49c5a59" providerId="LiveId" clId="{1E120C1E-B881-4EC7-8D0E-A906E6703CBC}" dt="2021-08-30T17:23:26.546" v="30" actId="26606"/>
          <ac:spMkLst>
            <pc:docMk/>
            <pc:sldMk cId="3938171056" sldId="288"/>
            <ac:spMk id="25" creationId="{CB299CAB-C506-454B-90FC-4065728297D3}"/>
          </ac:spMkLst>
        </pc:spChg>
        <pc:spChg chg="add del">
          <ac:chgData name="Charlie Lindgren" userId="50d1fea0a49c5a59" providerId="LiveId" clId="{1E120C1E-B881-4EC7-8D0E-A906E6703CBC}" dt="2021-08-30T17:23:26.546" v="30" actId="26606"/>
          <ac:spMkLst>
            <pc:docMk/>
            <pc:sldMk cId="3938171056" sldId="288"/>
            <ac:spMk id="26" creationId="{C8D99311-F254-40F1-8AB5-EE3E7B9B6872}"/>
          </ac:spMkLst>
        </pc:spChg>
        <pc:spChg chg="add del">
          <ac:chgData name="Charlie Lindgren" userId="50d1fea0a49c5a59" providerId="LiveId" clId="{1E120C1E-B881-4EC7-8D0E-A906E6703CBC}" dt="2021-08-30T17:23:26.546" v="30" actId="26606"/>
          <ac:spMkLst>
            <pc:docMk/>
            <pc:sldMk cId="3938171056" sldId="288"/>
            <ac:spMk id="27" creationId="{7D89E3CB-00ED-4691-9F0F-F23EA3564705}"/>
          </ac:spMkLst>
        </pc:spChg>
        <pc:spChg chg="add del">
          <ac:chgData name="Charlie Lindgren" userId="50d1fea0a49c5a59" providerId="LiveId" clId="{1E120C1E-B881-4EC7-8D0E-A906E6703CBC}" dt="2021-08-30T17:23:27.334" v="32" actId="26606"/>
          <ac:spMkLst>
            <pc:docMk/>
            <pc:sldMk cId="3938171056" sldId="288"/>
            <ac:spMk id="29" creationId="{98DDA986-B6EE-4642-AC60-0490373E69D0}"/>
          </ac:spMkLst>
        </pc:spChg>
        <pc:spChg chg="add del">
          <ac:chgData name="Charlie Lindgren" userId="50d1fea0a49c5a59" providerId="LiveId" clId="{1E120C1E-B881-4EC7-8D0E-A906E6703CBC}" dt="2021-08-30T17:23:27.334" v="32" actId="26606"/>
          <ac:spMkLst>
            <pc:docMk/>
            <pc:sldMk cId="3938171056" sldId="288"/>
            <ac:spMk id="30" creationId="{80B62878-12EF-4E97-A284-47BAFC30DA2E}"/>
          </ac:spMkLst>
        </pc:spChg>
        <pc:spChg chg="add del">
          <ac:chgData name="Charlie Lindgren" userId="50d1fea0a49c5a59" providerId="LiveId" clId="{1E120C1E-B881-4EC7-8D0E-A906E6703CBC}" dt="2021-08-30T17:23:27.334" v="32" actId="26606"/>
          <ac:spMkLst>
            <pc:docMk/>
            <pc:sldMk cId="3938171056" sldId="288"/>
            <ac:spMk id="31" creationId="{6D79188D-1ED5-4705-B8C7-5D6FB7670AB3}"/>
          </ac:spMkLst>
        </pc:spChg>
        <pc:spChg chg="add del">
          <ac:chgData name="Charlie Lindgren" userId="50d1fea0a49c5a59" providerId="LiveId" clId="{1E120C1E-B881-4EC7-8D0E-A906E6703CBC}" dt="2021-08-30T17:23:29.861" v="34" actId="26606"/>
          <ac:spMkLst>
            <pc:docMk/>
            <pc:sldMk cId="3938171056" sldId="288"/>
            <ac:spMk id="33" creationId="{2B566528-1B12-4246-9431-5C2D7D081168}"/>
          </ac:spMkLst>
        </pc:spChg>
        <pc:spChg chg="add del">
          <ac:chgData name="Charlie Lindgren" userId="50d1fea0a49c5a59" providerId="LiveId" clId="{1E120C1E-B881-4EC7-8D0E-A906E6703CBC}" dt="2021-08-30T17:23:29.861" v="34" actId="26606"/>
          <ac:spMkLst>
            <pc:docMk/>
            <pc:sldMk cId="3938171056" sldId="288"/>
            <ac:spMk id="34" creationId="{2E80C965-DB6D-4F81-9E9E-B027384D0BD6}"/>
          </ac:spMkLst>
        </pc:spChg>
        <pc:spChg chg="add del">
          <ac:chgData name="Charlie Lindgren" userId="50d1fea0a49c5a59" providerId="LiveId" clId="{1E120C1E-B881-4EC7-8D0E-A906E6703CBC}" dt="2021-08-30T17:23:29.861" v="34" actId="26606"/>
          <ac:spMkLst>
            <pc:docMk/>
            <pc:sldMk cId="3938171056" sldId="288"/>
            <ac:spMk id="35" creationId="{A580F890-B085-4E95-96AA-55AEBEC5CE6E}"/>
          </ac:spMkLst>
        </pc:spChg>
        <pc:spChg chg="add del">
          <ac:chgData name="Charlie Lindgren" userId="50d1fea0a49c5a59" providerId="LiveId" clId="{1E120C1E-B881-4EC7-8D0E-A906E6703CBC}" dt="2021-08-30T17:23:29.861" v="34" actId="26606"/>
          <ac:spMkLst>
            <pc:docMk/>
            <pc:sldMk cId="3938171056" sldId="288"/>
            <ac:spMk id="36" creationId="{D3F51FEB-38FB-4F6C-9F7B-2F2AFAB65463}"/>
          </ac:spMkLst>
        </pc:spChg>
        <pc:spChg chg="add del">
          <ac:chgData name="Charlie Lindgren" userId="50d1fea0a49c5a59" providerId="LiveId" clId="{1E120C1E-B881-4EC7-8D0E-A906E6703CBC}" dt="2021-08-30T17:23:29.861" v="34" actId="26606"/>
          <ac:spMkLst>
            <pc:docMk/>
            <pc:sldMk cId="3938171056" sldId="288"/>
            <ac:spMk id="37" creationId="{1E547BA6-BAE0-43BB-A7CA-60F69CE252F0}"/>
          </ac:spMkLst>
        </pc:spChg>
        <pc:spChg chg="add del">
          <ac:chgData name="Charlie Lindgren" userId="50d1fea0a49c5a59" providerId="LiveId" clId="{1E120C1E-B881-4EC7-8D0E-A906E6703CBC}" dt="2021-08-30T17:23:33.784" v="36" actId="26606"/>
          <ac:spMkLst>
            <pc:docMk/>
            <pc:sldMk cId="3938171056" sldId="288"/>
            <ac:spMk id="39" creationId="{09588DA8-065E-4F6F-8EFD-43104AB2E0CF}"/>
          </ac:spMkLst>
        </pc:spChg>
        <pc:spChg chg="add del">
          <ac:chgData name="Charlie Lindgren" userId="50d1fea0a49c5a59" providerId="LiveId" clId="{1E120C1E-B881-4EC7-8D0E-A906E6703CBC}" dt="2021-08-30T17:23:33.784" v="36" actId="26606"/>
          <ac:spMkLst>
            <pc:docMk/>
            <pc:sldMk cId="3938171056" sldId="288"/>
            <ac:spMk id="40" creationId="{C4285719-470E-454C-AF62-8323075F1F5B}"/>
          </ac:spMkLst>
        </pc:spChg>
        <pc:spChg chg="add del">
          <ac:chgData name="Charlie Lindgren" userId="50d1fea0a49c5a59" providerId="LiveId" clId="{1E120C1E-B881-4EC7-8D0E-A906E6703CBC}" dt="2021-08-30T17:23:33.784" v="36" actId="26606"/>
          <ac:spMkLst>
            <pc:docMk/>
            <pc:sldMk cId="3938171056" sldId="288"/>
            <ac:spMk id="41" creationId="{CD9FE4EF-C4D8-49A0-B2FF-81D8DB7D8A24}"/>
          </ac:spMkLst>
        </pc:spChg>
        <pc:spChg chg="add del">
          <ac:chgData name="Charlie Lindgren" userId="50d1fea0a49c5a59" providerId="LiveId" clId="{1E120C1E-B881-4EC7-8D0E-A906E6703CBC}" dt="2021-08-30T17:23:33.784" v="36" actId="26606"/>
          <ac:spMkLst>
            <pc:docMk/>
            <pc:sldMk cId="3938171056" sldId="288"/>
            <ac:spMk id="42" creationId="{4300840D-0A0B-4512-BACA-B439D5B9C57C}"/>
          </ac:spMkLst>
        </pc:spChg>
        <pc:spChg chg="add del">
          <ac:chgData name="Charlie Lindgren" userId="50d1fea0a49c5a59" providerId="LiveId" clId="{1E120C1E-B881-4EC7-8D0E-A906E6703CBC}" dt="2021-08-30T17:23:33.784" v="36" actId="26606"/>
          <ac:spMkLst>
            <pc:docMk/>
            <pc:sldMk cId="3938171056" sldId="288"/>
            <ac:spMk id="43" creationId="{D2B78728-A580-49A7-84F9-6EF6F583ADE0}"/>
          </ac:spMkLst>
        </pc:spChg>
        <pc:spChg chg="add del">
          <ac:chgData name="Charlie Lindgren" userId="50d1fea0a49c5a59" providerId="LiveId" clId="{1E120C1E-B881-4EC7-8D0E-A906E6703CBC}" dt="2021-08-30T17:23:33.784" v="36" actId="26606"/>
          <ac:spMkLst>
            <pc:docMk/>
            <pc:sldMk cId="3938171056" sldId="288"/>
            <ac:spMk id="44" creationId="{38FAA1A1-D861-433F-88FA-1E9D6FD31D11}"/>
          </ac:spMkLst>
        </pc:spChg>
        <pc:spChg chg="add del">
          <ac:chgData name="Charlie Lindgren" userId="50d1fea0a49c5a59" providerId="LiveId" clId="{1E120C1E-B881-4EC7-8D0E-A906E6703CBC}" dt="2021-08-30T17:23:33.784" v="36" actId="26606"/>
          <ac:spMkLst>
            <pc:docMk/>
            <pc:sldMk cId="3938171056" sldId="288"/>
            <ac:spMk id="45" creationId="{8D71EDA1-87BF-4D5D-AB79-F346FD19278A}"/>
          </ac:spMkLst>
        </pc:spChg>
        <pc:spChg chg="add del">
          <ac:chgData name="Charlie Lindgren" userId="50d1fea0a49c5a59" providerId="LiveId" clId="{1E120C1E-B881-4EC7-8D0E-A906E6703CBC}" dt="2021-08-30T17:23:37.255" v="38" actId="26606"/>
          <ac:spMkLst>
            <pc:docMk/>
            <pc:sldMk cId="3938171056" sldId="288"/>
            <ac:spMk id="47" creationId="{100EDD19-6802-4EC3-95CE-CFFAB042CFD6}"/>
          </ac:spMkLst>
        </pc:spChg>
        <pc:spChg chg="add del">
          <ac:chgData name="Charlie Lindgren" userId="50d1fea0a49c5a59" providerId="LiveId" clId="{1E120C1E-B881-4EC7-8D0E-A906E6703CBC}" dt="2021-08-30T17:23:37.255" v="38" actId="26606"/>
          <ac:spMkLst>
            <pc:docMk/>
            <pc:sldMk cId="3938171056" sldId="288"/>
            <ac:spMk id="48" creationId="{DB17E863-922E-4C26-BD64-E8FD41D28661}"/>
          </ac:spMkLst>
        </pc:spChg>
        <pc:graphicFrameChg chg="add del">
          <ac:chgData name="Charlie Lindgren" userId="50d1fea0a49c5a59" providerId="LiveId" clId="{1E120C1E-B881-4EC7-8D0E-A906E6703CBC}" dt="2021-08-30T17:23:41.080" v="40" actId="26606"/>
          <ac:graphicFrameMkLst>
            <pc:docMk/>
            <pc:sldMk cId="3938171056" sldId="288"/>
            <ac:graphicFrameMk id="7" creationId="{EF296533-DC38-4334-8CF0-CD0A65BBDB29}"/>
          </ac:graphicFrameMkLst>
        </pc:graphicFrameChg>
      </pc:sldChg>
      <pc:sldChg chg="del">
        <pc:chgData name="Charlie Lindgren" userId="50d1fea0a49c5a59" providerId="LiveId" clId="{1E120C1E-B881-4EC7-8D0E-A906E6703CBC}" dt="2021-08-30T17:21:02.071" v="17" actId="47"/>
        <pc:sldMkLst>
          <pc:docMk/>
          <pc:sldMk cId="3841450325" sldId="289"/>
        </pc:sldMkLst>
      </pc:sldChg>
      <pc:sldChg chg="modSp mod">
        <pc:chgData name="Charlie Lindgren" userId="50d1fea0a49c5a59" providerId="LiveId" clId="{1E120C1E-B881-4EC7-8D0E-A906E6703CBC}" dt="2021-08-30T17:28:42.806" v="74" actId="20577"/>
        <pc:sldMkLst>
          <pc:docMk/>
          <pc:sldMk cId="1885590824" sldId="294"/>
        </pc:sldMkLst>
        <pc:spChg chg="mod">
          <ac:chgData name="Charlie Lindgren" userId="50d1fea0a49c5a59" providerId="LiveId" clId="{1E120C1E-B881-4EC7-8D0E-A906E6703CBC}" dt="2021-08-30T17:28:42.806" v="74" actId="20577"/>
          <ac:spMkLst>
            <pc:docMk/>
            <pc:sldMk cId="1885590824" sldId="294"/>
            <ac:spMk id="5" creationId="{A0895692-87D4-42A9-B26A-5BFDE929A4B4}"/>
          </ac:spMkLst>
        </pc:spChg>
      </pc:sldChg>
      <pc:sldChg chg="modSp mod">
        <pc:chgData name="Charlie Lindgren" userId="50d1fea0a49c5a59" providerId="LiveId" clId="{1E120C1E-B881-4EC7-8D0E-A906E6703CBC}" dt="2021-08-30T17:30:18.726" v="107" actId="5793"/>
        <pc:sldMkLst>
          <pc:docMk/>
          <pc:sldMk cId="3402383082" sldId="298"/>
        </pc:sldMkLst>
        <pc:spChg chg="mod">
          <ac:chgData name="Charlie Lindgren" userId="50d1fea0a49c5a59" providerId="LiveId" clId="{1E120C1E-B881-4EC7-8D0E-A906E6703CBC}" dt="2021-08-30T17:30:18.726" v="107" actId="5793"/>
          <ac:spMkLst>
            <pc:docMk/>
            <pc:sldMk cId="3402383082" sldId="298"/>
            <ac:spMk id="5" creationId="{A0895692-87D4-42A9-B26A-5BFDE929A4B4}"/>
          </ac:spMkLst>
        </pc:spChg>
      </pc:sldChg>
      <pc:sldChg chg="modSp mod">
        <pc:chgData name="Charlie Lindgren" userId="50d1fea0a49c5a59" providerId="LiveId" clId="{1E120C1E-B881-4EC7-8D0E-A906E6703CBC}" dt="2021-08-30T17:29:13.304" v="77" actId="6549"/>
        <pc:sldMkLst>
          <pc:docMk/>
          <pc:sldMk cId="403747544" sldId="299"/>
        </pc:sldMkLst>
        <pc:spChg chg="mod">
          <ac:chgData name="Charlie Lindgren" userId="50d1fea0a49c5a59" providerId="LiveId" clId="{1E120C1E-B881-4EC7-8D0E-A906E6703CBC}" dt="2021-08-30T17:29:13.304" v="77" actId="6549"/>
          <ac:spMkLst>
            <pc:docMk/>
            <pc:sldMk cId="403747544" sldId="299"/>
            <ac:spMk id="7" creationId="{F31A742F-5B51-41F4-B2F5-40E3AF5B8994}"/>
          </ac:spMkLst>
        </pc:spChg>
      </pc:sldChg>
      <pc:sldChg chg="modSp mod">
        <pc:chgData name="Charlie Lindgren" userId="50d1fea0a49c5a59" providerId="LiveId" clId="{1E120C1E-B881-4EC7-8D0E-A906E6703CBC}" dt="2021-08-31T09:22:05.074" v="182" actId="20577"/>
        <pc:sldMkLst>
          <pc:docMk/>
          <pc:sldMk cId="1744636096" sldId="304"/>
        </pc:sldMkLst>
        <pc:spChg chg="mod">
          <ac:chgData name="Charlie Lindgren" userId="50d1fea0a49c5a59" providerId="LiveId" clId="{1E120C1E-B881-4EC7-8D0E-A906E6703CBC}" dt="2021-08-31T09:22:05.074" v="182" actId="20577"/>
          <ac:spMkLst>
            <pc:docMk/>
            <pc:sldMk cId="1744636096" sldId="304"/>
            <ac:spMk id="5" creationId="{6D3885B4-4BD3-4CB4-984F-7EE37F411C3B}"/>
          </ac:spMkLst>
        </pc:spChg>
      </pc:sldChg>
      <pc:sldChg chg="modSp mod">
        <pc:chgData name="Charlie Lindgren" userId="50d1fea0a49c5a59" providerId="LiveId" clId="{1E120C1E-B881-4EC7-8D0E-A906E6703CBC}" dt="2021-08-31T09:30:45.521" v="185" actId="1076"/>
        <pc:sldMkLst>
          <pc:docMk/>
          <pc:sldMk cId="2875259100" sldId="317"/>
        </pc:sldMkLst>
        <pc:spChg chg="mod">
          <ac:chgData name="Charlie Lindgren" userId="50d1fea0a49c5a59" providerId="LiveId" clId="{1E120C1E-B881-4EC7-8D0E-A906E6703CBC}" dt="2021-08-31T09:30:45.521" v="185" actId="1076"/>
          <ac:spMkLst>
            <pc:docMk/>
            <pc:sldMk cId="2875259100" sldId="317"/>
            <ac:spMk id="7" creationId="{7432202A-4AF4-41CC-BE27-B6814E5B4EAC}"/>
          </ac:spMkLst>
        </pc:spChg>
      </pc:sldChg>
      <pc:sldChg chg="modSp mod">
        <pc:chgData name="Charlie Lindgren" userId="50d1fea0a49c5a59" providerId="LiveId" clId="{1E120C1E-B881-4EC7-8D0E-A906E6703CBC}" dt="2021-08-31T09:32:12.667" v="187" actId="20577"/>
        <pc:sldMkLst>
          <pc:docMk/>
          <pc:sldMk cId="3123571373" sldId="326"/>
        </pc:sldMkLst>
        <pc:spChg chg="mod">
          <ac:chgData name="Charlie Lindgren" userId="50d1fea0a49c5a59" providerId="LiveId" clId="{1E120C1E-B881-4EC7-8D0E-A906E6703CBC}" dt="2021-08-31T09:32:12.667" v="187" actId="20577"/>
          <ac:spMkLst>
            <pc:docMk/>
            <pc:sldMk cId="3123571373" sldId="326"/>
            <ac:spMk id="7" creationId="{16D99DBA-B52E-498E-9859-EAF638DC7958}"/>
          </ac:spMkLst>
        </pc:spChg>
      </pc:sldChg>
      <pc:sldChg chg="addSp delSp add del setBg delDesignElem">
        <pc:chgData name="Charlie Lindgren" userId="50d1fea0a49c5a59" providerId="LiveId" clId="{1E120C1E-B881-4EC7-8D0E-A906E6703CBC}" dt="2021-08-30T17:20:19.698" v="14"/>
        <pc:sldMkLst>
          <pc:docMk/>
          <pc:sldMk cId="1047768060" sldId="329"/>
        </pc:sldMkLst>
        <pc:spChg chg="add del">
          <ac:chgData name="Charlie Lindgren" userId="50d1fea0a49c5a59" providerId="LiveId" clId="{1E120C1E-B881-4EC7-8D0E-A906E6703CBC}" dt="2021-08-30T17:20:19.698" v="14"/>
          <ac:spMkLst>
            <pc:docMk/>
            <pc:sldMk cId="1047768060" sldId="329"/>
            <ac:spMk id="6" creationId="{B819A166-7571-4003-A6B8-B62034C3ED30}"/>
          </ac:spMkLst>
        </pc:spChg>
      </pc:sldChg>
      <pc:sldChg chg="add">
        <pc:chgData name="Charlie Lindgren" userId="50d1fea0a49c5a59" providerId="LiveId" clId="{1E120C1E-B881-4EC7-8D0E-A906E6703CBC}" dt="2021-08-30T17:20:24.466" v="15"/>
        <pc:sldMkLst>
          <pc:docMk/>
          <pc:sldMk cId="3990387640" sldId="329"/>
        </pc:sldMkLst>
      </pc:sldChg>
    </pc:docChg>
  </pc:docChgLst>
  <pc:docChgLst>
    <pc:chgData name="Charlie Lindgren" userId="50d1fea0a49c5a59" providerId="LiveId" clId="{22B214ED-E861-4E07-83CF-E63DCC31DD13}"/>
    <pc:docChg chg="undo custSel addSld modSld">
      <pc:chgData name="Charlie Lindgren" userId="50d1fea0a49c5a59" providerId="LiveId" clId="{22B214ED-E861-4E07-83CF-E63DCC31DD13}" dt="2021-01-30T20:49:56.998" v="1307" actId="5793"/>
      <pc:docMkLst>
        <pc:docMk/>
      </pc:docMkLst>
      <pc:sldChg chg="modSp mod">
        <pc:chgData name="Charlie Lindgren" userId="50d1fea0a49c5a59" providerId="LiveId" clId="{22B214ED-E861-4E07-83CF-E63DCC31DD13}" dt="2021-01-30T19:24:56.242" v="1261" actId="20577"/>
        <pc:sldMkLst>
          <pc:docMk/>
          <pc:sldMk cId="2982197027" sldId="259"/>
        </pc:sldMkLst>
        <pc:spChg chg="mod">
          <ac:chgData name="Charlie Lindgren" userId="50d1fea0a49c5a59" providerId="LiveId" clId="{22B214ED-E861-4E07-83CF-E63DCC31DD13}" dt="2021-01-30T19:24:56.242" v="1261" actId="20577"/>
          <ac:spMkLst>
            <pc:docMk/>
            <pc:sldMk cId="2982197027" sldId="259"/>
            <ac:spMk id="5" creationId="{6D3885B4-4BD3-4CB4-984F-7EE37F411C3B}"/>
          </ac:spMkLst>
        </pc:spChg>
      </pc:sldChg>
      <pc:sldChg chg="add">
        <pc:chgData name="Charlie Lindgren" userId="50d1fea0a49c5a59" providerId="LiveId" clId="{22B214ED-E861-4E07-83CF-E63DCC31DD13}" dt="2021-01-28T05:58:17.479" v="806"/>
        <pc:sldMkLst>
          <pc:docMk/>
          <pc:sldMk cId="3443643500" sldId="271"/>
        </pc:sldMkLst>
      </pc:sldChg>
      <pc:sldChg chg="modSp mod">
        <pc:chgData name="Charlie Lindgren" userId="50d1fea0a49c5a59" providerId="LiveId" clId="{22B214ED-E861-4E07-83CF-E63DCC31DD13}" dt="2021-01-28T08:15:21.830" v="1256" actId="20577"/>
        <pc:sldMkLst>
          <pc:docMk/>
          <pc:sldMk cId="3938171056" sldId="288"/>
        </pc:sldMkLst>
        <pc:spChg chg="mod">
          <ac:chgData name="Charlie Lindgren" userId="50d1fea0a49c5a59" providerId="LiveId" clId="{22B214ED-E861-4E07-83CF-E63DCC31DD13}" dt="2021-01-28T08:15:21.830" v="1256" actId="20577"/>
          <ac:spMkLst>
            <pc:docMk/>
            <pc:sldMk cId="3938171056" sldId="288"/>
            <ac:spMk id="5" creationId="{BA02EE81-682B-4CE6-91AE-2301DBFE0F6E}"/>
          </ac:spMkLst>
        </pc:spChg>
      </pc:sldChg>
      <pc:sldChg chg="modSp mod">
        <pc:chgData name="Charlie Lindgren" userId="50d1fea0a49c5a59" providerId="LiveId" clId="{22B214ED-E861-4E07-83CF-E63DCC31DD13}" dt="2021-01-28T06:16:59.362" v="1254" actId="20577"/>
        <pc:sldMkLst>
          <pc:docMk/>
          <pc:sldMk cId="3841450325" sldId="289"/>
        </pc:sldMkLst>
        <pc:spChg chg="mod">
          <ac:chgData name="Charlie Lindgren" userId="50d1fea0a49c5a59" providerId="LiveId" clId="{22B214ED-E861-4E07-83CF-E63DCC31DD13}" dt="2021-01-28T06:16:59.362" v="1254" actId="20577"/>
          <ac:spMkLst>
            <pc:docMk/>
            <pc:sldMk cId="3841450325" sldId="289"/>
            <ac:spMk id="5" creationId="{FFEBC155-5434-4C55-A9B3-9B685E8E150F}"/>
          </ac:spMkLst>
        </pc:spChg>
      </pc:sldChg>
      <pc:sldChg chg="modSp mod">
        <pc:chgData name="Charlie Lindgren" userId="50d1fea0a49c5a59" providerId="LiveId" clId="{22B214ED-E861-4E07-83CF-E63DCC31DD13}" dt="2021-01-30T19:56:11.046" v="1289" actId="20577"/>
        <pc:sldMkLst>
          <pc:docMk/>
          <pc:sldMk cId="2456472421" sldId="301"/>
        </pc:sldMkLst>
        <pc:spChg chg="mod">
          <ac:chgData name="Charlie Lindgren" userId="50d1fea0a49c5a59" providerId="LiveId" clId="{22B214ED-E861-4E07-83CF-E63DCC31DD13}" dt="2021-01-30T19:56:11.046" v="1289" actId="20577"/>
          <ac:spMkLst>
            <pc:docMk/>
            <pc:sldMk cId="2456472421" sldId="301"/>
            <ac:spMk id="5" creationId="{6D3885B4-4BD3-4CB4-984F-7EE37F411C3B}"/>
          </ac:spMkLst>
        </pc:spChg>
      </pc:sldChg>
      <pc:sldChg chg="modSp mod">
        <pc:chgData name="Charlie Lindgren" userId="50d1fea0a49c5a59" providerId="LiveId" clId="{22B214ED-E861-4E07-83CF-E63DCC31DD13}" dt="2021-01-28T09:17:56.087" v="1257" actId="20577"/>
        <pc:sldMkLst>
          <pc:docMk/>
          <pc:sldMk cId="2581516636" sldId="302"/>
        </pc:sldMkLst>
        <pc:spChg chg="mod">
          <ac:chgData name="Charlie Lindgren" userId="50d1fea0a49c5a59" providerId="LiveId" clId="{22B214ED-E861-4E07-83CF-E63DCC31DD13}" dt="2021-01-28T09:17:56.087" v="1257" actId="20577"/>
          <ac:spMkLst>
            <pc:docMk/>
            <pc:sldMk cId="2581516636" sldId="302"/>
            <ac:spMk id="5" creationId="{6D3885B4-4BD3-4CB4-984F-7EE37F411C3B}"/>
          </ac:spMkLst>
        </pc:spChg>
      </pc:sldChg>
      <pc:sldChg chg="addSp modSp mod">
        <pc:chgData name="Charlie Lindgren" userId="50d1fea0a49c5a59" providerId="LiveId" clId="{22B214ED-E861-4E07-83CF-E63DCC31DD13}" dt="2021-01-28T04:44:43.955" v="116" actId="1076"/>
        <pc:sldMkLst>
          <pc:docMk/>
          <pc:sldMk cId="3456231939" sldId="314"/>
        </pc:sldMkLst>
        <pc:spChg chg="add mod">
          <ac:chgData name="Charlie Lindgren" userId="50d1fea0a49c5a59" providerId="LiveId" clId="{22B214ED-E861-4E07-83CF-E63DCC31DD13}" dt="2021-01-28T04:44:43.955" v="116" actId="1076"/>
          <ac:spMkLst>
            <pc:docMk/>
            <pc:sldMk cId="3456231939" sldId="314"/>
            <ac:spMk id="3" creationId="{04AC7065-9E75-481B-8BF4-764FC7EDCCCA}"/>
          </ac:spMkLst>
        </pc:spChg>
      </pc:sldChg>
      <pc:sldChg chg="addSp delSp modSp new mod">
        <pc:chgData name="Charlie Lindgren" userId="50d1fea0a49c5a59" providerId="LiveId" clId="{22B214ED-E861-4E07-83CF-E63DCC31DD13}" dt="2021-01-28T04:55:05.458" v="125" actId="207"/>
        <pc:sldMkLst>
          <pc:docMk/>
          <pc:sldMk cId="3433009125" sldId="315"/>
        </pc:sldMkLst>
        <pc:spChg chg="del">
          <ac:chgData name="Charlie Lindgren" userId="50d1fea0a49c5a59" providerId="LiveId" clId="{22B214ED-E861-4E07-83CF-E63DCC31DD13}" dt="2021-01-28T04:54:31.321" v="118" actId="478"/>
          <ac:spMkLst>
            <pc:docMk/>
            <pc:sldMk cId="3433009125" sldId="315"/>
            <ac:spMk id="2" creationId="{967A86C9-3F91-4040-A6EE-D453FFDD5D89}"/>
          </ac:spMkLst>
        </pc:spChg>
        <pc:spChg chg="del">
          <ac:chgData name="Charlie Lindgren" userId="50d1fea0a49c5a59" providerId="LiveId" clId="{22B214ED-E861-4E07-83CF-E63DCC31DD13}" dt="2021-01-28T04:54:31.321" v="118" actId="478"/>
          <ac:spMkLst>
            <pc:docMk/>
            <pc:sldMk cId="3433009125" sldId="315"/>
            <ac:spMk id="3" creationId="{44C53406-57A6-4B8E-9C87-8D8E1FC2FC51}"/>
          </ac:spMkLst>
        </pc:spChg>
        <pc:spChg chg="add mod">
          <ac:chgData name="Charlie Lindgren" userId="50d1fea0a49c5a59" providerId="LiveId" clId="{22B214ED-E861-4E07-83CF-E63DCC31DD13}" dt="2021-01-28T04:55:05.458" v="125" actId="207"/>
          <ac:spMkLst>
            <pc:docMk/>
            <pc:sldMk cId="3433009125" sldId="315"/>
            <ac:spMk id="5" creationId="{1C50E551-93A4-41C7-8EC0-CF3142F8E6CA}"/>
          </ac:spMkLst>
        </pc:spChg>
      </pc:sldChg>
      <pc:sldChg chg="addSp delSp modSp new mod">
        <pc:chgData name="Charlie Lindgren" userId="50d1fea0a49c5a59" providerId="LiveId" clId="{22B214ED-E861-4E07-83CF-E63DCC31DD13}" dt="2021-01-28T04:58:50.403" v="162" actId="1076"/>
        <pc:sldMkLst>
          <pc:docMk/>
          <pc:sldMk cId="499408256" sldId="316"/>
        </pc:sldMkLst>
        <pc:spChg chg="del">
          <ac:chgData name="Charlie Lindgren" userId="50d1fea0a49c5a59" providerId="LiveId" clId="{22B214ED-E861-4E07-83CF-E63DCC31DD13}" dt="2021-01-28T04:56:45.816" v="127" actId="478"/>
          <ac:spMkLst>
            <pc:docMk/>
            <pc:sldMk cId="499408256" sldId="316"/>
            <ac:spMk id="2" creationId="{5EF59E5F-4F28-448C-979F-8F2CBE771392}"/>
          </ac:spMkLst>
        </pc:spChg>
        <pc:spChg chg="del">
          <ac:chgData name="Charlie Lindgren" userId="50d1fea0a49c5a59" providerId="LiveId" clId="{22B214ED-E861-4E07-83CF-E63DCC31DD13}" dt="2021-01-28T04:56:45.816" v="127" actId="478"/>
          <ac:spMkLst>
            <pc:docMk/>
            <pc:sldMk cId="499408256" sldId="316"/>
            <ac:spMk id="3" creationId="{3D542ED8-1257-4388-88A4-2A93CDBB5CC6}"/>
          </ac:spMkLst>
        </pc:spChg>
        <pc:spChg chg="add mod">
          <ac:chgData name="Charlie Lindgren" userId="50d1fea0a49c5a59" providerId="LiveId" clId="{22B214ED-E861-4E07-83CF-E63DCC31DD13}" dt="2021-01-28T04:58:50.403" v="162" actId="1076"/>
          <ac:spMkLst>
            <pc:docMk/>
            <pc:sldMk cId="499408256" sldId="316"/>
            <ac:spMk id="5" creationId="{996922A1-CEDA-4F58-AE08-A84ABF9B09ED}"/>
          </ac:spMkLst>
        </pc:spChg>
      </pc:sldChg>
      <pc:sldChg chg="addSp delSp modSp new mod">
        <pc:chgData name="Charlie Lindgren" userId="50d1fea0a49c5a59" providerId="LiveId" clId="{22B214ED-E861-4E07-83CF-E63DCC31DD13}" dt="2021-01-28T05:01:33.703" v="171" actId="207"/>
        <pc:sldMkLst>
          <pc:docMk/>
          <pc:sldMk cId="2875259100" sldId="317"/>
        </pc:sldMkLst>
        <pc:spChg chg="del">
          <ac:chgData name="Charlie Lindgren" userId="50d1fea0a49c5a59" providerId="LiveId" clId="{22B214ED-E861-4E07-83CF-E63DCC31DD13}" dt="2021-01-28T04:59:10.670" v="164" actId="478"/>
          <ac:spMkLst>
            <pc:docMk/>
            <pc:sldMk cId="2875259100" sldId="317"/>
            <ac:spMk id="2" creationId="{B35D2691-9DD1-4231-9AF5-C157FA6F3FBA}"/>
          </ac:spMkLst>
        </pc:spChg>
        <pc:spChg chg="del">
          <ac:chgData name="Charlie Lindgren" userId="50d1fea0a49c5a59" providerId="LiveId" clId="{22B214ED-E861-4E07-83CF-E63DCC31DD13}" dt="2021-01-28T04:59:10.670" v="164" actId="478"/>
          <ac:spMkLst>
            <pc:docMk/>
            <pc:sldMk cId="2875259100" sldId="317"/>
            <ac:spMk id="3" creationId="{1E259B04-0BAD-4341-917D-F189B462000B}"/>
          </ac:spMkLst>
        </pc:spChg>
        <pc:spChg chg="add del">
          <ac:chgData name="Charlie Lindgren" userId="50d1fea0a49c5a59" providerId="LiveId" clId="{22B214ED-E861-4E07-83CF-E63DCC31DD13}" dt="2021-01-28T04:59:13.102" v="166" actId="22"/>
          <ac:spMkLst>
            <pc:docMk/>
            <pc:sldMk cId="2875259100" sldId="317"/>
            <ac:spMk id="5" creationId="{3D977692-6C5D-4247-97AB-06083F64201C}"/>
          </ac:spMkLst>
        </pc:spChg>
        <pc:spChg chg="add mod">
          <ac:chgData name="Charlie Lindgren" userId="50d1fea0a49c5a59" providerId="LiveId" clId="{22B214ED-E861-4E07-83CF-E63DCC31DD13}" dt="2021-01-28T05:01:33.703" v="171" actId="207"/>
          <ac:spMkLst>
            <pc:docMk/>
            <pc:sldMk cId="2875259100" sldId="317"/>
            <ac:spMk id="7" creationId="{7432202A-4AF4-41CC-BE27-B6814E5B4EAC}"/>
          </ac:spMkLst>
        </pc:spChg>
      </pc:sldChg>
      <pc:sldChg chg="addSp delSp modSp new mod">
        <pc:chgData name="Charlie Lindgren" userId="50d1fea0a49c5a59" providerId="LiveId" clId="{22B214ED-E861-4E07-83CF-E63DCC31DD13}" dt="2021-01-28T05:11:45" v="364" actId="1076"/>
        <pc:sldMkLst>
          <pc:docMk/>
          <pc:sldMk cId="3366657123" sldId="318"/>
        </pc:sldMkLst>
        <pc:spChg chg="del">
          <ac:chgData name="Charlie Lindgren" userId="50d1fea0a49c5a59" providerId="LiveId" clId="{22B214ED-E861-4E07-83CF-E63DCC31DD13}" dt="2021-01-28T05:02:12.142" v="175" actId="478"/>
          <ac:spMkLst>
            <pc:docMk/>
            <pc:sldMk cId="3366657123" sldId="318"/>
            <ac:spMk id="2" creationId="{CAC523C0-64EB-4121-B642-6B8D565E3CD1}"/>
          </ac:spMkLst>
        </pc:spChg>
        <pc:spChg chg="del">
          <ac:chgData name="Charlie Lindgren" userId="50d1fea0a49c5a59" providerId="LiveId" clId="{22B214ED-E861-4E07-83CF-E63DCC31DD13}" dt="2021-01-28T05:02:12.142" v="175" actId="478"/>
          <ac:spMkLst>
            <pc:docMk/>
            <pc:sldMk cId="3366657123" sldId="318"/>
            <ac:spMk id="3" creationId="{DF852591-5290-4330-AE7C-0679305FC231}"/>
          </ac:spMkLst>
        </pc:spChg>
        <pc:spChg chg="add del mod">
          <ac:chgData name="Charlie Lindgren" userId="50d1fea0a49c5a59" providerId="LiveId" clId="{22B214ED-E861-4E07-83CF-E63DCC31DD13}" dt="2021-01-28T05:02:10.048" v="174"/>
          <ac:spMkLst>
            <pc:docMk/>
            <pc:sldMk cId="3366657123" sldId="318"/>
            <ac:spMk id="4" creationId="{211B6FA0-4792-4410-99C7-1C8D422D53F3}"/>
          </ac:spMkLst>
        </pc:spChg>
        <pc:spChg chg="add mod">
          <ac:chgData name="Charlie Lindgren" userId="50d1fea0a49c5a59" providerId="LiveId" clId="{22B214ED-E861-4E07-83CF-E63DCC31DD13}" dt="2021-01-28T05:11:45" v="364" actId="1076"/>
          <ac:spMkLst>
            <pc:docMk/>
            <pc:sldMk cId="3366657123" sldId="318"/>
            <ac:spMk id="5" creationId="{E184E3CC-9111-4B3F-87D2-A3F5AFCD22BF}"/>
          </ac:spMkLst>
        </pc:spChg>
        <pc:spChg chg="add mod">
          <ac:chgData name="Charlie Lindgren" userId="50d1fea0a49c5a59" providerId="LiveId" clId="{22B214ED-E861-4E07-83CF-E63DCC31DD13}" dt="2021-01-28T05:11:36.205" v="362" actId="1076"/>
          <ac:spMkLst>
            <pc:docMk/>
            <pc:sldMk cId="3366657123" sldId="318"/>
            <ac:spMk id="7" creationId="{4B96F343-7F64-46B6-B885-AA39243FF920}"/>
          </ac:spMkLst>
        </pc:spChg>
        <pc:spChg chg="add mod">
          <ac:chgData name="Charlie Lindgren" userId="50d1fea0a49c5a59" providerId="LiveId" clId="{22B214ED-E861-4E07-83CF-E63DCC31DD13}" dt="2021-01-28T05:10:48.013" v="247" actId="20577"/>
          <ac:spMkLst>
            <pc:docMk/>
            <pc:sldMk cId="3366657123" sldId="318"/>
            <ac:spMk id="10" creationId="{4EED8595-CA4B-46F5-A560-3D04DA8CCB42}"/>
          </ac:spMkLst>
        </pc:spChg>
        <pc:spChg chg="add mod">
          <ac:chgData name="Charlie Lindgren" userId="50d1fea0a49c5a59" providerId="LiveId" clId="{22B214ED-E861-4E07-83CF-E63DCC31DD13}" dt="2021-01-28T05:11:22.687" v="361" actId="20577"/>
          <ac:spMkLst>
            <pc:docMk/>
            <pc:sldMk cId="3366657123" sldId="318"/>
            <ac:spMk id="11" creationId="{5BD6A334-A539-4553-8D4D-6DD9D55E4F12}"/>
          </ac:spMkLst>
        </pc:spChg>
        <pc:picChg chg="add mod">
          <ac:chgData name="Charlie Lindgren" userId="50d1fea0a49c5a59" providerId="LiveId" clId="{22B214ED-E861-4E07-83CF-E63DCC31DD13}" dt="2021-01-28T05:09:51.175" v="230" actId="14100"/>
          <ac:picMkLst>
            <pc:docMk/>
            <pc:sldMk cId="3366657123" sldId="318"/>
            <ac:picMk id="9" creationId="{7D5B6D38-5C9F-4947-9DEE-CC1CF4C8187E}"/>
          </ac:picMkLst>
        </pc:picChg>
        <pc:cxnChg chg="add mod">
          <ac:chgData name="Charlie Lindgren" userId="50d1fea0a49c5a59" providerId="LiveId" clId="{22B214ED-E861-4E07-83CF-E63DCC31DD13}" dt="2021-01-28T05:10:29.944" v="234" actId="14100"/>
          <ac:cxnSpMkLst>
            <pc:docMk/>
            <pc:sldMk cId="3366657123" sldId="318"/>
            <ac:cxnSpMk id="12" creationId="{56ACCFC7-5A91-4091-A831-FE0320197E95}"/>
          </ac:cxnSpMkLst>
        </pc:cxnChg>
        <pc:cxnChg chg="add mod">
          <ac:chgData name="Charlie Lindgren" userId="50d1fea0a49c5a59" providerId="LiveId" clId="{22B214ED-E861-4E07-83CF-E63DCC31DD13}" dt="2021-01-28T05:11:03.411" v="250" actId="14100"/>
          <ac:cxnSpMkLst>
            <pc:docMk/>
            <pc:sldMk cId="3366657123" sldId="318"/>
            <ac:cxnSpMk id="13" creationId="{40C7A414-38CC-4D11-BF9E-81DC7DAAA0E5}"/>
          </ac:cxnSpMkLst>
        </pc:cxnChg>
      </pc:sldChg>
      <pc:sldChg chg="addSp delSp modSp new mod">
        <pc:chgData name="Charlie Lindgren" userId="50d1fea0a49c5a59" providerId="LiveId" clId="{22B214ED-E861-4E07-83CF-E63DCC31DD13}" dt="2021-01-28T05:16:17.411" v="556" actId="113"/>
        <pc:sldMkLst>
          <pc:docMk/>
          <pc:sldMk cId="1548668766" sldId="319"/>
        </pc:sldMkLst>
        <pc:spChg chg="del">
          <ac:chgData name="Charlie Lindgren" userId="50d1fea0a49c5a59" providerId="LiveId" clId="{22B214ED-E861-4E07-83CF-E63DCC31DD13}" dt="2021-01-28T05:12:39.862" v="366" actId="478"/>
          <ac:spMkLst>
            <pc:docMk/>
            <pc:sldMk cId="1548668766" sldId="319"/>
            <ac:spMk id="2" creationId="{E3906480-4F3F-4FC0-91FC-1F4F8C4D82E4}"/>
          </ac:spMkLst>
        </pc:spChg>
        <pc:spChg chg="del">
          <ac:chgData name="Charlie Lindgren" userId="50d1fea0a49c5a59" providerId="LiveId" clId="{22B214ED-E861-4E07-83CF-E63DCC31DD13}" dt="2021-01-28T05:12:39.862" v="366" actId="478"/>
          <ac:spMkLst>
            <pc:docMk/>
            <pc:sldMk cId="1548668766" sldId="319"/>
            <ac:spMk id="3" creationId="{5968F845-8967-4C05-A152-110FD9482321}"/>
          </ac:spMkLst>
        </pc:spChg>
        <pc:spChg chg="add mod">
          <ac:chgData name="Charlie Lindgren" userId="50d1fea0a49c5a59" providerId="LiveId" clId="{22B214ED-E861-4E07-83CF-E63DCC31DD13}" dt="2021-01-28T05:16:17.411" v="556" actId="113"/>
          <ac:spMkLst>
            <pc:docMk/>
            <pc:sldMk cId="1548668766" sldId="319"/>
            <ac:spMk id="5" creationId="{64800E8F-C3EF-4DC2-991B-378792F0D4C0}"/>
          </ac:spMkLst>
        </pc:spChg>
      </pc:sldChg>
      <pc:sldChg chg="addSp delSp modSp new mod">
        <pc:chgData name="Charlie Lindgren" userId="50d1fea0a49c5a59" providerId="LiveId" clId="{22B214ED-E861-4E07-83CF-E63DCC31DD13}" dt="2021-01-28T05:20:00.329" v="571" actId="33524"/>
        <pc:sldMkLst>
          <pc:docMk/>
          <pc:sldMk cId="1613970041" sldId="320"/>
        </pc:sldMkLst>
        <pc:spChg chg="del">
          <ac:chgData name="Charlie Lindgren" userId="50d1fea0a49c5a59" providerId="LiveId" clId="{22B214ED-E861-4E07-83CF-E63DCC31DD13}" dt="2021-01-28T05:16:40.290" v="558" actId="478"/>
          <ac:spMkLst>
            <pc:docMk/>
            <pc:sldMk cId="1613970041" sldId="320"/>
            <ac:spMk id="2" creationId="{827318E3-A12C-4CE7-A86C-A45588F3B8CE}"/>
          </ac:spMkLst>
        </pc:spChg>
        <pc:spChg chg="del">
          <ac:chgData name="Charlie Lindgren" userId="50d1fea0a49c5a59" providerId="LiveId" clId="{22B214ED-E861-4E07-83CF-E63DCC31DD13}" dt="2021-01-28T05:16:40.290" v="558" actId="478"/>
          <ac:spMkLst>
            <pc:docMk/>
            <pc:sldMk cId="1613970041" sldId="320"/>
            <ac:spMk id="3" creationId="{CDBC25BB-BE8D-42A3-94BC-147BB300EF4E}"/>
          </ac:spMkLst>
        </pc:spChg>
        <pc:spChg chg="add del">
          <ac:chgData name="Charlie Lindgren" userId="50d1fea0a49c5a59" providerId="LiveId" clId="{22B214ED-E861-4E07-83CF-E63DCC31DD13}" dt="2021-01-28T05:17:24.732" v="560" actId="22"/>
          <ac:spMkLst>
            <pc:docMk/>
            <pc:sldMk cId="1613970041" sldId="320"/>
            <ac:spMk id="5" creationId="{80C22A9E-1953-4483-918D-FF00C9E0782F}"/>
          </ac:spMkLst>
        </pc:spChg>
        <pc:spChg chg="add mod">
          <ac:chgData name="Charlie Lindgren" userId="50d1fea0a49c5a59" providerId="LiveId" clId="{22B214ED-E861-4E07-83CF-E63DCC31DD13}" dt="2021-01-28T05:20:00.329" v="571" actId="33524"/>
          <ac:spMkLst>
            <pc:docMk/>
            <pc:sldMk cId="1613970041" sldId="320"/>
            <ac:spMk id="7" creationId="{F1DBB6FD-FDA0-4BFF-8C8D-7BE9975C439F}"/>
          </ac:spMkLst>
        </pc:spChg>
      </pc:sldChg>
      <pc:sldChg chg="addSp delSp modSp new mod">
        <pc:chgData name="Charlie Lindgren" userId="50d1fea0a49c5a59" providerId="LiveId" clId="{22B214ED-E861-4E07-83CF-E63DCC31DD13}" dt="2021-01-28T05:26:08.835" v="690" actId="1076"/>
        <pc:sldMkLst>
          <pc:docMk/>
          <pc:sldMk cId="3612568780" sldId="321"/>
        </pc:sldMkLst>
        <pc:spChg chg="del">
          <ac:chgData name="Charlie Lindgren" userId="50d1fea0a49c5a59" providerId="LiveId" clId="{22B214ED-E861-4E07-83CF-E63DCC31DD13}" dt="2021-01-28T05:20:30.886" v="573" actId="478"/>
          <ac:spMkLst>
            <pc:docMk/>
            <pc:sldMk cId="3612568780" sldId="321"/>
            <ac:spMk id="2" creationId="{44D88655-7FED-43CB-AB55-5B5031E6CCAA}"/>
          </ac:spMkLst>
        </pc:spChg>
        <pc:spChg chg="del">
          <ac:chgData name="Charlie Lindgren" userId="50d1fea0a49c5a59" providerId="LiveId" clId="{22B214ED-E861-4E07-83CF-E63DCC31DD13}" dt="2021-01-28T05:20:30.886" v="573" actId="478"/>
          <ac:spMkLst>
            <pc:docMk/>
            <pc:sldMk cId="3612568780" sldId="321"/>
            <ac:spMk id="3" creationId="{834F0042-6B97-4D25-B586-F85695D8486F}"/>
          </ac:spMkLst>
        </pc:spChg>
        <pc:spChg chg="add mod">
          <ac:chgData name="Charlie Lindgren" userId="50d1fea0a49c5a59" providerId="LiveId" clId="{22B214ED-E861-4E07-83CF-E63DCC31DD13}" dt="2021-01-28T05:26:08.835" v="690" actId="1076"/>
          <ac:spMkLst>
            <pc:docMk/>
            <pc:sldMk cId="3612568780" sldId="321"/>
            <ac:spMk id="5" creationId="{292AF346-1ED3-44DC-A9AF-6B335059F79F}"/>
          </ac:spMkLst>
        </pc:spChg>
      </pc:sldChg>
      <pc:sldChg chg="addSp delSp modSp new mod">
        <pc:chgData name="Charlie Lindgren" userId="50d1fea0a49c5a59" providerId="LiveId" clId="{22B214ED-E861-4E07-83CF-E63DCC31DD13}" dt="2021-01-28T05:53:18.018" v="757" actId="20577"/>
        <pc:sldMkLst>
          <pc:docMk/>
          <pc:sldMk cId="205922574" sldId="322"/>
        </pc:sldMkLst>
        <pc:spChg chg="del">
          <ac:chgData name="Charlie Lindgren" userId="50d1fea0a49c5a59" providerId="LiveId" clId="{22B214ED-E861-4E07-83CF-E63DCC31DD13}" dt="2021-01-28T05:29:14.281" v="692" actId="478"/>
          <ac:spMkLst>
            <pc:docMk/>
            <pc:sldMk cId="205922574" sldId="322"/>
            <ac:spMk id="2" creationId="{1D670D59-A0CB-48AC-B1C2-D5C798AE8209}"/>
          </ac:spMkLst>
        </pc:spChg>
        <pc:spChg chg="del">
          <ac:chgData name="Charlie Lindgren" userId="50d1fea0a49c5a59" providerId="LiveId" clId="{22B214ED-E861-4E07-83CF-E63DCC31DD13}" dt="2021-01-28T05:29:14.281" v="692" actId="478"/>
          <ac:spMkLst>
            <pc:docMk/>
            <pc:sldMk cId="205922574" sldId="322"/>
            <ac:spMk id="3" creationId="{0A379776-A0A2-49A9-BF05-DEBED76E6376}"/>
          </ac:spMkLst>
        </pc:spChg>
        <pc:spChg chg="add mod">
          <ac:chgData name="Charlie Lindgren" userId="50d1fea0a49c5a59" providerId="LiveId" clId="{22B214ED-E861-4E07-83CF-E63DCC31DD13}" dt="2021-01-28T05:52:54.772" v="743" actId="1076"/>
          <ac:spMkLst>
            <pc:docMk/>
            <pc:sldMk cId="205922574" sldId="322"/>
            <ac:spMk id="5" creationId="{7C4F70E0-E110-42C2-9378-3408A02E0950}"/>
          </ac:spMkLst>
        </pc:spChg>
        <pc:spChg chg="add mod">
          <ac:chgData name="Charlie Lindgren" userId="50d1fea0a49c5a59" providerId="LiveId" clId="{22B214ED-E861-4E07-83CF-E63DCC31DD13}" dt="2021-01-28T05:53:18.018" v="757" actId="20577"/>
          <ac:spMkLst>
            <pc:docMk/>
            <pc:sldMk cId="205922574" sldId="322"/>
            <ac:spMk id="7" creationId="{58BDC159-60E0-4088-B820-325F146743B6}"/>
          </ac:spMkLst>
        </pc:spChg>
      </pc:sldChg>
      <pc:sldChg chg="addSp delSp modSp new mod">
        <pc:chgData name="Charlie Lindgren" userId="50d1fea0a49c5a59" providerId="LiveId" clId="{22B214ED-E861-4E07-83CF-E63DCC31DD13}" dt="2021-01-28T05:53:44.604" v="766" actId="20577"/>
        <pc:sldMkLst>
          <pc:docMk/>
          <pc:sldMk cId="2693113756" sldId="323"/>
        </pc:sldMkLst>
        <pc:spChg chg="del">
          <ac:chgData name="Charlie Lindgren" userId="50d1fea0a49c5a59" providerId="LiveId" clId="{22B214ED-E861-4E07-83CF-E63DCC31DD13}" dt="2021-01-28T05:35:04.070" v="726" actId="478"/>
          <ac:spMkLst>
            <pc:docMk/>
            <pc:sldMk cId="2693113756" sldId="323"/>
            <ac:spMk id="2" creationId="{0FF6A1E0-5197-46F6-8251-C3532D7C37E8}"/>
          </ac:spMkLst>
        </pc:spChg>
        <pc:spChg chg="del">
          <ac:chgData name="Charlie Lindgren" userId="50d1fea0a49c5a59" providerId="LiveId" clId="{22B214ED-E861-4E07-83CF-E63DCC31DD13}" dt="2021-01-28T05:35:04.070" v="726" actId="478"/>
          <ac:spMkLst>
            <pc:docMk/>
            <pc:sldMk cId="2693113756" sldId="323"/>
            <ac:spMk id="3" creationId="{B2B7EF2B-73CC-460F-88C3-F453357464BF}"/>
          </ac:spMkLst>
        </pc:spChg>
        <pc:spChg chg="add mod">
          <ac:chgData name="Charlie Lindgren" userId="50d1fea0a49c5a59" providerId="LiveId" clId="{22B214ED-E861-4E07-83CF-E63DCC31DD13}" dt="2021-01-28T05:35:17.666" v="731" actId="1076"/>
          <ac:spMkLst>
            <pc:docMk/>
            <pc:sldMk cId="2693113756" sldId="323"/>
            <ac:spMk id="5" creationId="{5B183281-3490-4A44-A42D-98EF9719E0A5}"/>
          </ac:spMkLst>
        </pc:spChg>
        <pc:spChg chg="add mod">
          <ac:chgData name="Charlie Lindgren" userId="50d1fea0a49c5a59" providerId="LiveId" clId="{22B214ED-E861-4E07-83CF-E63DCC31DD13}" dt="2021-01-28T05:53:44.604" v="766" actId="20577"/>
          <ac:spMkLst>
            <pc:docMk/>
            <pc:sldMk cId="2693113756" sldId="323"/>
            <ac:spMk id="6" creationId="{02E8A7B8-0FB5-4751-A87C-A75C9E2D2E31}"/>
          </ac:spMkLst>
        </pc:spChg>
      </pc:sldChg>
      <pc:sldChg chg="addSp delSp modSp new mod">
        <pc:chgData name="Charlie Lindgren" userId="50d1fea0a49c5a59" providerId="LiveId" clId="{22B214ED-E861-4E07-83CF-E63DCC31DD13}" dt="2021-01-28T05:54:01.464" v="777" actId="20577"/>
        <pc:sldMkLst>
          <pc:docMk/>
          <pc:sldMk cId="863862714" sldId="324"/>
        </pc:sldMkLst>
        <pc:spChg chg="del">
          <ac:chgData name="Charlie Lindgren" userId="50d1fea0a49c5a59" providerId="LiveId" clId="{22B214ED-E861-4E07-83CF-E63DCC31DD13}" dt="2021-01-28T05:35:51.639" v="733" actId="478"/>
          <ac:spMkLst>
            <pc:docMk/>
            <pc:sldMk cId="863862714" sldId="324"/>
            <ac:spMk id="2" creationId="{10CC2923-66D0-4C1D-ADF9-A3089294CA85}"/>
          </ac:spMkLst>
        </pc:spChg>
        <pc:spChg chg="del">
          <ac:chgData name="Charlie Lindgren" userId="50d1fea0a49c5a59" providerId="LiveId" clId="{22B214ED-E861-4E07-83CF-E63DCC31DD13}" dt="2021-01-28T05:35:51.639" v="733" actId="478"/>
          <ac:spMkLst>
            <pc:docMk/>
            <pc:sldMk cId="863862714" sldId="324"/>
            <ac:spMk id="3" creationId="{EC9C0387-832C-4177-8E77-18B9B07D2815}"/>
          </ac:spMkLst>
        </pc:spChg>
        <pc:spChg chg="add del">
          <ac:chgData name="Charlie Lindgren" userId="50d1fea0a49c5a59" providerId="LiveId" clId="{22B214ED-E861-4E07-83CF-E63DCC31DD13}" dt="2021-01-28T05:35:57.942" v="735" actId="478"/>
          <ac:spMkLst>
            <pc:docMk/>
            <pc:sldMk cId="863862714" sldId="324"/>
            <ac:spMk id="5" creationId="{D0D8F5C1-ACE0-43DA-A88B-6D00F2FDDA98}"/>
          </ac:spMkLst>
        </pc:spChg>
        <pc:spChg chg="add mod">
          <ac:chgData name="Charlie Lindgren" userId="50d1fea0a49c5a59" providerId="LiveId" clId="{22B214ED-E861-4E07-83CF-E63DCC31DD13}" dt="2021-01-28T05:53:51.086" v="768" actId="1076"/>
          <ac:spMkLst>
            <pc:docMk/>
            <pc:sldMk cId="863862714" sldId="324"/>
            <ac:spMk id="7" creationId="{0DF8A81D-593D-41D9-AA10-9434F514150D}"/>
          </ac:spMkLst>
        </pc:spChg>
        <pc:spChg chg="add mod">
          <ac:chgData name="Charlie Lindgren" userId="50d1fea0a49c5a59" providerId="LiveId" clId="{22B214ED-E861-4E07-83CF-E63DCC31DD13}" dt="2021-01-28T05:54:01.464" v="777" actId="20577"/>
          <ac:spMkLst>
            <pc:docMk/>
            <pc:sldMk cId="863862714" sldId="324"/>
            <ac:spMk id="8" creationId="{FBA5505A-702B-4107-8F1D-BA36156B4E5C}"/>
          </ac:spMkLst>
        </pc:spChg>
      </pc:sldChg>
      <pc:sldChg chg="addSp delSp modSp new mod">
        <pc:chgData name="Charlie Lindgren" userId="50d1fea0a49c5a59" providerId="LiveId" clId="{22B214ED-E861-4E07-83CF-E63DCC31DD13}" dt="2021-01-28T05:57:35.109" v="804" actId="1076"/>
        <pc:sldMkLst>
          <pc:docMk/>
          <pc:sldMk cId="3294284500" sldId="325"/>
        </pc:sldMkLst>
        <pc:spChg chg="del">
          <ac:chgData name="Charlie Lindgren" userId="50d1fea0a49c5a59" providerId="LiveId" clId="{22B214ED-E861-4E07-83CF-E63DCC31DD13}" dt="2021-01-28T05:54:25.733" v="779" actId="478"/>
          <ac:spMkLst>
            <pc:docMk/>
            <pc:sldMk cId="3294284500" sldId="325"/>
            <ac:spMk id="2" creationId="{63F71BAF-D4D2-44F1-9B4C-E07DF232C99D}"/>
          </ac:spMkLst>
        </pc:spChg>
        <pc:spChg chg="del">
          <ac:chgData name="Charlie Lindgren" userId="50d1fea0a49c5a59" providerId="LiveId" clId="{22B214ED-E861-4E07-83CF-E63DCC31DD13}" dt="2021-01-28T05:54:25.733" v="779" actId="478"/>
          <ac:spMkLst>
            <pc:docMk/>
            <pc:sldMk cId="3294284500" sldId="325"/>
            <ac:spMk id="3" creationId="{FBD71E00-5BF3-4E07-A36D-5065B5F935F8}"/>
          </ac:spMkLst>
        </pc:spChg>
        <pc:spChg chg="add mod">
          <ac:chgData name="Charlie Lindgren" userId="50d1fea0a49c5a59" providerId="LiveId" clId="{22B214ED-E861-4E07-83CF-E63DCC31DD13}" dt="2021-01-28T05:57:32.865" v="803" actId="1076"/>
          <ac:spMkLst>
            <pc:docMk/>
            <pc:sldMk cId="3294284500" sldId="325"/>
            <ac:spMk id="4" creationId="{4536D8FD-4181-443B-BD22-0AA488477281}"/>
          </ac:spMkLst>
        </pc:spChg>
        <pc:spChg chg="add mod">
          <ac:chgData name="Charlie Lindgren" userId="50d1fea0a49c5a59" providerId="LiveId" clId="{22B214ED-E861-4E07-83CF-E63DCC31DD13}" dt="2021-01-28T05:57:35.109" v="804" actId="1076"/>
          <ac:spMkLst>
            <pc:docMk/>
            <pc:sldMk cId="3294284500" sldId="325"/>
            <ac:spMk id="6" creationId="{BDF7659F-412B-4724-806B-E39F5567AF1D}"/>
          </ac:spMkLst>
        </pc:spChg>
      </pc:sldChg>
      <pc:sldChg chg="addSp delSp modSp new mod">
        <pc:chgData name="Charlie Lindgren" userId="50d1fea0a49c5a59" providerId="LiveId" clId="{22B214ED-E861-4E07-83CF-E63DCC31DD13}" dt="2021-01-30T20:49:56.998" v="1307" actId="5793"/>
        <pc:sldMkLst>
          <pc:docMk/>
          <pc:sldMk cId="3123571373" sldId="326"/>
        </pc:sldMkLst>
        <pc:spChg chg="del">
          <ac:chgData name="Charlie Lindgren" userId="50d1fea0a49c5a59" providerId="LiveId" clId="{22B214ED-E861-4E07-83CF-E63DCC31DD13}" dt="2021-01-28T05:58:44.607" v="807" actId="478"/>
          <ac:spMkLst>
            <pc:docMk/>
            <pc:sldMk cId="3123571373" sldId="326"/>
            <ac:spMk id="2" creationId="{C69B3560-366D-414D-B050-4ADB9FE23E0F}"/>
          </ac:spMkLst>
        </pc:spChg>
        <pc:spChg chg="del">
          <ac:chgData name="Charlie Lindgren" userId="50d1fea0a49c5a59" providerId="LiveId" clId="{22B214ED-E861-4E07-83CF-E63DCC31DD13}" dt="2021-01-28T05:58:44.607" v="807" actId="478"/>
          <ac:spMkLst>
            <pc:docMk/>
            <pc:sldMk cId="3123571373" sldId="326"/>
            <ac:spMk id="3" creationId="{207D5D11-36AC-4703-893E-88A640B7B12B}"/>
          </ac:spMkLst>
        </pc:spChg>
        <pc:spChg chg="add del">
          <ac:chgData name="Charlie Lindgren" userId="50d1fea0a49c5a59" providerId="LiveId" clId="{22B214ED-E861-4E07-83CF-E63DCC31DD13}" dt="2021-01-28T05:58:45.807" v="809" actId="22"/>
          <ac:spMkLst>
            <pc:docMk/>
            <pc:sldMk cId="3123571373" sldId="326"/>
            <ac:spMk id="5" creationId="{80DE1693-8868-48FA-8B44-CC2E136DAE33}"/>
          </ac:spMkLst>
        </pc:spChg>
        <pc:spChg chg="add mod">
          <ac:chgData name="Charlie Lindgren" userId="50d1fea0a49c5a59" providerId="LiveId" clId="{22B214ED-E861-4E07-83CF-E63DCC31DD13}" dt="2021-01-28T06:00:40.798" v="814" actId="1076"/>
          <ac:spMkLst>
            <pc:docMk/>
            <pc:sldMk cId="3123571373" sldId="326"/>
            <ac:spMk id="7" creationId="{16D99DBA-B52E-498E-9859-EAF638DC7958}"/>
          </ac:spMkLst>
        </pc:spChg>
        <pc:spChg chg="add mod">
          <ac:chgData name="Charlie Lindgren" userId="50d1fea0a49c5a59" providerId="LiveId" clId="{22B214ED-E861-4E07-83CF-E63DCC31DD13}" dt="2021-01-30T20:49:56.998" v="1307" actId="5793"/>
          <ac:spMkLst>
            <pc:docMk/>
            <pc:sldMk cId="3123571373" sldId="326"/>
            <ac:spMk id="8" creationId="{0CAA434D-432F-47BE-8CA4-A6EF360A1AA2}"/>
          </ac:spMkLst>
        </pc:spChg>
        <pc:spChg chg="add del mod">
          <ac:chgData name="Charlie Lindgren" userId="50d1fea0a49c5a59" providerId="LiveId" clId="{22B214ED-E861-4E07-83CF-E63DCC31DD13}" dt="2021-01-28T06:05:54.661" v="1165" actId="478"/>
          <ac:spMkLst>
            <pc:docMk/>
            <pc:sldMk cId="3123571373" sldId="326"/>
            <ac:spMk id="9" creationId="{C430034B-B1B9-46E8-BB61-BE03A9D72B4E}"/>
          </ac:spMkLst>
        </pc:spChg>
        <pc:spChg chg="add del mod">
          <ac:chgData name="Charlie Lindgren" userId="50d1fea0a49c5a59" providerId="LiveId" clId="{22B214ED-E861-4E07-83CF-E63DCC31DD13}" dt="2021-01-28T06:05:43.850" v="1163" actId="478"/>
          <ac:spMkLst>
            <pc:docMk/>
            <pc:sldMk cId="3123571373" sldId="326"/>
            <ac:spMk id="10" creationId="{045E7F12-29D2-4C26-9420-3782B3D590E8}"/>
          </ac:spMkLst>
        </pc:spChg>
        <pc:spChg chg="add del mod">
          <ac:chgData name="Charlie Lindgren" userId="50d1fea0a49c5a59" providerId="LiveId" clId="{22B214ED-E861-4E07-83CF-E63DCC31DD13}" dt="2021-01-28T06:05:43.850" v="1163" actId="478"/>
          <ac:spMkLst>
            <pc:docMk/>
            <pc:sldMk cId="3123571373" sldId="326"/>
            <ac:spMk id="11" creationId="{1D1DAB78-1F10-44D8-BE14-212D0DF381A4}"/>
          </ac:spMkLst>
        </pc:spChg>
        <pc:spChg chg="add del mod">
          <ac:chgData name="Charlie Lindgren" userId="50d1fea0a49c5a59" providerId="LiveId" clId="{22B214ED-E861-4E07-83CF-E63DCC31DD13}" dt="2021-01-28T06:05:43.850" v="1163" actId="478"/>
          <ac:spMkLst>
            <pc:docMk/>
            <pc:sldMk cId="3123571373" sldId="326"/>
            <ac:spMk id="12" creationId="{AFAA2EEB-5711-4254-9624-A2CD990149C6}"/>
          </ac:spMkLst>
        </pc:spChg>
        <pc:spChg chg="add del mod">
          <ac:chgData name="Charlie Lindgren" userId="50d1fea0a49c5a59" providerId="LiveId" clId="{22B214ED-E861-4E07-83CF-E63DCC31DD13}" dt="2021-01-28T06:05:43.850" v="1163" actId="478"/>
          <ac:spMkLst>
            <pc:docMk/>
            <pc:sldMk cId="3123571373" sldId="326"/>
            <ac:spMk id="13" creationId="{0400ABF9-E8C6-4EB4-8232-BAEDFC63688E}"/>
          </ac:spMkLst>
        </pc:spChg>
        <pc:spChg chg="add del mod">
          <ac:chgData name="Charlie Lindgren" userId="50d1fea0a49c5a59" providerId="LiveId" clId="{22B214ED-E861-4E07-83CF-E63DCC31DD13}" dt="2021-01-28T06:05:43.850" v="1163" actId="478"/>
          <ac:spMkLst>
            <pc:docMk/>
            <pc:sldMk cId="3123571373" sldId="326"/>
            <ac:spMk id="14" creationId="{40F19D02-4643-491E-AAF1-ECC338487813}"/>
          </ac:spMkLst>
        </pc:spChg>
        <pc:spChg chg="add del mod">
          <ac:chgData name="Charlie Lindgren" userId="50d1fea0a49c5a59" providerId="LiveId" clId="{22B214ED-E861-4E07-83CF-E63DCC31DD13}" dt="2021-01-28T06:05:43.850" v="1163" actId="478"/>
          <ac:spMkLst>
            <pc:docMk/>
            <pc:sldMk cId="3123571373" sldId="326"/>
            <ac:spMk id="15" creationId="{A3E12FA5-DFAC-4559-A95A-5034F0E39870}"/>
          </ac:spMkLst>
        </pc:spChg>
        <pc:spChg chg="add del mod">
          <ac:chgData name="Charlie Lindgren" userId="50d1fea0a49c5a59" providerId="LiveId" clId="{22B214ED-E861-4E07-83CF-E63DCC31DD13}" dt="2021-01-28T06:05:43.850" v="1163" actId="478"/>
          <ac:spMkLst>
            <pc:docMk/>
            <pc:sldMk cId="3123571373" sldId="326"/>
            <ac:spMk id="16" creationId="{303451F0-68D7-46D1-A3F5-00D37BB939F8}"/>
          </ac:spMkLst>
        </pc:spChg>
        <pc:spChg chg="add del mod">
          <ac:chgData name="Charlie Lindgren" userId="50d1fea0a49c5a59" providerId="LiveId" clId="{22B214ED-E861-4E07-83CF-E63DCC31DD13}" dt="2021-01-28T06:05:43.850" v="1163" actId="478"/>
          <ac:spMkLst>
            <pc:docMk/>
            <pc:sldMk cId="3123571373" sldId="326"/>
            <ac:spMk id="17" creationId="{7BDC0FAB-A3AE-4525-BABE-A6114E648A2C}"/>
          </ac:spMkLst>
        </pc:spChg>
        <pc:spChg chg="add del mod">
          <ac:chgData name="Charlie Lindgren" userId="50d1fea0a49c5a59" providerId="LiveId" clId="{22B214ED-E861-4E07-83CF-E63DCC31DD13}" dt="2021-01-28T06:05:43.850" v="1163" actId="478"/>
          <ac:spMkLst>
            <pc:docMk/>
            <pc:sldMk cId="3123571373" sldId="326"/>
            <ac:spMk id="18" creationId="{92F9122A-9F35-4901-9A8D-5CC45CCEB58C}"/>
          </ac:spMkLst>
        </pc:spChg>
        <pc:spChg chg="add del mod">
          <ac:chgData name="Charlie Lindgren" userId="50d1fea0a49c5a59" providerId="LiveId" clId="{22B214ED-E861-4E07-83CF-E63DCC31DD13}" dt="2021-01-28T06:05:43.850" v="1163" actId="478"/>
          <ac:spMkLst>
            <pc:docMk/>
            <pc:sldMk cId="3123571373" sldId="326"/>
            <ac:spMk id="19" creationId="{4974C75D-BC11-46BD-A3CF-73D6D92ABA04}"/>
          </ac:spMkLst>
        </pc:spChg>
        <pc:spChg chg="add del mod">
          <ac:chgData name="Charlie Lindgren" userId="50d1fea0a49c5a59" providerId="LiveId" clId="{22B214ED-E861-4E07-83CF-E63DCC31DD13}" dt="2021-01-28T06:05:43.850" v="1163" actId="478"/>
          <ac:spMkLst>
            <pc:docMk/>
            <pc:sldMk cId="3123571373" sldId="326"/>
            <ac:spMk id="20" creationId="{4FECFF0F-BCB6-4C82-9CFE-0690370CB671}"/>
          </ac:spMkLst>
        </pc:spChg>
        <pc:spChg chg="add del mod">
          <ac:chgData name="Charlie Lindgren" userId="50d1fea0a49c5a59" providerId="LiveId" clId="{22B214ED-E861-4E07-83CF-E63DCC31DD13}" dt="2021-01-28T06:05:43.850" v="1163" actId="478"/>
          <ac:spMkLst>
            <pc:docMk/>
            <pc:sldMk cId="3123571373" sldId="326"/>
            <ac:spMk id="21" creationId="{15E745AA-B0A1-439E-8119-EA9BC2A171C7}"/>
          </ac:spMkLst>
        </pc:spChg>
        <pc:spChg chg="add del mod">
          <ac:chgData name="Charlie Lindgren" userId="50d1fea0a49c5a59" providerId="LiveId" clId="{22B214ED-E861-4E07-83CF-E63DCC31DD13}" dt="2021-01-28T06:05:43.850" v="1163" actId="478"/>
          <ac:spMkLst>
            <pc:docMk/>
            <pc:sldMk cId="3123571373" sldId="326"/>
            <ac:spMk id="22" creationId="{74C17182-71CD-4BCB-8D6C-3A2486EC653E}"/>
          </ac:spMkLst>
        </pc:spChg>
        <pc:spChg chg="add del mod">
          <ac:chgData name="Charlie Lindgren" userId="50d1fea0a49c5a59" providerId="LiveId" clId="{22B214ED-E861-4E07-83CF-E63DCC31DD13}" dt="2021-01-28T06:05:43.850" v="1163" actId="478"/>
          <ac:spMkLst>
            <pc:docMk/>
            <pc:sldMk cId="3123571373" sldId="326"/>
            <ac:spMk id="23" creationId="{D8556A43-3F70-4640-8FC0-0AAAC58B73BC}"/>
          </ac:spMkLst>
        </pc:spChg>
        <pc:spChg chg="add del mod">
          <ac:chgData name="Charlie Lindgren" userId="50d1fea0a49c5a59" providerId="LiveId" clId="{22B214ED-E861-4E07-83CF-E63DCC31DD13}" dt="2021-01-28T06:05:48.758" v="1164" actId="478"/>
          <ac:spMkLst>
            <pc:docMk/>
            <pc:sldMk cId="3123571373" sldId="326"/>
            <ac:spMk id="24" creationId="{BB631469-12D8-449C-B686-CF5CCD76512E}"/>
          </ac:spMkLst>
        </pc:spChg>
        <pc:spChg chg="add del mod">
          <ac:chgData name="Charlie Lindgren" userId="50d1fea0a49c5a59" providerId="LiveId" clId="{22B214ED-E861-4E07-83CF-E63DCC31DD13}" dt="2021-01-28T06:05:48.758" v="1164" actId="478"/>
          <ac:spMkLst>
            <pc:docMk/>
            <pc:sldMk cId="3123571373" sldId="326"/>
            <ac:spMk id="25" creationId="{8635F8E9-5105-408A-9114-DA69E64DF5E2}"/>
          </ac:spMkLst>
        </pc:spChg>
        <pc:spChg chg="add del mod">
          <ac:chgData name="Charlie Lindgren" userId="50d1fea0a49c5a59" providerId="LiveId" clId="{22B214ED-E861-4E07-83CF-E63DCC31DD13}" dt="2021-01-28T06:06:03.457" v="1167" actId="478"/>
          <ac:spMkLst>
            <pc:docMk/>
            <pc:sldMk cId="3123571373" sldId="326"/>
            <ac:spMk id="26" creationId="{3E74BEA6-52C8-4DCF-9EB1-4D38E20E153C}"/>
          </ac:spMkLst>
        </pc:spChg>
        <pc:spChg chg="add del mod">
          <ac:chgData name="Charlie Lindgren" userId="50d1fea0a49c5a59" providerId="LiveId" clId="{22B214ED-E861-4E07-83CF-E63DCC31DD13}" dt="2021-01-28T06:06:03.457" v="1167" actId="478"/>
          <ac:spMkLst>
            <pc:docMk/>
            <pc:sldMk cId="3123571373" sldId="326"/>
            <ac:spMk id="27" creationId="{E6269A46-193D-4281-8286-34916C90D501}"/>
          </ac:spMkLst>
        </pc:spChg>
        <pc:spChg chg="add del mod">
          <ac:chgData name="Charlie Lindgren" userId="50d1fea0a49c5a59" providerId="LiveId" clId="{22B214ED-E861-4E07-83CF-E63DCC31DD13}" dt="2021-01-28T06:06:03.457" v="1167" actId="478"/>
          <ac:spMkLst>
            <pc:docMk/>
            <pc:sldMk cId="3123571373" sldId="326"/>
            <ac:spMk id="28" creationId="{BE2584F7-7A1E-418D-9CD4-1779B42407F7}"/>
          </ac:spMkLst>
        </pc:spChg>
        <pc:spChg chg="add del mod">
          <ac:chgData name="Charlie Lindgren" userId="50d1fea0a49c5a59" providerId="LiveId" clId="{22B214ED-E861-4E07-83CF-E63DCC31DD13}" dt="2021-01-28T06:04:40.071" v="1156" actId="478"/>
          <ac:spMkLst>
            <pc:docMk/>
            <pc:sldMk cId="3123571373" sldId="326"/>
            <ac:spMk id="29" creationId="{F1ABA6DC-DE4B-40D9-92F1-53D9F8D04B36}"/>
          </ac:spMkLst>
        </pc:spChg>
        <pc:spChg chg="add del mod">
          <ac:chgData name="Charlie Lindgren" userId="50d1fea0a49c5a59" providerId="LiveId" clId="{22B214ED-E861-4E07-83CF-E63DCC31DD13}" dt="2021-01-28T06:04:40.071" v="1156" actId="478"/>
          <ac:spMkLst>
            <pc:docMk/>
            <pc:sldMk cId="3123571373" sldId="326"/>
            <ac:spMk id="30" creationId="{CBC42002-F3AF-468A-A21B-BC91261B8625}"/>
          </ac:spMkLst>
        </pc:spChg>
        <pc:spChg chg="add del mod">
          <ac:chgData name="Charlie Lindgren" userId="50d1fea0a49c5a59" providerId="LiveId" clId="{22B214ED-E861-4E07-83CF-E63DCC31DD13}" dt="2021-01-28T06:04:40.071" v="1156" actId="478"/>
          <ac:spMkLst>
            <pc:docMk/>
            <pc:sldMk cId="3123571373" sldId="326"/>
            <ac:spMk id="31" creationId="{D49D9DFA-5E7B-4395-AC03-6615E4CEC99E}"/>
          </ac:spMkLst>
        </pc:spChg>
        <pc:spChg chg="add del mod">
          <ac:chgData name="Charlie Lindgren" userId="50d1fea0a49c5a59" providerId="LiveId" clId="{22B214ED-E861-4E07-83CF-E63DCC31DD13}" dt="2021-01-28T06:04:40.071" v="1156" actId="478"/>
          <ac:spMkLst>
            <pc:docMk/>
            <pc:sldMk cId="3123571373" sldId="326"/>
            <ac:spMk id="32" creationId="{20EB21AE-CE72-404D-85E8-26EB2BA8D6A4}"/>
          </ac:spMkLst>
        </pc:spChg>
        <pc:spChg chg="add del mod">
          <ac:chgData name="Charlie Lindgren" userId="50d1fea0a49c5a59" providerId="LiveId" clId="{22B214ED-E861-4E07-83CF-E63DCC31DD13}" dt="2021-01-28T06:04:40.071" v="1156" actId="478"/>
          <ac:spMkLst>
            <pc:docMk/>
            <pc:sldMk cId="3123571373" sldId="326"/>
            <ac:spMk id="33" creationId="{28C95542-74E2-457A-8470-8D998D9DCA52}"/>
          </ac:spMkLst>
        </pc:spChg>
        <pc:spChg chg="add del mod">
          <ac:chgData name="Charlie Lindgren" userId="50d1fea0a49c5a59" providerId="LiveId" clId="{22B214ED-E861-4E07-83CF-E63DCC31DD13}" dt="2021-01-28T06:04:40.071" v="1156" actId="478"/>
          <ac:spMkLst>
            <pc:docMk/>
            <pc:sldMk cId="3123571373" sldId="326"/>
            <ac:spMk id="34" creationId="{F296E2EA-A791-432E-A07E-6B814DD3F27F}"/>
          </ac:spMkLst>
        </pc:spChg>
        <pc:spChg chg="add del mod">
          <ac:chgData name="Charlie Lindgren" userId="50d1fea0a49c5a59" providerId="LiveId" clId="{22B214ED-E861-4E07-83CF-E63DCC31DD13}" dt="2021-01-28T06:04:40.071" v="1156" actId="478"/>
          <ac:spMkLst>
            <pc:docMk/>
            <pc:sldMk cId="3123571373" sldId="326"/>
            <ac:spMk id="35" creationId="{CE8C39E0-789F-499E-A35B-F16674670AB3}"/>
          </ac:spMkLst>
        </pc:spChg>
        <pc:spChg chg="add del mod">
          <ac:chgData name="Charlie Lindgren" userId="50d1fea0a49c5a59" providerId="LiveId" clId="{22B214ED-E861-4E07-83CF-E63DCC31DD13}" dt="2021-01-28T06:04:40.071" v="1156" actId="478"/>
          <ac:spMkLst>
            <pc:docMk/>
            <pc:sldMk cId="3123571373" sldId="326"/>
            <ac:spMk id="36" creationId="{2B956BC4-F226-460C-B7EF-404A6081BCAF}"/>
          </ac:spMkLst>
        </pc:spChg>
        <pc:spChg chg="add del mod">
          <ac:chgData name="Charlie Lindgren" userId="50d1fea0a49c5a59" providerId="LiveId" clId="{22B214ED-E861-4E07-83CF-E63DCC31DD13}" dt="2021-01-28T06:04:40.071" v="1156" actId="478"/>
          <ac:spMkLst>
            <pc:docMk/>
            <pc:sldMk cId="3123571373" sldId="326"/>
            <ac:spMk id="37" creationId="{943F4DBA-45D8-45C6-9B5A-99080A826DF4}"/>
          </ac:spMkLst>
        </pc:spChg>
        <pc:spChg chg="add del mod">
          <ac:chgData name="Charlie Lindgren" userId="50d1fea0a49c5a59" providerId="LiveId" clId="{22B214ED-E861-4E07-83CF-E63DCC31DD13}" dt="2021-01-28T06:04:40.071" v="1156" actId="478"/>
          <ac:spMkLst>
            <pc:docMk/>
            <pc:sldMk cId="3123571373" sldId="326"/>
            <ac:spMk id="38" creationId="{89B7C206-FCFD-4C18-BED5-5962B9DD54F4}"/>
          </ac:spMkLst>
        </pc:spChg>
        <pc:spChg chg="add del mod">
          <ac:chgData name="Charlie Lindgren" userId="50d1fea0a49c5a59" providerId="LiveId" clId="{22B214ED-E861-4E07-83CF-E63DCC31DD13}" dt="2021-01-28T06:04:40.071" v="1156" actId="478"/>
          <ac:spMkLst>
            <pc:docMk/>
            <pc:sldMk cId="3123571373" sldId="326"/>
            <ac:spMk id="39" creationId="{DA436B1A-33E2-4B59-BE9E-FD364E322711}"/>
          </ac:spMkLst>
        </pc:spChg>
        <pc:spChg chg="add del mod">
          <ac:chgData name="Charlie Lindgren" userId="50d1fea0a49c5a59" providerId="LiveId" clId="{22B214ED-E861-4E07-83CF-E63DCC31DD13}" dt="2021-01-28T06:04:40.071" v="1156" actId="478"/>
          <ac:spMkLst>
            <pc:docMk/>
            <pc:sldMk cId="3123571373" sldId="326"/>
            <ac:spMk id="40" creationId="{3A2B2735-8D40-47B4-AF59-1308F93035F2}"/>
          </ac:spMkLst>
        </pc:spChg>
        <pc:spChg chg="add del mod">
          <ac:chgData name="Charlie Lindgren" userId="50d1fea0a49c5a59" providerId="LiveId" clId="{22B214ED-E861-4E07-83CF-E63DCC31DD13}" dt="2021-01-28T06:04:40.071" v="1156" actId="478"/>
          <ac:spMkLst>
            <pc:docMk/>
            <pc:sldMk cId="3123571373" sldId="326"/>
            <ac:spMk id="41" creationId="{8110F1FD-C4B0-4B14-ABA0-269E6F121631}"/>
          </ac:spMkLst>
        </pc:spChg>
        <pc:spChg chg="add del mod">
          <ac:chgData name="Charlie Lindgren" userId="50d1fea0a49c5a59" providerId="LiveId" clId="{22B214ED-E861-4E07-83CF-E63DCC31DD13}" dt="2021-01-28T06:04:40.071" v="1156" actId="478"/>
          <ac:spMkLst>
            <pc:docMk/>
            <pc:sldMk cId="3123571373" sldId="326"/>
            <ac:spMk id="42" creationId="{D28588EF-7DC4-4CE6-9E00-A179D008AFB8}"/>
          </ac:spMkLst>
        </pc:spChg>
        <pc:spChg chg="add del mod">
          <ac:chgData name="Charlie Lindgren" userId="50d1fea0a49c5a59" providerId="LiveId" clId="{22B214ED-E861-4E07-83CF-E63DCC31DD13}" dt="2021-01-28T06:04:40.071" v="1156" actId="478"/>
          <ac:spMkLst>
            <pc:docMk/>
            <pc:sldMk cId="3123571373" sldId="326"/>
            <ac:spMk id="43" creationId="{FFB5C833-5602-42B4-AF84-0590CF87279D}"/>
          </ac:spMkLst>
        </pc:spChg>
        <pc:spChg chg="add del mod">
          <ac:chgData name="Charlie Lindgren" userId="50d1fea0a49c5a59" providerId="LiveId" clId="{22B214ED-E861-4E07-83CF-E63DCC31DD13}" dt="2021-01-28T06:04:40.071" v="1156" actId="478"/>
          <ac:spMkLst>
            <pc:docMk/>
            <pc:sldMk cId="3123571373" sldId="326"/>
            <ac:spMk id="44" creationId="{5C1C6C41-41F2-4933-A726-8AC1A962FCFE}"/>
          </ac:spMkLst>
        </pc:spChg>
        <pc:spChg chg="add del mod">
          <ac:chgData name="Charlie Lindgren" userId="50d1fea0a49c5a59" providerId="LiveId" clId="{22B214ED-E861-4E07-83CF-E63DCC31DD13}" dt="2021-01-28T06:04:40.071" v="1156" actId="478"/>
          <ac:spMkLst>
            <pc:docMk/>
            <pc:sldMk cId="3123571373" sldId="326"/>
            <ac:spMk id="45" creationId="{B15B48A8-AFA0-469F-B224-9EFABAB3E681}"/>
          </ac:spMkLst>
        </pc:spChg>
        <pc:spChg chg="add del mod">
          <ac:chgData name="Charlie Lindgren" userId="50d1fea0a49c5a59" providerId="LiveId" clId="{22B214ED-E861-4E07-83CF-E63DCC31DD13}" dt="2021-01-28T06:04:40.071" v="1156" actId="478"/>
          <ac:spMkLst>
            <pc:docMk/>
            <pc:sldMk cId="3123571373" sldId="326"/>
            <ac:spMk id="46" creationId="{51B6F704-486C-456B-8FA7-96CF72A03606}"/>
          </ac:spMkLst>
        </pc:spChg>
        <pc:spChg chg="add del mod">
          <ac:chgData name="Charlie Lindgren" userId="50d1fea0a49c5a59" providerId="LiveId" clId="{22B214ED-E861-4E07-83CF-E63DCC31DD13}" dt="2021-01-28T06:04:40.071" v="1156" actId="478"/>
          <ac:spMkLst>
            <pc:docMk/>
            <pc:sldMk cId="3123571373" sldId="326"/>
            <ac:spMk id="47" creationId="{C48D1DCF-2E8B-4E9C-8D35-292CD8967B66}"/>
          </ac:spMkLst>
        </pc:spChg>
        <pc:spChg chg="add del mod">
          <ac:chgData name="Charlie Lindgren" userId="50d1fea0a49c5a59" providerId="LiveId" clId="{22B214ED-E861-4E07-83CF-E63DCC31DD13}" dt="2021-01-28T06:04:40.071" v="1156" actId="478"/>
          <ac:spMkLst>
            <pc:docMk/>
            <pc:sldMk cId="3123571373" sldId="326"/>
            <ac:spMk id="48" creationId="{F352466C-0EDB-4066-A013-B0D120B80892}"/>
          </ac:spMkLst>
        </pc:spChg>
        <pc:spChg chg="add del mod">
          <ac:chgData name="Charlie Lindgren" userId="50d1fea0a49c5a59" providerId="LiveId" clId="{22B214ED-E861-4E07-83CF-E63DCC31DD13}" dt="2021-01-28T06:04:40.071" v="1156" actId="478"/>
          <ac:spMkLst>
            <pc:docMk/>
            <pc:sldMk cId="3123571373" sldId="326"/>
            <ac:spMk id="49" creationId="{66E8D9B2-A3D6-415B-A98B-8159DBEA47AF}"/>
          </ac:spMkLst>
        </pc:spChg>
        <pc:spChg chg="add del mod">
          <ac:chgData name="Charlie Lindgren" userId="50d1fea0a49c5a59" providerId="LiveId" clId="{22B214ED-E861-4E07-83CF-E63DCC31DD13}" dt="2021-01-28T06:04:40.071" v="1156" actId="478"/>
          <ac:spMkLst>
            <pc:docMk/>
            <pc:sldMk cId="3123571373" sldId="326"/>
            <ac:spMk id="50" creationId="{787A447F-E6D4-4EE1-9783-EC5BA0BFBB81}"/>
          </ac:spMkLst>
        </pc:spChg>
        <pc:spChg chg="add del mod">
          <ac:chgData name="Charlie Lindgren" userId="50d1fea0a49c5a59" providerId="LiveId" clId="{22B214ED-E861-4E07-83CF-E63DCC31DD13}" dt="2021-01-28T06:04:40.071" v="1156" actId="478"/>
          <ac:spMkLst>
            <pc:docMk/>
            <pc:sldMk cId="3123571373" sldId="326"/>
            <ac:spMk id="51" creationId="{220B9A8A-F0E6-44A3-91B8-474169FB51AF}"/>
          </ac:spMkLst>
        </pc:spChg>
        <pc:spChg chg="add del mod">
          <ac:chgData name="Charlie Lindgren" userId="50d1fea0a49c5a59" providerId="LiveId" clId="{22B214ED-E861-4E07-83CF-E63DCC31DD13}" dt="2021-01-28T06:04:40.071" v="1156" actId="478"/>
          <ac:spMkLst>
            <pc:docMk/>
            <pc:sldMk cId="3123571373" sldId="326"/>
            <ac:spMk id="52" creationId="{0760E51E-AE53-430A-88BD-967094BCFA14}"/>
          </ac:spMkLst>
        </pc:spChg>
        <pc:spChg chg="add del mod">
          <ac:chgData name="Charlie Lindgren" userId="50d1fea0a49c5a59" providerId="LiveId" clId="{22B214ED-E861-4E07-83CF-E63DCC31DD13}" dt="2021-01-28T06:04:40.071" v="1156" actId="478"/>
          <ac:spMkLst>
            <pc:docMk/>
            <pc:sldMk cId="3123571373" sldId="326"/>
            <ac:spMk id="53" creationId="{0744A705-D443-460C-897F-1A0768A88DD2}"/>
          </ac:spMkLst>
        </pc:spChg>
        <pc:spChg chg="add del mod">
          <ac:chgData name="Charlie Lindgren" userId="50d1fea0a49c5a59" providerId="LiveId" clId="{22B214ED-E861-4E07-83CF-E63DCC31DD13}" dt="2021-01-28T06:04:40.071" v="1156" actId="478"/>
          <ac:spMkLst>
            <pc:docMk/>
            <pc:sldMk cId="3123571373" sldId="326"/>
            <ac:spMk id="54" creationId="{B751E77D-293A-4366-8684-22C7913DC16B}"/>
          </ac:spMkLst>
        </pc:spChg>
        <pc:spChg chg="add del mod">
          <ac:chgData name="Charlie Lindgren" userId="50d1fea0a49c5a59" providerId="LiveId" clId="{22B214ED-E861-4E07-83CF-E63DCC31DD13}" dt="2021-01-28T06:04:40.071" v="1156" actId="478"/>
          <ac:spMkLst>
            <pc:docMk/>
            <pc:sldMk cId="3123571373" sldId="326"/>
            <ac:spMk id="55" creationId="{4F6880D6-59DA-40AF-8ADF-6221F2ACEF95}"/>
          </ac:spMkLst>
        </pc:spChg>
        <pc:spChg chg="add del mod">
          <ac:chgData name="Charlie Lindgren" userId="50d1fea0a49c5a59" providerId="LiveId" clId="{22B214ED-E861-4E07-83CF-E63DCC31DD13}" dt="2021-01-28T06:04:40.071" v="1156" actId="478"/>
          <ac:spMkLst>
            <pc:docMk/>
            <pc:sldMk cId="3123571373" sldId="326"/>
            <ac:spMk id="56" creationId="{D250D1CA-6D5B-4D94-A72C-3787E16010B7}"/>
          </ac:spMkLst>
        </pc:spChg>
        <pc:spChg chg="add del mod">
          <ac:chgData name="Charlie Lindgren" userId="50d1fea0a49c5a59" providerId="LiveId" clId="{22B214ED-E861-4E07-83CF-E63DCC31DD13}" dt="2021-01-28T06:04:40.071" v="1156" actId="478"/>
          <ac:spMkLst>
            <pc:docMk/>
            <pc:sldMk cId="3123571373" sldId="326"/>
            <ac:spMk id="57" creationId="{3A39A1D4-E67D-4BDA-B174-4A5A29A12371}"/>
          </ac:spMkLst>
        </pc:spChg>
        <pc:spChg chg="add del mod">
          <ac:chgData name="Charlie Lindgren" userId="50d1fea0a49c5a59" providerId="LiveId" clId="{22B214ED-E861-4E07-83CF-E63DCC31DD13}" dt="2021-01-28T06:04:40.071" v="1156" actId="478"/>
          <ac:spMkLst>
            <pc:docMk/>
            <pc:sldMk cId="3123571373" sldId="326"/>
            <ac:spMk id="58" creationId="{6054723D-CEB5-4EE1-8149-838FE9A9FDF4}"/>
          </ac:spMkLst>
        </pc:spChg>
        <pc:spChg chg="add del mod">
          <ac:chgData name="Charlie Lindgren" userId="50d1fea0a49c5a59" providerId="LiveId" clId="{22B214ED-E861-4E07-83CF-E63DCC31DD13}" dt="2021-01-28T06:04:40.071" v="1156" actId="478"/>
          <ac:spMkLst>
            <pc:docMk/>
            <pc:sldMk cId="3123571373" sldId="326"/>
            <ac:spMk id="59" creationId="{6EE5AB60-7A30-4954-9173-05B9793D6709}"/>
          </ac:spMkLst>
        </pc:spChg>
        <pc:spChg chg="add del mod">
          <ac:chgData name="Charlie Lindgren" userId="50d1fea0a49c5a59" providerId="LiveId" clId="{22B214ED-E861-4E07-83CF-E63DCC31DD13}" dt="2021-01-28T06:04:40.071" v="1156" actId="478"/>
          <ac:spMkLst>
            <pc:docMk/>
            <pc:sldMk cId="3123571373" sldId="326"/>
            <ac:spMk id="60" creationId="{8507729B-9C18-41A9-A9BD-255CFC2CDCAB}"/>
          </ac:spMkLst>
        </pc:spChg>
        <pc:spChg chg="add del mod">
          <ac:chgData name="Charlie Lindgren" userId="50d1fea0a49c5a59" providerId="LiveId" clId="{22B214ED-E861-4E07-83CF-E63DCC31DD13}" dt="2021-01-28T06:04:40.071" v="1156" actId="478"/>
          <ac:spMkLst>
            <pc:docMk/>
            <pc:sldMk cId="3123571373" sldId="326"/>
            <ac:spMk id="61" creationId="{A0219EE4-2FEB-47E8-92CA-FF7CE05E5088}"/>
          </ac:spMkLst>
        </pc:spChg>
        <pc:spChg chg="add del mod">
          <ac:chgData name="Charlie Lindgren" userId="50d1fea0a49c5a59" providerId="LiveId" clId="{22B214ED-E861-4E07-83CF-E63DCC31DD13}" dt="2021-01-28T06:04:40.071" v="1156" actId="478"/>
          <ac:spMkLst>
            <pc:docMk/>
            <pc:sldMk cId="3123571373" sldId="326"/>
            <ac:spMk id="62" creationId="{96D285A6-92EF-446D-B9FC-7E1F3A5002B8}"/>
          </ac:spMkLst>
        </pc:spChg>
        <pc:spChg chg="add del mod">
          <ac:chgData name="Charlie Lindgren" userId="50d1fea0a49c5a59" providerId="LiveId" clId="{22B214ED-E861-4E07-83CF-E63DCC31DD13}" dt="2021-01-28T06:04:40.071" v="1156" actId="478"/>
          <ac:spMkLst>
            <pc:docMk/>
            <pc:sldMk cId="3123571373" sldId="326"/>
            <ac:spMk id="63" creationId="{DEA2C5BF-CCDC-47FA-9FA6-6A3794C19822}"/>
          </ac:spMkLst>
        </pc:spChg>
        <pc:spChg chg="add del mod">
          <ac:chgData name="Charlie Lindgren" userId="50d1fea0a49c5a59" providerId="LiveId" clId="{22B214ED-E861-4E07-83CF-E63DCC31DD13}" dt="2021-01-28T06:04:40.071" v="1156" actId="478"/>
          <ac:spMkLst>
            <pc:docMk/>
            <pc:sldMk cId="3123571373" sldId="326"/>
            <ac:spMk id="64" creationId="{3A5F213E-42D2-42A4-B711-4FD403597CEE}"/>
          </ac:spMkLst>
        </pc:spChg>
        <pc:spChg chg="add del mod">
          <ac:chgData name="Charlie Lindgren" userId="50d1fea0a49c5a59" providerId="LiveId" clId="{22B214ED-E861-4E07-83CF-E63DCC31DD13}" dt="2021-01-28T06:04:40.071" v="1156" actId="478"/>
          <ac:spMkLst>
            <pc:docMk/>
            <pc:sldMk cId="3123571373" sldId="326"/>
            <ac:spMk id="65" creationId="{FEFA4E26-E779-4064-A7B9-29BD61680650}"/>
          </ac:spMkLst>
        </pc:spChg>
        <pc:spChg chg="add del mod">
          <ac:chgData name="Charlie Lindgren" userId="50d1fea0a49c5a59" providerId="LiveId" clId="{22B214ED-E861-4E07-83CF-E63DCC31DD13}" dt="2021-01-28T06:04:40.071" v="1156" actId="478"/>
          <ac:spMkLst>
            <pc:docMk/>
            <pc:sldMk cId="3123571373" sldId="326"/>
            <ac:spMk id="66" creationId="{532B0BB5-0D33-46D1-908D-095266C5394D}"/>
          </ac:spMkLst>
        </pc:spChg>
        <pc:spChg chg="add del mod">
          <ac:chgData name="Charlie Lindgren" userId="50d1fea0a49c5a59" providerId="LiveId" clId="{22B214ED-E861-4E07-83CF-E63DCC31DD13}" dt="2021-01-28T06:04:40.071" v="1156" actId="478"/>
          <ac:spMkLst>
            <pc:docMk/>
            <pc:sldMk cId="3123571373" sldId="326"/>
            <ac:spMk id="67" creationId="{51D44B5C-F599-4E15-A9C1-3C22E6C39030}"/>
          </ac:spMkLst>
        </pc:spChg>
        <pc:spChg chg="add del mod">
          <ac:chgData name="Charlie Lindgren" userId="50d1fea0a49c5a59" providerId="LiveId" clId="{22B214ED-E861-4E07-83CF-E63DCC31DD13}" dt="2021-01-28T06:04:40.071" v="1156" actId="478"/>
          <ac:spMkLst>
            <pc:docMk/>
            <pc:sldMk cId="3123571373" sldId="326"/>
            <ac:spMk id="68" creationId="{F39F86E0-1A94-49E4-AFA9-76583EE13F39}"/>
          </ac:spMkLst>
        </pc:spChg>
        <pc:spChg chg="add del mod">
          <ac:chgData name="Charlie Lindgren" userId="50d1fea0a49c5a59" providerId="LiveId" clId="{22B214ED-E861-4E07-83CF-E63DCC31DD13}" dt="2021-01-28T06:04:40.071" v="1156" actId="478"/>
          <ac:spMkLst>
            <pc:docMk/>
            <pc:sldMk cId="3123571373" sldId="326"/>
            <ac:spMk id="69" creationId="{571AB5CA-8196-4A8E-89E7-BE4C0CE54F1C}"/>
          </ac:spMkLst>
        </pc:spChg>
        <pc:spChg chg="add del mod">
          <ac:chgData name="Charlie Lindgren" userId="50d1fea0a49c5a59" providerId="LiveId" clId="{22B214ED-E861-4E07-83CF-E63DCC31DD13}" dt="2021-01-28T06:04:40.071" v="1156" actId="478"/>
          <ac:spMkLst>
            <pc:docMk/>
            <pc:sldMk cId="3123571373" sldId="326"/>
            <ac:spMk id="70" creationId="{E4D70162-57B9-4D3B-9B3A-073717026D95}"/>
          </ac:spMkLst>
        </pc:spChg>
        <pc:spChg chg="add del mod">
          <ac:chgData name="Charlie Lindgren" userId="50d1fea0a49c5a59" providerId="LiveId" clId="{22B214ED-E861-4E07-83CF-E63DCC31DD13}" dt="2021-01-28T06:04:40.071" v="1156" actId="478"/>
          <ac:spMkLst>
            <pc:docMk/>
            <pc:sldMk cId="3123571373" sldId="326"/>
            <ac:spMk id="71" creationId="{D384E520-FA69-4E81-BE1C-F60F55A53433}"/>
          </ac:spMkLst>
        </pc:spChg>
        <pc:spChg chg="add del mod">
          <ac:chgData name="Charlie Lindgren" userId="50d1fea0a49c5a59" providerId="LiveId" clId="{22B214ED-E861-4E07-83CF-E63DCC31DD13}" dt="2021-01-28T06:04:40.071" v="1156" actId="478"/>
          <ac:spMkLst>
            <pc:docMk/>
            <pc:sldMk cId="3123571373" sldId="326"/>
            <ac:spMk id="72" creationId="{EC65BEAC-F590-4B8E-9C45-CFA81CD87864}"/>
          </ac:spMkLst>
        </pc:spChg>
        <pc:spChg chg="add del mod">
          <ac:chgData name="Charlie Lindgren" userId="50d1fea0a49c5a59" providerId="LiveId" clId="{22B214ED-E861-4E07-83CF-E63DCC31DD13}" dt="2021-01-28T06:04:40.071" v="1156" actId="478"/>
          <ac:spMkLst>
            <pc:docMk/>
            <pc:sldMk cId="3123571373" sldId="326"/>
            <ac:spMk id="73" creationId="{4A50339D-5C8E-480D-9F3F-2531DDCE228F}"/>
          </ac:spMkLst>
        </pc:spChg>
        <pc:spChg chg="add del mod">
          <ac:chgData name="Charlie Lindgren" userId="50d1fea0a49c5a59" providerId="LiveId" clId="{22B214ED-E861-4E07-83CF-E63DCC31DD13}" dt="2021-01-28T06:04:40.071" v="1156" actId="478"/>
          <ac:spMkLst>
            <pc:docMk/>
            <pc:sldMk cId="3123571373" sldId="326"/>
            <ac:spMk id="74" creationId="{EA271327-BAB2-4FC8-8534-90A834100712}"/>
          </ac:spMkLst>
        </pc:spChg>
        <pc:spChg chg="add del mod">
          <ac:chgData name="Charlie Lindgren" userId="50d1fea0a49c5a59" providerId="LiveId" clId="{22B214ED-E861-4E07-83CF-E63DCC31DD13}" dt="2021-01-28T06:04:40.071" v="1156" actId="478"/>
          <ac:spMkLst>
            <pc:docMk/>
            <pc:sldMk cId="3123571373" sldId="326"/>
            <ac:spMk id="75" creationId="{0EB31881-DEE9-40B4-8CA0-19EA722140C4}"/>
          </ac:spMkLst>
        </pc:spChg>
        <pc:spChg chg="add del mod">
          <ac:chgData name="Charlie Lindgren" userId="50d1fea0a49c5a59" providerId="LiveId" clId="{22B214ED-E861-4E07-83CF-E63DCC31DD13}" dt="2021-01-28T06:04:40.071" v="1156" actId="478"/>
          <ac:spMkLst>
            <pc:docMk/>
            <pc:sldMk cId="3123571373" sldId="326"/>
            <ac:spMk id="76" creationId="{CD644F37-A1C1-4810-BCAF-D0353A791451}"/>
          </ac:spMkLst>
        </pc:spChg>
        <pc:spChg chg="add del mod">
          <ac:chgData name="Charlie Lindgren" userId="50d1fea0a49c5a59" providerId="LiveId" clId="{22B214ED-E861-4E07-83CF-E63DCC31DD13}" dt="2021-01-28T06:04:40.071" v="1156" actId="478"/>
          <ac:spMkLst>
            <pc:docMk/>
            <pc:sldMk cId="3123571373" sldId="326"/>
            <ac:spMk id="77" creationId="{A33BF0EA-A069-4F16-A07A-70F44931F2AD}"/>
          </ac:spMkLst>
        </pc:spChg>
        <pc:spChg chg="add del mod">
          <ac:chgData name="Charlie Lindgren" userId="50d1fea0a49c5a59" providerId="LiveId" clId="{22B214ED-E861-4E07-83CF-E63DCC31DD13}" dt="2021-01-28T06:04:40.071" v="1156" actId="478"/>
          <ac:spMkLst>
            <pc:docMk/>
            <pc:sldMk cId="3123571373" sldId="326"/>
            <ac:spMk id="78" creationId="{7E8C891D-2F52-499F-9FA5-E3A7E0924314}"/>
          </ac:spMkLst>
        </pc:spChg>
        <pc:spChg chg="add del mod">
          <ac:chgData name="Charlie Lindgren" userId="50d1fea0a49c5a59" providerId="LiveId" clId="{22B214ED-E861-4E07-83CF-E63DCC31DD13}" dt="2021-01-28T06:04:40.071" v="1156" actId="478"/>
          <ac:spMkLst>
            <pc:docMk/>
            <pc:sldMk cId="3123571373" sldId="326"/>
            <ac:spMk id="79" creationId="{9EC50688-C58E-4424-B04D-5A33DD0390A7}"/>
          </ac:spMkLst>
        </pc:spChg>
        <pc:spChg chg="add del mod">
          <ac:chgData name="Charlie Lindgren" userId="50d1fea0a49c5a59" providerId="LiveId" clId="{22B214ED-E861-4E07-83CF-E63DCC31DD13}" dt="2021-01-28T06:04:40.071" v="1156" actId="478"/>
          <ac:spMkLst>
            <pc:docMk/>
            <pc:sldMk cId="3123571373" sldId="326"/>
            <ac:spMk id="80" creationId="{A0839328-12C6-4BC3-B6DB-DF267ACE29C6}"/>
          </ac:spMkLst>
        </pc:spChg>
        <pc:spChg chg="add del mod">
          <ac:chgData name="Charlie Lindgren" userId="50d1fea0a49c5a59" providerId="LiveId" clId="{22B214ED-E861-4E07-83CF-E63DCC31DD13}" dt="2021-01-28T06:04:40.071" v="1156" actId="478"/>
          <ac:spMkLst>
            <pc:docMk/>
            <pc:sldMk cId="3123571373" sldId="326"/>
            <ac:spMk id="81" creationId="{B0C6D298-E661-448B-8D52-D61EF2885EFC}"/>
          </ac:spMkLst>
        </pc:spChg>
        <pc:spChg chg="add del mod">
          <ac:chgData name="Charlie Lindgren" userId="50d1fea0a49c5a59" providerId="LiveId" clId="{22B214ED-E861-4E07-83CF-E63DCC31DD13}" dt="2021-01-28T06:04:40.071" v="1156" actId="478"/>
          <ac:spMkLst>
            <pc:docMk/>
            <pc:sldMk cId="3123571373" sldId="326"/>
            <ac:spMk id="82" creationId="{6123E1F6-843F-4528-BBC0-B1B07E8B30CD}"/>
          </ac:spMkLst>
        </pc:spChg>
        <pc:spChg chg="add del mod">
          <ac:chgData name="Charlie Lindgren" userId="50d1fea0a49c5a59" providerId="LiveId" clId="{22B214ED-E861-4E07-83CF-E63DCC31DD13}" dt="2021-01-28T06:04:40.071" v="1156" actId="478"/>
          <ac:spMkLst>
            <pc:docMk/>
            <pc:sldMk cId="3123571373" sldId="326"/>
            <ac:spMk id="83" creationId="{E5CA80F4-1E7F-4522-9148-BB6ADB0A4696}"/>
          </ac:spMkLst>
        </pc:spChg>
        <pc:spChg chg="add del mod">
          <ac:chgData name="Charlie Lindgren" userId="50d1fea0a49c5a59" providerId="LiveId" clId="{22B214ED-E861-4E07-83CF-E63DCC31DD13}" dt="2021-01-28T06:04:40.071" v="1156" actId="478"/>
          <ac:spMkLst>
            <pc:docMk/>
            <pc:sldMk cId="3123571373" sldId="326"/>
            <ac:spMk id="84" creationId="{D06408DB-2543-4411-8FD1-629E24BD9266}"/>
          </ac:spMkLst>
        </pc:spChg>
        <pc:spChg chg="add del mod">
          <ac:chgData name="Charlie Lindgren" userId="50d1fea0a49c5a59" providerId="LiveId" clId="{22B214ED-E861-4E07-83CF-E63DCC31DD13}" dt="2021-01-28T06:04:40.071" v="1156" actId="478"/>
          <ac:spMkLst>
            <pc:docMk/>
            <pc:sldMk cId="3123571373" sldId="326"/>
            <ac:spMk id="85" creationId="{4BF40E3D-1947-4FD9-9C52-43EBD2434596}"/>
          </ac:spMkLst>
        </pc:spChg>
        <pc:spChg chg="add del mod">
          <ac:chgData name="Charlie Lindgren" userId="50d1fea0a49c5a59" providerId="LiveId" clId="{22B214ED-E861-4E07-83CF-E63DCC31DD13}" dt="2021-01-28T06:04:40.071" v="1156" actId="478"/>
          <ac:spMkLst>
            <pc:docMk/>
            <pc:sldMk cId="3123571373" sldId="326"/>
            <ac:spMk id="86" creationId="{4B790BA9-4CA3-4F87-B838-5705CE78D063}"/>
          </ac:spMkLst>
        </pc:spChg>
        <pc:spChg chg="add del mod">
          <ac:chgData name="Charlie Lindgren" userId="50d1fea0a49c5a59" providerId="LiveId" clId="{22B214ED-E861-4E07-83CF-E63DCC31DD13}" dt="2021-01-28T06:04:40.071" v="1156" actId="478"/>
          <ac:spMkLst>
            <pc:docMk/>
            <pc:sldMk cId="3123571373" sldId="326"/>
            <ac:spMk id="87" creationId="{B43B4EE0-2D14-4BC0-91CD-72EC3C3B7E25}"/>
          </ac:spMkLst>
        </pc:spChg>
        <pc:spChg chg="add del mod">
          <ac:chgData name="Charlie Lindgren" userId="50d1fea0a49c5a59" providerId="LiveId" clId="{22B214ED-E861-4E07-83CF-E63DCC31DD13}" dt="2021-01-28T06:04:40.071" v="1156" actId="478"/>
          <ac:spMkLst>
            <pc:docMk/>
            <pc:sldMk cId="3123571373" sldId="326"/>
            <ac:spMk id="88" creationId="{F803AD52-92C8-4262-B519-5787CE444866}"/>
          </ac:spMkLst>
        </pc:spChg>
        <pc:spChg chg="add del mod">
          <ac:chgData name="Charlie Lindgren" userId="50d1fea0a49c5a59" providerId="LiveId" clId="{22B214ED-E861-4E07-83CF-E63DCC31DD13}" dt="2021-01-28T06:04:40.071" v="1156" actId="478"/>
          <ac:spMkLst>
            <pc:docMk/>
            <pc:sldMk cId="3123571373" sldId="326"/>
            <ac:spMk id="89" creationId="{37201AF4-09EC-4E9F-BCC4-575B23501F83}"/>
          </ac:spMkLst>
        </pc:spChg>
        <pc:spChg chg="add del mod">
          <ac:chgData name="Charlie Lindgren" userId="50d1fea0a49c5a59" providerId="LiveId" clId="{22B214ED-E861-4E07-83CF-E63DCC31DD13}" dt="2021-01-28T06:04:40.071" v="1156" actId="478"/>
          <ac:spMkLst>
            <pc:docMk/>
            <pc:sldMk cId="3123571373" sldId="326"/>
            <ac:spMk id="90" creationId="{54AD9D7F-023F-46B0-B13B-FBE2F8343172}"/>
          </ac:spMkLst>
        </pc:spChg>
        <pc:spChg chg="add del mod">
          <ac:chgData name="Charlie Lindgren" userId="50d1fea0a49c5a59" providerId="LiveId" clId="{22B214ED-E861-4E07-83CF-E63DCC31DD13}" dt="2021-01-28T06:04:40.071" v="1156" actId="478"/>
          <ac:spMkLst>
            <pc:docMk/>
            <pc:sldMk cId="3123571373" sldId="326"/>
            <ac:spMk id="91" creationId="{F7B29C2A-7B2C-4EC1-BDFA-AB9A4EAC1F1E}"/>
          </ac:spMkLst>
        </pc:spChg>
        <pc:spChg chg="add del mod">
          <ac:chgData name="Charlie Lindgren" userId="50d1fea0a49c5a59" providerId="LiveId" clId="{22B214ED-E861-4E07-83CF-E63DCC31DD13}" dt="2021-01-28T06:04:40.071" v="1156" actId="478"/>
          <ac:spMkLst>
            <pc:docMk/>
            <pc:sldMk cId="3123571373" sldId="326"/>
            <ac:spMk id="92" creationId="{10310968-BCE0-4766-AA43-E9741EC17C0C}"/>
          </ac:spMkLst>
        </pc:spChg>
        <pc:spChg chg="add del mod">
          <ac:chgData name="Charlie Lindgren" userId="50d1fea0a49c5a59" providerId="LiveId" clId="{22B214ED-E861-4E07-83CF-E63DCC31DD13}" dt="2021-01-28T06:04:51.849" v="1157" actId="478"/>
          <ac:spMkLst>
            <pc:docMk/>
            <pc:sldMk cId="3123571373" sldId="326"/>
            <ac:spMk id="93" creationId="{7A691F71-5DA2-4C30-A984-7DF6B1398CD1}"/>
          </ac:spMkLst>
        </pc:spChg>
        <pc:spChg chg="add del mod">
          <ac:chgData name="Charlie Lindgren" userId="50d1fea0a49c5a59" providerId="LiveId" clId="{22B214ED-E861-4E07-83CF-E63DCC31DD13}" dt="2021-01-28T06:04:51.849" v="1157" actId="478"/>
          <ac:spMkLst>
            <pc:docMk/>
            <pc:sldMk cId="3123571373" sldId="326"/>
            <ac:spMk id="94" creationId="{2EACF8E7-7681-48DB-8005-46F1B102D560}"/>
          </ac:spMkLst>
        </pc:spChg>
        <pc:spChg chg="add del mod">
          <ac:chgData name="Charlie Lindgren" userId="50d1fea0a49c5a59" providerId="LiveId" clId="{22B214ED-E861-4E07-83CF-E63DCC31DD13}" dt="2021-01-28T06:04:51.849" v="1157" actId="478"/>
          <ac:spMkLst>
            <pc:docMk/>
            <pc:sldMk cId="3123571373" sldId="326"/>
            <ac:spMk id="95" creationId="{94D94095-C21A-4031-97D1-62BC24D5E9E0}"/>
          </ac:spMkLst>
        </pc:spChg>
        <pc:spChg chg="add del mod">
          <ac:chgData name="Charlie Lindgren" userId="50d1fea0a49c5a59" providerId="LiveId" clId="{22B214ED-E861-4E07-83CF-E63DCC31DD13}" dt="2021-01-28T06:04:51.849" v="1157" actId="478"/>
          <ac:spMkLst>
            <pc:docMk/>
            <pc:sldMk cId="3123571373" sldId="326"/>
            <ac:spMk id="96" creationId="{FE5D1544-C9B2-4FF1-8B81-8627EFD5B07F}"/>
          </ac:spMkLst>
        </pc:spChg>
        <pc:spChg chg="add del mod">
          <ac:chgData name="Charlie Lindgren" userId="50d1fea0a49c5a59" providerId="LiveId" clId="{22B214ED-E861-4E07-83CF-E63DCC31DD13}" dt="2021-01-28T06:04:51.849" v="1157" actId="478"/>
          <ac:spMkLst>
            <pc:docMk/>
            <pc:sldMk cId="3123571373" sldId="326"/>
            <ac:spMk id="97" creationId="{CF4AABBD-2866-4242-9749-C30F70607FE4}"/>
          </ac:spMkLst>
        </pc:spChg>
        <pc:spChg chg="add del mod">
          <ac:chgData name="Charlie Lindgren" userId="50d1fea0a49c5a59" providerId="LiveId" clId="{22B214ED-E861-4E07-83CF-E63DCC31DD13}" dt="2021-01-28T06:04:51.849" v="1157" actId="478"/>
          <ac:spMkLst>
            <pc:docMk/>
            <pc:sldMk cId="3123571373" sldId="326"/>
            <ac:spMk id="98" creationId="{E227CAE5-3909-4A57-AABA-4247C87B5A47}"/>
          </ac:spMkLst>
        </pc:spChg>
        <pc:spChg chg="add del mod">
          <ac:chgData name="Charlie Lindgren" userId="50d1fea0a49c5a59" providerId="LiveId" clId="{22B214ED-E861-4E07-83CF-E63DCC31DD13}" dt="2021-01-28T06:04:51.849" v="1157" actId="478"/>
          <ac:spMkLst>
            <pc:docMk/>
            <pc:sldMk cId="3123571373" sldId="326"/>
            <ac:spMk id="99" creationId="{A51F4CC5-4D28-46AF-8306-A818CE366F9D}"/>
          </ac:spMkLst>
        </pc:spChg>
        <pc:spChg chg="add del mod">
          <ac:chgData name="Charlie Lindgren" userId="50d1fea0a49c5a59" providerId="LiveId" clId="{22B214ED-E861-4E07-83CF-E63DCC31DD13}" dt="2021-01-28T06:04:51.849" v="1157" actId="478"/>
          <ac:spMkLst>
            <pc:docMk/>
            <pc:sldMk cId="3123571373" sldId="326"/>
            <ac:spMk id="100" creationId="{661F0BEA-CE67-4A72-BFD2-46A0AD4CE52F}"/>
          </ac:spMkLst>
        </pc:spChg>
        <pc:spChg chg="add del mod">
          <ac:chgData name="Charlie Lindgren" userId="50d1fea0a49c5a59" providerId="LiveId" clId="{22B214ED-E861-4E07-83CF-E63DCC31DD13}" dt="2021-01-28T06:04:51.849" v="1157" actId="478"/>
          <ac:spMkLst>
            <pc:docMk/>
            <pc:sldMk cId="3123571373" sldId="326"/>
            <ac:spMk id="101" creationId="{BCA167D6-002E-4C28-A74B-CA5589B6CD6A}"/>
          </ac:spMkLst>
        </pc:spChg>
        <pc:spChg chg="add del mod">
          <ac:chgData name="Charlie Lindgren" userId="50d1fea0a49c5a59" providerId="LiveId" clId="{22B214ED-E861-4E07-83CF-E63DCC31DD13}" dt="2021-01-28T06:04:51.849" v="1157" actId="478"/>
          <ac:spMkLst>
            <pc:docMk/>
            <pc:sldMk cId="3123571373" sldId="326"/>
            <ac:spMk id="102" creationId="{F43571B1-FA1A-4F04-9979-A9A5AADEECC9}"/>
          </ac:spMkLst>
        </pc:spChg>
        <pc:spChg chg="add del mod">
          <ac:chgData name="Charlie Lindgren" userId="50d1fea0a49c5a59" providerId="LiveId" clId="{22B214ED-E861-4E07-83CF-E63DCC31DD13}" dt="2021-01-28T06:04:51.849" v="1157" actId="478"/>
          <ac:spMkLst>
            <pc:docMk/>
            <pc:sldMk cId="3123571373" sldId="326"/>
            <ac:spMk id="103" creationId="{ED478261-0B67-4A99-8947-44D2C132A715}"/>
          </ac:spMkLst>
        </pc:spChg>
        <pc:spChg chg="add del mod">
          <ac:chgData name="Charlie Lindgren" userId="50d1fea0a49c5a59" providerId="LiveId" clId="{22B214ED-E861-4E07-83CF-E63DCC31DD13}" dt="2021-01-28T06:04:51.849" v="1157" actId="478"/>
          <ac:spMkLst>
            <pc:docMk/>
            <pc:sldMk cId="3123571373" sldId="326"/>
            <ac:spMk id="104" creationId="{CCD1AA4D-93DD-40B0-B578-2A79DF8469F3}"/>
          </ac:spMkLst>
        </pc:spChg>
        <pc:spChg chg="add del mod">
          <ac:chgData name="Charlie Lindgren" userId="50d1fea0a49c5a59" providerId="LiveId" clId="{22B214ED-E861-4E07-83CF-E63DCC31DD13}" dt="2021-01-28T06:04:51.849" v="1157" actId="478"/>
          <ac:spMkLst>
            <pc:docMk/>
            <pc:sldMk cId="3123571373" sldId="326"/>
            <ac:spMk id="105" creationId="{CD3263A4-8B0F-47D5-A7AB-255B1B02E480}"/>
          </ac:spMkLst>
        </pc:spChg>
        <pc:spChg chg="add del mod">
          <ac:chgData name="Charlie Lindgren" userId="50d1fea0a49c5a59" providerId="LiveId" clId="{22B214ED-E861-4E07-83CF-E63DCC31DD13}" dt="2021-01-28T06:04:51.849" v="1157" actId="478"/>
          <ac:spMkLst>
            <pc:docMk/>
            <pc:sldMk cId="3123571373" sldId="326"/>
            <ac:spMk id="106" creationId="{A6CC3B21-FEF5-44CB-965E-282CDFFDE799}"/>
          </ac:spMkLst>
        </pc:spChg>
        <pc:spChg chg="add del mod">
          <ac:chgData name="Charlie Lindgren" userId="50d1fea0a49c5a59" providerId="LiveId" clId="{22B214ED-E861-4E07-83CF-E63DCC31DD13}" dt="2021-01-28T06:04:51.849" v="1157" actId="478"/>
          <ac:spMkLst>
            <pc:docMk/>
            <pc:sldMk cId="3123571373" sldId="326"/>
            <ac:spMk id="107" creationId="{BAB08115-D936-47EA-B7D3-AD29ED9C8349}"/>
          </ac:spMkLst>
        </pc:spChg>
        <pc:spChg chg="add del mod">
          <ac:chgData name="Charlie Lindgren" userId="50d1fea0a49c5a59" providerId="LiveId" clId="{22B214ED-E861-4E07-83CF-E63DCC31DD13}" dt="2021-01-28T06:04:51.849" v="1157" actId="478"/>
          <ac:spMkLst>
            <pc:docMk/>
            <pc:sldMk cId="3123571373" sldId="326"/>
            <ac:spMk id="108" creationId="{8C2E99BD-1D28-4FB0-A3B3-7A57FA330541}"/>
          </ac:spMkLst>
        </pc:spChg>
        <pc:spChg chg="add del mod">
          <ac:chgData name="Charlie Lindgren" userId="50d1fea0a49c5a59" providerId="LiveId" clId="{22B214ED-E861-4E07-83CF-E63DCC31DD13}" dt="2021-01-28T06:04:51.849" v="1157" actId="478"/>
          <ac:spMkLst>
            <pc:docMk/>
            <pc:sldMk cId="3123571373" sldId="326"/>
            <ac:spMk id="109" creationId="{DCBF0FCC-3819-4124-A4F9-93DBF518E0DD}"/>
          </ac:spMkLst>
        </pc:spChg>
        <pc:spChg chg="add del mod">
          <ac:chgData name="Charlie Lindgren" userId="50d1fea0a49c5a59" providerId="LiveId" clId="{22B214ED-E861-4E07-83CF-E63DCC31DD13}" dt="2021-01-28T06:04:51.849" v="1157" actId="478"/>
          <ac:spMkLst>
            <pc:docMk/>
            <pc:sldMk cId="3123571373" sldId="326"/>
            <ac:spMk id="110" creationId="{9A0804DB-64B7-48C9-83A5-3C5645C15EB0}"/>
          </ac:spMkLst>
        </pc:spChg>
        <pc:spChg chg="add del mod">
          <ac:chgData name="Charlie Lindgren" userId="50d1fea0a49c5a59" providerId="LiveId" clId="{22B214ED-E861-4E07-83CF-E63DCC31DD13}" dt="2021-01-28T06:04:51.849" v="1157" actId="478"/>
          <ac:spMkLst>
            <pc:docMk/>
            <pc:sldMk cId="3123571373" sldId="326"/>
            <ac:spMk id="111" creationId="{0CC9B8B6-17D4-427D-A9E4-F38A7EB6E903}"/>
          </ac:spMkLst>
        </pc:spChg>
        <pc:spChg chg="add del mod">
          <ac:chgData name="Charlie Lindgren" userId="50d1fea0a49c5a59" providerId="LiveId" clId="{22B214ED-E861-4E07-83CF-E63DCC31DD13}" dt="2021-01-28T06:04:51.849" v="1157" actId="478"/>
          <ac:spMkLst>
            <pc:docMk/>
            <pc:sldMk cId="3123571373" sldId="326"/>
            <ac:spMk id="112" creationId="{59F6C43A-3F0E-4D22-A961-F3BF6E38BC5E}"/>
          </ac:spMkLst>
        </pc:spChg>
        <pc:spChg chg="add del mod">
          <ac:chgData name="Charlie Lindgren" userId="50d1fea0a49c5a59" providerId="LiveId" clId="{22B214ED-E861-4E07-83CF-E63DCC31DD13}" dt="2021-01-28T06:04:51.849" v="1157" actId="478"/>
          <ac:spMkLst>
            <pc:docMk/>
            <pc:sldMk cId="3123571373" sldId="326"/>
            <ac:spMk id="113" creationId="{F00F8F60-DAC5-4FD9-B651-E1C48BA99464}"/>
          </ac:spMkLst>
        </pc:spChg>
        <pc:spChg chg="add del mod">
          <ac:chgData name="Charlie Lindgren" userId="50d1fea0a49c5a59" providerId="LiveId" clId="{22B214ED-E861-4E07-83CF-E63DCC31DD13}" dt="2021-01-28T06:04:51.849" v="1157" actId="478"/>
          <ac:spMkLst>
            <pc:docMk/>
            <pc:sldMk cId="3123571373" sldId="326"/>
            <ac:spMk id="114" creationId="{520322A0-A467-42D8-8EA2-C35181EC950A}"/>
          </ac:spMkLst>
        </pc:spChg>
        <pc:spChg chg="add del mod">
          <ac:chgData name="Charlie Lindgren" userId="50d1fea0a49c5a59" providerId="LiveId" clId="{22B214ED-E861-4E07-83CF-E63DCC31DD13}" dt="2021-01-28T06:04:51.849" v="1157" actId="478"/>
          <ac:spMkLst>
            <pc:docMk/>
            <pc:sldMk cId="3123571373" sldId="326"/>
            <ac:spMk id="115" creationId="{3E3B5C1A-8C33-42B1-B94D-A235AC737F3A}"/>
          </ac:spMkLst>
        </pc:spChg>
        <pc:spChg chg="add del mod">
          <ac:chgData name="Charlie Lindgren" userId="50d1fea0a49c5a59" providerId="LiveId" clId="{22B214ED-E861-4E07-83CF-E63DCC31DD13}" dt="2021-01-28T06:04:51.849" v="1157" actId="478"/>
          <ac:spMkLst>
            <pc:docMk/>
            <pc:sldMk cId="3123571373" sldId="326"/>
            <ac:spMk id="116" creationId="{653E3317-7CDC-47E9-9986-AEC793034DDE}"/>
          </ac:spMkLst>
        </pc:spChg>
        <pc:spChg chg="add del mod">
          <ac:chgData name="Charlie Lindgren" userId="50d1fea0a49c5a59" providerId="LiveId" clId="{22B214ED-E861-4E07-83CF-E63DCC31DD13}" dt="2021-01-28T06:04:51.849" v="1157" actId="478"/>
          <ac:spMkLst>
            <pc:docMk/>
            <pc:sldMk cId="3123571373" sldId="326"/>
            <ac:spMk id="117" creationId="{8C58E0A4-F3F8-4980-9AEB-E5B3377E9D19}"/>
          </ac:spMkLst>
        </pc:spChg>
        <pc:spChg chg="add del mod">
          <ac:chgData name="Charlie Lindgren" userId="50d1fea0a49c5a59" providerId="LiveId" clId="{22B214ED-E861-4E07-83CF-E63DCC31DD13}" dt="2021-01-28T06:04:51.849" v="1157" actId="478"/>
          <ac:spMkLst>
            <pc:docMk/>
            <pc:sldMk cId="3123571373" sldId="326"/>
            <ac:spMk id="118" creationId="{DF62A530-F2FB-4D1D-BBD0-59D81BE77317}"/>
          </ac:spMkLst>
        </pc:spChg>
        <pc:spChg chg="add del mod">
          <ac:chgData name="Charlie Lindgren" userId="50d1fea0a49c5a59" providerId="LiveId" clId="{22B214ED-E861-4E07-83CF-E63DCC31DD13}" dt="2021-01-28T06:05:01.257" v="1158" actId="478"/>
          <ac:spMkLst>
            <pc:docMk/>
            <pc:sldMk cId="3123571373" sldId="326"/>
            <ac:spMk id="119" creationId="{480588ED-10DA-4CCD-98E7-BBF5733568C7}"/>
          </ac:spMkLst>
        </pc:spChg>
        <pc:spChg chg="add del mod">
          <ac:chgData name="Charlie Lindgren" userId="50d1fea0a49c5a59" providerId="LiveId" clId="{22B214ED-E861-4E07-83CF-E63DCC31DD13}" dt="2021-01-28T06:05:01.257" v="1158" actId="478"/>
          <ac:spMkLst>
            <pc:docMk/>
            <pc:sldMk cId="3123571373" sldId="326"/>
            <ac:spMk id="120" creationId="{B072057F-5064-4A4B-8ED9-2AC949C0F0D4}"/>
          </ac:spMkLst>
        </pc:spChg>
        <pc:spChg chg="add del mod">
          <ac:chgData name="Charlie Lindgren" userId="50d1fea0a49c5a59" providerId="LiveId" clId="{22B214ED-E861-4E07-83CF-E63DCC31DD13}" dt="2021-01-28T06:05:01.257" v="1158" actId="478"/>
          <ac:spMkLst>
            <pc:docMk/>
            <pc:sldMk cId="3123571373" sldId="326"/>
            <ac:spMk id="121" creationId="{11D5FAE3-B0DD-46DE-8090-A0D71C6D9E44}"/>
          </ac:spMkLst>
        </pc:spChg>
        <pc:spChg chg="add del mod">
          <ac:chgData name="Charlie Lindgren" userId="50d1fea0a49c5a59" providerId="LiveId" clId="{22B214ED-E861-4E07-83CF-E63DCC31DD13}" dt="2021-01-28T06:05:01.257" v="1158" actId="478"/>
          <ac:spMkLst>
            <pc:docMk/>
            <pc:sldMk cId="3123571373" sldId="326"/>
            <ac:spMk id="122" creationId="{8A084466-40C7-4059-BCF7-5C2DF9EF836A}"/>
          </ac:spMkLst>
        </pc:spChg>
        <pc:spChg chg="add del mod">
          <ac:chgData name="Charlie Lindgren" userId="50d1fea0a49c5a59" providerId="LiveId" clId="{22B214ED-E861-4E07-83CF-E63DCC31DD13}" dt="2021-01-28T06:05:01.257" v="1158" actId="478"/>
          <ac:spMkLst>
            <pc:docMk/>
            <pc:sldMk cId="3123571373" sldId="326"/>
            <ac:spMk id="123" creationId="{6E3A7051-98C7-4B39-8C35-D7D93563788A}"/>
          </ac:spMkLst>
        </pc:spChg>
        <pc:spChg chg="add del mod">
          <ac:chgData name="Charlie Lindgren" userId="50d1fea0a49c5a59" providerId="LiveId" clId="{22B214ED-E861-4E07-83CF-E63DCC31DD13}" dt="2021-01-28T06:05:01.257" v="1158" actId="478"/>
          <ac:spMkLst>
            <pc:docMk/>
            <pc:sldMk cId="3123571373" sldId="326"/>
            <ac:spMk id="124" creationId="{E64139F0-44C6-429A-B2A7-53642CC786E2}"/>
          </ac:spMkLst>
        </pc:spChg>
        <pc:spChg chg="add del mod">
          <ac:chgData name="Charlie Lindgren" userId="50d1fea0a49c5a59" providerId="LiveId" clId="{22B214ED-E861-4E07-83CF-E63DCC31DD13}" dt="2021-01-28T06:05:01.257" v="1158" actId="478"/>
          <ac:spMkLst>
            <pc:docMk/>
            <pc:sldMk cId="3123571373" sldId="326"/>
            <ac:spMk id="125" creationId="{5828A976-A79A-4F95-87F1-2F7324D2B152}"/>
          </ac:spMkLst>
        </pc:spChg>
        <pc:spChg chg="add del mod">
          <ac:chgData name="Charlie Lindgren" userId="50d1fea0a49c5a59" providerId="LiveId" clId="{22B214ED-E861-4E07-83CF-E63DCC31DD13}" dt="2021-01-28T06:05:01.257" v="1158" actId="478"/>
          <ac:spMkLst>
            <pc:docMk/>
            <pc:sldMk cId="3123571373" sldId="326"/>
            <ac:spMk id="126" creationId="{8BB4F896-7AB1-46E0-AC89-BE26E3D242E8}"/>
          </ac:spMkLst>
        </pc:spChg>
        <pc:spChg chg="add del mod">
          <ac:chgData name="Charlie Lindgren" userId="50d1fea0a49c5a59" providerId="LiveId" clId="{22B214ED-E861-4E07-83CF-E63DCC31DD13}" dt="2021-01-28T06:05:01.257" v="1158" actId="478"/>
          <ac:spMkLst>
            <pc:docMk/>
            <pc:sldMk cId="3123571373" sldId="326"/>
            <ac:spMk id="127" creationId="{9ED9C2B3-AA1E-4116-8BF0-E1061DE41B69}"/>
          </ac:spMkLst>
        </pc:spChg>
        <pc:spChg chg="add del mod">
          <ac:chgData name="Charlie Lindgren" userId="50d1fea0a49c5a59" providerId="LiveId" clId="{22B214ED-E861-4E07-83CF-E63DCC31DD13}" dt="2021-01-28T06:05:01.257" v="1158" actId="478"/>
          <ac:spMkLst>
            <pc:docMk/>
            <pc:sldMk cId="3123571373" sldId="326"/>
            <ac:spMk id="128" creationId="{54BD3BA3-B972-416A-A5F1-7AA1333E7630}"/>
          </ac:spMkLst>
        </pc:spChg>
        <pc:spChg chg="add del mod">
          <ac:chgData name="Charlie Lindgren" userId="50d1fea0a49c5a59" providerId="LiveId" clId="{22B214ED-E861-4E07-83CF-E63DCC31DD13}" dt="2021-01-28T06:05:01.257" v="1158" actId="478"/>
          <ac:spMkLst>
            <pc:docMk/>
            <pc:sldMk cId="3123571373" sldId="326"/>
            <ac:spMk id="129" creationId="{45BFC797-9B34-4D36-AAF7-8721CF7280B8}"/>
          </ac:spMkLst>
        </pc:spChg>
        <pc:spChg chg="add del mod">
          <ac:chgData name="Charlie Lindgren" userId="50d1fea0a49c5a59" providerId="LiveId" clId="{22B214ED-E861-4E07-83CF-E63DCC31DD13}" dt="2021-01-28T06:05:01.257" v="1158" actId="478"/>
          <ac:spMkLst>
            <pc:docMk/>
            <pc:sldMk cId="3123571373" sldId="326"/>
            <ac:spMk id="130" creationId="{684DFB1A-3D9B-40AB-8A4B-B5A8830DCA3B}"/>
          </ac:spMkLst>
        </pc:spChg>
        <pc:spChg chg="add del mod">
          <ac:chgData name="Charlie Lindgren" userId="50d1fea0a49c5a59" providerId="LiveId" clId="{22B214ED-E861-4E07-83CF-E63DCC31DD13}" dt="2021-01-28T06:05:01.257" v="1158" actId="478"/>
          <ac:spMkLst>
            <pc:docMk/>
            <pc:sldMk cId="3123571373" sldId="326"/>
            <ac:spMk id="131" creationId="{20AC7C39-FBEF-4010-844E-4C4124FC827D}"/>
          </ac:spMkLst>
        </pc:spChg>
        <pc:spChg chg="add del mod">
          <ac:chgData name="Charlie Lindgren" userId="50d1fea0a49c5a59" providerId="LiveId" clId="{22B214ED-E861-4E07-83CF-E63DCC31DD13}" dt="2021-01-28T06:05:01.257" v="1158" actId="478"/>
          <ac:spMkLst>
            <pc:docMk/>
            <pc:sldMk cId="3123571373" sldId="326"/>
            <ac:spMk id="132" creationId="{968AEDE4-08D1-45F1-886D-308A4D12901C}"/>
          </ac:spMkLst>
        </pc:spChg>
        <pc:spChg chg="add del mod">
          <ac:chgData name="Charlie Lindgren" userId="50d1fea0a49c5a59" providerId="LiveId" clId="{22B214ED-E861-4E07-83CF-E63DCC31DD13}" dt="2021-01-28T06:05:01.257" v="1158" actId="478"/>
          <ac:spMkLst>
            <pc:docMk/>
            <pc:sldMk cId="3123571373" sldId="326"/>
            <ac:spMk id="133" creationId="{67618295-FC30-4158-973D-656F767C188E}"/>
          </ac:spMkLst>
        </pc:spChg>
        <pc:spChg chg="add del mod">
          <ac:chgData name="Charlie Lindgren" userId="50d1fea0a49c5a59" providerId="LiveId" clId="{22B214ED-E861-4E07-83CF-E63DCC31DD13}" dt="2021-01-28T06:05:01.257" v="1158" actId="478"/>
          <ac:spMkLst>
            <pc:docMk/>
            <pc:sldMk cId="3123571373" sldId="326"/>
            <ac:spMk id="134" creationId="{B4D368D8-F6F8-44B3-B305-C090DED5FD01}"/>
          </ac:spMkLst>
        </pc:spChg>
        <pc:spChg chg="add del mod">
          <ac:chgData name="Charlie Lindgren" userId="50d1fea0a49c5a59" providerId="LiveId" clId="{22B214ED-E861-4E07-83CF-E63DCC31DD13}" dt="2021-01-28T06:05:01.257" v="1158" actId="478"/>
          <ac:spMkLst>
            <pc:docMk/>
            <pc:sldMk cId="3123571373" sldId="326"/>
            <ac:spMk id="135" creationId="{87049179-1794-4E05-B131-F5E1454956E4}"/>
          </ac:spMkLst>
        </pc:spChg>
        <pc:spChg chg="add del mod">
          <ac:chgData name="Charlie Lindgren" userId="50d1fea0a49c5a59" providerId="LiveId" clId="{22B214ED-E861-4E07-83CF-E63DCC31DD13}" dt="2021-01-28T06:05:01.257" v="1158" actId="478"/>
          <ac:spMkLst>
            <pc:docMk/>
            <pc:sldMk cId="3123571373" sldId="326"/>
            <ac:spMk id="136" creationId="{1D2C56BF-52DA-4BB3-A678-77362318299D}"/>
          </ac:spMkLst>
        </pc:spChg>
        <pc:spChg chg="add del mod">
          <ac:chgData name="Charlie Lindgren" userId="50d1fea0a49c5a59" providerId="LiveId" clId="{22B214ED-E861-4E07-83CF-E63DCC31DD13}" dt="2021-01-28T06:05:01.257" v="1158" actId="478"/>
          <ac:spMkLst>
            <pc:docMk/>
            <pc:sldMk cId="3123571373" sldId="326"/>
            <ac:spMk id="137" creationId="{2B826200-5A2F-4FEE-A676-CA6D936349F0}"/>
          </ac:spMkLst>
        </pc:spChg>
        <pc:spChg chg="add del mod">
          <ac:chgData name="Charlie Lindgren" userId="50d1fea0a49c5a59" providerId="LiveId" clId="{22B214ED-E861-4E07-83CF-E63DCC31DD13}" dt="2021-01-28T06:05:01.257" v="1158" actId="478"/>
          <ac:spMkLst>
            <pc:docMk/>
            <pc:sldMk cId="3123571373" sldId="326"/>
            <ac:spMk id="138" creationId="{31197A0B-1D66-4D5B-838C-519AEBDAF145}"/>
          </ac:spMkLst>
        </pc:spChg>
        <pc:spChg chg="add del mod">
          <ac:chgData name="Charlie Lindgren" userId="50d1fea0a49c5a59" providerId="LiveId" clId="{22B214ED-E861-4E07-83CF-E63DCC31DD13}" dt="2021-01-28T06:05:01.257" v="1158" actId="478"/>
          <ac:spMkLst>
            <pc:docMk/>
            <pc:sldMk cId="3123571373" sldId="326"/>
            <ac:spMk id="139" creationId="{4054E3D0-C8FE-4CCA-8BF5-61B661BD0333}"/>
          </ac:spMkLst>
        </pc:spChg>
        <pc:spChg chg="add del mod">
          <ac:chgData name="Charlie Lindgren" userId="50d1fea0a49c5a59" providerId="LiveId" clId="{22B214ED-E861-4E07-83CF-E63DCC31DD13}" dt="2021-01-28T06:05:01.257" v="1158" actId="478"/>
          <ac:spMkLst>
            <pc:docMk/>
            <pc:sldMk cId="3123571373" sldId="326"/>
            <ac:spMk id="140" creationId="{A25DC466-07A8-4FC7-824B-A5FEFE121E54}"/>
          </ac:spMkLst>
        </pc:spChg>
        <pc:spChg chg="add del mod">
          <ac:chgData name="Charlie Lindgren" userId="50d1fea0a49c5a59" providerId="LiveId" clId="{22B214ED-E861-4E07-83CF-E63DCC31DD13}" dt="2021-01-28T06:05:01.257" v="1158" actId="478"/>
          <ac:spMkLst>
            <pc:docMk/>
            <pc:sldMk cId="3123571373" sldId="326"/>
            <ac:spMk id="141" creationId="{0946D904-710C-4B3B-B578-96EACEE13368}"/>
          </ac:spMkLst>
        </pc:spChg>
        <pc:spChg chg="add del mod">
          <ac:chgData name="Charlie Lindgren" userId="50d1fea0a49c5a59" providerId="LiveId" clId="{22B214ED-E861-4E07-83CF-E63DCC31DD13}" dt="2021-01-28T06:05:01.257" v="1158" actId="478"/>
          <ac:spMkLst>
            <pc:docMk/>
            <pc:sldMk cId="3123571373" sldId="326"/>
            <ac:spMk id="142" creationId="{9509C1E4-7B92-46B7-8E79-85DBCE382B93}"/>
          </ac:spMkLst>
        </pc:spChg>
        <pc:spChg chg="add del mod">
          <ac:chgData name="Charlie Lindgren" userId="50d1fea0a49c5a59" providerId="LiveId" clId="{22B214ED-E861-4E07-83CF-E63DCC31DD13}" dt="2021-01-28T06:05:01.257" v="1158" actId="478"/>
          <ac:spMkLst>
            <pc:docMk/>
            <pc:sldMk cId="3123571373" sldId="326"/>
            <ac:spMk id="143" creationId="{C2CBB06B-F395-43C4-985B-4024910E7A79}"/>
          </ac:spMkLst>
        </pc:spChg>
        <pc:spChg chg="add del mod">
          <ac:chgData name="Charlie Lindgren" userId="50d1fea0a49c5a59" providerId="LiveId" clId="{22B214ED-E861-4E07-83CF-E63DCC31DD13}" dt="2021-01-28T06:05:01.257" v="1158" actId="478"/>
          <ac:spMkLst>
            <pc:docMk/>
            <pc:sldMk cId="3123571373" sldId="326"/>
            <ac:spMk id="144" creationId="{A09CC8BD-AA23-47A4-9D95-E3B7D7C4BAC6}"/>
          </ac:spMkLst>
        </pc:spChg>
        <pc:spChg chg="add del mod">
          <ac:chgData name="Charlie Lindgren" userId="50d1fea0a49c5a59" providerId="LiveId" clId="{22B214ED-E861-4E07-83CF-E63DCC31DD13}" dt="2021-01-28T06:05:01.257" v="1158" actId="478"/>
          <ac:spMkLst>
            <pc:docMk/>
            <pc:sldMk cId="3123571373" sldId="326"/>
            <ac:spMk id="145" creationId="{E82F00B8-F97C-430E-8155-1C7F79C36046}"/>
          </ac:spMkLst>
        </pc:spChg>
        <pc:spChg chg="add del mod">
          <ac:chgData name="Charlie Lindgren" userId="50d1fea0a49c5a59" providerId="LiveId" clId="{22B214ED-E861-4E07-83CF-E63DCC31DD13}" dt="2021-01-28T06:05:01.257" v="1158" actId="478"/>
          <ac:spMkLst>
            <pc:docMk/>
            <pc:sldMk cId="3123571373" sldId="326"/>
            <ac:spMk id="146" creationId="{576B32AA-03CF-4FC7-8ACB-E1769C0138DD}"/>
          </ac:spMkLst>
        </pc:spChg>
        <pc:spChg chg="add del mod">
          <ac:chgData name="Charlie Lindgren" userId="50d1fea0a49c5a59" providerId="LiveId" clId="{22B214ED-E861-4E07-83CF-E63DCC31DD13}" dt="2021-01-28T06:05:01.257" v="1158" actId="478"/>
          <ac:spMkLst>
            <pc:docMk/>
            <pc:sldMk cId="3123571373" sldId="326"/>
            <ac:spMk id="147" creationId="{BC71ABBD-A180-461C-A9C4-0CA5C2859854}"/>
          </ac:spMkLst>
        </pc:spChg>
        <pc:spChg chg="add del mod">
          <ac:chgData name="Charlie Lindgren" userId="50d1fea0a49c5a59" providerId="LiveId" clId="{22B214ED-E861-4E07-83CF-E63DCC31DD13}" dt="2021-01-28T06:05:01.257" v="1158" actId="478"/>
          <ac:spMkLst>
            <pc:docMk/>
            <pc:sldMk cId="3123571373" sldId="326"/>
            <ac:spMk id="148" creationId="{71DB5AD5-6CA6-4067-A18A-59A8D8C9B16C}"/>
          </ac:spMkLst>
        </pc:spChg>
        <pc:spChg chg="add del mod">
          <ac:chgData name="Charlie Lindgren" userId="50d1fea0a49c5a59" providerId="LiveId" clId="{22B214ED-E861-4E07-83CF-E63DCC31DD13}" dt="2021-01-28T06:05:01.257" v="1158" actId="478"/>
          <ac:spMkLst>
            <pc:docMk/>
            <pc:sldMk cId="3123571373" sldId="326"/>
            <ac:spMk id="149" creationId="{AE67A19C-B56C-459F-9539-130386B114E0}"/>
          </ac:spMkLst>
        </pc:spChg>
        <pc:spChg chg="add del mod">
          <ac:chgData name="Charlie Lindgren" userId="50d1fea0a49c5a59" providerId="LiveId" clId="{22B214ED-E861-4E07-83CF-E63DCC31DD13}" dt="2021-01-28T06:05:01.257" v="1158" actId="478"/>
          <ac:spMkLst>
            <pc:docMk/>
            <pc:sldMk cId="3123571373" sldId="326"/>
            <ac:spMk id="150" creationId="{21D064CE-8CB4-4635-9A88-9EF4748DB57D}"/>
          </ac:spMkLst>
        </pc:spChg>
        <pc:spChg chg="add del mod">
          <ac:chgData name="Charlie Lindgren" userId="50d1fea0a49c5a59" providerId="LiveId" clId="{22B214ED-E861-4E07-83CF-E63DCC31DD13}" dt="2021-01-28T06:05:01.257" v="1158" actId="478"/>
          <ac:spMkLst>
            <pc:docMk/>
            <pc:sldMk cId="3123571373" sldId="326"/>
            <ac:spMk id="151" creationId="{B800F0C8-E477-490E-8681-431FEFA1BE55}"/>
          </ac:spMkLst>
        </pc:spChg>
        <pc:spChg chg="add del mod">
          <ac:chgData name="Charlie Lindgren" userId="50d1fea0a49c5a59" providerId="LiveId" clId="{22B214ED-E861-4E07-83CF-E63DCC31DD13}" dt="2021-01-28T06:05:01.257" v="1158" actId="478"/>
          <ac:spMkLst>
            <pc:docMk/>
            <pc:sldMk cId="3123571373" sldId="326"/>
            <ac:spMk id="152" creationId="{4E40FA40-22B3-4704-91F9-F944A80388D7}"/>
          </ac:spMkLst>
        </pc:spChg>
        <pc:spChg chg="add del mod">
          <ac:chgData name="Charlie Lindgren" userId="50d1fea0a49c5a59" providerId="LiveId" clId="{22B214ED-E861-4E07-83CF-E63DCC31DD13}" dt="2021-01-28T06:05:01.257" v="1158" actId="478"/>
          <ac:spMkLst>
            <pc:docMk/>
            <pc:sldMk cId="3123571373" sldId="326"/>
            <ac:spMk id="153" creationId="{6F80D7B0-084D-413E-A27A-A4FD8D180879}"/>
          </ac:spMkLst>
        </pc:spChg>
        <pc:spChg chg="add del mod">
          <ac:chgData name="Charlie Lindgren" userId="50d1fea0a49c5a59" providerId="LiveId" clId="{22B214ED-E861-4E07-83CF-E63DCC31DD13}" dt="2021-01-28T06:05:01.257" v="1158" actId="478"/>
          <ac:spMkLst>
            <pc:docMk/>
            <pc:sldMk cId="3123571373" sldId="326"/>
            <ac:spMk id="154" creationId="{4C9655FA-2D7A-460C-AA24-E3117E02361E}"/>
          </ac:spMkLst>
        </pc:spChg>
        <pc:spChg chg="add del mod">
          <ac:chgData name="Charlie Lindgren" userId="50d1fea0a49c5a59" providerId="LiveId" clId="{22B214ED-E861-4E07-83CF-E63DCC31DD13}" dt="2021-01-28T06:05:01.257" v="1158" actId="478"/>
          <ac:spMkLst>
            <pc:docMk/>
            <pc:sldMk cId="3123571373" sldId="326"/>
            <ac:spMk id="155" creationId="{FDE5CE4C-088F-42AB-8B3E-92282A99C445}"/>
          </ac:spMkLst>
        </pc:spChg>
        <pc:spChg chg="add del mod">
          <ac:chgData name="Charlie Lindgren" userId="50d1fea0a49c5a59" providerId="LiveId" clId="{22B214ED-E861-4E07-83CF-E63DCC31DD13}" dt="2021-01-28T06:05:01.257" v="1158" actId="478"/>
          <ac:spMkLst>
            <pc:docMk/>
            <pc:sldMk cId="3123571373" sldId="326"/>
            <ac:spMk id="156" creationId="{0C41B141-DE92-4E27-A2F3-922686E259D6}"/>
          </ac:spMkLst>
        </pc:spChg>
        <pc:spChg chg="add del mod">
          <ac:chgData name="Charlie Lindgren" userId="50d1fea0a49c5a59" providerId="LiveId" clId="{22B214ED-E861-4E07-83CF-E63DCC31DD13}" dt="2021-01-28T06:05:01.257" v="1158" actId="478"/>
          <ac:spMkLst>
            <pc:docMk/>
            <pc:sldMk cId="3123571373" sldId="326"/>
            <ac:spMk id="157" creationId="{680B39D5-F870-4012-AB28-98C49CF88116}"/>
          </ac:spMkLst>
        </pc:spChg>
        <pc:spChg chg="add del mod">
          <ac:chgData name="Charlie Lindgren" userId="50d1fea0a49c5a59" providerId="LiveId" clId="{22B214ED-E861-4E07-83CF-E63DCC31DD13}" dt="2021-01-28T06:05:01.257" v="1158" actId="478"/>
          <ac:spMkLst>
            <pc:docMk/>
            <pc:sldMk cId="3123571373" sldId="326"/>
            <ac:spMk id="158" creationId="{2E7F7606-18C6-4F69-B645-44BF81181BE4}"/>
          </ac:spMkLst>
        </pc:spChg>
        <pc:spChg chg="add del mod">
          <ac:chgData name="Charlie Lindgren" userId="50d1fea0a49c5a59" providerId="LiveId" clId="{22B214ED-E861-4E07-83CF-E63DCC31DD13}" dt="2021-01-28T06:05:01.257" v="1158" actId="478"/>
          <ac:spMkLst>
            <pc:docMk/>
            <pc:sldMk cId="3123571373" sldId="326"/>
            <ac:spMk id="159" creationId="{4D867523-40FC-4438-B97A-5AD05DD663A4}"/>
          </ac:spMkLst>
        </pc:spChg>
        <pc:spChg chg="add del mod">
          <ac:chgData name="Charlie Lindgren" userId="50d1fea0a49c5a59" providerId="LiveId" clId="{22B214ED-E861-4E07-83CF-E63DCC31DD13}" dt="2021-01-28T06:05:01.257" v="1158" actId="478"/>
          <ac:spMkLst>
            <pc:docMk/>
            <pc:sldMk cId="3123571373" sldId="326"/>
            <ac:spMk id="160" creationId="{3BFD094F-986D-4FCB-8CD1-54BC72426B06}"/>
          </ac:spMkLst>
        </pc:spChg>
        <pc:spChg chg="add del mod">
          <ac:chgData name="Charlie Lindgren" userId="50d1fea0a49c5a59" providerId="LiveId" clId="{22B214ED-E861-4E07-83CF-E63DCC31DD13}" dt="2021-01-28T06:05:06.241" v="1159" actId="478"/>
          <ac:spMkLst>
            <pc:docMk/>
            <pc:sldMk cId="3123571373" sldId="326"/>
            <ac:spMk id="161" creationId="{9B118E31-FA81-4BF8-82A7-1309EDF68514}"/>
          </ac:spMkLst>
        </pc:spChg>
        <pc:spChg chg="add del mod">
          <ac:chgData name="Charlie Lindgren" userId="50d1fea0a49c5a59" providerId="LiveId" clId="{22B214ED-E861-4E07-83CF-E63DCC31DD13}" dt="2021-01-28T06:05:06.241" v="1159" actId="478"/>
          <ac:spMkLst>
            <pc:docMk/>
            <pc:sldMk cId="3123571373" sldId="326"/>
            <ac:spMk id="162" creationId="{395237DC-5774-4818-9FA6-039FAB544D92}"/>
          </ac:spMkLst>
        </pc:spChg>
        <pc:spChg chg="add del mod">
          <ac:chgData name="Charlie Lindgren" userId="50d1fea0a49c5a59" providerId="LiveId" clId="{22B214ED-E861-4E07-83CF-E63DCC31DD13}" dt="2021-01-28T06:05:06.241" v="1159" actId="478"/>
          <ac:spMkLst>
            <pc:docMk/>
            <pc:sldMk cId="3123571373" sldId="326"/>
            <ac:spMk id="163" creationId="{262F3CA8-EA9F-4381-AB74-EECCF6F3F0B4}"/>
          </ac:spMkLst>
        </pc:spChg>
        <pc:spChg chg="add del mod">
          <ac:chgData name="Charlie Lindgren" userId="50d1fea0a49c5a59" providerId="LiveId" clId="{22B214ED-E861-4E07-83CF-E63DCC31DD13}" dt="2021-01-28T06:05:06.241" v="1159" actId="478"/>
          <ac:spMkLst>
            <pc:docMk/>
            <pc:sldMk cId="3123571373" sldId="326"/>
            <ac:spMk id="164" creationId="{0A2A9D2C-D67C-4127-8CA3-AD5BAF6874E8}"/>
          </ac:spMkLst>
        </pc:spChg>
        <pc:spChg chg="add del mod">
          <ac:chgData name="Charlie Lindgren" userId="50d1fea0a49c5a59" providerId="LiveId" clId="{22B214ED-E861-4E07-83CF-E63DCC31DD13}" dt="2021-01-28T06:05:06.241" v="1159" actId="478"/>
          <ac:spMkLst>
            <pc:docMk/>
            <pc:sldMk cId="3123571373" sldId="326"/>
            <ac:spMk id="165" creationId="{42E0E392-AC5C-47AA-8C46-641E1DDC19AB}"/>
          </ac:spMkLst>
        </pc:spChg>
        <pc:spChg chg="add del mod">
          <ac:chgData name="Charlie Lindgren" userId="50d1fea0a49c5a59" providerId="LiveId" clId="{22B214ED-E861-4E07-83CF-E63DCC31DD13}" dt="2021-01-28T06:05:06.241" v="1159" actId="478"/>
          <ac:spMkLst>
            <pc:docMk/>
            <pc:sldMk cId="3123571373" sldId="326"/>
            <ac:spMk id="166" creationId="{097924DE-0B61-4732-A80A-016E9659D823}"/>
          </ac:spMkLst>
        </pc:spChg>
        <pc:spChg chg="add del mod">
          <ac:chgData name="Charlie Lindgren" userId="50d1fea0a49c5a59" providerId="LiveId" clId="{22B214ED-E861-4E07-83CF-E63DCC31DD13}" dt="2021-01-28T06:05:06.241" v="1159" actId="478"/>
          <ac:spMkLst>
            <pc:docMk/>
            <pc:sldMk cId="3123571373" sldId="326"/>
            <ac:spMk id="167" creationId="{D9CB0F97-247F-4973-B5B8-D8C063F3BFA2}"/>
          </ac:spMkLst>
        </pc:spChg>
        <pc:spChg chg="add del mod">
          <ac:chgData name="Charlie Lindgren" userId="50d1fea0a49c5a59" providerId="LiveId" clId="{22B214ED-E861-4E07-83CF-E63DCC31DD13}" dt="2021-01-28T06:05:06.241" v="1159" actId="478"/>
          <ac:spMkLst>
            <pc:docMk/>
            <pc:sldMk cId="3123571373" sldId="326"/>
            <ac:spMk id="168" creationId="{75789A0E-EEF3-4322-B202-56AEB4DDFC7A}"/>
          </ac:spMkLst>
        </pc:spChg>
        <pc:spChg chg="add del mod">
          <ac:chgData name="Charlie Lindgren" userId="50d1fea0a49c5a59" providerId="LiveId" clId="{22B214ED-E861-4E07-83CF-E63DCC31DD13}" dt="2021-01-28T06:05:06.241" v="1159" actId="478"/>
          <ac:spMkLst>
            <pc:docMk/>
            <pc:sldMk cId="3123571373" sldId="326"/>
            <ac:spMk id="169" creationId="{2DC14474-22BB-4A5E-9C35-DEA9335F46E7}"/>
          </ac:spMkLst>
        </pc:spChg>
        <pc:spChg chg="add del mod">
          <ac:chgData name="Charlie Lindgren" userId="50d1fea0a49c5a59" providerId="LiveId" clId="{22B214ED-E861-4E07-83CF-E63DCC31DD13}" dt="2021-01-28T06:05:06.241" v="1159" actId="478"/>
          <ac:spMkLst>
            <pc:docMk/>
            <pc:sldMk cId="3123571373" sldId="326"/>
            <ac:spMk id="170" creationId="{34EF814E-13D7-4043-A964-BF039C8252E2}"/>
          </ac:spMkLst>
        </pc:spChg>
        <pc:spChg chg="add del mod">
          <ac:chgData name="Charlie Lindgren" userId="50d1fea0a49c5a59" providerId="LiveId" clId="{22B214ED-E861-4E07-83CF-E63DCC31DD13}" dt="2021-01-28T06:05:06.241" v="1159" actId="478"/>
          <ac:spMkLst>
            <pc:docMk/>
            <pc:sldMk cId="3123571373" sldId="326"/>
            <ac:spMk id="171" creationId="{B04714C5-9369-4ABF-9639-550F53CCB89A}"/>
          </ac:spMkLst>
        </pc:spChg>
        <pc:spChg chg="add del mod">
          <ac:chgData name="Charlie Lindgren" userId="50d1fea0a49c5a59" providerId="LiveId" clId="{22B214ED-E861-4E07-83CF-E63DCC31DD13}" dt="2021-01-28T06:05:06.241" v="1159" actId="478"/>
          <ac:spMkLst>
            <pc:docMk/>
            <pc:sldMk cId="3123571373" sldId="326"/>
            <ac:spMk id="172" creationId="{EFF238AD-6B49-498B-A505-151396CB8990}"/>
          </ac:spMkLst>
        </pc:spChg>
        <pc:spChg chg="add del mod">
          <ac:chgData name="Charlie Lindgren" userId="50d1fea0a49c5a59" providerId="LiveId" clId="{22B214ED-E861-4E07-83CF-E63DCC31DD13}" dt="2021-01-28T06:05:06.241" v="1159" actId="478"/>
          <ac:spMkLst>
            <pc:docMk/>
            <pc:sldMk cId="3123571373" sldId="326"/>
            <ac:spMk id="173" creationId="{9D9DD48B-173A-4AEC-B138-95C12249AFA1}"/>
          </ac:spMkLst>
        </pc:spChg>
        <pc:spChg chg="add del mod">
          <ac:chgData name="Charlie Lindgren" userId="50d1fea0a49c5a59" providerId="LiveId" clId="{22B214ED-E861-4E07-83CF-E63DCC31DD13}" dt="2021-01-28T06:05:06.241" v="1159" actId="478"/>
          <ac:spMkLst>
            <pc:docMk/>
            <pc:sldMk cId="3123571373" sldId="326"/>
            <ac:spMk id="174" creationId="{BCAF8B90-428D-4841-AAC7-CDCD7DD05FEA}"/>
          </ac:spMkLst>
        </pc:spChg>
        <pc:spChg chg="add del mod">
          <ac:chgData name="Charlie Lindgren" userId="50d1fea0a49c5a59" providerId="LiveId" clId="{22B214ED-E861-4E07-83CF-E63DCC31DD13}" dt="2021-01-28T06:05:06.241" v="1159" actId="478"/>
          <ac:spMkLst>
            <pc:docMk/>
            <pc:sldMk cId="3123571373" sldId="326"/>
            <ac:spMk id="175" creationId="{54654FF8-E056-421C-B029-6FB81CAC70B4}"/>
          </ac:spMkLst>
        </pc:spChg>
        <pc:spChg chg="add del mod">
          <ac:chgData name="Charlie Lindgren" userId="50d1fea0a49c5a59" providerId="LiveId" clId="{22B214ED-E861-4E07-83CF-E63DCC31DD13}" dt="2021-01-28T06:05:06.241" v="1159" actId="478"/>
          <ac:spMkLst>
            <pc:docMk/>
            <pc:sldMk cId="3123571373" sldId="326"/>
            <ac:spMk id="176" creationId="{D513E2E5-A71A-40AC-9A74-F79BB0DDC548}"/>
          </ac:spMkLst>
        </pc:spChg>
        <pc:spChg chg="add del mod">
          <ac:chgData name="Charlie Lindgren" userId="50d1fea0a49c5a59" providerId="LiveId" clId="{22B214ED-E861-4E07-83CF-E63DCC31DD13}" dt="2021-01-28T06:05:06.241" v="1159" actId="478"/>
          <ac:spMkLst>
            <pc:docMk/>
            <pc:sldMk cId="3123571373" sldId="326"/>
            <ac:spMk id="177" creationId="{982896D6-F676-4AD3-AA53-E0BF908423E7}"/>
          </ac:spMkLst>
        </pc:spChg>
        <pc:spChg chg="add del mod">
          <ac:chgData name="Charlie Lindgren" userId="50d1fea0a49c5a59" providerId="LiveId" clId="{22B214ED-E861-4E07-83CF-E63DCC31DD13}" dt="2021-01-28T06:05:15.176" v="1160" actId="478"/>
          <ac:spMkLst>
            <pc:docMk/>
            <pc:sldMk cId="3123571373" sldId="326"/>
            <ac:spMk id="178" creationId="{211DC696-6CDE-49A7-9001-9AC08BE770AA}"/>
          </ac:spMkLst>
        </pc:spChg>
        <pc:spChg chg="add del mod">
          <ac:chgData name="Charlie Lindgren" userId="50d1fea0a49c5a59" providerId="LiveId" clId="{22B214ED-E861-4E07-83CF-E63DCC31DD13}" dt="2021-01-28T06:05:15.176" v="1160" actId="478"/>
          <ac:spMkLst>
            <pc:docMk/>
            <pc:sldMk cId="3123571373" sldId="326"/>
            <ac:spMk id="179" creationId="{D08DE47F-FE57-4C38-8C82-D4B52235F793}"/>
          </ac:spMkLst>
        </pc:spChg>
        <pc:spChg chg="add del mod">
          <ac:chgData name="Charlie Lindgren" userId="50d1fea0a49c5a59" providerId="LiveId" clId="{22B214ED-E861-4E07-83CF-E63DCC31DD13}" dt="2021-01-28T06:05:15.176" v="1160" actId="478"/>
          <ac:spMkLst>
            <pc:docMk/>
            <pc:sldMk cId="3123571373" sldId="326"/>
            <ac:spMk id="180" creationId="{55678A13-6F92-464D-B6A9-E75F77154B2F}"/>
          </ac:spMkLst>
        </pc:spChg>
        <pc:spChg chg="add del mod">
          <ac:chgData name="Charlie Lindgren" userId="50d1fea0a49c5a59" providerId="LiveId" clId="{22B214ED-E861-4E07-83CF-E63DCC31DD13}" dt="2021-01-28T06:05:15.176" v="1160" actId="478"/>
          <ac:spMkLst>
            <pc:docMk/>
            <pc:sldMk cId="3123571373" sldId="326"/>
            <ac:spMk id="181" creationId="{A37E2186-8BAA-4F5E-B9FF-DC39D27517E2}"/>
          </ac:spMkLst>
        </pc:spChg>
        <pc:spChg chg="add del mod">
          <ac:chgData name="Charlie Lindgren" userId="50d1fea0a49c5a59" providerId="LiveId" clId="{22B214ED-E861-4E07-83CF-E63DCC31DD13}" dt="2021-01-28T06:05:15.176" v="1160" actId="478"/>
          <ac:spMkLst>
            <pc:docMk/>
            <pc:sldMk cId="3123571373" sldId="326"/>
            <ac:spMk id="182" creationId="{B1463CD1-D8A1-4456-A942-6E25A7C35466}"/>
          </ac:spMkLst>
        </pc:spChg>
        <pc:spChg chg="add del mod">
          <ac:chgData name="Charlie Lindgren" userId="50d1fea0a49c5a59" providerId="LiveId" clId="{22B214ED-E861-4E07-83CF-E63DCC31DD13}" dt="2021-01-28T06:05:15.176" v="1160" actId="478"/>
          <ac:spMkLst>
            <pc:docMk/>
            <pc:sldMk cId="3123571373" sldId="326"/>
            <ac:spMk id="183" creationId="{D1A0597B-A157-4896-A082-E19B0012DE6A}"/>
          </ac:spMkLst>
        </pc:spChg>
        <pc:spChg chg="add del mod">
          <ac:chgData name="Charlie Lindgren" userId="50d1fea0a49c5a59" providerId="LiveId" clId="{22B214ED-E861-4E07-83CF-E63DCC31DD13}" dt="2021-01-28T06:05:15.176" v="1160" actId="478"/>
          <ac:spMkLst>
            <pc:docMk/>
            <pc:sldMk cId="3123571373" sldId="326"/>
            <ac:spMk id="184" creationId="{CF5D0235-430C-4822-8E58-94F014F6D2CA}"/>
          </ac:spMkLst>
        </pc:spChg>
        <pc:spChg chg="add del mod">
          <ac:chgData name="Charlie Lindgren" userId="50d1fea0a49c5a59" providerId="LiveId" clId="{22B214ED-E861-4E07-83CF-E63DCC31DD13}" dt="2021-01-28T06:05:15.176" v="1160" actId="478"/>
          <ac:spMkLst>
            <pc:docMk/>
            <pc:sldMk cId="3123571373" sldId="326"/>
            <ac:spMk id="185" creationId="{EF74A121-8075-42BF-AF4C-455203F40147}"/>
          </ac:spMkLst>
        </pc:spChg>
        <pc:spChg chg="add del mod">
          <ac:chgData name="Charlie Lindgren" userId="50d1fea0a49c5a59" providerId="LiveId" clId="{22B214ED-E861-4E07-83CF-E63DCC31DD13}" dt="2021-01-28T06:05:15.176" v="1160" actId="478"/>
          <ac:spMkLst>
            <pc:docMk/>
            <pc:sldMk cId="3123571373" sldId="326"/>
            <ac:spMk id="186" creationId="{BEFE4162-08AB-4DC9-9396-B01FD95EB9D4}"/>
          </ac:spMkLst>
        </pc:spChg>
        <pc:spChg chg="add del mod">
          <ac:chgData name="Charlie Lindgren" userId="50d1fea0a49c5a59" providerId="LiveId" clId="{22B214ED-E861-4E07-83CF-E63DCC31DD13}" dt="2021-01-28T06:05:15.176" v="1160" actId="478"/>
          <ac:spMkLst>
            <pc:docMk/>
            <pc:sldMk cId="3123571373" sldId="326"/>
            <ac:spMk id="187" creationId="{B2404A3D-59BD-44CF-9575-3A11C7A52DA4}"/>
          </ac:spMkLst>
        </pc:spChg>
        <pc:spChg chg="add del mod">
          <ac:chgData name="Charlie Lindgren" userId="50d1fea0a49c5a59" providerId="LiveId" clId="{22B214ED-E861-4E07-83CF-E63DCC31DD13}" dt="2021-01-28T06:05:15.176" v="1160" actId="478"/>
          <ac:spMkLst>
            <pc:docMk/>
            <pc:sldMk cId="3123571373" sldId="326"/>
            <ac:spMk id="188" creationId="{BB01ACBB-0269-484E-8946-5BA5ED674FFF}"/>
          </ac:spMkLst>
        </pc:spChg>
        <pc:spChg chg="add del mod">
          <ac:chgData name="Charlie Lindgren" userId="50d1fea0a49c5a59" providerId="LiveId" clId="{22B214ED-E861-4E07-83CF-E63DCC31DD13}" dt="2021-01-28T06:05:15.176" v="1160" actId="478"/>
          <ac:spMkLst>
            <pc:docMk/>
            <pc:sldMk cId="3123571373" sldId="326"/>
            <ac:spMk id="189" creationId="{25BBD8D1-A3A7-43EF-B151-69CEB2BA89FE}"/>
          </ac:spMkLst>
        </pc:spChg>
        <pc:spChg chg="add del mod">
          <ac:chgData name="Charlie Lindgren" userId="50d1fea0a49c5a59" providerId="LiveId" clId="{22B214ED-E861-4E07-83CF-E63DCC31DD13}" dt="2021-01-28T06:05:15.176" v="1160" actId="478"/>
          <ac:spMkLst>
            <pc:docMk/>
            <pc:sldMk cId="3123571373" sldId="326"/>
            <ac:spMk id="190" creationId="{6C118A06-1B4E-4165-8797-FC96660C748D}"/>
          </ac:spMkLst>
        </pc:spChg>
        <pc:spChg chg="add del mod">
          <ac:chgData name="Charlie Lindgren" userId="50d1fea0a49c5a59" providerId="LiveId" clId="{22B214ED-E861-4E07-83CF-E63DCC31DD13}" dt="2021-01-28T06:05:15.176" v="1160" actId="478"/>
          <ac:spMkLst>
            <pc:docMk/>
            <pc:sldMk cId="3123571373" sldId="326"/>
            <ac:spMk id="191" creationId="{11FD09C8-A47D-4235-90BB-054378105AB1}"/>
          </ac:spMkLst>
        </pc:spChg>
        <pc:spChg chg="add del mod">
          <ac:chgData name="Charlie Lindgren" userId="50d1fea0a49c5a59" providerId="LiveId" clId="{22B214ED-E861-4E07-83CF-E63DCC31DD13}" dt="2021-01-28T06:05:15.176" v="1160" actId="478"/>
          <ac:spMkLst>
            <pc:docMk/>
            <pc:sldMk cId="3123571373" sldId="326"/>
            <ac:spMk id="192" creationId="{8ED17BAA-5B1B-4C05-9B3C-C2D0377FEC2C}"/>
          </ac:spMkLst>
        </pc:spChg>
        <pc:spChg chg="add del mod">
          <ac:chgData name="Charlie Lindgren" userId="50d1fea0a49c5a59" providerId="LiveId" clId="{22B214ED-E861-4E07-83CF-E63DCC31DD13}" dt="2021-01-28T06:05:15.176" v="1160" actId="478"/>
          <ac:spMkLst>
            <pc:docMk/>
            <pc:sldMk cId="3123571373" sldId="326"/>
            <ac:spMk id="193" creationId="{15D2F226-426D-4397-921B-ECA09A906F76}"/>
          </ac:spMkLst>
        </pc:spChg>
        <pc:spChg chg="add del mod">
          <ac:chgData name="Charlie Lindgren" userId="50d1fea0a49c5a59" providerId="LiveId" clId="{22B214ED-E861-4E07-83CF-E63DCC31DD13}" dt="2021-01-28T06:05:15.176" v="1160" actId="478"/>
          <ac:spMkLst>
            <pc:docMk/>
            <pc:sldMk cId="3123571373" sldId="326"/>
            <ac:spMk id="194" creationId="{6F07B715-7E92-47D1-9842-77A39B729A2C}"/>
          </ac:spMkLst>
        </pc:spChg>
        <pc:spChg chg="add del mod">
          <ac:chgData name="Charlie Lindgren" userId="50d1fea0a49c5a59" providerId="LiveId" clId="{22B214ED-E861-4E07-83CF-E63DCC31DD13}" dt="2021-01-28T06:05:15.176" v="1160" actId="478"/>
          <ac:spMkLst>
            <pc:docMk/>
            <pc:sldMk cId="3123571373" sldId="326"/>
            <ac:spMk id="195" creationId="{994582C2-C773-4178-8E0E-4122C872634F}"/>
          </ac:spMkLst>
        </pc:spChg>
        <pc:spChg chg="add del mod">
          <ac:chgData name="Charlie Lindgren" userId="50d1fea0a49c5a59" providerId="LiveId" clId="{22B214ED-E861-4E07-83CF-E63DCC31DD13}" dt="2021-01-28T06:05:15.176" v="1160" actId="478"/>
          <ac:spMkLst>
            <pc:docMk/>
            <pc:sldMk cId="3123571373" sldId="326"/>
            <ac:spMk id="196" creationId="{A36A69C2-DC16-4AC8-A004-FD344A2BA2DE}"/>
          </ac:spMkLst>
        </pc:spChg>
        <pc:spChg chg="add del mod">
          <ac:chgData name="Charlie Lindgren" userId="50d1fea0a49c5a59" providerId="LiveId" clId="{22B214ED-E861-4E07-83CF-E63DCC31DD13}" dt="2021-01-28T06:05:15.176" v="1160" actId="478"/>
          <ac:spMkLst>
            <pc:docMk/>
            <pc:sldMk cId="3123571373" sldId="326"/>
            <ac:spMk id="197" creationId="{0DEFEB1E-4ECC-462C-AC05-06A491B298F5}"/>
          </ac:spMkLst>
        </pc:spChg>
        <pc:spChg chg="add del mod">
          <ac:chgData name="Charlie Lindgren" userId="50d1fea0a49c5a59" providerId="LiveId" clId="{22B214ED-E861-4E07-83CF-E63DCC31DD13}" dt="2021-01-28T06:05:15.176" v="1160" actId="478"/>
          <ac:spMkLst>
            <pc:docMk/>
            <pc:sldMk cId="3123571373" sldId="326"/>
            <ac:spMk id="198" creationId="{E00403E0-6E05-4A1B-8CE8-FE6767B09601}"/>
          </ac:spMkLst>
        </pc:spChg>
        <pc:spChg chg="add del mod">
          <ac:chgData name="Charlie Lindgren" userId="50d1fea0a49c5a59" providerId="LiveId" clId="{22B214ED-E861-4E07-83CF-E63DCC31DD13}" dt="2021-01-28T06:05:15.176" v="1160" actId="478"/>
          <ac:spMkLst>
            <pc:docMk/>
            <pc:sldMk cId="3123571373" sldId="326"/>
            <ac:spMk id="199" creationId="{D84FA5D5-B3D6-4913-8ECD-57E971499BD8}"/>
          </ac:spMkLst>
        </pc:spChg>
        <pc:spChg chg="add del mod">
          <ac:chgData name="Charlie Lindgren" userId="50d1fea0a49c5a59" providerId="LiveId" clId="{22B214ED-E861-4E07-83CF-E63DCC31DD13}" dt="2021-01-28T06:05:15.176" v="1160" actId="478"/>
          <ac:spMkLst>
            <pc:docMk/>
            <pc:sldMk cId="3123571373" sldId="326"/>
            <ac:spMk id="200" creationId="{2B68B5B8-608A-4ED2-8D25-0ACF3B03EF54}"/>
          </ac:spMkLst>
        </pc:spChg>
        <pc:spChg chg="add del mod">
          <ac:chgData name="Charlie Lindgren" userId="50d1fea0a49c5a59" providerId="LiveId" clId="{22B214ED-E861-4E07-83CF-E63DCC31DD13}" dt="2021-01-28T06:05:15.176" v="1160" actId="478"/>
          <ac:spMkLst>
            <pc:docMk/>
            <pc:sldMk cId="3123571373" sldId="326"/>
            <ac:spMk id="201" creationId="{43063661-48E8-4E70-AF01-A684CAE88245}"/>
          </ac:spMkLst>
        </pc:spChg>
        <pc:spChg chg="add del mod">
          <ac:chgData name="Charlie Lindgren" userId="50d1fea0a49c5a59" providerId="LiveId" clId="{22B214ED-E861-4E07-83CF-E63DCC31DD13}" dt="2021-01-28T06:05:15.176" v="1160" actId="478"/>
          <ac:spMkLst>
            <pc:docMk/>
            <pc:sldMk cId="3123571373" sldId="326"/>
            <ac:spMk id="202" creationId="{C956EFC0-BE47-464E-BCA2-E928F450076D}"/>
          </ac:spMkLst>
        </pc:spChg>
        <pc:spChg chg="add del mod">
          <ac:chgData name="Charlie Lindgren" userId="50d1fea0a49c5a59" providerId="LiveId" clId="{22B214ED-E861-4E07-83CF-E63DCC31DD13}" dt="2021-01-28T06:05:15.176" v="1160" actId="478"/>
          <ac:spMkLst>
            <pc:docMk/>
            <pc:sldMk cId="3123571373" sldId="326"/>
            <ac:spMk id="203" creationId="{FD405C29-B82E-4902-94E5-B3169A635CDD}"/>
          </ac:spMkLst>
        </pc:spChg>
        <pc:spChg chg="add del mod">
          <ac:chgData name="Charlie Lindgren" userId="50d1fea0a49c5a59" providerId="LiveId" clId="{22B214ED-E861-4E07-83CF-E63DCC31DD13}" dt="2021-01-28T06:05:15.176" v="1160" actId="478"/>
          <ac:spMkLst>
            <pc:docMk/>
            <pc:sldMk cId="3123571373" sldId="326"/>
            <ac:spMk id="204" creationId="{85B4FEC6-48CC-4BCA-96E4-DFD6E01C810E}"/>
          </ac:spMkLst>
        </pc:spChg>
        <pc:spChg chg="add del mod">
          <ac:chgData name="Charlie Lindgren" userId="50d1fea0a49c5a59" providerId="LiveId" clId="{22B214ED-E861-4E07-83CF-E63DCC31DD13}" dt="2021-01-28T06:05:15.176" v="1160" actId="478"/>
          <ac:spMkLst>
            <pc:docMk/>
            <pc:sldMk cId="3123571373" sldId="326"/>
            <ac:spMk id="205" creationId="{5EBEE75B-6EEE-4F9A-9FEB-4E0FA219E8B5}"/>
          </ac:spMkLst>
        </pc:spChg>
        <pc:spChg chg="add del mod">
          <ac:chgData name="Charlie Lindgren" userId="50d1fea0a49c5a59" providerId="LiveId" clId="{22B214ED-E861-4E07-83CF-E63DCC31DD13}" dt="2021-01-28T06:05:15.176" v="1160" actId="478"/>
          <ac:spMkLst>
            <pc:docMk/>
            <pc:sldMk cId="3123571373" sldId="326"/>
            <ac:spMk id="206" creationId="{7C618B49-3889-4D25-BB5F-1AD48066B456}"/>
          </ac:spMkLst>
        </pc:spChg>
        <pc:spChg chg="add del mod">
          <ac:chgData name="Charlie Lindgren" userId="50d1fea0a49c5a59" providerId="LiveId" clId="{22B214ED-E861-4E07-83CF-E63DCC31DD13}" dt="2021-01-28T06:05:15.176" v="1160" actId="478"/>
          <ac:spMkLst>
            <pc:docMk/>
            <pc:sldMk cId="3123571373" sldId="326"/>
            <ac:spMk id="207" creationId="{68569EB2-173F-4EAB-BD12-CEAD12C1DC91}"/>
          </ac:spMkLst>
        </pc:spChg>
        <pc:spChg chg="add del mod">
          <ac:chgData name="Charlie Lindgren" userId="50d1fea0a49c5a59" providerId="LiveId" clId="{22B214ED-E861-4E07-83CF-E63DCC31DD13}" dt="2021-01-28T06:05:15.176" v="1160" actId="478"/>
          <ac:spMkLst>
            <pc:docMk/>
            <pc:sldMk cId="3123571373" sldId="326"/>
            <ac:spMk id="208" creationId="{59BCBAC3-6DE2-4D7F-A14A-892FD7C60896}"/>
          </ac:spMkLst>
        </pc:spChg>
        <pc:spChg chg="add del mod">
          <ac:chgData name="Charlie Lindgren" userId="50d1fea0a49c5a59" providerId="LiveId" clId="{22B214ED-E861-4E07-83CF-E63DCC31DD13}" dt="2021-01-28T06:05:15.176" v="1160" actId="478"/>
          <ac:spMkLst>
            <pc:docMk/>
            <pc:sldMk cId="3123571373" sldId="326"/>
            <ac:spMk id="209" creationId="{73D88715-2F6B-4BB8-9739-D5E40BF8ACB8}"/>
          </ac:spMkLst>
        </pc:spChg>
        <pc:spChg chg="add del mod">
          <ac:chgData name="Charlie Lindgren" userId="50d1fea0a49c5a59" providerId="LiveId" clId="{22B214ED-E861-4E07-83CF-E63DCC31DD13}" dt="2021-01-28T06:05:15.176" v="1160" actId="478"/>
          <ac:spMkLst>
            <pc:docMk/>
            <pc:sldMk cId="3123571373" sldId="326"/>
            <ac:spMk id="210" creationId="{640411E2-07C8-463C-8024-03E1BF3497E0}"/>
          </ac:spMkLst>
        </pc:spChg>
        <pc:spChg chg="add del mod">
          <ac:chgData name="Charlie Lindgren" userId="50d1fea0a49c5a59" providerId="LiveId" clId="{22B214ED-E861-4E07-83CF-E63DCC31DD13}" dt="2021-01-28T06:05:15.176" v="1160" actId="478"/>
          <ac:spMkLst>
            <pc:docMk/>
            <pc:sldMk cId="3123571373" sldId="326"/>
            <ac:spMk id="211" creationId="{730164E1-EAD9-4238-BA44-30042ED98831}"/>
          </ac:spMkLst>
        </pc:spChg>
        <pc:spChg chg="add del mod">
          <ac:chgData name="Charlie Lindgren" userId="50d1fea0a49c5a59" providerId="LiveId" clId="{22B214ED-E861-4E07-83CF-E63DCC31DD13}" dt="2021-01-28T06:05:15.176" v="1160" actId="478"/>
          <ac:spMkLst>
            <pc:docMk/>
            <pc:sldMk cId="3123571373" sldId="326"/>
            <ac:spMk id="212" creationId="{D917402C-F8BB-489F-885B-5369DC7D7458}"/>
          </ac:spMkLst>
        </pc:spChg>
        <pc:spChg chg="add del mod">
          <ac:chgData name="Charlie Lindgren" userId="50d1fea0a49c5a59" providerId="LiveId" clId="{22B214ED-E861-4E07-83CF-E63DCC31DD13}" dt="2021-01-28T06:05:15.176" v="1160" actId="478"/>
          <ac:spMkLst>
            <pc:docMk/>
            <pc:sldMk cId="3123571373" sldId="326"/>
            <ac:spMk id="213" creationId="{3FE045F1-4548-4242-A63B-5E59D4768EED}"/>
          </ac:spMkLst>
        </pc:spChg>
        <pc:spChg chg="add del mod">
          <ac:chgData name="Charlie Lindgren" userId="50d1fea0a49c5a59" providerId="LiveId" clId="{22B214ED-E861-4E07-83CF-E63DCC31DD13}" dt="2021-01-28T06:05:23.594" v="1161" actId="478"/>
          <ac:spMkLst>
            <pc:docMk/>
            <pc:sldMk cId="3123571373" sldId="326"/>
            <ac:spMk id="214" creationId="{37189A28-8D0E-4BD6-BBB9-C8C651280E88}"/>
          </ac:spMkLst>
        </pc:spChg>
        <pc:spChg chg="add del mod">
          <ac:chgData name="Charlie Lindgren" userId="50d1fea0a49c5a59" providerId="LiveId" clId="{22B214ED-E861-4E07-83CF-E63DCC31DD13}" dt="2021-01-28T06:05:23.594" v="1161" actId="478"/>
          <ac:spMkLst>
            <pc:docMk/>
            <pc:sldMk cId="3123571373" sldId="326"/>
            <ac:spMk id="215" creationId="{85C73E6F-F1BD-4716-BC3B-9B6105658ED5}"/>
          </ac:spMkLst>
        </pc:spChg>
        <pc:spChg chg="add del mod">
          <ac:chgData name="Charlie Lindgren" userId="50d1fea0a49c5a59" providerId="LiveId" clId="{22B214ED-E861-4E07-83CF-E63DCC31DD13}" dt="2021-01-28T06:05:23.594" v="1161" actId="478"/>
          <ac:spMkLst>
            <pc:docMk/>
            <pc:sldMk cId="3123571373" sldId="326"/>
            <ac:spMk id="216" creationId="{2BBDDE81-97D6-4F36-9A08-3EE588697A87}"/>
          </ac:spMkLst>
        </pc:spChg>
        <pc:spChg chg="add del mod">
          <ac:chgData name="Charlie Lindgren" userId="50d1fea0a49c5a59" providerId="LiveId" clId="{22B214ED-E861-4E07-83CF-E63DCC31DD13}" dt="2021-01-28T06:05:23.594" v="1161" actId="478"/>
          <ac:spMkLst>
            <pc:docMk/>
            <pc:sldMk cId="3123571373" sldId="326"/>
            <ac:spMk id="217" creationId="{3BB11239-FCCB-42B7-9CD9-907239FE1A47}"/>
          </ac:spMkLst>
        </pc:spChg>
        <pc:spChg chg="add del mod">
          <ac:chgData name="Charlie Lindgren" userId="50d1fea0a49c5a59" providerId="LiveId" clId="{22B214ED-E861-4E07-83CF-E63DCC31DD13}" dt="2021-01-28T06:05:23.594" v="1161" actId="478"/>
          <ac:spMkLst>
            <pc:docMk/>
            <pc:sldMk cId="3123571373" sldId="326"/>
            <ac:spMk id="218" creationId="{AAD52875-4615-4C41-97D6-1370346B6BEF}"/>
          </ac:spMkLst>
        </pc:spChg>
        <pc:spChg chg="add del mod">
          <ac:chgData name="Charlie Lindgren" userId="50d1fea0a49c5a59" providerId="LiveId" clId="{22B214ED-E861-4E07-83CF-E63DCC31DD13}" dt="2021-01-28T06:05:23.594" v="1161" actId="478"/>
          <ac:spMkLst>
            <pc:docMk/>
            <pc:sldMk cId="3123571373" sldId="326"/>
            <ac:spMk id="219" creationId="{C5088137-E9EF-49A8-BA46-8C1E632B7649}"/>
          </ac:spMkLst>
        </pc:spChg>
        <pc:spChg chg="add del mod">
          <ac:chgData name="Charlie Lindgren" userId="50d1fea0a49c5a59" providerId="LiveId" clId="{22B214ED-E861-4E07-83CF-E63DCC31DD13}" dt="2021-01-28T06:05:23.594" v="1161" actId="478"/>
          <ac:spMkLst>
            <pc:docMk/>
            <pc:sldMk cId="3123571373" sldId="326"/>
            <ac:spMk id="220" creationId="{DFB79D95-FD9C-495E-85F7-61A4F7202359}"/>
          </ac:spMkLst>
        </pc:spChg>
        <pc:spChg chg="add del mod">
          <ac:chgData name="Charlie Lindgren" userId="50d1fea0a49c5a59" providerId="LiveId" clId="{22B214ED-E861-4E07-83CF-E63DCC31DD13}" dt="2021-01-28T06:05:23.594" v="1161" actId="478"/>
          <ac:spMkLst>
            <pc:docMk/>
            <pc:sldMk cId="3123571373" sldId="326"/>
            <ac:spMk id="221" creationId="{B38ADFE2-1967-42BA-8251-0F68604978E3}"/>
          </ac:spMkLst>
        </pc:spChg>
        <pc:spChg chg="add del mod">
          <ac:chgData name="Charlie Lindgren" userId="50d1fea0a49c5a59" providerId="LiveId" clId="{22B214ED-E861-4E07-83CF-E63DCC31DD13}" dt="2021-01-28T06:05:23.594" v="1161" actId="478"/>
          <ac:spMkLst>
            <pc:docMk/>
            <pc:sldMk cId="3123571373" sldId="326"/>
            <ac:spMk id="222" creationId="{9BE95E10-2515-41F1-B62A-1893899E0335}"/>
          </ac:spMkLst>
        </pc:spChg>
        <pc:spChg chg="add del mod">
          <ac:chgData name="Charlie Lindgren" userId="50d1fea0a49c5a59" providerId="LiveId" clId="{22B214ED-E861-4E07-83CF-E63DCC31DD13}" dt="2021-01-28T06:05:23.594" v="1161" actId="478"/>
          <ac:spMkLst>
            <pc:docMk/>
            <pc:sldMk cId="3123571373" sldId="326"/>
            <ac:spMk id="223" creationId="{1B05270A-3928-423C-8C6D-A8042E02FD8A}"/>
          </ac:spMkLst>
        </pc:spChg>
        <pc:spChg chg="add del mod">
          <ac:chgData name="Charlie Lindgren" userId="50d1fea0a49c5a59" providerId="LiveId" clId="{22B214ED-E861-4E07-83CF-E63DCC31DD13}" dt="2021-01-28T06:05:23.594" v="1161" actId="478"/>
          <ac:spMkLst>
            <pc:docMk/>
            <pc:sldMk cId="3123571373" sldId="326"/>
            <ac:spMk id="224" creationId="{5BB0CAC0-3D7B-411F-A620-1598CD43CDD0}"/>
          </ac:spMkLst>
        </pc:spChg>
        <pc:spChg chg="add del mod">
          <ac:chgData name="Charlie Lindgren" userId="50d1fea0a49c5a59" providerId="LiveId" clId="{22B214ED-E861-4E07-83CF-E63DCC31DD13}" dt="2021-01-28T06:05:23.594" v="1161" actId="478"/>
          <ac:spMkLst>
            <pc:docMk/>
            <pc:sldMk cId="3123571373" sldId="326"/>
            <ac:spMk id="225" creationId="{80A03925-ED10-4670-9859-0647D968E269}"/>
          </ac:spMkLst>
        </pc:spChg>
        <pc:spChg chg="add del mod">
          <ac:chgData name="Charlie Lindgren" userId="50d1fea0a49c5a59" providerId="LiveId" clId="{22B214ED-E861-4E07-83CF-E63DCC31DD13}" dt="2021-01-28T06:05:23.594" v="1161" actId="478"/>
          <ac:spMkLst>
            <pc:docMk/>
            <pc:sldMk cId="3123571373" sldId="326"/>
            <ac:spMk id="226" creationId="{4BA8C3E2-4ACA-43DD-813A-55DE3E32AABE}"/>
          </ac:spMkLst>
        </pc:spChg>
        <pc:spChg chg="add del mod">
          <ac:chgData name="Charlie Lindgren" userId="50d1fea0a49c5a59" providerId="LiveId" clId="{22B214ED-E861-4E07-83CF-E63DCC31DD13}" dt="2021-01-28T06:05:23.594" v="1161" actId="478"/>
          <ac:spMkLst>
            <pc:docMk/>
            <pc:sldMk cId="3123571373" sldId="326"/>
            <ac:spMk id="227" creationId="{8427D146-E0FB-4019-8A61-22B8EBC6F873}"/>
          </ac:spMkLst>
        </pc:spChg>
        <pc:spChg chg="add del mod">
          <ac:chgData name="Charlie Lindgren" userId="50d1fea0a49c5a59" providerId="LiveId" clId="{22B214ED-E861-4E07-83CF-E63DCC31DD13}" dt="2021-01-28T06:05:23.594" v="1161" actId="478"/>
          <ac:spMkLst>
            <pc:docMk/>
            <pc:sldMk cId="3123571373" sldId="326"/>
            <ac:spMk id="228" creationId="{949A3F41-0BDB-4579-A736-B95097C9B216}"/>
          </ac:spMkLst>
        </pc:spChg>
        <pc:spChg chg="add del mod">
          <ac:chgData name="Charlie Lindgren" userId="50d1fea0a49c5a59" providerId="LiveId" clId="{22B214ED-E861-4E07-83CF-E63DCC31DD13}" dt="2021-01-28T06:05:23.594" v="1161" actId="478"/>
          <ac:spMkLst>
            <pc:docMk/>
            <pc:sldMk cId="3123571373" sldId="326"/>
            <ac:spMk id="229" creationId="{B408CF59-DD55-4EF4-83E6-9F414375B437}"/>
          </ac:spMkLst>
        </pc:spChg>
        <pc:spChg chg="add del mod">
          <ac:chgData name="Charlie Lindgren" userId="50d1fea0a49c5a59" providerId="LiveId" clId="{22B214ED-E861-4E07-83CF-E63DCC31DD13}" dt="2021-01-28T06:05:23.594" v="1161" actId="478"/>
          <ac:spMkLst>
            <pc:docMk/>
            <pc:sldMk cId="3123571373" sldId="326"/>
            <ac:spMk id="230" creationId="{1BBAFE1B-01F4-47C8-8C16-CB591318637E}"/>
          </ac:spMkLst>
        </pc:spChg>
        <pc:spChg chg="add del mod">
          <ac:chgData name="Charlie Lindgren" userId="50d1fea0a49c5a59" providerId="LiveId" clId="{22B214ED-E861-4E07-83CF-E63DCC31DD13}" dt="2021-01-28T06:05:23.594" v="1161" actId="478"/>
          <ac:spMkLst>
            <pc:docMk/>
            <pc:sldMk cId="3123571373" sldId="326"/>
            <ac:spMk id="231" creationId="{4230ABB9-D64F-49BC-A2BC-847E95690789}"/>
          </ac:spMkLst>
        </pc:spChg>
        <pc:spChg chg="add del mod">
          <ac:chgData name="Charlie Lindgren" userId="50d1fea0a49c5a59" providerId="LiveId" clId="{22B214ED-E861-4E07-83CF-E63DCC31DD13}" dt="2021-01-28T06:05:23.594" v="1161" actId="478"/>
          <ac:spMkLst>
            <pc:docMk/>
            <pc:sldMk cId="3123571373" sldId="326"/>
            <ac:spMk id="232" creationId="{99146440-103F-44CC-ACB5-1AB0CCF9D5A1}"/>
          </ac:spMkLst>
        </pc:spChg>
        <pc:spChg chg="add del mod">
          <ac:chgData name="Charlie Lindgren" userId="50d1fea0a49c5a59" providerId="LiveId" clId="{22B214ED-E861-4E07-83CF-E63DCC31DD13}" dt="2021-01-28T06:05:23.594" v="1161" actId="478"/>
          <ac:spMkLst>
            <pc:docMk/>
            <pc:sldMk cId="3123571373" sldId="326"/>
            <ac:spMk id="233" creationId="{8909BE3C-E359-4634-9356-91BB4AC5541E}"/>
          </ac:spMkLst>
        </pc:spChg>
        <pc:spChg chg="add del mod">
          <ac:chgData name="Charlie Lindgren" userId="50d1fea0a49c5a59" providerId="LiveId" clId="{22B214ED-E861-4E07-83CF-E63DCC31DD13}" dt="2021-01-28T06:05:23.594" v="1161" actId="478"/>
          <ac:spMkLst>
            <pc:docMk/>
            <pc:sldMk cId="3123571373" sldId="326"/>
            <ac:spMk id="234" creationId="{B0B20E8B-7FA4-4490-9A19-65B79E7BD808}"/>
          </ac:spMkLst>
        </pc:spChg>
        <pc:spChg chg="add del mod">
          <ac:chgData name="Charlie Lindgren" userId="50d1fea0a49c5a59" providerId="LiveId" clId="{22B214ED-E861-4E07-83CF-E63DCC31DD13}" dt="2021-01-28T06:05:23.594" v="1161" actId="478"/>
          <ac:spMkLst>
            <pc:docMk/>
            <pc:sldMk cId="3123571373" sldId="326"/>
            <ac:spMk id="235" creationId="{5A11EB9F-6806-4B8C-ADC1-1AA7C96195F1}"/>
          </ac:spMkLst>
        </pc:spChg>
        <pc:spChg chg="add del mod">
          <ac:chgData name="Charlie Lindgren" userId="50d1fea0a49c5a59" providerId="LiveId" clId="{22B214ED-E861-4E07-83CF-E63DCC31DD13}" dt="2021-01-28T06:05:23.594" v="1161" actId="478"/>
          <ac:spMkLst>
            <pc:docMk/>
            <pc:sldMk cId="3123571373" sldId="326"/>
            <ac:spMk id="236" creationId="{CFDB09A2-EAC2-4705-BE87-90039C56C290}"/>
          </ac:spMkLst>
        </pc:spChg>
        <pc:spChg chg="add del mod">
          <ac:chgData name="Charlie Lindgren" userId="50d1fea0a49c5a59" providerId="LiveId" clId="{22B214ED-E861-4E07-83CF-E63DCC31DD13}" dt="2021-01-28T06:05:23.594" v="1161" actId="478"/>
          <ac:spMkLst>
            <pc:docMk/>
            <pc:sldMk cId="3123571373" sldId="326"/>
            <ac:spMk id="237" creationId="{E1BFAC8E-9CEB-4A42-89A5-9C192DAFE746}"/>
          </ac:spMkLst>
        </pc:spChg>
        <pc:spChg chg="add del mod">
          <ac:chgData name="Charlie Lindgren" userId="50d1fea0a49c5a59" providerId="LiveId" clId="{22B214ED-E861-4E07-83CF-E63DCC31DD13}" dt="2021-01-28T06:05:23.594" v="1161" actId="478"/>
          <ac:spMkLst>
            <pc:docMk/>
            <pc:sldMk cId="3123571373" sldId="326"/>
            <ac:spMk id="238" creationId="{EC3A638E-682E-42BA-B4C8-55B5BA09796B}"/>
          </ac:spMkLst>
        </pc:spChg>
        <pc:spChg chg="add del mod">
          <ac:chgData name="Charlie Lindgren" userId="50d1fea0a49c5a59" providerId="LiveId" clId="{22B214ED-E861-4E07-83CF-E63DCC31DD13}" dt="2021-01-28T06:05:23.594" v="1161" actId="478"/>
          <ac:spMkLst>
            <pc:docMk/>
            <pc:sldMk cId="3123571373" sldId="326"/>
            <ac:spMk id="239" creationId="{EBD0E9B4-CE6E-4C34-AB1F-A205973A69EF}"/>
          </ac:spMkLst>
        </pc:spChg>
        <pc:spChg chg="add del mod">
          <ac:chgData name="Charlie Lindgren" userId="50d1fea0a49c5a59" providerId="LiveId" clId="{22B214ED-E861-4E07-83CF-E63DCC31DD13}" dt="2021-01-28T06:05:23.594" v="1161" actId="478"/>
          <ac:spMkLst>
            <pc:docMk/>
            <pc:sldMk cId="3123571373" sldId="326"/>
            <ac:spMk id="240" creationId="{FE24DDC6-B0CA-4757-A187-882DBFB86EDE}"/>
          </ac:spMkLst>
        </pc:spChg>
        <pc:spChg chg="add del mod">
          <ac:chgData name="Charlie Lindgren" userId="50d1fea0a49c5a59" providerId="LiveId" clId="{22B214ED-E861-4E07-83CF-E63DCC31DD13}" dt="2021-01-28T06:05:23.594" v="1161" actId="478"/>
          <ac:spMkLst>
            <pc:docMk/>
            <pc:sldMk cId="3123571373" sldId="326"/>
            <ac:spMk id="241" creationId="{D3A3D0C7-5654-425F-93CF-550E76F2EDE9}"/>
          </ac:spMkLst>
        </pc:spChg>
        <pc:spChg chg="add del mod">
          <ac:chgData name="Charlie Lindgren" userId="50d1fea0a49c5a59" providerId="LiveId" clId="{22B214ED-E861-4E07-83CF-E63DCC31DD13}" dt="2021-01-28T06:05:23.594" v="1161" actId="478"/>
          <ac:spMkLst>
            <pc:docMk/>
            <pc:sldMk cId="3123571373" sldId="326"/>
            <ac:spMk id="242" creationId="{0BA8309A-8463-4B54-AD8C-EB44B952A9A7}"/>
          </ac:spMkLst>
        </pc:spChg>
        <pc:spChg chg="add del mod">
          <ac:chgData name="Charlie Lindgren" userId="50d1fea0a49c5a59" providerId="LiveId" clId="{22B214ED-E861-4E07-83CF-E63DCC31DD13}" dt="2021-01-28T06:05:23.594" v="1161" actId="478"/>
          <ac:spMkLst>
            <pc:docMk/>
            <pc:sldMk cId="3123571373" sldId="326"/>
            <ac:spMk id="243" creationId="{B443FF5C-92F2-44EA-91FC-E94C229FB6E5}"/>
          </ac:spMkLst>
        </pc:spChg>
        <pc:spChg chg="add del mod">
          <ac:chgData name="Charlie Lindgren" userId="50d1fea0a49c5a59" providerId="LiveId" clId="{22B214ED-E861-4E07-83CF-E63DCC31DD13}" dt="2021-01-28T06:05:23.594" v="1161" actId="478"/>
          <ac:spMkLst>
            <pc:docMk/>
            <pc:sldMk cId="3123571373" sldId="326"/>
            <ac:spMk id="244" creationId="{3339C347-1CBA-44A6-B7F3-46CAEF6FF9A3}"/>
          </ac:spMkLst>
        </pc:spChg>
        <pc:spChg chg="add del mod">
          <ac:chgData name="Charlie Lindgren" userId="50d1fea0a49c5a59" providerId="LiveId" clId="{22B214ED-E861-4E07-83CF-E63DCC31DD13}" dt="2021-01-28T06:05:23.594" v="1161" actId="478"/>
          <ac:spMkLst>
            <pc:docMk/>
            <pc:sldMk cId="3123571373" sldId="326"/>
            <ac:spMk id="245" creationId="{7F88072E-4288-40DF-BFD3-48FED6D90852}"/>
          </ac:spMkLst>
        </pc:spChg>
        <pc:spChg chg="add del mod">
          <ac:chgData name="Charlie Lindgren" userId="50d1fea0a49c5a59" providerId="LiveId" clId="{22B214ED-E861-4E07-83CF-E63DCC31DD13}" dt="2021-01-28T06:05:23.594" v="1161" actId="478"/>
          <ac:spMkLst>
            <pc:docMk/>
            <pc:sldMk cId="3123571373" sldId="326"/>
            <ac:spMk id="246" creationId="{A6E97C09-C1D3-4CEB-B8ED-376B53507EDB}"/>
          </ac:spMkLst>
        </pc:spChg>
        <pc:spChg chg="add del mod">
          <ac:chgData name="Charlie Lindgren" userId="50d1fea0a49c5a59" providerId="LiveId" clId="{22B214ED-E861-4E07-83CF-E63DCC31DD13}" dt="2021-01-28T06:05:23.594" v="1161" actId="478"/>
          <ac:spMkLst>
            <pc:docMk/>
            <pc:sldMk cId="3123571373" sldId="326"/>
            <ac:spMk id="247" creationId="{A54D531B-AD04-4E28-B85C-5062EC848F8E}"/>
          </ac:spMkLst>
        </pc:spChg>
        <pc:spChg chg="add del mod">
          <ac:chgData name="Charlie Lindgren" userId="50d1fea0a49c5a59" providerId="LiveId" clId="{22B214ED-E861-4E07-83CF-E63DCC31DD13}" dt="2021-01-28T06:05:23.594" v="1161" actId="478"/>
          <ac:spMkLst>
            <pc:docMk/>
            <pc:sldMk cId="3123571373" sldId="326"/>
            <ac:spMk id="248" creationId="{E2D5C3CB-0B62-458E-A6C7-C3A3B3B4DE68}"/>
          </ac:spMkLst>
        </pc:spChg>
        <pc:spChg chg="add del mod">
          <ac:chgData name="Charlie Lindgren" userId="50d1fea0a49c5a59" providerId="LiveId" clId="{22B214ED-E861-4E07-83CF-E63DCC31DD13}" dt="2021-01-28T06:05:23.594" v="1161" actId="478"/>
          <ac:spMkLst>
            <pc:docMk/>
            <pc:sldMk cId="3123571373" sldId="326"/>
            <ac:spMk id="249" creationId="{24FD02C7-74F2-4695-8CB5-95EFF6B3A480}"/>
          </ac:spMkLst>
        </pc:spChg>
        <pc:spChg chg="add del mod">
          <ac:chgData name="Charlie Lindgren" userId="50d1fea0a49c5a59" providerId="LiveId" clId="{22B214ED-E861-4E07-83CF-E63DCC31DD13}" dt="2021-01-28T06:05:23.594" v="1161" actId="478"/>
          <ac:spMkLst>
            <pc:docMk/>
            <pc:sldMk cId="3123571373" sldId="326"/>
            <ac:spMk id="250" creationId="{652A1878-9FE8-475B-84A2-DC693E5E1212}"/>
          </ac:spMkLst>
        </pc:spChg>
        <pc:spChg chg="add del mod">
          <ac:chgData name="Charlie Lindgren" userId="50d1fea0a49c5a59" providerId="LiveId" clId="{22B214ED-E861-4E07-83CF-E63DCC31DD13}" dt="2021-01-28T06:05:23.594" v="1161" actId="478"/>
          <ac:spMkLst>
            <pc:docMk/>
            <pc:sldMk cId="3123571373" sldId="326"/>
            <ac:spMk id="251" creationId="{3431F8C4-57B2-4017-9C68-030F8F414964}"/>
          </ac:spMkLst>
        </pc:spChg>
        <pc:spChg chg="add del mod">
          <ac:chgData name="Charlie Lindgren" userId="50d1fea0a49c5a59" providerId="LiveId" clId="{22B214ED-E861-4E07-83CF-E63DCC31DD13}" dt="2021-01-28T06:05:23.594" v="1161" actId="478"/>
          <ac:spMkLst>
            <pc:docMk/>
            <pc:sldMk cId="3123571373" sldId="326"/>
            <ac:spMk id="252" creationId="{85004D70-0209-4554-B9A2-3038CD4E648A}"/>
          </ac:spMkLst>
        </pc:spChg>
        <pc:spChg chg="add del mod">
          <ac:chgData name="Charlie Lindgren" userId="50d1fea0a49c5a59" providerId="LiveId" clId="{22B214ED-E861-4E07-83CF-E63DCC31DD13}" dt="2021-01-28T06:05:23.594" v="1161" actId="478"/>
          <ac:spMkLst>
            <pc:docMk/>
            <pc:sldMk cId="3123571373" sldId="326"/>
            <ac:spMk id="253" creationId="{2301F664-9EE3-4C92-992F-23B6DD7389D8}"/>
          </ac:spMkLst>
        </pc:spChg>
        <pc:spChg chg="add del mod">
          <ac:chgData name="Charlie Lindgren" userId="50d1fea0a49c5a59" providerId="LiveId" clId="{22B214ED-E861-4E07-83CF-E63DCC31DD13}" dt="2021-01-28T06:05:23.594" v="1161" actId="478"/>
          <ac:spMkLst>
            <pc:docMk/>
            <pc:sldMk cId="3123571373" sldId="326"/>
            <ac:spMk id="254" creationId="{8A65C7C8-692B-47FC-AA3F-EF97373D91C6}"/>
          </ac:spMkLst>
        </pc:spChg>
        <pc:spChg chg="add del mod">
          <ac:chgData name="Charlie Lindgren" userId="50d1fea0a49c5a59" providerId="LiveId" clId="{22B214ED-E861-4E07-83CF-E63DCC31DD13}" dt="2021-01-28T06:05:23.594" v="1161" actId="478"/>
          <ac:spMkLst>
            <pc:docMk/>
            <pc:sldMk cId="3123571373" sldId="326"/>
            <ac:spMk id="255" creationId="{0F7BC939-DDCA-4727-A7EE-C60B7E506230}"/>
          </ac:spMkLst>
        </pc:spChg>
        <pc:spChg chg="add del mod">
          <ac:chgData name="Charlie Lindgren" userId="50d1fea0a49c5a59" providerId="LiveId" clId="{22B214ED-E861-4E07-83CF-E63DCC31DD13}" dt="2021-01-28T06:05:23.594" v="1161" actId="478"/>
          <ac:spMkLst>
            <pc:docMk/>
            <pc:sldMk cId="3123571373" sldId="326"/>
            <ac:spMk id="256" creationId="{B8AE735D-08E0-4F84-A1D0-3F4FF867FEC9}"/>
          </ac:spMkLst>
        </pc:spChg>
        <pc:spChg chg="add del mod">
          <ac:chgData name="Charlie Lindgren" userId="50d1fea0a49c5a59" providerId="LiveId" clId="{22B214ED-E861-4E07-83CF-E63DCC31DD13}" dt="2021-01-28T06:05:31.950" v="1162" actId="478"/>
          <ac:spMkLst>
            <pc:docMk/>
            <pc:sldMk cId="3123571373" sldId="326"/>
            <ac:spMk id="257" creationId="{1D2E0E68-66B5-46BA-BE91-D5D029221A43}"/>
          </ac:spMkLst>
        </pc:spChg>
        <pc:spChg chg="add del mod">
          <ac:chgData name="Charlie Lindgren" userId="50d1fea0a49c5a59" providerId="LiveId" clId="{22B214ED-E861-4E07-83CF-E63DCC31DD13}" dt="2021-01-28T06:05:31.950" v="1162" actId="478"/>
          <ac:spMkLst>
            <pc:docMk/>
            <pc:sldMk cId="3123571373" sldId="326"/>
            <ac:spMk id="258" creationId="{6A45EB26-ACE5-4FA3-A270-843F03D20C74}"/>
          </ac:spMkLst>
        </pc:spChg>
        <pc:spChg chg="add del mod">
          <ac:chgData name="Charlie Lindgren" userId="50d1fea0a49c5a59" providerId="LiveId" clId="{22B214ED-E861-4E07-83CF-E63DCC31DD13}" dt="2021-01-28T06:05:31.950" v="1162" actId="478"/>
          <ac:spMkLst>
            <pc:docMk/>
            <pc:sldMk cId="3123571373" sldId="326"/>
            <ac:spMk id="259" creationId="{4B2A9C50-7E20-4827-8A29-50A4940AB1DC}"/>
          </ac:spMkLst>
        </pc:spChg>
        <pc:spChg chg="add del mod">
          <ac:chgData name="Charlie Lindgren" userId="50d1fea0a49c5a59" providerId="LiveId" clId="{22B214ED-E861-4E07-83CF-E63DCC31DD13}" dt="2021-01-28T06:05:31.950" v="1162" actId="478"/>
          <ac:spMkLst>
            <pc:docMk/>
            <pc:sldMk cId="3123571373" sldId="326"/>
            <ac:spMk id="260" creationId="{F07F4E14-366A-4115-B6FA-C3F4C25BCBE5}"/>
          </ac:spMkLst>
        </pc:spChg>
        <pc:spChg chg="add del mod">
          <ac:chgData name="Charlie Lindgren" userId="50d1fea0a49c5a59" providerId="LiveId" clId="{22B214ED-E861-4E07-83CF-E63DCC31DD13}" dt="2021-01-28T06:04:14.309" v="1153" actId="478"/>
          <ac:spMkLst>
            <pc:docMk/>
            <pc:sldMk cId="3123571373" sldId="326"/>
            <ac:spMk id="261" creationId="{2635F268-4882-4B43-8F01-931BA0B1159A}"/>
          </ac:spMkLst>
        </pc:spChg>
        <pc:spChg chg="add del mod">
          <ac:chgData name="Charlie Lindgren" userId="50d1fea0a49c5a59" providerId="LiveId" clId="{22B214ED-E861-4E07-83CF-E63DCC31DD13}" dt="2021-01-28T06:04:14.309" v="1153" actId="478"/>
          <ac:spMkLst>
            <pc:docMk/>
            <pc:sldMk cId="3123571373" sldId="326"/>
            <ac:spMk id="262" creationId="{3175E12D-3C59-4D2C-AC87-D81583BA3D59}"/>
          </ac:spMkLst>
        </pc:spChg>
        <pc:spChg chg="add del mod">
          <ac:chgData name="Charlie Lindgren" userId="50d1fea0a49c5a59" providerId="LiveId" clId="{22B214ED-E861-4E07-83CF-E63DCC31DD13}" dt="2021-01-28T06:04:14.309" v="1153" actId="478"/>
          <ac:spMkLst>
            <pc:docMk/>
            <pc:sldMk cId="3123571373" sldId="326"/>
            <ac:spMk id="263" creationId="{26EBF5B3-B997-42B5-803C-AF2862587F1B}"/>
          </ac:spMkLst>
        </pc:spChg>
        <pc:spChg chg="add del mod">
          <ac:chgData name="Charlie Lindgren" userId="50d1fea0a49c5a59" providerId="LiveId" clId="{22B214ED-E861-4E07-83CF-E63DCC31DD13}" dt="2021-01-28T06:04:14.309" v="1153" actId="478"/>
          <ac:spMkLst>
            <pc:docMk/>
            <pc:sldMk cId="3123571373" sldId="326"/>
            <ac:spMk id="264" creationId="{3D1DA479-E0E7-4C7F-A747-0A64EDBE5429}"/>
          </ac:spMkLst>
        </pc:spChg>
        <pc:spChg chg="add del mod">
          <ac:chgData name="Charlie Lindgren" userId="50d1fea0a49c5a59" providerId="LiveId" clId="{22B214ED-E861-4E07-83CF-E63DCC31DD13}" dt="2021-01-28T06:04:14.309" v="1153" actId="478"/>
          <ac:spMkLst>
            <pc:docMk/>
            <pc:sldMk cId="3123571373" sldId="326"/>
            <ac:spMk id="265" creationId="{D49FF5AF-0047-4D38-8E97-01966091F9E5}"/>
          </ac:spMkLst>
        </pc:spChg>
        <pc:spChg chg="add del mod">
          <ac:chgData name="Charlie Lindgren" userId="50d1fea0a49c5a59" providerId="LiveId" clId="{22B214ED-E861-4E07-83CF-E63DCC31DD13}" dt="2021-01-28T06:04:14.309" v="1153" actId="478"/>
          <ac:spMkLst>
            <pc:docMk/>
            <pc:sldMk cId="3123571373" sldId="326"/>
            <ac:spMk id="266" creationId="{9691C8A9-10A9-41D0-8B39-999862A3DE90}"/>
          </ac:spMkLst>
        </pc:spChg>
        <pc:spChg chg="add del mod">
          <ac:chgData name="Charlie Lindgren" userId="50d1fea0a49c5a59" providerId="LiveId" clId="{22B214ED-E861-4E07-83CF-E63DCC31DD13}" dt="2021-01-28T06:04:14.309" v="1153" actId="478"/>
          <ac:spMkLst>
            <pc:docMk/>
            <pc:sldMk cId="3123571373" sldId="326"/>
            <ac:spMk id="267" creationId="{548097FE-08CD-4DD3-9F4F-5A00DA9A0693}"/>
          </ac:spMkLst>
        </pc:spChg>
        <pc:spChg chg="add del mod">
          <ac:chgData name="Charlie Lindgren" userId="50d1fea0a49c5a59" providerId="LiveId" clId="{22B214ED-E861-4E07-83CF-E63DCC31DD13}" dt="2021-01-28T06:04:14.309" v="1153" actId="478"/>
          <ac:spMkLst>
            <pc:docMk/>
            <pc:sldMk cId="3123571373" sldId="326"/>
            <ac:spMk id="268" creationId="{B8B29A80-5EA3-4AD0-94D6-068D0849A428}"/>
          </ac:spMkLst>
        </pc:spChg>
        <pc:spChg chg="add del mod">
          <ac:chgData name="Charlie Lindgren" userId="50d1fea0a49c5a59" providerId="LiveId" clId="{22B214ED-E861-4E07-83CF-E63DCC31DD13}" dt="2021-01-28T06:04:14.309" v="1153" actId="478"/>
          <ac:spMkLst>
            <pc:docMk/>
            <pc:sldMk cId="3123571373" sldId="326"/>
            <ac:spMk id="269" creationId="{E70F3447-0601-4090-99AE-2BB064ED0595}"/>
          </ac:spMkLst>
        </pc:spChg>
        <pc:spChg chg="add del mod">
          <ac:chgData name="Charlie Lindgren" userId="50d1fea0a49c5a59" providerId="LiveId" clId="{22B214ED-E861-4E07-83CF-E63DCC31DD13}" dt="2021-01-28T06:04:14.309" v="1153" actId="478"/>
          <ac:spMkLst>
            <pc:docMk/>
            <pc:sldMk cId="3123571373" sldId="326"/>
            <ac:spMk id="270" creationId="{D296E299-17B7-4EBE-B08B-7223E7FE2862}"/>
          </ac:spMkLst>
        </pc:spChg>
        <pc:spChg chg="add del mod">
          <ac:chgData name="Charlie Lindgren" userId="50d1fea0a49c5a59" providerId="LiveId" clId="{22B214ED-E861-4E07-83CF-E63DCC31DD13}" dt="2021-01-28T06:04:14.309" v="1153" actId="478"/>
          <ac:spMkLst>
            <pc:docMk/>
            <pc:sldMk cId="3123571373" sldId="326"/>
            <ac:spMk id="271" creationId="{E0C92123-89B5-43AF-939A-B3E379155167}"/>
          </ac:spMkLst>
        </pc:spChg>
        <pc:spChg chg="add del mod">
          <ac:chgData name="Charlie Lindgren" userId="50d1fea0a49c5a59" providerId="LiveId" clId="{22B214ED-E861-4E07-83CF-E63DCC31DD13}" dt="2021-01-28T06:04:14.309" v="1153" actId="478"/>
          <ac:spMkLst>
            <pc:docMk/>
            <pc:sldMk cId="3123571373" sldId="326"/>
            <ac:spMk id="272" creationId="{4CA89722-B1BC-4CE7-98D7-AF6747DA5FC1}"/>
          </ac:spMkLst>
        </pc:spChg>
        <pc:spChg chg="add del mod">
          <ac:chgData name="Charlie Lindgren" userId="50d1fea0a49c5a59" providerId="LiveId" clId="{22B214ED-E861-4E07-83CF-E63DCC31DD13}" dt="2021-01-28T06:04:14.309" v="1153" actId="478"/>
          <ac:spMkLst>
            <pc:docMk/>
            <pc:sldMk cId="3123571373" sldId="326"/>
            <ac:spMk id="273" creationId="{5F67E45E-48BA-4B1E-9A5B-CB62720E4E78}"/>
          </ac:spMkLst>
        </pc:spChg>
        <pc:spChg chg="add del mod">
          <ac:chgData name="Charlie Lindgren" userId="50d1fea0a49c5a59" providerId="LiveId" clId="{22B214ED-E861-4E07-83CF-E63DCC31DD13}" dt="2021-01-28T06:04:14.309" v="1153" actId="478"/>
          <ac:spMkLst>
            <pc:docMk/>
            <pc:sldMk cId="3123571373" sldId="326"/>
            <ac:spMk id="274" creationId="{13707F17-52BF-423B-B8AC-BA51E2E96862}"/>
          </ac:spMkLst>
        </pc:spChg>
        <pc:spChg chg="add del mod">
          <ac:chgData name="Charlie Lindgren" userId="50d1fea0a49c5a59" providerId="LiveId" clId="{22B214ED-E861-4E07-83CF-E63DCC31DD13}" dt="2021-01-28T06:04:14.309" v="1153" actId="478"/>
          <ac:spMkLst>
            <pc:docMk/>
            <pc:sldMk cId="3123571373" sldId="326"/>
            <ac:spMk id="275" creationId="{04D4A2C4-C2EF-4097-9D69-7B89C09BD32B}"/>
          </ac:spMkLst>
        </pc:spChg>
        <pc:spChg chg="add del mod">
          <ac:chgData name="Charlie Lindgren" userId="50d1fea0a49c5a59" providerId="LiveId" clId="{22B214ED-E861-4E07-83CF-E63DCC31DD13}" dt="2021-01-28T06:04:14.309" v="1153" actId="478"/>
          <ac:spMkLst>
            <pc:docMk/>
            <pc:sldMk cId="3123571373" sldId="326"/>
            <ac:spMk id="276" creationId="{CA81B714-CA65-4E45-A6BA-6FBAFC0D9E6E}"/>
          </ac:spMkLst>
        </pc:spChg>
        <pc:spChg chg="add del mod">
          <ac:chgData name="Charlie Lindgren" userId="50d1fea0a49c5a59" providerId="LiveId" clId="{22B214ED-E861-4E07-83CF-E63DCC31DD13}" dt="2021-01-28T06:04:14.309" v="1153" actId="478"/>
          <ac:spMkLst>
            <pc:docMk/>
            <pc:sldMk cId="3123571373" sldId="326"/>
            <ac:spMk id="277" creationId="{897F8D0A-B49A-402B-8BCC-49F5248200B0}"/>
          </ac:spMkLst>
        </pc:spChg>
        <pc:spChg chg="add del mod">
          <ac:chgData name="Charlie Lindgren" userId="50d1fea0a49c5a59" providerId="LiveId" clId="{22B214ED-E861-4E07-83CF-E63DCC31DD13}" dt="2021-01-28T06:04:14.309" v="1153" actId="478"/>
          <ac:spMkLst>
            <pc:docMk/>
            <pc:sldMk cId="3123571373" sldId="326"/>
            <ac:spMk id="278" creationId="{376273DD-AA80-41E6-9A4A-20DF7CC7EB91}"/>
          </ac:spMkLst>
        </pc:spChg>
        <pc:spChg chg="add del mod">
          <ac:chgData name="Charlie Lindgren" userId="50d1fea0a49c5a59" providerId="LiveId" clId="{22B214ED-E861-4E07-83CF-E63DCC31DD13}" dt="2021-01-28T06:04:14.309" v="1153" actId="478"/>
          <ac:spMkLst>
            <pc:docMk/>
            <pc:sldMk cId="3123571373" sldId="326"/>
            <ac:spMk id="279" creationId="{C799BE21-2838-4CE7-A296-BAC3EC7645B3}"/>
          </ac:spMkLst>
        </pc:spChg>
        <pc:spChg chg="add del mod">
          <ac:chgData name="Charlie Lindgren" userId="50d1fea0a49c5a59" providerId="LiveId" clId="{22B214ED-E861-4E07-83CF-E63DCC31DD13}" dt="2021-01-28T06:04:14.309" v="1153" actId="478"/>
          <ac:spMkLst>
            <pc:docMk/>
            <pc:sldMk cId="3123571373" sldId="326"/>
            <ac:spMk id="280" creationId="{1BEEDA88-2E22-4C70-83C9-D782D148BF27}"/>
          </ac:spMkLst>
        </pc:spChg>
        <pc:spChg chg="add del mod">
          <ac:chgData name="Charlie Lindgren" userId="50d1fea0a49c5a59" providerId="LiveId" clId="{22B214ED-E861-4E07-83CF-E63DCC31DD13}" dt="2021-01-28T06:04:14.309" v="1153" actId="478"/>
          <ac:spMkLst>
            <pc:docMk/>
            <pc:sldMk cId="3123571373" sldId="326"/>
            <ac:spMk id="281" creationId="{835D9C4B-E459-4A45-9DB8-1D77578CA294}"/>
          </ac:spMkLst>
        </pc:spChg>
        <pc:spChg chg="add del mod">
          <ac:chgData name="Charlie Lindgren" userId="50d1fea0a49c5a59" providerId="LiveId" clId="{22B214ED-E861-4E07-83CF-E63DCC31DD13}" dt="2021-01-28T06:04:14.309" v="1153" actId="478"/>
          <ac:spMkLst>
            <pc:docMk/>
            <pc:sldMk cId="3123571373" sldId="326"/>
            <ac:spMk id="282" creationId="{3F19F35B-5753-4EB1-9885-83928D692928}"/>
          </ac:spMkLst>
        </pc:spChg>
        <pc:spChg chg="add del mod">
          <ac:chgData name="Charlie Lindgren" userId="50d1fea0a49c5a59" providerId="LiveId" clId="{22B214ED-E861-4E07-83CF-E63DCC31DD13}" dt="2021-01-28T06:04:14.309" v="1153" actId="478"/>
          <ac:spMkLst>
            <pc:docMk/>
            <pc:sldMk cId="3123571373" sldId="326"/>
            <ac:spMk id="283" creationId="{56B86AEF-E905-4470-8DD1-2B245EA9C2BD}"/>
          </ac:spMkLst>
        </pc:spChg>
        <pc:spChg chg="add del mod">
          <ac:chgData name="Charlie Lindgren" userId="50d1fea0a49c5a59" providerId="LiveId" clId="{22B214ED-E861-4E07-83CF-E63DCC31DD13}" dt="2021-01-28T06:06:38.867" v="1168" actId="478"/>
          <ac:spMkLst>
            <pc:docMk/>
            <pc:sldMk cId="3123571373" sldId="326"/>
            <ac:spMk id="284" creationId="{4A4CC1E5-DA93-42FD-BF9D-60C51A359D12}"/>
          </ac:spMkLst>
        </pc:spChg>
        <pc:spChg chg="add del mod">
          <ac:chgData name="Charlie Lindgren" userId="50d1fea0a49c5a59" providerId="LiveId" clId="{22B214ED-E861-4E07-83CF-E63DCC31DD13}" dt="2021-01-28T06:06:38.867" v="1168" actId="478"/>
          <ac:spMkLst>
            <pc:docMk/>
            <pc:sldMk cId="3123571373" sldId="326"/>
            <ac:spMk id="285" creationId="{621FED25-CA99-4AAB-817C-40583ED2289E}"/>
          </ac:spMkLst>
        </pc:spChg>
        <pc:spChg chg="add del mod">
          <ac:chgData name="Charlie Lindgren" userId="50d1fea0a49c5a59" providerId="LiveId" clId="{22B214ED-E861-4E07-83CF-E63DCC31DD13}" dt="2021-01-28T06:06:38.867" v="1168" actId="478"/>
          <ac:spMkLst>
            <pc:docMk/>
            <pc:sldMk cId="3123571373" sldId="326"/>
            <ac:spMk id="286" creationId="{395C8041-1B70-41C6-A4D7-D80A8EC1E44C}"/>
          </ac:spMkLst>
        </pc:spChg>
        <pc:spChg chg="add del mod">
          <ac:chgData name="Charlie Lindgren" userId="50d1fea0a49c5a59" providerId="LiveId" clId="{22B214ED-E861-4E07-83CF-E63DCC31DD13}" dt="2021-01-28T06:06:38.867" v="1168" actId="478"/>
          <ac:spMkLst>
            <pc:docMk/>
            <pc:sldMk cId="3123571373" sldId="326"/>
            <ac:spMk id="287" creationId="{499900C2-6CA8-4106-8668-E3769BB29621}"/>
          </ac:spMkLst>
        </pc:spChg>
        <pc:spChg chg="add del mod">
          <ac:chgData name="Charlie Lindgren" userId="50d1fea0a49c5a59" providerId="LiveId" clId="{22B214ED-E861-4E07-83CF-E63DCC31DD13}" dt="2021-01-28T06:06:38.867" v="1168" actId="478"/>
          <ac:spMkLst>
            <pc:docMk/>
            <pc:sldMk cId="3123571373" sldId="326"/>
            <ac:spMk id="288" creationId="{CBF4DE44-8946-452D-986F-72449167ACDD}"/>
          </ac:spMkLst>
        </pc:spChg>
        <pc:spChg chg="add del mod">
          <ac:chgData name="Charlie Lindgren" userId="50d1fea0a49c5a59" providerId="LiveId" clId="{22B214ED-E861-4E07-83CF-E63DCC31DD13}" dt="2021-01-28T06:06:38.867" v="1168" actId="478"/>
          <ac:spMkLst>
            <pc:docMk/>
            <pc:sldMk cId="3123571373" sldId="326"/>
            <ac:spMk id="289" creationId="{35A39DF4-6786-481F-939B-FB5D58B662F8}"/>
          </ac:spMkLst>
        </pc:spChg>
        <pc:spChg chg="add del mod">
          <ac:chgData name="Charlie Lindgren" userId="50d1fea0a49c5a59" providerId="LiveId" clId="{22B214ED-E861-4E07-83CF-E63DCC31DD13}" dt="2021-01-28T06:06:38.867" v="1168" actId="478"/>
          <ac:spMkLst>
            <pc:docMk/>
            <pc:sldMk cId="3123571373" sldId="326"/>
            <ac:spMk id="290" creationId="{ADAEAEDC-55A9-47A9-860A-A162B2E04052}"/>
          </ac:spMkLst>
        </pc:spChg>
        <pc:spChg chg="add del mod">
          <ac:chgData name="Charlie Lindgren" userId="50d1fea0a49c5a59" providerId="LiveId" clId="{22B214ED-E861-4E07-83CF-E63DCC31DD13}" dt="2021-01-28T06:06:38.867" v="1168" actId="478"/>
          <ac:spMkLst>
            <pc:docMk/>
            <pc:sldMk cId="3123571373" sldId="326"/>
            <ac:spMk id="291" creationId="{F3DC2B54-69F2-40A5-BB26-EBF48F045DFA}"/>
          </ac:spMkLst>
        </pc:spChg>
        <pc:spChg chg="add del mod">
          <ac:chgData name="Charlie Lindgren" userId="50d1fea0a49c5a59" providerId="LiveId" clId="{22B214ED-E861-4E07-83CF-E63DCC31DD13}" dt="2021-01-28T06:06:38.867" v="1168" actId="478"/>
          <ac:spMkLst>
            <pc:docMk/>
            <pc:sldMk cId="3123571373" sldId="326"/>
            <ac:spMk id="292" creationId="{5C743125-1940-43E7-A69C-F4E828CE2CDE}"/>
          </ac:spMkLst>
        </pc:spChg>
        <pc:spChg chg="add del mod">
          <ac:chgData name="Charlie Lindgren" userId="50d1fea0a49c5a59" providerId="LiveId" clId="{22B214ED-E861-4E07-83CF-E63DCC31DD13}" dt="2021-01-28T06:06:42.574" v="1169" actId="478"/>
          <ac:spMkLst>
            <pc:docMk/>
            <pc:sldMk cId="3123571373" sldId="326"/>
            <ac:spMk id="293" creationId="{65461A20-955A-47A7-B3DE-CD16EEA7A672}"/>
          </ac:spMkLst>
        </pc:spChg>
        <pc:spChg chg="add del mod">
          <ac:chgData name="Charlie Lindgren" userId="50d1fea0a49c5a59" providerId="LiveId" clId="{22B214ED-E861-4E07-83CF-E63DCC31DD13}" dt="2021-01-28T06:06:42.574" v="1169" actId="478"/>
          <ac:spMkLst>
            <pc:docMk/>
            <pc:sldMk cId="3123571373" sldId="326"/>
            <ac:spMk id="294" creationId="{7861DBC9-7CA7-4C46-8054-804D1F001DF1}"/>
          </ac:spMkLst>
        </pc:spChg>
        <pc:spChg chg="add del mod">
          <ac:chgData name="Charlie Lindgren" userId="50d1fea0a49c5a59" providerId="LiveId" clId="{22B214ED-E861-4E07-83CF-E63DCC31DD13}" dt="2021-01-28T06:06:42.574" v="1169" actId="478"/>
          <ac:spMkLst>
            <pc:docMk/>
            <pc:sldMk cId="3123571373" sldId="326"/>
            <ac:spMk id="295" creationId="{8DFCF520-5A10-4483-995E-E5061E48AD0C}"/>
          </ac:spMkLst>
        </pc:spChg>
        <pc:spChg chg="add del mod">
          <ac:chgData name="Charlie Lindgren" userId="50d1fea0a49c5a59" providerId="LiveId" clId="{22B214ED-E861-4E07-83CF-E63DCC31DD13}" dt="2021-01-28T06:03:56.047" v="1152"/>
          <ac:spMkLst>
            <pc:docMk/>
            <pc:sldMk cId="3123571373" sldId="326"/>
            <ac:spMk id="296" creationId="{606EEE21-F4B9-40EF-A0C5-410E01A41392}"/>
          </ac:spMkLst>
        </pc:spChg>
        <pc:spChg chg="add del mod">
          <ac:chgData name="Charlie Lindgren" userId="50d1fea0a49c5a59" providerId="LiveId" clId="{22B214ED-E861-4E07-83CF-E63DCC31DD13}" dt="2021-01-28T06:03:56.012" v="1151"/>
          <ac:spMkLst>
            <pc:docMk/>
            <pc:sldMk cId="3123571373" sldId="326"/>
            <ac:spMk id="297" creationId="{09931DD4-5704-4EEA-A90A-E259D783D2AD}"/>
          </ac:spMkLst>
        </pc:spChg>
        <pc:spChg chg="add del mod">
          <ac:chgData name="Charlie Lindgren" userId="50d1fea0a49c5a59" providerId="LiveId" clId="{22B214ED-E861-4E07-83CF-E63DCC31DD13}" dt="2021-01-28T06:03:55.978" v="1150"/>
          <ac:spMkLst>
            <pc:docMk/>
            <pc:sldMk cId="3123571373" sldId="326"/>
            <ac:spMk id="298" creationId="{7390642C-84E2-4F25-AB6D-91A6529B71FF}"/>
          </ac:spMkLst>
        </pc:spChg>
        <pc:spChg chg="add del mod">
          <ac:chgData name="Charlie Lindgren" userId="50d1fea0a49c5a59" providerId="LiveId" clId="{22B214ED-E861-4E07-83CF-E63DCC31DD13}" dt="2021-01-28T06:03:55.946" v="1149"/>
          <ac:spMkLst>
            <pc:docMk/>
            <pc:sldMk cId="3123571373" sldId="326"/>
            <ac:spMk id="299" creationId="{D47240D1-109F-43A9-BCAA-BBA5CBF9C158}"/>
          </ac:spMkLst>
        </pc:spChg>
        <pc:spChg chg="add del mod">
          <ac:chgData name="Charlie Lindgren" userId="50d1fea0a49c5a59" providerId="LiveId" clId="{22B214ED-E861-4E07-83CF-E63DCC31DD13}" dt="2021-01-28T06:03:55.919" v="1148"/>
          <ac:spMkLst>
            <pc:docMk/>
            <pc:sldMk cId="3123571373" sldId="326"/>
            <ac:spMk id="300" creationId="{C908E196-C074-4706-9061-EB38287C4CF1}"/>
          </ac:spMkLst>
        </pc:spChg>
        <pc:spChg chg="add del mod">
          <ac:chgData name="Charlie Lindgren" userId="50d1fea0a49c5a59" providerId="LiveId" clId="{22B214ED-E861-4E07-83CF-E63DCC31DD13}" dt="2021-01-28T06:03:55.863" v="1147"/>
          <ac:spMkLst>
            <pc:docMk/>
            <pc:sldMk cId="3123571373" sldId="326"/>
            <ac:spMk id="301" creationId="{2FD99560-6EA3-45E2-999F-382365486994}"/>
          </ac:spMkLst>
        </pc:spChg>
        <pc:spChg chg="add del mod">
          <ac:chgData name="Charlie Lindgren" userId="50d1fea0a49c5a59" providerId="LiveId" clId="{22B214ED-E861-4E07-83CF-E63DCC31DD13}" dt="2021-01-28T06:03:55.838" v="1146"/>
          <ac:spMkLst>
            <pc:docMk/>
            <pc:sldMk cId="3123571373" sldId="326"/>
            <ac:spMk id="302" creationId="{AE2AA950-D897-490F-BCCE-8FB075C17B33}"/>
          </ac:spMkLst>
        </pc:spChg>
        <pc:spChg chg="add del mod">
          <ac:chgData name="Charlie Lindgren" userId="50d1fea0a49c5a59" providerId="LiveId" clId="{22B214ED-E861-4E07-83CF-E63DCC31DD13}" dt="2021-01-28T06:03:55.796" v="1145"/>
          <ac:spMkLst>
            <pc:docMk/>
            <pc:sldMk cId="3123571373" sldId="326"/>
            <ac:spMk id="303" creationId="{18ED8D95-9857-4B16-8262-7F927A3CDCBA}"/>
          </ac:spMkLst>
        </pc:spChg>
        <pc:spChg chg="add del mod">
          <ac:chgData name="Charlie Lindgren" userId="50d1fea0a49c5a59" providerId="LiveId" clId="{22B214ED-E861-4E07-83CF-E63DCC31DD13}" dt="2021-01-28T06:03:55.774" v="1144"/>
          <ac:spMkLst>
            <pc:docMk/>
            <pc:sldMk cId="3123571373" sldId="326"/>
            <ac:spMk id="304" creationId="{332350B8-7EE4-4FB2-A471-DC44326EE4F3}"/>
          </ac:spMkLst>
        </pc:spChg>
        <pc:spChg chg="add del mod">
          <ac:chgData name="Charlie Lindgren" userId="50d1fea0a49c5a59" providerId="LiveId" clId="{22B214ED-E861-4E07-83CF-E63DCC31DD13}" dt="2021-01-28T06:03:55.729" v="1143"/>
          <ac:spMkLst>
            <pc:docMk/>
            <pc:sldMk cId="3123571373" sldId="326"/>
            <ac:spMk id="305" creationId="{D4F60755-A9C1-4FF2-B7E0-5708BC4BB3FC}"/>
          </ac:spMkLst>
        </pc:spChg>
        <pc:spChg chg="add del mod">
          <ac:chgData name="Charlie Lindgren" userId="50d1fea0a49c5a59" providerId="LiveId" clId="{22B214ED-E861-4E07-83CF-E63DCC31DD13}" dt="2021-01-28T06:03:55.720" v="1142"/>
          <ac:spMkLst>
            <pc:docMk/>
            <pc:sldMk cId="3123571373" sldId="326"/>
            <ac:spMk id="306" creationId="{15A3D746-99B2-4ECC-9A57-EADD3BA3ED3C}"/>
          </ac:spMkLst>
        </pc:spChg>
        <pc:spChg chg="add del mod">
          <ac:chgData name="Charlie Lindgren" userId="50d1fea0a49c5a59" providerId="LiveId" clId="{22B214ED-E861-4E07-83CF-E63DCC31DD13}" dt="2021-01-28T06:03:55.676" v="1141"/>
          <ac:spMkLst>
            <pc:docMk/>
            <pc:sldMk cId="3123571373" sldId="326"/>
            <ac:spMk id="307" creationId="{A24D9D9A-CE97-41D3-8976-88E71C51AEDF}"/>
          </ac:spMkLst>
        </pc:spChg>
        <pc:spChg chg="add del mod">
          <ac:chgData name="Charlie Lindgren" userId="50d1fea0a49c5a59" providerId="LiveId" clId="{22B214ED-E861-4E07-83CF-E63DCC31DD13}" dt="2021-01-28T06:03:55.629" v="1140"/>
          <ac:spMkLst>
            <pc:docMk/>
            <pc:sldMk cId="3123571373" sldId="326"/>
            <ac:spMk id="308" creationId="{E1B27947-7F00-4BBE-B0D3-0F6493ABA76C}"/>
          </ac:spMkLst>
        </pc:spChg>
        <pc:spChg chg="add del mod">
          <ac:chgData name="Charlie Lindgren" userId="50d1fea0a49c5a59" providerId="LiveId" clId="{22B214ED-E861-4E07-83CF-E63DCC31DD13}" dt="2021-01-28T06:03:55.594" v="1139"/>
          <ac:spMkLst>
            <pc:docMk/>
            <pc:sldMk cId="3123571373" sldId="326"/>
            <ac:spMk id="309" creationId="{DDC4883F-08D4-4A3B-A373-D1BDCFE34D84}"/>
          </ac:spMkLst>
        </pc:spChg>
        <pc:spChg chg="add del mod">
          <ac:chgData name="Charlie Lindgren" userId="50d1fea0a49c5a59" providerId="LiveId" clId="{22B214ED-E861-4E07-83CF-E63DCC31DD13}" dt="2021-01-28T06:03:55.568" v="1138"/>
          <ac:spMkLst>
            <pc:docMk/>
            <pc:sldMk cId="3123571373" sldId="326"/>
            <ac:spMk id="310" creationId="{F5CF734E-5E12-490D-9A3D-4569BDFE3385}"/>
          </ac:spMkLst>
        </pc:spChg>
        <pc:spChg chg="add del mod">
          <ac:chgData name="Charlie Lindgren" userId="50d1fea0a49c5a59" providerId="LiveId" clId="{22B214ED-E861-4E07-83CF-E63DCC31DD13}" dt="2021-01-28T06:03:55.518" v="1137"/>
          <ac:spMkLst>
            <pc:docMk/>
            <pc:sldMk cId="3123571373" sldId="326"/>
            <ac:spMk id="311" creationId="{251FE566-7A20-4363-8572-FFA3808E73FB}"/>
          </ac:spMkLst>
        </pc:spChg>
        <pc:spChg chg="add del mod">
          <ac:chgData name="Charlie Lindgren" userId="50d1fea0a49c5a59" providerId="LiveId" clId="{22B214ED-E861-4E07-83CF-E63DCC31DD13}" dt="2021-01-28T06:03:55.487" v="1136"/>
          <ac:spMkLst>
            <pc:docMk/>
            <pc:sldMk cId="3123571373" sldId="326"/>
            <ac:spMk id="312" creationId="{60B54620-4600-4696-9B2F-28AF9588BBC2}"/>
          </ac:spMkLst>
        </pc:spChg>
        <pc:spChg chg="add del mod">
          <ac:chgData name="Charlie Lindgren" userId="50d1fea0a49c5a59" providerId="LiveId" clId="{22B214ED-E861-4E07-83CF-E63DCC31DD13}" dt="2021-01-28T06:03:54.997" v="1135"/>
          <ac:spMkLst>
            <pc:docMk/>
            <pc:sldMk cId="3123571373" sldId="326"/>
            <ac:spMk id="313" creationId="{2701AF2A-8E7D-4476-AF86-00A96F784764}"/>
          </ac:spMkLst>
        </pc:spChg>
        <pc:spChg chg="add del mod">
          <ac:chgData name="Charlie Lindgren" userId="50d1fea0a49c5a59" providerId="LiveId" clId="{22B214ED-E861-4E07-83CF-E63DCC31DD13}" dt="2021-01-28T06:03:54.529" v="1134"/>
          <ac:spMkLst>
            <pc:docMk/>
            <pc:sldMk cId="3123571373" sldId="326"/>
            <ac:spMk id="314" creationId="{1BD58089-2D34-4816-85E0-5AFAE93CC95F}"/>
          </ac:spMkLst>
        </pc:spChg>
      </pc:sldChg>
      <pc:sldChg chg="addSp delSp modSp new mod">
        <pc:chgData name="Charlie Lindgren" userId="50d1fea0a49c5a59" providerId="LiveId" clId="{22B214ED-E861-4E07-83CF-E63DCC31DD13}" dt="2021-01-28T06:07:15.546" v="1224" actId="20577"/>
        <pc:sldMkLst>
          <pc:docMk/>
          <pc:sldMk cId="3556296165" sldId="327"/>
        </pc:sldMkLst>
        <pc:spChg chg="del">
          <ac:chgData name="Charlie Lindgren" userId="50d1fea0a49c5a59" providerId="LiveId" clId="{22B214ED-E861-4E07-83CF-E63DCC31DD13}" dt="2021-01-28T06:01:47.720" v="816" actId="478"/>
          <ac:spMkLst>
            <pc:docMk/>
            <pc:sldMk cId="3556296165" sldId="327"/>
            <ac:spMk id="2" creationId="{C76CD12A-5DDF-49D5-A36C-4681EFE9475D}"/>
          </ac:spMkLst>
        </pc:spChg>
        <pc:spChg chg="del">
          <ac:chgData name="Charlie Lindgren" userId="50d1fea0a49c5a59" providerId="LiveId" clId="{22B214ED-E861-4E07-83CF-E63DCC31DD13}" dt="2021-01-28T06:01:47.720" v="816" actId="478"/>
          <ac:spMkLst>
            <pc:docMk/>
            <pc:sldMk cId="3556296165" sldId="327"/>
            <ac:spMk id="3" creationId="{E8B226D7-DFBE-4E77-A4D1-5F5F8BE120E3}"/>
          </ac:spMkLst>
        </pc:spChg>
        <pc:spChg chg="add del">
          <ac:chgData name="Charlie Lindgren" userId="50d1fea0a49c5a59" providerId="LiveId" clId="{22B214ED-E861-4E07-83CF-E63DCC31DD13}" dt="2021-01-28T06:01:52.459" v="818" actId="22"/>
          <ac:spMkLst>
            <pc:docMk/>
            <pc:sldMk cId="3556296165" sldId="327"/>
            <ac:spMk id="5" creationId="{24195018-5168-49EE-8B34-3DBB43561CE3}"/>
          </ac:spMkLst>
        </pc:spChg>
        <pc:spChg chg="add mod">
          <ac:chgData name="Charlie Lindgren" userId="50d1fea0a49c5a59" providerId="LiveId" clId="{22B214ED-E861-4E07-83CF-E63DCC31DD13}" dt="2021-01-28T06:07:15.546" v="1224" actId="20577"/>
          <ac:spMkLst>
            <pc:docMk/>
            <pc:sldMk cId="3556296165" sldId="327"/>
            <ac:spMk id="7" creationId="{FBF86948-4F48-4AA5-8F96-DC50DCE110BE}"/>
          </ac:spMkLst>
        </pc:spChg>
        <pc:spChg chg="add mod">
          <ac:chgData name="Charlie Lindgren" userId="50d1fea0a49c5a59" providerId="LiveId" clId="{22B214ED-E861-4E07-83CF-E63DCC31DD13}" dt="2021-01-28T06:06:58.741" v="1176" actId="20577"/>
          <ac:spMkLst>
            <pc:docMk/>
            <pc:sldMk cId="3556296165" sldId="327"/>
            <ac:spMk id="8" creationId="{FF97B227-F947-4F44-B3D5-6402D457C1FC}"/>
          </ac:spMkLst>
        </pc:spChg>
      </pc:sldChg>
      <pc:sldChg chg="addSp delSp modSp new mod">
        <pc:chgData name="Charlie Lindgren" userId="50d1fea0a49c5a59" providerId="LiveId" clId="{22B214ED-E861-4E07-83CF-E63DCC31DD13}" dt="2021-01-28T10:54:26.207" v="1260" actId="14100"/>
        <pc:sldMkLst>
          <pc:docMk/>
          <pc:sldMk cId="1164541836" sldId="328"/>
        </pc:sldMkLst>
        <pc:spChg chg="del">
          <ac:chgData name="Charlie Lindgren" userId="50d1fea0a49c5a59" providerId="LiveId" clId="{22B214ED-E861-4E07-83CF-E63DCC31DD13}" dt="2021-01-28T06:07:35.919" v="1226" actId="478"/>
          <ac:spMkLst>
            <pc:docMk/>
            <pc:sldMk cId="1164541836" sldId="328"/>
            <ac:spMk id="2" creationId="{3DB28E02-BFE0-40F1-8A0D-DBB719DDCE61}"/>
          </ac:spMkLst>
        </pc:spChg>
        <pc:spChg chg="del">
          <ac:chgData name="Charlie Lindgren" userId="50d1fea0a49c5a59" providerId="LiveId" clId="{22B214ED-E861-4E07-83CF-E63DCC31DD13}" dt="2021-01-28T06:07:35.919" v="1226" actId="478"/>
          <ac:spMkLst>
            <pc:docMk/>
            <pc:sldMk cId="1164541836" sldId="328"/>
            <ac:spMk id="3" creationId="{773DC752-8C94-4AE7-88A8-541C1C005CCF}"/>
          </ac:spMkLst>
        </pc:spChg>
        <pc:spChg chg="add del mod">
          <ac:chgData name="Charlie Lindgren" userId="50d1fea0a49c5a59" providerId="LiveId" clId="{22B214ED-E861-4E07-83CF-E63DCC31DD13}" dt="2021-01-28T06:07:43.059" v="1230" actId="22"/>
          <ac:spMkLst>
            <pc:docMk/>
            <pc:sldMk cId="1164541836" sldId="328"/>
            <ac:spMk id="5" creationId="{C0D93B79-C4F5-4369-8E48-17219DAF03F3}"/>
          </ac:spMkLst>
        </pc:spChg>
        <pc:spChg chg="add mod">
          <ac:chgData name="Charlie Lindgren" userId="50d1fea0a49c5a59" providerId="LiveId" clId="{22B214ED-E861-4E07-83CF-E63DCC31DD13}" dt="2021-01-28T10:54:26.207" v="1260" actId="14100"/>
          <ac:spMkLst>
            <pc:docMk/>
            <pc:sldMk cId="1164541836" sldId="328"/>
            <ac:spMk id="7" creationId="{7E46D4EF-47CF-40A6-9C43-52B8E8A87C52}"/>
          </ac:spMkLst>
        </pc:spChg>
      </pc:sldChg>
    </pc:docChg>
  </pc:docChgLst>
  <pc:docChgLst>
    <pc:chgData name="Charlie Lindgren" userId="50d1fea0a49c5a59" providerId="LiveId" clId="{CC7DF5B6-6845-4474-B800-713FF22BE978}"/>
    <pc:docChg chg="modSld">
      <pc:chgData name="Charlie Lindgren" userId="50d1fea0a49c5a59" providerId="LiveId" clId="{CC7DF5B6-6845-4474-B800-713FF22BE978}" dt="2021-08-29T07:41:37.471" v="0"/>
      <pc:docMkLst>
        <pc:docMk/>
      </pc:docMkLst>
      <pc:sldChg chg="modSp">
        <pc:chgData name="Charlie Lindgren" userId="50d1fea0a49c5a59" providerId="LiveId" clId="{CC7DF5B6-6845-4474-B800-713FF22BE978}" dt="2021-08-29T07:41:37.471" v="0"/>
        <pc:sldMkLst>
          <pc:docMk/>
          <pc:sldMk cId="3153027621" sldId="284"/>
        </pc:sldMkLst>
        <pc:spChg chg="mod">
          <ac:chgData name="Charlie Lindgren" userId="50d1fea0a49c5a59" providerId="LiveId" clId="{CC7DF5B6-6845-4474-B800-713FF22BE978}" dt="2021-08-29T07:41:37.471" v="0"/>
          <ac:spMkLst>
            <pc:docMk/>
            <pc:sldMk cId="3153027621" sldId="284"/>
            <ac:spMk id="2" creationId="{2A742A2F-EED5-471F-975A-467EF933D2C8}"/>
          </ac:spMkLst>
        </pc:spChg>
        <pc:spChg chg="mod">
          <ac:chgData name="Charlie Lindgren" userId="50d1fea0a49c5a59" providerId="LiveId" clId="{CC7DF5B6-6845-4474-B800-713FF22BE978}" dt="2021-08-29T07:41:37.471" v="0"/>
          <ac:spMkLst>
            <pc:docMk/>
            <pc:sldMk cId="3153027621" sldId="284"/>
            <ac:spMk id="3" creationId="{8DA124F4-634C-487C-8EB0-79EEAFF6D6DC}"/>
          </ac:spMkLst>
        </pc:spChg>
      </pc:sldChg>
    </pc:docChg>
  </pc:docChgLst>
  <pc:docChgLst>
    <pc:chgData name="Charlie Lindgren" userId="50d1fea0a49c5a59" providerId="LiveId" clId="{A106DAF8-B406-49F7-8E5A-D87EFA7B7523}"/>
    <pc:docChg chg="undo custSel addSld modSld">
      <pc:chgData name="Charlie Lindgren" userId="50d1fea0a49c5a59" providerId="LiveId" clId="{A106DAF8-B406-49F7-8E5A-D87EFA7B7523}" dt="2021-01-24T08:09:50.545" v="4055" actId="20577"/>
      <pc:docMkLst>
        <pc:docMk/>
      </pc:docMkLst>
      <pc:sldChg chg="modSp mod">
        <pc:chgData name="Charlie Lindgren" userId="50d1fea0a49c5a59" providerId="LiveId" clId="{A106DAF8-B406-49F7-8E5A-D87EFA7B7523}" dt="2021-01-21T02:16:14.137" v="432" actId="115"/>
        <pc:sldMkLst>
          <pc:docMk/>
          <pc:sldMk cId="213407738" sldId="256"/>
        </pc:sldMkLst>
        <pc:spChg chg="mod">
          <ac:chgData name="Charlie Lindgren" userId="50d1fea0a49c5a59" providerId="LiveId" clId="{A106DAF8-B406-49F7-8E5A-D87EFA7B7523}" dt="2021-01-21T02:16:14.137" v="432" actId="115"/>
          <ac:spMkLst>
            <pc:docMk/>
            <pc:sldMk cId="213407738" sldId="256"/>
            <ac:spMk id="5" creationId="{56E1C64D-09F9-44E3-950F-8FFEEABD922E}"/>
          </ac:spMkLst>
        </pc:spChg>
      </pc:sldChg>
      <pc:sldChg chg="addSp delSp modSp mod">
        <pc:chgData name="Charlie Lindgren" userId="50d1fea0a49c5a59" providerId="LiveId" clId="{A106DAF8-B406-49F7-8E5A-D87EFA7B7523}" dt="2021-01-23T23:19:11.736" v="2905" actId="20577"/>
        <pc:sldMkLst>
          <pc:docMk/>
          <pc:sldMk cId="618115277" sldId="257"/>
        </pc:sldMkLst>
        <pc:spChg chg="mod">
          <ac:chgData name="Charlie Lindgren" userId="50d1fea0a49c5a59" providerId="LiveId" clId="{A106DAF8-B406-49F7-8E5A-D87EFA7B7523}" dt="2021-01-19T11:01:14.990" v="103" actId="27636"/>
          <ac:spMkLst>
            <pc:docMk/>
            <pc:sldMk cId="618115277" sldId="257"/>
            <ac:spMk id="2" creationId="{CB58FF7F-418F-49BD-9051-D1297CA2C67A}"/>
          </ac:spMkLst>
        </pc:spChg>
        <pc:spChg chg="del">
          <ac:chgData name="Charlie Lindgren" userId="50d1fea0a49c5a59" providerId="LiveId" clId="{A106DAF8-B406-49F7-8E5A-D87EFA7B7523}" dt="2021-01-19T10:32:16.594" v="2" actId="478"/>
          <ac:spMkLst>
            <pc:docMk/>
            <pc:sldMk cId="618115277" sldId="257"/>
            <ac:spMk id="3" creationId="{70A1ECB4-6431-4D40-8C76-D7CBCEC35ACA}"/>
          </ac:spMkLst>
        </pc:spChg>
        <pc:spChg chg="add mod">
          <ac:chgData name="Charlie Lindgren" userId="50d1fea0a49c5a59" providerId="LiveId" clId="{A106DAF8-B406-49F7-8E5A-D87EFA7B7523}" dt="2021-01-23T23:19:11.736" v="2905" actId="20577"/>
          <ac:spMkLst>
            <pc:docMk/>
            <pc:sldMk cId="618115277" sldId="257"/>
            <ac:spMk id="5" creationId="{B75F8242-1CF0-4891-8591-7CF33D1644DF}"/>
          </ac:spMkLst>
        </pc:spChg>
      </pc:sldChg>
      <pc:sldChg chg="addSp delSp modSp new mod">
        <pc:chgData name="Charlie Lindgren" userId="50d1fea0a49c5a59" providerId="LiveId" clId="{A106DAF8-B406-49F7-8E5A-D87EFA7B7523}" dt="2021-01-23T23:02:50.804" v="2435" actId="20577"/>
        <pc:sldMkLst>
          <pc:docMk/>
          <pc:sldMk cId="1536022016" sldId="258"/>
        </pc:sldMkLst>
        <pc:spChg chg="del">
          <ac:chgData name="Charlie Lindgren" userId="50d1fea0a49c5a59" providerId="LiveId" clId="{A106DAF8-B406-49F7-8E5A-D87EFA7B7523}" dt="2021-01-19T11:16:20.639" v="294" actId="478"/>
          <ac:spMkLst>
            <pc:docMk/>
            <pc:sldMk cId="1536022016" sldId="258"/>
            <ac:spMk id="2" creationId="{D5F6BC47-AF47-42A9-BA86-4299E734809F}"/>
          </ac:spMkLst>
        </pc:spChg>
        <pc:spChg chg="del">
          <ac:chgData name="Charlie Lindgren" userId="50d1fea0a49c5a59" providerId="LiveId" clId="{A106DAF8-B406-49F7-8E5A-D87EFA7B7523}" dt="2021-01-19T11:16:20.639" v="294" actId="478"/>
          <ac:spMkLst>
            <pc:docMk/>
            <pc:sldMk cId="1536022016" sldId="258"/>
            <ac:spMk id="3" creationId="{02DD8B30-3FBB-4FEC-9235-C3300D85CAF1}"/>
          </ac:spMkLst>
        </pc:spChg>
        <pc:spChg chg="add mod">
          <ac:chgData name="Charlie Lindgren" userId="50d1fea0a49c5a59" providerId="LiveId" clId="{A106DAF8-B406-49F7-8E5A-D87EFA7B7523}" dt="2021-01-23T23:02:50.804" v="2435" actId="20577"/>
          <ac:spMkLst>
            <pc:docMk/>
            <pc:sldMk cId="1536022016" sldId="258"/>
            <ac:spMk id="5" creationId="{FB8CF409-6E8C-4B1F-B0CB-4F1F307304B7}"/>
          </ac:spMkLst>
        </pc:spChg>
      </pc:sldChg>
      <pc:sldChg chg="addSp delSp modSp add mod">
        <pc:chgData name="Charlie Lindgren" userId="50d1fea0a49c5a59" providerId="LiveId" clId="{A106DAF8-B406-49F7-8E5A-D87EFA7B7523}" dt="2021-01-23T23:04:24.788" v="2477" actId="20577"/>
        <pc:sldMkLst>
          <pc:docMk/>
          <pc:sldMk cId="2982197027" sldId="259"/>
        </pc:sldMkLst>
        <pc:spChg chg="del">
          <ac:chgData name="Charlie Lindgren" userId="50d1fea0a49c5a59" providerId="LiveId" clId="{A106DAF8-B406-49F7-8E5A-D87EFA7B7523}" dt="2021-01-19T11:08:22.903" v="108" actId="478"/>
          <ac:spMkLst>
            <pc:docMk/>
            <pc:sldMk cId="2982197027" sldId="259"/>
            <ac:spMk id="2" creationId="{D5F6BC47-AF47-42A9-BA86-4299E734809F}"/>
          </ac:spMkLst>
        </pc:spChg>
        <pc:spChg chg="del">
          <ac:chgData name="Charlie Lindgren" userId="50d1fea0a49c5a59" providerId="LiveId" clId="{A106DAF8-B406-49F7-8E5A-D87EFA7B7523}" dt="2021-01-19T11:08:22.903" v="108" actId="478"/>
          <ac:spMkLst>
            <pc:docMk/>
            <pc:sldMk cId="2982197027" sldId="259"/>
            <ac:spMk id="3" creationId="{02DD8B30-3FBB-4FEC-9235-C3300D85CAF1}"/>
          </ac:spMkLst>
        </pc:spChg>
        <pc:spChg chg="add mod">
          <ac:chgData name="Charlie Lindgren" userId="50d1fea0a49c5a59" providerId="LiveId" clId="{A106DAF8-B406-49F7-8E5A-D87EFA7B7523}" dt="2021-01-23T23:04:24.788" v="2477" actId="20577"/>
          <ac:spMkLst>
            <pc:docMk/>
            <pc:sldMk cId="2982197027" sldId="259"/>
            <ac:spMk id="5" creationId="{6D3885B4-4BD3-4CB4-984F-7EE37F411C3B}"/>
          </ac:spMkLst>
        </pc:spChg>
      </pc:sldChg>
      <pc:sldChg chg="modSp new mod">
        <pc:chgData name="Charlie Lindgren" userId="50d1fea0a49c5a59" providerId="LiveId" clId="{A106DAF8-B406-49F7-8E5A-D87EFA7B7523}" dt="2021-01-23T23:07:57.563" v="2573" actId="20577"/>
        <pc:sldMkLst>
          <pc:docMk/>
          <pc:sldMk cId="1344039" sldId="260"/>
        </pc:sldMkLst>
        <pc:spChg chg="mod">
          <ac:chgData name="Charlie Lindgren" userId="50d1fea0a49c5a59" providerId="LiveId" clId="{A106DAF8-B406-49F7-8E5A-D87EFA7B7523}" dt="2021-01-21T02:25:51.648" v="891" actId="1076"/>
          <ac:spMkLst>
            <pc:docMk/>
            <pc:sldMk cId="1344039" sldId="260"/>
            <ac:spMk id="2" creationId="{F5604BD0-79D3-4F54-B68B-79F8E34BF7A2}"/>
          </ac:spMkLst>
        </pc:spChg>
        <pc:spChg chg="mod">
          <ac:chgData name="Charlie Lindgren" userId="50d1fea0a49c5a59" providerId="LiveId" clId="{A106DAF8-B406-49F7-8E5A-D87EFA7B7523}" dt="2021-01-23T23:07:57.563" v="2573" actId="20577"/>
          <ac:spMkLst>
            <pc:docMk/>
            <pc:sldMk cId="1344039" sldId="260"/>
            <ac:spMk id="3" creationId="{6DB54725-2A70-4EA5-98BB-1842CA5CF9F8}"/>
          </ac:spMkLst>
        </pc:spChg>
      </pc:sldChg>
      <pc:sldChg chg="addSp delSp modSp new mod">
        <pc:chgData name="Charlie Lindgren" userId="50d1fea0a49c5a59" providerId="LiveId" clId="{A106DAF8-B406-49F7-8E5A-D87EFA7B7523}" dt="2021-01-24T07:51:01.534" v="3087" actId="20577"/>
        <pc:sldMkLst>
          <pc:docMk/>
          <pc:sldMk cId="2113581182" sldId="261"/>
        </pc:sldMkLst>
        <pc:spChg chg="del">
          <ac:chgData name="Charlie Lindgren" userId="50d1fea0a49c5a59" providerId="LiveId" clId="{A106DAF8-B406-49F7-8E5A-D87EFA7B7523}" dt="2021-01-21T02:26:33.261" v="894" actId="478"/>
          <ac:spMkLst>
            <pc:docMk/>
            <pc:sldMk cId="2113581182" sldId="261"/>
            <ac:spMk id="2" creationId="{9AEDFBD3-F6C9-4FBF-B1E6-EC8FB260CC46}"/>
          </ac:spMkLst>
        </pc:spChg>
        <pc:spChg chg="del">
          <ac:chgData name="Charlie Lindgren" userId="50d1fea0a49c5a59" providerId="LiveId" clId="{A106DAF8-B406-49F7-8E5A-D87EFA7B7523}" dt="2021-01-21T02:26:33.261" v="894" actId="478"/>
          <ac:spMkLst>
            <pc:docMk/>
            <pc:sldMk cId="2113581182" sldId="261"/>
            <ac:spMk id="3" creationId="{DD10F3D7-E458-44D1-9C84-6CFE2F40635C}"/>
          </ac:spMkLst>
        </pc:spChg>
        <pc:spChg chg="add mod">
          <ac:chgData name="Charlie Lindgren" userId="50d1fea0a49c5a59" providerId="LiveId" clId="{A106DAF8-B406-49F7-8E5A-D87EFA7B7523}" dt="2021-01-24T07:51:01.534" v="3087" actId="20577"/>
          <ac:spMkLst>
            <pc:docMk/>
            <pc:sldMk cId="2113581182" sldId="261"/>
            <ac:spMk id="5" creationId="{E7F39539-A6B4-47FE-9FDC-B73532D550EC}"/>
          </ac:spMkLst>
        </pc:spChg>
      </pc:sldChg>
      <pc:sldChg chg="addSp delSp modSp new mod">
        <pc:chgData name="Charlie Lindgren" userId="50d1fea0a49c5a59" providerId="LiveId" clId="{A106DAF8-B406-49F7-8E5A-D87EFA7B7523}" dt="2021-01-24T07:51:55.621" v="3134" actId="20577"/>
        <pc:sldMkLst>
          <pc:docMk/>
          <pc:sldMk cId="263577792" sldId="262"/>
        </pc:sldMkLst>
        <pc:spChg chg="del">
          <ac:chgData name="Charlie Lindgren" userId="50d1fea0a49c5a59" providerId="LiveId" clId="{A106DAF8-B406-49F7-8E5A-D87EFA7B7523}" dt="2021-01-21T02:28:42.849" v="943" actId="478"/>
          <ac:spMkLst>
            <pc:docMk/>
            <pc:sldMk cId="263577792" sldId="262"/>
            <ac:spMk id="2" creationId="{E8E45C15-66AB-4851-AE50-CF18F233A651}"/>
          </ac:spMkLst>
        </pc:spChg>
        <pc:spChg chg="del">
          <ac:chgData name="Charlie Lindgren" userId="50d1fea0a49c5a59" providerId="LiveId" clId="{A106DAF8-B406-49F7-8E5A-D87EFA7B7523}" dt="2021-01-21T02:28:42.849" v="943" actId="478"/>
          <ac:spMkLst>
            <pc:docMk/>
            <pc:sldMk cId="263577792" sldId="262"/>
            <ac:spMk id="3" creationId="{DFCDEEC8-0984-4892-AF84-7590728F2699}"/>
          </ac:spMkLst>
        </pc:spChg>
        <pc:spChg chg="add mod">
          <ac:chgData name="Charlie Lindgren" userId="50d1fea0a49c5a59" providerId="LiveId" clId="{A106DAF8-B406-49F7-8E5A-D87EFA7B7523}" dt="2021-01-24T07:51:55.621" v="3134" actId="20577"/>
          <ac:spMkLst>
            <pc:docMk/>
            <pc:sldMk cId="263577792" sldId="262"/>
            <ac:spMk id="5" creationId="{A0895692-87D4-42A9-B26A-5BFDE929A4B4}"/>
          </ac:spMkLst>
        </pc:spChg>
      </pc:sldChg>
      <pc:sldChg chg="addSp delSp modSp new mod">
        <pc:chgData name="Charlie Lindgren" userId="50d1fea0a49c5a59" providerId="LiveId" clId="{A106DAF8-B406-49F7-8E5A-D87EFA7B7523}" dt="2021-01-24T07:52:39.071" v="3142" actId="115"/>
        <pc:sldMkLst>
          <pc:docMk/>
          <pc:sldMk cId="4235996219" sldId="263"/>
        </pc:sldMkLst>
        <pc:spChg chg="del">
          <ac:chgData name="Charlie Lindgren" userId="50d1fea0a49c5a59" providerId="LiveId" clId="{A106DAF8-B406-49F7-8E5A-D87EFA7B7523}" dt="2021-01-21T02:35:00.741" v="996" actId="478"/>
          <ac:spMkLst>
            <pc:docMk/>
            <pc:sldMk cId="4235996219" sldId="263"/>
            <ac:spMk id="2" creationId="{5D935877-3DCC-42D5-8740-8E5A8AA6775E}"/>
          </ac:spMkLst>
        </pc:spChg>
        <pc:spChg chg="del">
          <ac:chgData name="Charlie Lindgren" userId="50d1fea0a49c5a59" providerId="LiveId" clId="{A106DAF8-B406-49F7-8E5A-D87EFA7B7523}" dt="2021-01-21T02:35:00.741" v="996" actId="478"/>
          <ac:spMkLst>
            <pc:docMk/>
            <pc:sldMk cId="4235996219" sldId="263"/>
            <ac:spMk id="3" creationId="{69AC37FA-FABA-476C-8F67-54C3829A05DD}"/>
          </ac:spMkLst>
        </pc:spChg>
        <pc:spChg chg="add mod">
          <ac:chgData name="Charlie Lindgren" userId="50d1fea0a49c5a59" providerId="LiveId" clId="{A106DAF8-B406-49F7-8E5A-D87EFA7B7523}" dt="2021-01-24T07:52:39.071" v="3142" actId="115"/>
          <ac:spMkLst>
            <pc:docMk/>
            <pc:sldMk cId="4235996219" sldId="263"/>
            <ac:spMk id="5" creationId="{CB55546B-4CBB-441E-AEFE-9A5D6FA30274}"/>
          </ac:spMkLst>
        </pc:spChg>
      </pc:sldChg>
      <pc:sldChg chg="addSp delSp modSp new mod">
        <pc:chgData name="Charlie Lindgren" userId="50d1fea0a49c5a59" providerId="LiveId" clId="{A106DAF8-B406-49F7-8E5A-D87EFA7B7523}" dt="2021-01-21T10:24:16.686" v="1241" actId="20577"/>
        <pc:sldMkLst>
          <pc:docMk/>
          <pc:sldMk cId="24988173" sldId="264"/>
        </pc:sldMkLst>
        <pc:spChg chg="del">
          <ac:chgData name="Charlie Lindgren" userId="50d1fea0a49c5a59" providerId="LiveId" clId="{A106DAF8-B406-49F7-8E5A-D87EFA7B7523}" dt="2021-01-21T02:40:10.669" v="1165" actId="478"/>
          <ac:spMkLst>
            <pc:docMk/>
            <pc:sldMk cId="24988173" sldId="264"/>
            <ac:spMk id="2" creationId="{54BFF941-166F-4183-9E65-785CB1C911AB}"/>
          </ac:spMkLst>
        </pc:spChg>
        <pc:spChg chg="del">
          <ac:chgData name="Charlie Lindgren" userId="50d1fea0a49c5a59" providerId="LiveId" clId="{A106DAF8-B406-49F7-8E5A-D87EFA7B7523}" dt="2021-01-21T02:40:10.669" v="1165" actId="478"/>
          <ac:spMkLst>
            <pc:docMk/>
            <pc:sldMk cId="24988173" sldId="264"/>
            <ac:spMk id="3" creationId="{FE97860B-B886-49CB-8FC5-F83052733200}"/>
          </ac:spMkLst>
        </pc:spChg>
        <pc:spChg chg="add mod">
          <ac:chgData name="Charlie Lindgren" userId="50d1fea0a49c5a59" providerId="LiveId" clId="{A106DAF8-B406-49F7-8E5A-D87EFA7B7523}" dt="2021-01-21T10:24:16.686" v="1241" actId="20577"/>
          <ac:spMkLst>
            <pc:docMk/>
            <pc:sldMk cId="24988173" sldId="264"/>
            <ac:spMk id="5" creationId="{B2ECBE35-02B3-4C40-942B-675D54E724BD}"/>
          </ac:spMkLst>
        </pc:spChg>
      </pc:sldChg>
      <pc:sldChg chg="addSp delSp modSp new mod">
        <pc:chgData name="Charlie Lindgren" userId="50d1fea0a49c5a59" providerId="LiveId" clId="{A106DAF8-B406-49F7-8E5A-D87EFA7B7523}" dt="2021-01-24T07:54:48.339" v="3270" actId="20577"/>
        <pc:sldMkLst>
          <pc:docMk/>
          <pc:sldMk cId="2434581816" sldId="265"/>
        </pc:sldMkLst>
        <pc:spChg chg="del">
          <ac:chgData name="Charlie Lindgren" userId="50d1fea0a49c5a59" providerId="LiveId" clId="{A106DAF8-B406-49F7-8E5A-D87EFA7B7523}" dt="2021-01-21T02:41:21.107" v="1191" actId="478"/>
          <ac:spMkLst>
            <pc:docMk/>
            <pc:sldMk cId="2434581816" sldId="265"/>
            <ac:spMk id="2" creationId="{7A78C53A-7B05-4F6B-B5BB-C73BF3CC1AE8}"/>
          </ac:spMkLst>
        </pc:spChg>
        <pc:spChg chg="del">
          <ac:chgData name="Charlie Lindgren" userId="50d1fea0a49c5a59" providerId="LiveId" clId="{A106DAF8-B406-49F7-8E5A-D87EFA7B7523}" dt="2021-01-21T02:41:21.107" v="1191" actId="478"/>
          <ac:spMkLst>
            <pc:docMk/>
            <pc:sldMk cId="2434581816" sldId="265"/>
            <ac:spMk id="3" creationId="{55C95589-451A-46EE-9299-A5C8824C46F3}"/>
          </ac:spMkLst>
        </pc:spChg>
        <pc:spChg chg="add del">
          <ac:chgData name="Charlie Lindgren" userId="50d1fea0a49c5a59" providerId="LiveId" clId="{A106DAF8-B406-49F7-8E5A-D87EFA7B7523}" dt="2021-01-21T02:41:18.339" v="1190" actId="22"/>
          <ac:spMkLst>
            <pc:docMk/>
            <pc:sldMk cId="2434581816" sldId="265"/>
            <ac:spMk id="5" creationId="{21FBDEFC-BAE8-4090-BAA2-E3FF445CF350}"/>
          </ac:spMkLst>
        </pc:spChg>
        <pc:spChg chg="add mod">
          <ac:chgData name="Charlie Lindgren" userId="50d1fea0a49c5a59" providerId="LiveId" clId="{A106DAF8-B406-49F7-8E5A-D87EFA7B7523}" dt="2021-01-24T07:54:48.339" v="3270" actId="20577"/>
          <ac:spMkLst>
            <pc:docMk/>
            <pc:sldMk cId="2434581816" sldId="265"/>
            <ac:spMk id="7" creationId="{CACD8685-F321-48CE-BA3E-B600A5AA922A}"/>
          </ac:spMkLst>
        </pc:spChg>
      </pc:sldChg>
      <pc:sldChg chg="addSp delSp modSp new mod">
        <pc:chgData name="Charlie Lindgren" userId="50d1fea0a49c5a59" providerId="LiveId" clId="{A106DAF8-B406-49F7-8E5A-D87EFA7B7523}" dt="2021-01-24T07:56:54.919" v="3410" actId="207"/>
        <pc:sldMkLst>
          <pc:docMk/>
          <pc:sldMk cId="2873407374" sldId="266"/>
        </pc:sldMkLst>
        <pc:spChg chg="del">
          <ac:chgData name="Charlie Lindgren" userId="50d1fea0a49c5a59" providerId="LiveId" clId="{A106DAF8-B406-49F7-8E5A-D87EFA7B7523}" dt="2021-01-21T02:43:42.197" v="1208" actId="478"/>
          <ac:spMkLst>
            <pc:docMk/>
            <pc:sldMk cId="2873407374" sldId="266"/>
            <ac:spMk id="2" creationId="{E9C6F70C-2D9F-4CD7-8870-E0805C66FBD7}"/>
          </ac:spMkLst>
        </pc:spChg>
        <pc:spChg chg="del">
          <ac:chgData name="Charlie Lindgren" userId="50d1fea0a49c5a59" providerId="LiveId" clId="{A106DAF8-B406-49F7-8E5A-D87EFA7B7523}" dt="2021-01-21T02:43:42.197" v="1208" actId="478"/>
          <ac:spMkLst>
            <pc:docMk/>
            <pc:sldMk cId="2873407374" sldId="266"/>
            <ac:spMk id="3" creationId="{9A79046E-F90B-4BBD-9B24-32BED36ACF94}"/>
          </ac:spMkLst>
        </pc:spChg>
        <pc:spChg chg="add mod">
          <ac:chgData name="Charlie Lindgren" userId="50d1fea0a49c5a59" providerId="LiveId" clId="{A106DAF8-B406-49F7-8E5A-D87EFA7B7523}" dt="2021-01-24T07:56:54.919" v="3410" actId="207"/>
          <ac:spMkLst>
            <pc:docMk/>
            <pc:sldMk cId="2873407374" sldId="266"/>
            <ac:spMk id="5" creationId="{C3A6A3BF-55E9-4E20-8633-2D64DF5C5957}"/>
          </ac:spMkLst>
        </pc:spChg>
        <pc:spChg chg="add mod">
          <ac:chgData name="Charlie Lindgren" userId="50d1fea0a49c5a59" providerId="LiveId" clId="{A106DAF8-B406-49F7-8E5A-D87EFA7B7523}" dt="2021-01-23T23:25:18.671" v="3086" actId="20577"/>
          <ac:spMkLst>
            <pc:docMk/>
            <pc:sldMk cId="2873407374" sldId="266"/>
            <ac:spMk id="7" creationId="{A3C04594-AE27-408B-9C4F-DEB92481E91F}"/>
          </ac:spMkLst>
        </pc:spChg>
      </pc:sldChg>
      <pc:sldChg chg="addSp delSp modSp new mod">
        <pc:chgData name="Charlie Lindgren" userId="50d1fea0a49c5a59" providerId="LiveId" clId="{A106DAF8-B406-49F7-8E5A-D87EFA7B7523}" dt="2021-01-24T07:57:32.684" v="3420" actId="20577"/>
        <pc:sldMkLst>
          <pc:docMk/>
          <pc:sldMk cId="3335651115" sldId="267"/>
        </pc:sldMkLst>
        <pc:spChg chg="del">
          <ac:chgData name="Charlie Lindgren" userId="50d1fea0a49c5a59" providerId="LiveId" clId="{A106DAF8-B406-49F7-8E5A-D87EFA7B7523}" dt="2021-01-21T02:46:53.642" v="1238" actId="478"/>
          <ac:spMkLst>
            <pc:docMk/>
            <pc:sldMk cId="3335651115" sldId="267"/>
            <ac:spMk id="2" creationId="{D65B62C9-6766-43F8-A6E2-0E2F27533251}"/>
          </ac:spMkLst>
        </pc:spChg>
        <pc:spChg chg="add mod">
          <ac:chgData name="Charlie Lindgren" userId="50d1fea0a49c5a59" providerId="LiveId" clId="{A106DAF8-B406-49F7-8E5A-D87EFA7B7523}" dt="2021-01-24T07:57:32.684" v="3420" actId="20577"/>
          <ac:spMkLst>
            <pc:docMk/>
            <pc:sldMk cId="3335651115" sldId="267"/>
            <ac:spMk id="3" creationId="{095A3280-10D1-4F22-8FCD-AE315B5AF1E6}"/>
          </ac:spMkLst>
        </pc:spChg>
        <pc:spChg chg="del">
          <ac:chgData name="Charlie Lindgren" userId="50d1fea0a49c5a59" providerId="LiveId" clId="{A106DAF8-B406-49F7-8E5A-D87EFA7B7523}" dt="2021-01-21T02:46:53.642" v="1238" actId="478"/>
          <ac:spMkLst>
            <pc:docMk/>
            <pc:sldMk cId="3335651115" sldId="267"/>
            <ac:spMk id="3" creationId="{8018EDDA-95D3-4575-998F-CC8D530CE2A7}"/>
          </ac:spMkLst>
        </pc:spChg>
      </pc:sldChg>
      <pc:sldChg chg="addSp delSp modSp new mod">
        <pc:chgData name="Charlie Lindgren" userId="50d1fea0a49c5a59" providerId="LiveId" clId="{A106DAF8-B406-49F7-8E5A-D87EFA7B7523}" dt="2021-01-24T08:00:13.575" v="3510" actId="20577"/>
        <pc:sldMkLst>
          <pc:docMk/>
          <pc:sldMk cId="3947168188" sldId="268"/>
        </pc:sldMkLst>
        <pc:spChg chg="del">
          <ac:chgData name="Charlie Lindgren" userId="50d1fea0a49c5a59" providerId="LiveId" clId="{A106DAF8-B406-49F7-8E5A-D87EFA7B7523}" dt="2021-01-21T10:27:25.143" v="1294" actId="478"/>
          <ac:spMkLst>
            <pc:docMk/>
            <pc:sldMk cId="3947168188" sldId="268"/>
            <ac:spMk id="2" creationId="{713DFDD3-D74A-47C6-9958-F0C970586216}"/>
          </ac:spMkLst>
        </pc:spChg>
        <pc:spChg chg="del">
          <ac:chgData name="Charlie Lindgren" userId="50d1fea0a49c5a59" providerId="LiveId" clId="{A106DAF8-B406-49F7-8E5A-D87EFA7B7523}" dt="2021-01-21T10:27:25.143" v="1294" actId="478"/>
          <ac:spMkLst>
            <pc:docMk/>
            <pc:sldMk cId="3947168188" sldId="268"/>
            <ac:spMk id="3" creationId="{8AD33007-682C-493F-8A84-FD65D7BCA955}"/>
          </ac:spMkLst>
        </pc:spChg>
        <pc:spChg chg="add mod">
          <ac:chgData name="Charlie Lindgren" userId="50d1fea0a49c5a59" providerId="LiveId" clId="{A106DAF8-B406-49F7-8E5A-D87EFA7B7523}" dt="2021-01-24T08:00:13.575" v="3510" actId="20577"/>
          <ac:spMkLst>
            <pc:docMk/>
            <pc:sldMk cId="3947168188" sldId="268"/>
            <ac:spMk id="5" creationId="{A31A70D6-CCB2-4778-8941-71E27A786C84}"/>
          </ac:spMkLst>
        </pc:spChg>
      </pc:sldChg>
      <pc:sldChg chg="addSp delSp modSp new mod">
        <pc:chgData name="Charlie Lindgren" userId="50d1fea0a49c5a59" providerId="LiveId" clId="{A106DAF8-B406-49F7-8E5A-D87EFA7B7523}" dt="2021-01-24T08:00:38.083" v="3544" actId="20577"/>
        <pc:sldMkLst>
          <pc:docMk/>
          <pc:sldMk cId="3496047252" sldId="269"/>
        </pc:sldMkLst>
        <pc:spChg chg="del">
          <ac:chgData name="Charlie Lindgren" userId="50d1fea0a49c5a59" providerId="LiveId" clId="{A106DAF8-B406-49F7-8E5A-D87EFA7B7523}" dt="2021-01-21T10:29:55.917" v="1411" actId="478"/>
          <ac:spMkLst>
            <pc:docMk/>
            <pc:sldMk cId="3496047252" sldId="269"/>
            <ac:spMk id="2" creationId="{77058CB3-E903-44E9-8A33-20DAEE9F29A1}"/>
          </ac:spMkLst>
        </pc:spChg>
        <pc:spChg chg="del">
          <ac:chgData name="Charlie Lindgren" userId="50d1fea0a49c5a59" providerId="LiveId" clId="{A106DAF8-B406-49F7-8E5A-D87EFA7B7523}" dt="2021-01-21T10:29:55.917" v="1411" actId="478"/>
          <ac:spMkLst>
            <pc:docMk/>
            <pc:sldMk cId="3496047252" sldId="269"/>
            <ac:spMk id="3" creationId="{C9C74C15-CD30-4F0E-ADE1-7470EF7E05E5}"/>
          </ac:spMkLst>
        </pc:spChg>
        <pc:spChg chg="add mod">
          <ac:chgData name="Charlie Lindgren" userId="50d1fea0a49c5a59" providerId="LiveId" clId="{A106DAF8-B406-49F7-8E5A-D87EFA7B7523}" dt="2021-01-24T08:00:38.083" v="3544" actId="20577"/>
          <ac:spMkLst>
            <pc:docMk/>
            <pc:sldMk cId="3496047252" sldId="269"/>
            <ac:spMk id="5" creationId="{F7987EB5-F4C5-4221-A8E5-0300BEF7045E}"/>
          </ac:spMkLst>
        </pc:spChg>
      </pc:sldChg>
      <pc:sldChg chg="addSp delSp modSp new mod">
        <pc:chgData name="Charlie Lindgren" userId="50d1fea0a49c5a59" providerId="LiveId" clId="{A106DAF8-B406-49F7-8E5A-D87EFA7B7523}" dt="2021-01-24T08:00:48.471" v="3546" actId="20577"/>
        <pc:sldMkLst>
          <pc:docMk/>
          <pc:sldMk cId="1674721843" sldId="270"/>
        </pc:sldMkLst>
        <pc:spChg chg="del">
          <ac:chgData name="Charlie Lindgren" userId="50d1fea0a49c5a59" providerId="LiveId" clId="{A106DAF8-B406-49F7-8E5A-D87EFA7B7523}" dt="2021-01-21T10:31:21.467" v="1447" actId="478"/>
          <ac:spMkLst>
            <pc:docMk/>
            <pc:sldMk cId="1674721843" sldId="270"/>
            <ac:spMk id="2" creationId="{16E72B0A-2918-4388-9E2E-484F1AA30FE6}"/>
          </ac:spMkLst>
        </pc:spChg>
        <pc:spChg chg="del">
          <ac:chgData name="Charlie Lindgren" userId="50d1fea0a49c5a59" providerId="LiveId" clId="{A106DAF8-B406-49F7-8E5A-D87EFA7B7523}" dt="2021-01-21T10:31:21.467" v="1447" actId="478"/>
          <ac:spMkLst>
            <pc:docMk/>
            <pc:sldMk cId="1674721843" sldId="270"/>
            <ac:spMk id="3" creationId="{413D4150-F9DB-4DBB-BBC1-D462F22CA5D1}"/>
          </ac:spMkLst>
        </pc:spChg>
        <pc:spChg chg="add mod">
          <ac:chgData name="Charlie Lindgren" userId="50d1fea0a49c5a59" providerId="LiveId" clId="{A106DAF8-B406-49F7-8E5A-D87EFA7B7523}" dt="2021-01-24T08:00:48.471" v="3546" actId="20577"/>
          <ac:spMkLst>
            <pc:docMk/>
            <pc:sldMk cId="1674721843" sldId="270"/>
            <ac:spMk id="5" creationId="{6D1C9A18-AB15-41A9-9391-BAB93EA07377}"/>
          </ac:spMkLst>
        </pc:spChg>
      </pc:sldChg>
      <pc:sldChg chg="addSp delSp modSp new mod">
        <pc:chgData name="Charlie Lindgren" userId="50d1fea0a49c5a59" providerId="LiveId" clId="{A106DAF8-B406-49F7-8E5A-D87EFA7B7523}" dt="2021-01-21T10:35:54.495" v="1599" actId="1076"/>
        <pc:sldMkLst>
          <pc:docMk/>
          <pc:sldMk cId="3443643500" sldId="271"/>
        </pc:sldMkLst>
        <pc:spChg chg="del">
          <ac:chgData name="Charlie Lindgren" userId="50d1fea0a49c5a59" providerId="LiveId" clId="{A106DAF8-B406-49F7-8E5A-D87EFA7B7523}" dt="2021-01-21T10:32:35.285" v="1485" actId="478"/>
          <ac:spMkLst>
            <pc:docMk/>
            <pc:sldMk cId="3443643500" sldId="271"/>
            <ac:spMk id="2" creationId="{B498C6AB-3616-42FA-8E62-909465F4EE10}"/>
          </ac:spMkLst>
        </pc:spChg>
        <pc:spChg chg="del">
          <ac:chgData name="Charlie Lindgren" userId="50d1fea0a49c5a59" providerId="LiveId" clId="{A106DAF8-B406-49F7-8E5A-D87EFA7B7523}" dt="2021-01-21T10:32:35.285" v="1485" actId="478"/>
          <ac:spMkLst>
            <pc:docMk/>
            <pc:sldMk cId="3443643500" sldId="271"/>
            <ac:spMk id="3" creationId="{A33F2EDF-4615-4100-9D8B-CA86D8E9FCC7}"/>
          </ac:spMkLst>
        </pc:spChg>
        <pc:spChg chg="add mod">
          <ac:chgData name="Charlie Lindgren" userId="50d1fea0a49c5a59" providerId="LiveId" clId="{A106DAF8-B406-49F7-8E5A-D87EFA7B7523}" dt="2021-01-21T10:35:54.495" v="1599" actId="1076"/>
          <ac:spMkLst>
            <pc:docMk/>
            <pc:sldMk cId="3443643500" sldId="271"/>
            <ac:spMk id="5" creationId="{8699A26C-C3CC-42CA-BE8F-3C0493E1EF8A}"/>
          </ac:spMkLst>
        </pc:spChg>
      </pc:sldChg>
      <pc:sldChg chg="addSp delSp modSp new mod">
        <pc:chgData name="Charlie Lindgren" userId="50d1fea0a49c5a59" providerId="LiveId" clId="{A106DAF8-B406-49F7-8E5A-D87EFA7B7523}" dt="2021-01-24T08:02:06.295" v="3664" actId="20577"/>
        <pc:sldMkLst>
          <pc:docMk/>
          <pc:sldMk cId="2186629662" sldId="272"/>
        </pc:sldMkLst>
        <pc:spChg chg="del">
          <ac:chgData name="Charlie Lindgren" userId="50d1fea0a49c5a59" providerId="LiveId" clId="{A106DAF8-B406-49F7-8E5A-D87EFA7B7523}" dt="2021-01-21T10:36:01.271" v="1601" actId="478"/>
          <ac:spMkLst>
            <pc:docMk/>
            <pc:sldMk cId="2186629662" sldId="272"/>
            <ac:spMk id="2" creationId="{278447AE-C3E7-434D-B005-ED437A8E34D4}"/>
          </ac:spMkLst>
        </pc:spChg>
        <pc:spChg chg="del">
          <ac:chgData name="Charlie Lindgren" userId="50d1fea0a49c5a59" providerId="LiveId" clId="{A106DAF8-B406-49F7-8E5A-D87EFA7B7523}" dt="2021-01-21T10:36:01.271" v="1601" actId="478"/>
          <ac:spMkLst>
            <pc:docMk/>
            <pc:sldMk cId="2186629662" sldId="272"/>
            <ac:spMk id="3" creationId="{E7525C16-6055-4230-9649-F915639A47C2}"/>
          </ac:spMkLst>
        </pc:spChg>
        <pc:spChg chg="add mod">
          <ac:chgData name="Charlie Lindgren" userId="50d1fea0a49c5a59" providerId="LiveId" clId="{A106DAF8-B406-49F7-8E5A-D87EFA7B7523}" dt="2021-01-24T08:02:06.295" v="3664" actId="20577"/>
          <ac:spMkLst>
            <pc:docMk/>
            <pc:sldMk cId="2186629662" sldId="272"/>
            <ac:spMk id="5" creationId="{33590F3A-1790-4CE8-B15D-3FF37C75688E}"/>
          </ac:spMkLst>
        </pc:spChg>
        <pc:spChg chg="add mod">
          <ac:chgData name="Charlie Lindgren" userId="50d1fea0a49c5a59" providerId="LiveId" clId="{A106DAF8-B406-49F7-8E5A-D87EFA7B7523}" dt="2021-01-21T10:39:03.718" v="1682" actId="207"/>
          <ac:spMkLst>
            <pc:docMk/>
            <pc:sldMk cId="2186629662" sldId="272"/>
            <ac:spMk id="7" creationId="{4B2D00EB-25EE-416A-9A33-13307C3C4DF8}"/>
          </ac:spMkLst>
        </pc:spChg>
      </pc:sldChg>
      <pc:sldChg chg="addSp delSp modSp new mod">
        <pc:chgData name="Charlie Lindgren" userId="50d1fea0a49c5a59" providerId="LiveId" clId="{A106DAF8-B406-49F7-8E5A-D87EFA7B7523}" dt="2021-01-24T08:03:46.307" v="3755" actId="20577"/>
        <pc:sldMkLst>
          <pc:docMk/>
          <pc:sldMk cId="1882291041" sldId="273"/>
        </pc:sldMkLst>
        <pc:spChg chg="del">
          <ac:chgData name="Charlie Lindgren" userId="50d1fea0a49c5a59" providerId="LiveId" clId="{A106DAF8-B406-49F7-8E5A-D87EFA7B7523}" dt="2021-01-21T10:37:14.060" v="1620" actId="478"/>
          <ac:spMkLst>
            <pc:docMk/>
            <pc:sldMk cId="1882291041" sldId="273"/>
            <ac:spMk id="2" creationId="{E68C282E-7161-46E8-8682-6F6EDECFEEFC}"/>
          </ac:spMkLst>
        </pc:spChg>
        <pc:spChg chg="del">
          <ac:chgData name="Charlie Lindgren" userId="50d1fea0a49c5a59" providerId="LiveId" clId="{A106DAF8-B406-49F7-8E5A-D87EFA7B7523}" dt="2021-01-21T10:37:14.060" v="1620" actId="478"/>
          <ac:spMkLst>
            <pc:docMk/>
            <pc:sldMk cId="1882291041" sldId="273"/>
            <ac:spMk id="3" creationId="{2936EB7A-8BD2-4E46-8327-83179B70207D}"/>
          </ac:spMkLst>
        </pc:spChg>
        <pc:spChg chg="add mod">
          <ac:chgData name="Charlie Lindgren" userId="50d1fea0a49c5a59" providerId="LiveId" clId="{A106DAF8-B406-49F7-8E5A-D87EFA7B7523}" dt="2021-01-24T08:03:46.307" v="3755" actId="20577"/>
          <ac:spMkLst>
            <pc:docMk/>
            <pc:sldMk cId="1882291041" sldId="273"/>
            <ac:spMk id="5" creationId="{D4CFEC21-D714-4F61-AB0A-BA63F7C13BAE}"/>
          </ac:spMkLst>
        </pc:spChg>
      </pc:sldChg>
      <pc:sldChg chg="addSp delSp modSp new mod">
        <pc:chgData name="Charlie Lindgren" userId="50d1fea0a49c5a59" providerId="LiveId" clId="{A106DAF8-B406-49F7-8E5A-D87EFA7B7523}" dt="2021-01-24T08:06:10.240" v="3986" actId="20577"/>
        <pc:sldMkLst>
          <pc:docMk/>
          <pc:sldMk cId="878891462" sldId="274"/>
        </pc:sldMkLst>
        <pc:spChg chg="del">
          <ac:chgData name="Charlie Lindgren" userId="50d1fea0a49c5a59" providerId="LiveId" clId="{A106DAF8-B406-49F7-8E5A-D87EFA7B7523}" dt="2021-01-21T10:39:48.888" v="1685" actId="478"/>
          <ac:spMkLst>
            <pc:docMk/>
            <pc:sldMk cId="878891462" sldId="274"/>
            <ac:spMk id="2" creationId="{619529B3-EE58-4DD1-9A25-8C26BF94B662}"/>
          </ac:spMkLst>
        </pc:spChg>
        <pc:spChg chg="del">
          <ac:chgData name="Charlie Lindgren" userId="50d1fea0a49c5a59" providerId="LiveId" clId="{A106DAF8-B406-49F7-8E5A-D87EFA7B7523}" dt="2021-01-21T10:39:48.888" v="1685" actId="478"/>
          <ac:spMkLst>
            <pc:docMk/>
            <pc:sldMk cId="878891462" sldId="274"/>
            <ac:spMk id="3" creationId="{1ADD633A-0A84-498D-BA53-9AD4B50068AF}"/>
          </ac:spMkLst>
        </pc:spChg>
        <pc:spChg chg="add mod">
          <ac:chgData name="Charlie Lindgren" userId="50d1fea0a49c5a59" providerId="LiveId" clId="{A106DAF8-B406-49F7-8E5A-D87EFA7B7523}" dt="2021-01-24T08:06:10.240" v="3986" actId="20577"/>
          <ac:spMkLst>
            <pc:docMk/>
            <pc:sldMk cId="878891462" sldId="274"/>
            <ac:spMk id="5" creationId="{01FB94A1-7AAD-40FE-B1D9-B92E82110E17}"/>
          </ac:spMkLst>
        </pc:spChg>
      </pc:sldChg>
      <pc:sldChg chg="addSp delSp modSp new mod">
        <pc:chgData name="Charlie Lindgren" userId="50d1fea0a49c5a59" providerId="LiveId" clId="{A106DAF8-B406-49F7-8E5A-D87EFA7B7523}" dt="2021-01-24T08:06:18.530" v="3990" actId="20577"/>
        <pc:sldMkLst>
          <pc:docMk/>
          <pc:sldMk cId="1022857661" sldId="275"/>
        </pc:sldMkLst>
        <pc:spChg chg="del">
          <ac:chgData name="Charlie Lindgren" userId="50d1fea0a49c5a59" providerId="LiveId" clId="{A106DAF8-B406-49F7-8E5A-D87EFA7B7523}" dt="2021-01-21T10:41:29.430" v="1718" actId="478"/>
          <ac:spMkLst>
            <pc:docMk/>
            <pc:sldMk cId="1022857661" sldId="275"/>
            <ac:spMk id="2" creationId="{B1A83E92-88E2-44F2-A00B-56FF2F81F655}"/>
          </ac:spMkLst>
        </pc:spChg>
        <pc:spChg chg="del">
          <ac:chgData name="Charlie Lindgren" userId="50d1fea0a49c5a59" providerId="LiveId" clId="{A106DAF8-B406-49F7-8E5A-D87EFA7B7523}" dt="2021-01-21T10:41:29.430" v="1718" actId="478"/>
          <ac:spMkLst>
            <pc:docMk/>
            <pc:sldMk cId="1022857661" sldId="275"/>
            <ac:spMk id="3" creationId="{41B3AB8F-C39D-4617-BAFB-76A9BD85288C}"/>
          </ac:spMkLst>
        </pc:spChg>
        <pc:spChg chg="add mod">
          <ac:chgData name="Charlie Lindgren" userId="50d1fea0a49c5a59" providerId="LiveId" clId="{A106DAF8-B406-49F7-8E5A-D87EFA7B7523}" dt="2021-01-24T08:06:18.530" v="3990" actId="20577"/>
          <ac:spMkLst>
            <pc:docMk/>
            <pc:sldMk cId="1022857661" sldId="275"/>
            <ac:spMk id="5" creationId="{BEBC744D-AAAA-4157-838B-06DD7F916B73}"/>
          </ac:spMkLst>
        </pc:spChg>
      </pc:sldChg>
      <pc:sldChg chg="addSp delSp modSp new mod">
        <pc:chgData name="Charlie Lindgren" userId="50d1fea0a49c5a59" providerId="LiveId" clId="{A106DAF8-B406-49F7-8E5A-D87EFA7B7523}" dt="2021-01-24T08:07:01.367" v="4002" actId="20577"/>
        <pc:sldMkLst>
          <pc:docMk/>
          <pc:sldMk cId="1121265722" sldId="276"/>
        </pc:sldMkLst>
        <pc:spChg chg="del">
          <ac:chgData name="Charlie Lindgren" userId="50d1fea0a49c5a59" providerId="LiveId" clId="{A106DAF8-B406-49F7-8E5A-D87EFA7B7523}" dt="2021-01-21T10:44:10.390" v="1881" actId="478"/>
          <ac:spMkLst>
            <pc:docMk/>
            <pc:sldMk cId="1121265722" sldId="276"/>
            <ac:spMk id="2" creationId="{4B16D6C0-8CC4-4B45-86FE-BAD067244E7C}"/>
          </ac:spMkLst>
        </pc:spChg>
        <pc:spChg chg="del">
          <ac:chgData name="Charlie Lindgren" userId="50d1fea0a49c5a59" providerId="LiveId" clId="{A106DAF8-B406-49F7-8E5A-D87EFA7B7523}" dt="2021-01-21T10:44:10.390" v="1881" actId="478"/>
          <ac:spMkLst>
            <pc:docMk/>
            <pc:sldMk cId="1121265722" sldId="276"/>
            <ac:spMk id="3" creationId="{E06A576A-86E0-42D9-8521-DD730852340E}"/>
          </ac:spMkLst>
        </pc:spChg>
        <pc:spChg chg="add mod">
          <ac:chgData name="Charlie Lindgren" userId="50d1fea0a49c5a59" providerId="LiveId" clId="{A106DAF8-B406-49F7-8E5A-D87EFA7B7523}" dt="2021-01-24T08:07:01.367" v="4002" actId="20577"/>
          <ac:spMkLst>
            <pc:docMk/>
            <pc:sldMk cId="1121265722" sldId="276"/>
            <ac:spMk id="5" creationId="{AE89AC29-47DC-4FF6-A044-A3CD195757E3}"/>
          </ac:spMkLst>
        </pc:spChg>
      </pc:sldChg>
      <pc:sldChg chg="addSp delSp modSp new mod">
        <pc:chgData name="Charlie Lindgren" userId="50d1fea0a49c5a59" providerId="LiveId" clId="{A106DAF8-B406-49F7-8E5A-D87EFA7B7523}" dt="2021-01-24T08:08:59.730" v="4042" actId="20577"/>
        <pc:sldMkLst>
          <pc:docMk/>
          <pc:sldMk cId="1023961489" sldId="277"/>
        </pc:sldMkLst>
        <pc:spChg chg="del">
          <ac:chgData name="Charlie Lindgren" userId="50d1fea0a49c5a59" providerId="LiveId" clId="{A106DAF8-B406-49F7-8E5A-D87EFA7B7523}" dt="2021-01-21T10:46:12.913" v="1913" actId="478"/>
          <ac:spMkLst>
            <pc:docMk/>
            <pc:sldMk cId="1023961489" sldId="277"/>
            <ac:spMk id="2" creationId="{2584FDB8-E9D1-4F9D-9E96-8F737D9E25C5}"/>
          </ac:spMkLst>
        </pc:spChg>
        <pc:spChg chg="del">
          <ac:chgData name="Charlie Lindgren" userId="50d1fea0a49c5a59" providerId="LiveId" clId="{A106DAF8-B406-49F7-8E5A-D87EFA7B7523}" dt="2021-01-21T10:46:12.913" v="1913" actId="478"/>
          <ac:spMkLst>
            <pc:docMk/>
            <pc:sldMk cId="1023961489" sldId="277"/>
            <ac:spMk id="3" creationId="{4845511C-D745-48A7-A9A8-619BEBA01F67}"/>
          </ac:spMkLst>
        </pc:spChg>
        <pc:spChg chg="add mod">
          <ac:chgData name="Charlie Lindgren" userId="50d1fea0a49c5a59" providerId="LiveId" clId="{A106DAF8-B406-49F7-8E5A-D87EFA7B7523}" dt="2021-01-24T08:07:38.228" v="4015" actId="20577"/>
          <ac:spMkLst>
            <pc:docMk/>
            <pc:sldMk cId="1023961489" sldId="277"/>
            <ac:spMk id="5" creationId="{588FFD0E-1C47-466A-815C-27AA54F0D0C4}"/>
          </ac:spMkLst>
        </pc:spChg>
        <pc:spChg chg="add mod">
          <ac:chgData name="Charlie Lindgren" userId="50d1fea0a49c5a59" providerId="LiveId" clId="{A106DAF8-B406-49F7-8E5A-D87EFA7B7523}" dt="2021-01-24T08:08:59.730" v="4042" actId="20577"/>
          <ac:spMkLst>
            <pc:docMk/>
            <pc:sldMk cId="1023961489" sldId="277"/>
            <ac:spMk id="7" creationId="{B06D75F4-9B64-48A3-B619-F7BD292A07B4}"/>
          </ac:spMkLst>
        </pc:spChg>
      </pc:sldChg>
      <pc:sldChg chg="addSp delSp modSp new mod">
        <pc:chgData name="Charlie Lindgren" userId="50d1fea0a49c5a59" providerId="LiveId" clId="{A106DAF8-B406-49F7-8E5A-D87EFA7B7523}" dt="2021-01-24T08:09:13.189" v="4044" actId="20577"/>
        <pc:sldMkLst>
          <pc:docMk/>
          <pc:sldMk cId="72897369" sldId="278"/>
        </pc:sldMkLst>
        <pc:spChg chg="del">
          <ac:chgData name="Charlie Lindgren" userId="50d1fea0a49c5a59" providerId="LiveId" clId="{A106DAF8-B406-49F7-8E5A-D87EFA7B7523}" dt="2021-01-21T10:49:16.925" v="1961" actId="478"/>
          <ac:spMkLst>
            <pc:docMk/>
            <pc:sldMk cId="72897369" sldId="278"/>
            <ac:spMk id="2" creationId="{58E2CC5E-D8D9-457D-BE49-34363A58353A}"/>
          </ac:spMkLst>
        </pc:spChg>
        <pc:spChg chg="del">
          <ac:chgData name="Charlie Lindgren" userId="50d1fea0a49c5a59" providerId="LiveId" clId="{A106DAF8-B406-49F7-8E5A-D87EFA7B7523}" dt="2021-01-21T10:49:16.925" v="1961" actId="478"/>
          <ac:spMkLst>
            <pc:docMk/>
            <pc:sldMk cId="72897369" sldId="278"/>
            <ac:spMk id="3" creationId="{EEC31786-589A-471B-B1C1-1245754021D7}"/>
          </ac:spMkLst>
        </pc:spChg>
        <pc:spChg chg="add mod">
          <ac:chgData name="Charlie Lindgren" userId="50d1fea0a49c5a59" providerId="LiveId" clId="{A106DAF8-B406-49F7-8E5A-D87EFA7B7523}" dt="2021-01-24T08:09:13.189" v="4044" actId="20577"/>
          <ac:spMkLst>
            <pc:docMk/>
            <pc:sldMk cId="72897369" sldId="278"/>
            <ac:spMk id="5" creationId="{071BE946-B02E-427C-A8CD-2A82CDC9CFB0}"/>
          </ac:spMkLst>
        </pc:spChg>
        <pc:spChg chg="add mod">
          <ac:chgData name="Charlie Lindgren" userId="50d1fea0a49c5a59" providerId="LiveId" clId="{A106DAF8-B406-49F7-8E5A-D87EFA7B7523}" dt="2021-01-21T10:51:24.858" v="2010" actId="1076"/>
          <ac:spMkLst>
            <pc:docMk/>
            <pc:sldMk cId="72897369" sldId="278"/>
            <ac:spMk id="7" creationId="{75991AC8-437E-4761-B005-189F51CB3892}"/>
          </ac:spMkLst>
        </pc:spChg>
      </pc:sldChg>
      <pc:sldChg chg="addSp delSp modSp new mod">
        <pc:chgData name="Charlie Lindgren" userId="50d1fea0a49c5a59" providerId="LiveId" clId="{A106DAF8-B406-49F7-8E5A-D87EFA7B7523}" dt="2021-01-24T08:09:30.780" v="4045" actId="20577"/>
        <pc:sldMkLst>
          <pc:docMk/>
          <pc:sldMk cId="990325470" sldId="279"/>
        </pc:sldMkLst>
        <pc:spChg chg="del">
          <ac:chgData name="Charlie Lindgren" userId="50d1fea0a49c5a59" providerId="LiveId" clId="{A106DAF8-B406-49F7-8E5A-D87EFA7B7523}" dt="2021-01-21T10:52:35.825" v="2012" actId="478"/>
          <ac:spMkLst>
            <pc:docMk/>
            <pc:sldMk cId="990325470" sldId="279"/>
            <ac:spMk id="2" creationId="{D88C8A69-978E-44B7-995A-D9DCE53FB2FE}"/>
          </ac:spMkLst>
        </pc:spChg>
        <pc:spChg chg="del">
          <ac:chgData name="Charlie Lindgren" userId="50d1fea0a49c5a59" providerId="LiveId" clId="{A106DAF8-B406-49F7-8E5A-D87EFA7B7523}" dt="2021-01-21T10:52:35.825" v="2012" actId="478"/>
          <ac:spMkLst>
            <pc:docMk/>
            <pc:sldMk cId="990325470" sldId="279"/>
            <ac:spMk id="3" creationId="{30E5D267-AA5A-44AF-B26B-BA51BA3C827C}"/>
          </ac:spMkLst>
        </pc:spChg>
        <pc:spChg chg="add mod">
          <ac:chgData name="Charlie Lindgren" userId="50d1fea0a49c5a59" providerId="LiveId" clId="{A106DAF8-B406-49F7-8E5A-D87EFA7B7523}" dt="2021-01-24T08:09:30.780" v="4045" actId="20577"/>
          <ac:spMkLst>
            <pc:docMk/>
            <pc:sldMk cId="990325470" sldId="279"/>
            <ac:spMk id="5" creationId="{C82CDE43-FCC1-4B10-8EFD-F6EB091A953A}"/>
          </ac:spMkLst>
        </pc:spChg>
      </pc:sldChg>
      <pc:sldChg chg="addSp delSp modSp new mod">
        <pc:chgData name="Charlie Lindgren" userId="50d1fea0a49c5a59" providerId="LiveId" clId="{A106DAF8-B406-49F7-8E5A-D87EFA7B7523}" dt="2021-01-21T11:06:09.118" v="2159"/>
        <pc:sldMkLst>
          <pc:docMk/>
          <pc:sldMk cId="622098322" sldId="280"/>
        </pc:sldMkLst>
        <pc:spChg chg="del">
          <ac:chgData name="Charlie Lindgren" userId="50d1fea0a49c5a59" providerId="LiveId" clId="{A106DAF8-B406-49F7-8E5A-D87EFA7B7523}" dt="2021-01-21T10:53:46.379" v="2014" actId="478"/>
          <ac:spMkLst>
            <pc:docMk/>
            <pc:sldMk cId="622098322" sldId="280"/>
            <ac:spMk id="2" creationId="{DCE3564B-13C8-4A6D-95E9-E3F3C906CA34}"/>
          </ac:spMkLst>
        </pc:spChg>
        <pc:spChg chg="del">
          <ac:chgData name="Charlie Lindgren" userId="50d1fea0a49c5a59" providerId="LiveId" clId="{A106DAF8-B406-49F7-8E5A-D87EFA7B7523}" dt="2021-01-21T10:53:46.379" v="2014" actId="478"/>
          <ac:spMkLst>
            <pc:docMk/>
            <pc:sldMk cId="622098322" sldId="280"/>
            <ac:spMk id="3" creationId="{2A1FE26F-4974-4308-8E58-5B2EFE18CD3F}"/>
          </ac:spMkLst>
        </pc:spChg>
        <pc:spChg chg="add mod">
          <ac:chgData name="Charlie Lindgren" userId="50d1fea0a49c5a59" providerId="LiveId" clId="{A106DAF8-B406-49F7-8E5A-D87EFA7B7523}" dt="2021-01-21T11:01:50.283" v="2040" actId="1076"/>
          <ac:spMkLst>
            <pc:docMk/>
            <pc:sldMk cId="622098322" sldId="280"/>
            <ac:spMk id="6" creationId="{D714790E-20EA-4C88-BD98-2AC6057DAD9B}"/>
          </ac:spMkLst>
        </pc:spChg>
        <pc:spChg chg="add mod">
          <ac:chgData name="Charlie Lindgren" userId="50d1fea0a49c5a59" providerId="LiveId" clId="{A106DAF8-B406-49F7-8E5A-D87EFA7B7523}" dt="2021-01-21T11:02:17.185" v="2067" actId="20577"/>
          <ac:spMkLst>
            <pc:docMk/>
            <pc:sldMk cId="622098322" sldId="280"/>
            <ac:spMk id="7" creationId="{C98337C8-DA80-4962-A1A3-C03B0684A87F}"/>
          </ac:spMkLst>
        </pc:spChg>
        <pc:spChg chg="add mod">
          <ac:chgData name="Charlie Lindgren" userId="50d1fea0a49c5a59" providerId="LiveId" clId="{A106DAF8-B406-49F7-8E5A-D87EFA7B7523}" dt="2021-01-21T11:02:33.378" v="2076" actId="20577"/>
          <ac:spMkLst>
            <pc:docMk/>
            <pc:sldMk cId="622098322" sldId="280"/>
            <ac:spMk id="8" creationId="{2756FCDF-6033-4D64-9EA1-D30AB8DB53DD}"/>
          </ac:spMkLst>
        </pc:spChg>
        <pc:spChg chg="add mod">
          <ac:chgData name="Charlie Lindgren" userId="50d1fea0a49c5a59" providerId="LiveId" clId="{A106DAF8-B406-49F7-8E5A-D87EFA7B7523}" dt="2021-01-21T11:03:11.280" v="2126" actId="1076"/>
          <ac:spMkLst>
            <pc:docMk/>
            <pc:sldMk cId="622098322" sldId="280"/>
            <ac:spMk id="9" creationId="{9DEA50E0-AA92-4EDC-A4FB-7AA0003946B6}"/>
          </ac:spMkLst>
        </pc:spChg>
        <pc:spChg chg="add del mod">
          <ac:chgData name="Charlie Lindgren" userId="50d1fea0a49c5a59" providerId="LiveId" clId="{A106DAF8-B406-49F7-8E5A-D87EFA7B7523}" dt="2021-01-21T11:06:09.118" v="2159"/>
          <ac:spMkLst>
            <pc:docMk/>
            <pc:sldMk cId="622098322" sldId="280"/>
            <ac:spMk id="10" creationId="{005408E0-D926-4B91-B405-4FD76E7EC357}"/>
          </ac:spMkLst>
        </pc:spChg>
        <pc:spChg chg="add mod">
          <ac:chgData name="Charlie Lindgren" userId="50d1fea0a49c5a59" providerId="LiveId" clId="{A106DAF8-B406-49F7-8E5A-D87EFA7B7523}" dt="2021-01-21T11:06:06.405" v="2157" actId="1076"/>
          <ac:spMkLst>
            <pc:docMk/>
            <pc:sldMk cId="622098322" sldId="280"/>
            <ac:spMk id="12" creationId="{E5D25CC4-7B54-4AE9-9E2C-9D2D8912CEDA}"/>
          </ac:spMkLst>
        </pc:spChg>
        <pc:picChg chg="add">
          <ac:chgData name="Charlie Lindgren" userId="50d1fea0a49c5a59" providerId="LiveId" clId="{A106DAF8-B406-49F7-8E5A-D87EFA7B7523}" dt="2021-01-21T10:53:46.765" v="2015" actId="22"/>
          <ac:picMkLst>
            <pc:docMk/>
            <pc:sldMk cId="622098322" sldId="280"/>
            <ac:picMk id="5" creationId="{363D4642-0F1B-4C9C-B8D4-A530B838A125}"/>
          </ac:picMkLst>
        </pc:picChg>
        <pc:picChg chg="add mod">
          <ac:chgData name="Charlie Lindgren" userId="50d1fea0a49c5a59" providerId="LiveId" clId="{A106DAF8-B406-49F7-8E5A-D87EFA7B7523}" dt="2021-01-21T11:05:53.442" v="2139" actId="1076"/>
          <ac:picMkLst>
            <pc:docMk/>
            <pc:sldMk cId="622098322" sldId="280"/>
            <ac:picMk id="1026" creationId="{15CDFDCC-EDA7-4292-A671-D412139ADA5D}"/>
          </ac:picMkLst>
        </pc:picChg>
      </pc:sldChg>
      <pc:sldChg chg="addSp delSp modSp new mod">
        <pc:chgData name="Charlie Lindgren" userId="50d1fea0a49c5a59" providerId="LiveId" clId="{A106DAF8-B406-49F7-8E5A-D87EFA7B7523}" dt="2021-01-24T08:09:50.545" v="4055" actId="20577"/>
        <pc:sldMkLst>
          <pc:docMk/>
          <pc:sldMk cId="904152027" sldId="281"/>
        </pc:sldMkLst>
        <pc:spChg chg="del">
          <ac:chgData name="Charlie Lindgren" userId="50d1fea0a49c5a59" providerId="LiveId" clId="{A106DAF8-B406-49F7-8E5A-D87EFA7B7523}" dt="2021-01-21T11:09:39.451" v="2200" actId="478"/>
          <ac:spMkLst>
            <pc:docMk/>
            <pc:sldMk cId="904152027" sldId="281"/>
            <ac:spMk id="2" creationId="{6500221C-42A3-4553-9F88-BBE2C5D94B62}"/>
          </ac:spMkLst>
        </pc:spChg>
        <pc:spChg chg="del">
          <ac:chgData name="Charlie Lindgren" userId="50d1fea0a49c5a59" providerId="LiveId" clId="{A106DAF8-B406-49F7-8E5A-D87EFA7B7523}" dt="2021-01-21T11:09:39.451" v="2200" actId="478"/>
          <ac:spMkLst>
            <pc:docMk/>
            <pc:sldMk cId="904152027" sldId="281"/>
            <ac:spMk id="3" creationId="{90964230-4AFA-432E-BBA1-56FC628CFFCB}"/>
          </ac:spMkLst>
        </pc:spChg>
        <pc:spChg chg="add mod">
          <ac:chgData name="Charlie Lindgren" userId="50d1fea0a49c5a59" providerId="LiveId" clId="{A106DAF8-B406-49F7-8E5A-D87EFA7B7523}" dt="2021-01-24T08:09:50.545" v="4055" actId="20577"/>
          <ac:spMkLst>
            <pc:docMk/>
            <pc:sldMk cId="904152027" sldId="281"/>
            <ac:spMk id="5" creationId="{4FE27F6F-F5A0-47D9-82AA-C7F00BD8D103}"/>
          </ac:spMkLst>
        </pc:spChg>
      </pc:sldChg>
      <pc:sldChg chg="addSp delSp modSp new mod">
        <pc:chgData name="Charlie Lindgren" userId="50d1fea0a49c5a59" providerId="LiveId" clId="{A106DAF8-B406-49F7-8E5A-D87EFA7B7523}" dt="2021-01-21T11:11:38" v="2268" actId="5793"/>
        <pc:sldMkLst>
          <pc:docMk/>
          <pc:sldMk cId="2152130437" sldId="282"/>
        </pc:sldMkLst>
        <pc:spChg chg="del">
          <ac:chgData name="Charlie Lindgren" userId="50d1fea0a49c5a59" providerId="LiveId" clId="{A106DAF8-B406-49F7-8E5A-D87EFA7B7523}" dt="2021-01-21T11:10:39.936" v="2239" actId="478"/>
          <ac:spMkLst>
            <pc:docMk/>
            <pc:sldMk cId="2152130437" sldId="282"/>
            <ac:spMk id="2" creationId="{DD7CF55E-E035-400E-8888-0DE027DB64C4}"/>
          </ac:spMkLst>
        </pc:spChg>
        <pc:spChg chg="del">
          <ac:chgData name="Charlie Lindgren" userId="50d1fea0a49c5a59" providerId="LiveId" clId="{A106DAF8-B406-49F7-8E5A-D87EFA7B7523}" dt="2021-01-21T11:10:39.936" v="2239" actId="478"/>
          <ac:spMkLst>
            <pc:docMk/>
            <pc:sldMk cId="2152130437" sldId="282"/>
            <ac:spMk id="3" creationId="{B4DA9A92-2B51-4EDE-A789-F62CC04E466C}"/>
          </ac:spMkLst>
        </pc:spChg>
        <pc:spChg chg="add mod">
          <ac:chgData name="Charlie Lindgren" userId="50d1fea0a49c5a59" providerId="LiveId" clId="{A106DAF8-B406-49F7-8E5A-D87EFA7B7523}" dt="2021-01-21T11:11:38" v="2268" actId="5793"/>
          <ac:spMkLst>
            <pc:docMk/>
            <pc:sldMk cId="2152130437" sldId="282"/>
            <ac:spMk id="5" creationId="{6B792845-F3BF-4336-84AB-C68A17EC28B0}"/>
          </ac:spMkLst>
        </pc:spChg>
      </pc:sldChg>
      <pc:sldChg chg="addSp delSp modSp new mod">
        <pc:chgData name="Charlie Lindgren" userId="50d1fea0a49c5a59" providerId="LiveId" clId="{A106DAF8-B406-49F7-8E5A-D87EFA7B7523}" dt="2021-01-21T11:13:13.751" v="2306" actId="14100"/>
        <pc:sldMkLst>
          <pc:docMk/>
          <pc:sldMk cId="1604791326" sldId="283"/>
        </pc:sldMkLst>
        <pc:spChg chg="del">
          <ac:chgData name="Charlie Lindgren" userId="50d1fea0a49c5a59" providerId="LiveId" clId="{A106DAF8-B406-49F7-8E5A-D87EFA7B7523}" dt="2021-01-21T11:11:58.249" v="2270" actId="478"/>
          <ac:spMkLst>
            <pc:docMk/>
            <pc:sldMk cId="1604791326" sldId="283"/>
            <ac:spMk id="2" creationId="{DDD55AB1-D4DA-43B1-A21D-5B1BBB0F48FC}"/>
          </ac:spMkLst>
        </pc:spChg>
        <pc:spChg chg="del">
          <ac:chgData name="Charlie Lindgren" userId="50d1fea0a49c5a59" providerId="LiveId" clId="{A106DAF8-B406-49F7-8E5A-D87EFA7B7523}" dt="2021-01-21T11:11:58.249" v="2270" actId="478"/>
          <ac:spMkLst>
            <pc:docMk/>
            <pc:sldMk cId="1604791326" sldId="283"/>
            <ac:spMk id="3" creationId="{8DA10E2E-D1F9-4A48-81FA-631C28E3F0E4}"/>
          </ac:spMkLst>
        </pc:spChg>
        <pc:spChg chg="add mod">
          <ac:chgData name="Charlie Lindgren" userId="50d1fea0a49c5a59" providerId="LiveId" clId="{A106DAF8-B406-49F7-8E5A-D87EFA7B7523}" dt="2021-01-21T11:13:13.751" v="2306" actId="14100"/>
          <ac:spMkLst>
            <pc:docMk/>
            <pc:sldMk cId="1604791326" sldId="283"/>
            <ac:spMk id="5" creationId="{62F1D81F-4598-4E94-9EE3-9D52E5F9ED01}"/>
          </ac:spMkLst>
        </pc:spChg>
      </pc:sldChg>
      <pc:sldChg chg="modSp new mod">
        <pc:chgData name="Charlie Lindgren" userId="50d1fea0a49c5a59" providerId="LiveId" clId="{A106DAF8-B406-49F7-8E5A-D87EFA7B7523}" dt="2021-01-24T07:59:09.059" v="3497" actId="20577"/>
        <pc:sldMkLst>
          <pc:docMk/>
          <pc:sldMk cId="3153027621" sldId="284"/>
        </pc:sldMkLst>
        <pc:spChg chg="mod">
          <ac:chgData name="Charlie Lindgren" userId="50d1fea0a49c5a59" providerId="LiveId" clId="{A106DAF8-B406-49F7-8E5A-D87EFA7B7523}" dt="2021-01-23T23:15:17.260" v="2774" actId="20577"/>
          <ac:spMkLst>
            <pc:docMk/>
            <pc:sldMk cId="3153027621" sldId="284"/>
            <ac:spMk id="2" creationId="{2A742A2F-EED5-471F-975A-467EF933D2C8}"/>
          </ac:spMkLst>
        </pc:spChg>
        <pc:spChg chg="mod">
          <ac:chgData name="Charlie Lindgren" userId="50d1fea0a49c5a59" providerId="LiveId" clId="{A106DAF8-B406-49F7-8E5A-D87EFA7B7523}" dt="2021-01-24T07:59:09.059" v="3497" actId="20577"/>
          <ac:spMkLst>
            <pc:docMk/>
            <pc:sldMk cId="3153027621" sldId="284"/>
            <ac:spMk id="3" creationId="{8DA124F4-634C-487C-8EB0-79EEAFF6D6D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2E8848-3D52-402A-95EF-1EA4E8477E5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58A220A-0045-4A7B-A1B1-FF981590CCB2}">
      <dgm:prSet/>
      <dgm:spPr>
        <a:solidFill>
          <a:srgbClr val="FF00FF"/>
        </a:solidFill>
      </dgm:spPr>
      <dgm:t>
        <a:bodyPr/>
        <a:lstStyle/>
        <a:p>
          <a:r>
            <a:rPr lang="en-US" b="1" dirty="0"/>
            <a:t>R syntax/code/output </a:t>
          </a:r>
          <a:br>
            <a:rPr lang="en-US" b="1" dirty="0"/>
          </a:br>
          <a:r>
            <a:rPr lang="en-US" b="1" dirty="0"/>
            <a:t>(while in console note the </a:t>
          </a:r>
          <a:br>
            <a:rPr lang="en-US" b="1" dirty="0"/>
          </a:br>
          <a:r>
            <a:rPr lang="en-US" b="1" dirty="0"/>
            <a:t>&gt; sign in the beginning)</a:t>
          </a:r>
          <a:br>
            <a:rPr lang="en-US" b="1" dirty="0"/>
          </a:br>
          <a:endParaRPr lang="en-US" b="1" dirty="0"/>
        </a:p>
      </dgm:t>
    </dgm:pt>
    <dgm:pt modelId="{EE6AA29F-413D-4DBC-8F7B-330241AD9DE4}" type="parTrans" cxnId="{2F317E5E-2254-47BB-BCD7-1663506804B4}">
      <dgm:prSet/>
      <dgm:spPr/>
      <dgm:t>
        <a:bodyPr/>
        <a:lstStyle/>
        <a:p>
          <a:endParaRPr lang="en-US"/>
        </a:p>
      </dgm:t>
    </dgm:pt>
    <dgm:pt modelId="{27CCD902-2B65-485B-99E0-6BED20AB7881}" type="sibTrans" cxnId="{2F317E5E-2254-47BB-BCD7-1663506804B4}">
      <dgm:prSet/>
      <dgm:spPr/>
      <dgm:t>
        <a:bodyPr/>
        <a:lstStyle/>
        <a:p>
          <a:endParaRPr lang="en-US"/>
        </a:p>
      </dgm:t>
    </dgm:pt>
    <dgm:pt modelId="{82DA8F33-B6E6-4A4B-B30C-45F70BCD99A3}">
      <dgm:prSet/>
      <dgm:spPr>
        <a:solidFill>
          <a:srgbClr val="FF0000"/>
        </a:solidFill>
      </dgm:spPr>
      <dgm:t>
        <a:bodyPr/>
        <a:lstStyle/>
        <a:p>
          <a:r>
            <a:rPr lang="en-US" b="1" dirty="0"/>
            <a:t>Base R/</a:t>
          </a:r>
          <a:r>
            <a:rPr lang="en-US" b="1" dirty="0" err="1"/>
            <a:t>Rstudio</a:t>
          </a:r>
          <a:r>
            <a:rPr lang="en-US" b="1" dirty="0"/>
            <a:t> menu interface</a:t>
          </a:r>
          <a:br>
            <a:rPr lang="en-US" b="1" dirty="0"/>
          </a:br>
          <a:endParaRPr lang="en-US" b="1" dirty="0"/>
        </a:p>
      </dgm:t>
    </dgm:pt>
    <dgm:pt modelId="{FFF76E74-161F-4CCB-BFCA-A5678789801A}" type="parTrans" cxnId="{509322EF-802C-4DB6-996F-96E405ACBF0B}">
      <dgm:prSet/>
      <dgm:spPr/>
      <dgm:t>
        <a:bodyPr/>
        <a:lstStyle/>
        <a:p>
          <a:endParaRPr lang="en-US"/>
        </a:p>
      </dgm:t>
    </dgm:pt>
    <dgm:pt modelId="{3099C435-EA39-43FC-991B-396AA83186B0}" type="sibTrans" cxnId="{509322EF-802C-4DB6-996F-96E405ACBF0B}">
      <dgm:prSet/>
      <dgm:spPr/>
      <dgm:t>
        <a:bodyPr/>
        <a:lstStyle/>
        <a:p>
          <a:endParaRPr lang="en-US"/>
        </a:p>
      </dgm:t>
    </dgm:pt>
    <dgm:pt modelId="{8D835535-F9F3-4C59-AF82-C26D96C57AF9}">
      <dgm:prSet/>
      <dgm:spPr>
        <a:solidFill>
          <a:srgbClr val="00B0F0"/>
        </a:solidFill>
      </dgm:spPr>
      <dgm:t>
        <a:bodyPr/>
        <a:lstStyle/>
        <a:p>
          <a:r>
            <a:rPr lang="en-US" b="1" dirty="0"/>
            <a:t>Keyboard shortcuts</a:t>
          </a:r>
          <a:br>
            <a:rPr lang="en-US" b="1" dirty="0"/>
          </a:br>
          <a:endParaRPr lang="en-US" b="1" dirty="0"/>
        </a:p>
      </dgm:t>
    </dgm:pt>
    <dgm:pt modelId="{A5171199-CD6E-4E6F-92C7-87A0E53B15A7}" type="parTrans" cxnId="{9D458AA8-A620-4CED-8DD0-5C835ECA2BE4}">
      <dgm:prSet/>
      <dgm:spPr/>
      <dgm:t>
        <a:bodyPr/>
        <a:lstStyle/>
        <a:p>
          <a:endParaRPr lang="en-US"/>
        </a:p>
      </dgm:t>
    </dgm:pt>
    <dgm:pt modelId="{482ADE0B-8756-470E-9A6C-B50921388906}" type="sibTrans" cxnId="{9D458AA8-A620-4CED-8DD0-5C835ECA2BE4}">
      <dgm:prSet/>
      <dgm:spPr/>
      <dgm:t>
        <a:bodyPr/>
        <a:lstStyle/>
        <a:p>
          <a:endParaRPr lang="en-US"/>
        </a:p>
      </dgm:t>
    </dgm:pt>
    <dgm:pt modelId="{46D3A85C-7AB9-49FD-A95C-8DEEC3C68798}" type="pres">
      <dgm:prSet presAssocID="{172E8848-3D52-402A-95EF-1EA4E8477E5D}" presName="linear" presStyleCnt="0">
        <dgm:presLayoutVars>
          <dgm:animLvl val="lvl"/>
          <dgm:resizeHandles val="exact"/>
        </dgm:presLayoutVars>
      </dgm:prSet>
      <dgm:spPr/>
    </dgm:pt>
    <dgm:pt modelId="{63CDA42F-18BB-4ABE-93D8-CD0CE0F37BED}" type="pres">
      <dgm:prSet presAssocID="{D58A220A-0045-4A7B-A1B1-FF981590CCB2}" presName="parentText" presStyleLbl="node1" presStyleIdx="0" presStyleCnt="3" custLinFactNeighborY="-5511">
        <dgm:presLayoutVars>
          <dgm:chMax val="0"/>
          <dgm:bulletEnabled val="1"/>
        </dgm:presLayoutVars>
      </dgm:prSet>
      <dgm:spPr/>
    </dgm:pt>
    <dgm:pt modelId="{6871E3D1-E1A2-4729-86D2-448FC9D7A498}" type="pres">
      <dgm:prSet presAssocID="{27CCD902-2B65-485B-99E0-6BED20AB7881}" presName="spacer" presStyleCnt="0"/>
      <dgm:spPr/>
    </dgm:pt>
    <dgm:pt modelId="{D4562C82-71CF-440D-87CE-331D5A4FF72D}" type="pres">
      <dgm:prSet presAssocID="{82DA8F33-B6E6-4A4B-B30C-45F70BCD99A3}" presName="parentText" presStyleLbl="node1" presStyleIdx="1" presStyleCnt="3" custLinFactNeighborY="1">
        <dgm:presLayoutVars>
          <dgm:chMax val="0"/>
          <dgm:bulletEnabled val="1"/>
        </dgm:presLayoutVars>
      </dgm:prSet>
      <dgm:spPr/>
    </dgm:pt>
    <dgm:pt modelId="{DE3EB586-B0FB-4E43-8BD3-9473773D61FF}" type="pres">
      <dgm:prSet presAssocID="{3099C435-EA39-43FC-991B-396AA83186B0}" presName="spacer" presStyleCnt="0"/>
      <dgm:spPr/>
    </dgm:pt>
    <dgm:pt modelId="{774F5872-768A-4239-9134-58F8285915BD}" type="pres">
      <dgm:prSet presAssocID="{8D835535-F9F3-4C59-AF82-C26D96C57AF9}" presName="parentText" presStyleLbl="node1" presStyleIdx="2" presStyleCnt="3">
        <dgm:presLayoutVars>
          <dgm:chMax val="0"/>
          <dgm:bulletEnabled val="1"/>
        </dgm:presLayoutVars>
      </dgm:prSet>
      <dgm:spPr/>
    </dgm:pt>
  </dgm:ptLst>
  <dgm:cxnLst>
    <dgm:cxn modelId="{CD14CD14-4ED1-42D2-B6D7-CA5CCD033986}" type="presOf" srcId="{8D835535-F9F3-4C59-AF82-C26D96C57AF9}" destId="{774F5872-768A-4239-9134-58F8285915BD}" srcOrd="0" destOrd="0" presId="urn:microsoft.com/office/officeart/2005/8/layout/vList2"/>
    <dgm:cxn modelId="{817B3016-E0A0-435A-B511-8946E686A4B3}" type="presOf" srcId="{172E8848-3D52-402A-95EF-1EA4E8477E5D}" destId="{46D3A85C-7AB9-49FD-A95C-8DEEC3C68798}" srcOrd="0" destOrd="0" presId="urn:microsoft.com/office/officeart/2005/8/layout/vList2"/>
    <dgm:cxn modelId="{2F317E5E-2254-47BB-BCD7-1663506804B4}" srcId="{172E8848-3D52-402A-95EF-1EA4E8477E5D}" destId="{D58A220A-0045-4A7B-A1B1-FF981590CCB2}" srcOrd="0" destOrd="0" parTransId="{EE6AA29F-413D-4DBC-8F7B-330241AD9DE4}" sibTransId="{27CCD902-2B65-485B-99E0-6BED20AB7881}"/>
    <dgm:cxn modelId="{88D7CF61-C158-4E98-9213-A509B096BEC2}" type="presOf" srcId="{D58A220A-0045-4A7B-A1B1-FF981590CCB2}" destId="{63CDA42F-18BB-4ABE-93D8-CD0CE0F37BED}" srcOrd="0" destOrd="0" presId="urn:microsoft.com/office/officeart/2005/8/layout/vList2"/>
    <dgm:cxn modelId="{9B804A97-0564-44ED-BF4F-A46D595EF10B}" type="presOf" srcId="{82DA8F33-B6E6-4A4B-B30C-45F70BCD99A3}" destId="{D4562C82-71CF-440D-87CE-331D5A4FF72D}" srcOrd="0" destOrd="0" presId="urn:microsoft.com/office/officeart/2005/8/layout/vList2"/>
    <dgm:cxn modelId="{9D458AA8-A620-4CED-8DD0-5C835ECA2BE4}" srcId="{172E8848-3D52-402A-95EF-1EA4E8477E5D}" destId="{8D835535-F9F3-4C59-AF82-C26D96C57AF9}" srcOrd="2" destOrd="0" parTransId="{A5171199-CD6E-4E6F-92C7-87A0E53B15A7}" sibTransId="{482ADE0B-8756-470E-9A6C-B50921388906}"/>
    <dgm:cxn modelId="{509322EF-802C-4DB6-996F-96E405ACBF0B}" srcId="{172E8848-3D52-402A-95EF-1EA4E8477E5D}" destId="{82DA8F33-B6E6-4A4B-B30C-45F70BCD99A3}" srcOrd="1" destOrd="0" parTransId="{FFF76E74-161F-4CCB-BFCA-A5678789801A}" sibTransId="{3099C435-EA39-43FC-991B-396AA83186B0}"/>
    <dgm:cxn modelId="{46BBBC42-1053-4C23-9D3C-0A2CEED36AEE}" type="presParOf" srcId="{46D3A85C-7AB9-49FD-A95C-8DEEC3C68798}" destId="{63CDA42F-18BB-4ABE-93D8-CD0CE0F37BED}" srcOrd="0" destOrd="0" presId="urn:microsoft.com/office/officeart/2005/8/layout/vList2"/>
    <dgm:cxn modelId="{B6F0DD2B-C0BF-4807-9BA7-E41EE7A8A35B}" type="presParOf" srcId="{46D3A85C-7AB9-49FD-A95C-8DEEC3C68798}" destId="{6871E3D1-E1A2-4729-86D2-448FC9D7A498}" srcOrd="1" destOrd="0" presId="urn:microsoft.com/office/officeart/2005/8/layout/vList2"/>
    <dgm:cxn modelId="{52928F60-8916-4852-9BB3-794D43756164}" type="presParOf" srcId="{46D3A85C-7AB9-49FD-A95C-8DEEC3C68798}" destId="{D4562C82-71CF-440D-87CE-331D5A4FF72D}" srcOrd="2" destOrd="0" presId="urn:microsoft.com/office/officeart/2005/8/layout/vList2"/>
    <dgm:cxn modelId="{63BA4A83-C5BB-4199-8A94-A9BFF429F527}" type="presParOf" srcId="{46D3A85C-7AB9-49FD-A95C-8DEEC3C68798}" destId="{DE3EB586-B0FB-4E43-8BD3-9473773D61FF}" srcOrd="3" destOrd="0" presId="urn:microsoft.com/office/officeart/2005/8/layout/vList2"/>
    <dgm:cxn modelId="{2F2A3D06-BC11-4394-96D6-10C438C7B796}" type="presParOf" srcId="{46D3A85C-7AB9-49FD-A95C-8DEEC3C68798}" destId="{774F5872-768A-4239-9134-58F8285915B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DA42F-18BB-4ABE-93D8-CD0CE0F37BED}">
      <dsp:nvSpPr>
        <dsp:cNvPr id="0" name=""/>
        <dsp:cNvSpPr/>
      </dsp:nvSpPr>
      <dsp:spPr>
        <a:xfrm>
          <a:off x="0" y="1"/>
          <a:ext cx="6263640" cy="1784250"/>
        </a:xfrm>
        <a:prstGeom prst="roundRect">
          <a:avLst/>
        </a:prstGeom>
        <a:solidFill>
          <a:srgbClr val="FF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R syntax/code/output </a:t>
          </a:r>
          <a:br>
            <a:rPr lang="en-US" sz="2500" b="1" kern="1200" dirty="0"/>
          </a:br>
          <a:r>
            <a:rPr lang="en-US" sz="2500" b="1" kern="1200" dirty="0"/>
            <a:t>(while in console note the </a:t>
          </a:r>
          <a:br>
            <a:rPr lang="en-US" sz="2500" b="1" kern="1200" dirty="0"/>
          </a:br>
          <a:r>
            <a:rPr lang="en-US" sz="2500" b="1" kern="1200" dirty="0"/>
            <a:t>&gt; sign in the beginning)</a:t>
          </a:r>
          <a:br>
            <a:rPr lang="en-US" sz="2500" b="1" kern="1200" dirty="0"/>
          </a:br>
          <a:endParaRPr lang="en-US" sz="2500" b="1" kern="1200" dirty="0"/>
        </a:p>
      </dsp:txBody>
      <dsp:txXfrm>
        <a:off x="87100" y="87101"/>
        <a:ext cx="6089440" cy="1610050"/>
      </dsp:txXfrm>
    </dsp:sp>
    <dsp:sp modelId="{D4562C82-71CF-440D-87CE-331D5A4FF72D}">
      <dsp:nvSpPr>
        <dsp:cNvPr id="0" name=""/>
        <dsp:cNvSpPr/>
      </dsp:nvSpPr>
      <dsp:spPr>
        <a:xfrm>
          <a:off x="0" y="1860219"/>
          <a:ext cx="6263640" cy="1784250"/>
        </a:xfrm>
        <a:prstGeom prst="round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Base R/</a:t>
          </a:r>
          <a:r>
            <a:rPr lang="en-US" sz="2500" b="1" kern="1200" dirty="0" err="1"/>
            <a:t>Rstudio</a:t>
          </a:r>
          <a:r>
            <a:rPr lang="en-US" sz="2500" b="1" kern="1200" dirty="0"/>
            <a:t> menu interface</a:t>
          </a:r>
          <a:br>
            <a:rPr lang="en-US" sz="2500" b="1" kern="1200" dirty="0"/>
          </a:br>
          <a:endParaRPr lang="en-US" sz="2500" b="1" kern="1200" dirty="0"/>
        </a:p>
      </dsp:txBody>
      <dsp:txXfrm>
        <a:off x="87100" y="1947319"/>
        <a:ext cx="6089440" cy="1610050"/>
      </dsp:txXfrm>
    </dsp:sp>
    <dsp:sp modelId="{774F5872-768A-4239-9134-58F8285915BD}">
      <dsp:nvSpPr>
        <dsp:cNvPr id="0" name=""/>
        <dsp:cNvSpPr/>
      </dsp:nvSpPr>
      <dsp:spPr>
        <a:xfrm>
          <a:off x="0" y="3716469"/>
          <a:ext cx="6263640" cy="178425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dirty="0"/>
            <a:t>Keyboard shortcuts</a:t>
          </a:r>
          <a:br>
            <a:rPr lang="en-US" sz="2500" b="1" kern="1200" dirty="0"/>
          </a:br>
          <a:endParaRPr lang="en-US" sz="2500" b="1" kern="1200" dirty="0"/>
        </a:p>
      </dsp:txBody>
      <dsp:txXfrm>
        <a:off x="87100" y="3803569"/>
        <a:ext cx="6089440" cy="16100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5A2D3-3008-4390-8B38-A4A2518AEF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B166E88B-7B2F-46E0-8760-A5161C60F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41ED2292-BCDB-4807-B51F-567E2D3D56B3}"/>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9CEFCD09-3E9E-46D3-9EA5-6430E9175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79453-AA57-44FE-A59F-9A8D203DA870}"/>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2292083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7411-8381-442C-82B8-55268FB06F0D}"/>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991B8D99-0929-4FB4-860F-9013E0B83F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3EDEDF6-3347-45DC-8EA5-6BE86A9D0132}"/>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FDCB6666-F3DD-46C4-84AA-0979920E4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355F1-2311-4305-AB5F-D36E87EDDA62}"/>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2230466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74E3E-EFE4-4274-B1D0-760941DC4F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136B404-6D57-49F9-9817-3E9BA4D817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3ABABCA-1CB4-4AB6-95B3-78062A704271}"/>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937042E4-B139-4E2F-8BDD-F1A4B85B3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20735-2D6A-4EEE-96D5-5F0D073ECBC3}"/>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230056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1C82-B406-49B0-BDB4-84A68C2AE8F0}"/>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C355CB2E-E524-47CA-BACB-2E94EE401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0DD9C249-F2AA-4670-B195-311F88E2D38A}"/>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C74FC057-F038-4167-8B0C-FD424722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851B5-2FFB-4AC0-AD88-11892BDF9823}"/>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1180605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43EB-1B53-4AF8-8083-EB44A6948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FED836CA-53BF-48B7-8BE3-5F5701EC3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EF1D76-323A-4E8E-BAA2-0D826C4CF10B}"/>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5D768393-BA71-41C2-BA56-B65A55BBC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469E5-E755-4E4A-8069-81057B1BBA92}"/>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310381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ABBF-BD5D-420A-BD12-31A41D65016B}"/>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AEA4292D-7703-4025-9EEC-571DB30C48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2DF52253-0912-4D3D-8343-384A9F2DEE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639F867-1AF7-4B8A-A7A7-5C87FDCF121E}"/>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6" name="Footer Placeholder 5">
            <a:extLst>
              <a:ext uri="{FF2B5EF4-FFF2-40B4-BE49-F238E27FC236}">
                <a16:creationId xmlns:a16="http://schemas.microsoft.com/office/drawing/2014/main" id="{87AD4F34-28A3-4BAF-B2F1-3CA0EFE34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5A364-7B36-4BEA-BFC5-34603AD10439}"/>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417153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F21C-76F8-4724-9B2C-694682720954}"/>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15EB1657-B769-4CC6-9796-5108C30EA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ECDF52-26DB-47B8-A833-F96C823729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F7E8FAD0-061A-4978-AF6D-BD8DF57FC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358F5D-7447-43FB-BD3E-8D8DC025B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D980D0A1-915B-40F3-AC65-1B09906BC1B2}"/>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8" name="Footer Placeholder 7">
            <a:extLst>
              <a:ext uri="{FF2B5EF4-FFF2-40B4-BE49-F238E27FC236}">
                <a16:creationId xmlns:a16="http://schemas.microsoft.com/office/drawing/2014/main" id="{AEFDA8F9-BBCE-4FA2-A9F5-C7ACF1729C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294AB-93A9-4579-B106-BDF9AB7BBE89}"/>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11661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D422-5CCB-49E2-B0AD-EFDCFD2D2D07}"/>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A44C8919-6A2C-4BA2-8E59-9177DBE9ECCB}"/>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4" name="Footer Placeholder 3">
            <a:extLst>
              <a:ext uri="{FF2B5EF4-FFF2-40B4-BE49-F238E27FC236}">
                <a16:creationId xmlns:a16="http://schemas.microsoft.com/office/drawing/2014/main" id="{9324624F-8FA3-4296-B2F1-B1F5B456F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51D175-89DB-4AF1-ACB0-5E0E5FAA3EA7}"/>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253925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62A406-2156-4746-BDD0-F4C8B1BAA8C1}"/>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3" name="Footer Placeholder 2">
            <a:extLst>
              <a:ext uri="{FF2B5EF4-FFF2-40B4-BE49-F238E27FC236}">
                <a16:creationId xmlns:a16="http://schemas.microsoft.com/office/drawing/2014/main" id="{1A13548B-AFCB-4C1B-8991-6BB2154A2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7C2233-6887-4645-A92B-B31FD87EF4B9}"/>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385137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12C0-9C07-44A8-BFE8-C61E929C9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2D73CE94-C06E-4F71-905F-C9A43058B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936BCE6B-FF00-4007-BE4F-EC1046C82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4587ED-1027-48F3-9659-79753AF2CB62}"/>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6" name="Footer Placeholder 5">
            <a:extLst>
              <a:ext uri="{FF2B5EF4-FFF2-40B4-BE49-F238E27FC236}">
                <a16:creationId xmlns:a16="http://schemas.microsoft.com/office/drawing/2014/main" id="{F9E100B2-F885-402B-A248-9A8F3C267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9852A-0F5B-464C-9904-C4A9742EFE8A}"/>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136094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D13C-F804-4AFE-9098-E7F4AE0CE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5AC424E1-3F0F-4F71-8D44-7A36CF5B9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C6205CA7-FE93-497C-B7C4-7918D358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29907-BB5D-486E-9E08-FCB6E107CB17}"/>
              </a:ext>
            </a:extLst>
          </p:cNvPr>
          <p:cNvSpPr>
            <a:spLocks noGrp="1"/>
          </p:cNvSpPr>
          <p:nvPr>
            <p:ph type="dt" sz="half" idx="10"/>
          </p:nvPr>
        </p:nvSpPr>
        <p:spPr/>
        <p:txBody>
          <a:bodyPr/>
          <a:lstStyle/>
          <a:p>
            <a:fld id="{1058D33C-C3D3-4022-9DF7-9FA88B5BA3AB}" type="datetimeFigureOut">
              <a:rPr lang="en-US" smtClean="0"/>
              <a:t>9/5/2021</a:t>
            </a:fld>
            <a:endParaRPr lang="en-US"/>
          </a:p>
        </p:txBody>
      </p:sp>
      <p:sp>
        <p:nvSpPr>
          <p:cNvPr id="6" name="Footer Placeholder 5">
            <a:extLst>
              <a:ext uri="{FF2B5EF4-FFF2-40B4-BE49-F238E27FC236}">
                <a16:creationId xmlns:a16="http://schemas.microsoft.com/office/drawing/2014/main" id="{604D112B-229F-40BC-A035-821285AF9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3E133E-5F5A-4F19-A1EF-A8BB4BB0586A}"/>
              </a:ext>
            </a:extLst>
          </p:cNvPr>
          <p:cNvSpPr>
            <a:spLocks noGrp="1"/>
          </p:cNvSpPr>
          <p:nvPr>
            <p:ph type="sldNum" sz="quarter" idx="12"/>
          </p:nvPr>
        </p:nvSpPr>
        <p:spPr/>
        <p:txBody>
          <a:bodyPr/>
          <a:lstStyle/>
          <a:p>
            <a:fld id="{227E6D03-27F1-43C7-AA9E-0CB065816705}" type="slidenum">
              <a:rPr lang="en-US" smtClean="0"/>
              <a:t>‹#›</a:t>
            </a:fld>
            <a:endParaRPr lang="en-US"/>
          </a:p>
        </p:txBody>
      </p:sp>
    </p:spTree>
    <p:extLst>
      <p:ext uri="{BB962C8B-B14F-4D97-AF65-F5344CB8AC3E}">
        <p14:creationId xmlns:p14="http://schemas.microsoft.com/office/powerpoint/2010/main" val="342460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B19B6-BF98-4235-801E-4D5194EED4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82E08AB9-5C7A-420B-A757-C868A79CD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D788F783-6344-49FD-A4A0-AEEC0F44AC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8D33C-C3D3-4022-9DF7-9FA88B5BA3AB}" type="datetimeFigureOut">
              <a:rPr lang="en-US" smtClean="0"/>
              <a:t>9/5/2021</a:t>
            </a:fld>
            <a:endParaRPr lang="en-US"/>
          </a:p>
        </p:txBody>
      </p:sp>
      <p:sp>
        <p:nvSpPr>
          <p:cNvPr id="5" name="Footer Placeholder 4">
            <a:extLst>
              <a:ext uri="{FF2B5EF4-FFF2-40B4-BE49-F238E27FC236}">
                <a16:creationId xmlns:a16="http://schemas.microsoft.com/office/drawing/2014/main" id="{A4CDD7B5-7B0B-4990-9797-FBF73B5AE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4440D4-4CF6-4DB5-8006-A7FEC6B0D5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E6D03-27F1-43C7-AA9E-0CB065816705}" type="slidenum">
              <a:rPr lang="en-US" smtClean="0"/>
              <a:t>‹#›</a:t>
            </a:fld>
            <a:endParaRPr lang="en-US"/>
          </a:p>
        </p:txBody>
      </p:sp>
    </p:spTree>
    <p:extLst>
      <p:ext uri="{BB962C8B-B14F-4D97-AF65-F5344CB8AC3E}">
        <p14:creationId xmlns:p14="http://schemas.microsoft.com/office/powerpoint/2010/main" val="196753388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E1C64D-09F9-44E3-950F-8FFEEABD922E}"/>
              </a:ext>
            </a:extLst>
          </p:cNvPr>
          <p:cNvSpPr txBox="1"/>
          <p:nvPr/>
        </p:nvSpPr>
        <p:spPr>
          <a:xfrm>
            <a:off x="1216721" y="657888"/>
            <a:ext cx="9758557" cy="5406865"/>
          </a:xfrm>
          <a:prstGeom prst="rect">
            <a:avLst/>
          </a:prstGeom>
          <a:noFill/>
        </p:spPr>
        <p:txBody>
          <a:bodyPr wrap="square">
            <a:spAutoFit/>
          </a:bodyPr>
          <a:lstStyle/>
          <a:p>
            <a:pPr algn="ctr">
              <a:lnSpc>
                <a:spcPct val="107000"/>
              </a:lnSpc>
              <a:spcAft>
                <a:spcPts val="800"/>
              </a:spcAft>
            </a:pPr>
            <a:r>
              <a:rPr lang="en-US" sz="5400" dirty="0">
                <a:effectLst/>
                <a:ea typeface="Times New Roman" panose="02020603050405020304" pitchFamily="18" charset="0"/>
              </a:rPr>
              <a:t>Part 1 of GIK29B:</a:t>
            </a:r>
          </a:p>
          <a:p>
            <a:pPr algn="ctr">
              <a:lnSpc>
                <a:spcPct val="107000"/>
              </a:lnSpc>
              <a:spcAft>
                <a:spcPts val="800"/>
              </a:spcAft>
            </a:pPr>
            <a:r>
              <a:rPr lang="en-US" sz="5400" dirty="0">
                <a:ea typeface="Times New Roman" panose="02020603050405020304" pitchFamily="18" charset="0"/>
              </a:rPr>
              <a:t>Data Manipulation</a:t>
            </a:r>
          </a:p>
          <a:p>
            <a:pPr algn="ctr">
              <a:lnSpc>
                <a:spcPct val="107000"/>
              </a:lnSpc>
              <a:spcAft>
                <a:spcPts val="800"/>
              </a:spcAft>
            </a:pPr>
            <a:r>
              <a:rPr lang="en-US" sz="5400" dirty="0">
                <a:ea typeface="Calibri" panose="020F0502020204030204" pitchFamily="34" charset="0"/>
              </a:rPr>
              <a:t>w</a:t>
            </a:r>
            <a:r>
              <a:rPr lang="en-US" sz="5400" dirty="0">
                <a:effectLst/>
                <a:ea typeface="Calibri" panose="020F0502020204030204" pitchFamily="34" charset="0"/>
              </a:rPr>
              <a:t>ith R</a:t>
            </a:r>
          </a:p>
          <a:p>
            <a:pPr algn="ctr">
              <a:lnSpc>
                <a:spcPct val="107000"/>
              </a:lnSpc>
              <a:spcAft>
                <a:spcPts val="800"/>
              </a:spcAft>
            </a:pPr>
            <a:endParaRPr lang="en-US" sz="5400" dirty="0">
              <a:effectLst/>
              <a:ea typeface="Calibri" panose="020F0502020204030204" pitchFamily="34" charset="0"/>
            </a:endParaRPr>
          </a:p>
          <a:p>
            <a:pPr marL="457200" marR="840105" indent="457200" algn="ctr">
              <a:lnSpc>
                <a:spcPct val="103000"/>
              </a:lnSpc>
              <a:spcAft>
                <a:spcPts val="800"/>
              </a:spcAft>
            </a:pPr>
            <a:r>
              <a:rPr lang="en-US" sz="4000" dirty="0">
                <a:effectLst/>
                <a:ea typeface="Times New Roman" panose="02020603050405020304" pitchFamily="18" charset="0"/>
              </a:rPr>
              <a:t>Charlie Lindgren, </a:t>
            </a:r>
            <a:r>
              <a:rPr lang="en-US" sz="4000" dirty="0">
                <a:ea typeface="Calibri" panose="020F0502020204030204" pitchFamily="34" charset="0"/>
              </a:rPr>
              <a:t>PhD</a:t>
            </a:r>
            <a:endParaRPr lang="en-US" sz="4000" dirty="0">
              <a:effectLst/>
              <a:ea typeface="Times New Roman" panose="02020603050405020304" pitchFamily="18" charset="0"/>
            </a:endParaRPr>
          </a:p>
          <a:p>
            <a:pPr marL="457200" marR="840105" indent="457200" algn="ctr">
              <a:lnSpc>
                <a:spcPct val="103000"/>
              </a:lnSpc>
              <a:spcAft>
                <a:spcPts val="800"/>
              </a:spcAft>
            </a:pPr>
            <a:r>
              <a:rPr lang="en-US" sz="4000" dirty="0">
                <a:ea typeface="Calibri" panose="020F0502020204030204" pitchFamily="34" charset="0"/>
              </a:rPr>
              <a:t>Microdata analysis</a:t>
            </a:r>
            <a:endParaRPr lang="en-US" sz="4000" dirty="0">
              <a:effectLst/>
              <a:ea typeface="Calibri" panose="020F0502020204030204" pitchFamily="34" charset="0"/>
            </a:endParaRPr>
          </a:p>
        </p:txBody>
      </p:sp>
    </p:spTree>
    <p:extLst>
      <p:ext uri="{BB962C8B-B14F-4D97-AF65-F5344CB8AC3E}">
        <p14:creationId xmlns:p14="http://schemas.microsoft.com/office/powerpoint/2010/main" val="2134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417320" y="539987"/>
            <a:ext cx="11357360" cy="3029676"/>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Data frames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data.frame</a:t>
            </a:r>
            <a:r>
              <a:rPr lang="en-US" sz="2400" b="1" kern="0" dirty="0">
                <a:effectLst/>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Note how the columns are named according to how we entered the code</a:t>
            </a: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B734A81-4FC2-4BEF-848C-8A44E0F2F48F}"/>
              </a:ext>
            </a:extLst>
          </p:cNvPr>
          <p:cNvPicPr>
            <a:picLocks noChangeAspect="1"/>
          </p:cNvPicPr>
          <p:nvPr/>
        </p:nvPicPr>
        <p:blipFill>
          <a:blip r:embed="rId2"/>
          <a:stretch>
            <a:fillRect/>
          </a:stretch>
        </p:blipFill>
        <p:spPr>
          <a:xfrm>
            <a:off x="3766221" y="2054825"/>
            <a:ext cx="3102273" cy="2002263"/>
          </a:xfrm>
          <a:prstGeom prst="rect">
            <a:avLst/>
          </a:prstGeom>
        </p:spPr>
      </p:pic>
      <p:sp>
        <p:nvSpPr>
          <p:cNvPr id="6" name="TextBox 5">
            <a:extLst>
              <a:ext uri="{FF2B5EF4-FFF2-40B4-BE49-F238E27FC236}">
                <a16:creationId xmlns:a16="http://schemas.microsoft.com/office/drawing/2014/main" id="{88A9DC0E-0ABF-49F1-A96C-6CD19BC5007F}"/>
              </a:ext>
            </a:extLst>
          </p:cNvPr>
          <p:cNvSpPr txBox="1"/>
          <p:nvPr/>
        </p:nvSpPr>
        <p:spPr>
          <a:xfrm>
            <a:off x="417320" y="4356757"/>
            <a:ext cx="11235964" cy="878061"/>
          </a:xfrm>
          <a:prstGeom prst="rect">
            <a:avLst/>
          </a:prstGeom>
          <a:noFill/>
        </p:spPr>
        <p:txBody>
          <a:bodyPr wrap="square">
            <a:spAutoFit/>
          </a:bodyPr>
          <a:lstStyle/>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x and Names received column headers based on the </a:t>
            </a:r>
            <a:r>
              <a:rPr lang="en-US" sz="2400" b="1" dirty="0">
                <a:latin typeface="Calibri" panose="020F0502020204030204" pitchFamily="34" charset="0"/>
                <a:ea typeface="Calibri" panose="020F0502020204030204" pitchFamily="34" charset="0"/>
                <a:cs typeface="Calibri" panose="020F0502020204030204" pitchFamily="34" charset="0"/>
              </a:rPr>
              <a:t>object names </a:t>
            </a:r>
            <a:r>
              <a:rPr lang="en-US" sz="2400" dirty="0">
                <a:latin typeface="Calibri" panose="020F0502020204030204" pitchFamily="34" charset="0"/>
                <a:ea typeface="Calibri" panose="020F0502020204030204" pitchFamily="34" charset="0"/>
                <a:cs typeface="Calibri" panose="020F0502020204030204" pitchFamily="34" charset="0"/>
              </a:rPr>
              <a:t>while</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sex received column name based on the argument in the </a:t>
            </a:r>
            <a:r>
              <a:rPr lang="en-US" sz="2400" dirty="0" err="1">
                <a:solidFill>
                  <a:srgbClr val="FF00FF"/>
                </a:solidFill>
                <a:latin typeface="Calibri" panose="020F0502020204030204" pitchFamily="34" charset="0"/>
                <a:ea typeface="Calibri" panose="020F0502020204030204" pitchFamily="34" charset="0"/>
                <a:cs typeface="Calibri" panose="020F0502020204030204" pitchFamily="34" charset="0"/>
              </a:rPr>
              <a:t>data.frame</a:t>
            </a: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function</a:t>
            </a:r>
          </a:p>
        </p:txBody>
      </p:sp>
      <p:pic>
        <p:nvPicPr>
          <p:cNvPr id="10" name="Picture 9">
            <a:extLst>
              <a:ext uri="{FF2B5EF4-FFF2-40B4-BE49-F238E27FC236}">
                <a16:creationId xmlns:a16="http://schemas.microsoft.com/office/drawing/2014/main" id="{B2D7AA94-E130-4EB1-A259-CD6D160B9DBE}"/>
              </a:ext>
            </a:extLst>
          </p:cNvPr>
          <p:cNvPicPr>
            <a:picLocks noChangeAspect="1"/>
          </p:cNvPicPr>
          <p:nvPr/>
        </p:nvPicPr>
        <p:blipFill>
          <a:blip r:embed="rId3"/>
          <a:stretch>
            <a:fillRect/>
          </a:stretch>
        </p:blipFill>
        <p:spPr>
          <a:xfrm>
            <a:off x="1533382" y="5524320"/>
            <a:ext cx="8003779" cy="390121"/>
          </a:xfrm>
          <a:prstGeom prst="rect">
            <a:avLst/>
          </a:prstGeom>
        </p:spPr>
      </p:pic>
    </p:spTree>
    <p:extLst>
      <p:ext uri="{BB962C8B-B14F-4D97-AF65-F5344CB8AC3E}">
        <p14:creationId xmlns:p14="http://schemas.microsoft.com/office/powerpoint/2010/main" val="340203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417320" y="252908"/>
            <a:ext cx="11357360" cy="7596567"/>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Data frames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data.frame</a:t>
            </a:r>
            <a:r>
              <a:rPr lang="en-US" sz="2400" b="1" kern="0" dirty="0">
                <a:effectLst/>
                <a:latin typeface="Calibri" panose="020F0502020204030204" pitchFamily="34" charset="0"/>
                <a:ea typeface="Calibri" panose="020F0502020204030204" pitchFamily="34" charset="0"/>
                <a:cs typeface="Calibri" panose="020F0502020204030204" pitchFamily="34" charset="0"/>
              </a:rPr>
              <a:t>)</a:t>
            </a:r>
          </a:p>
          <a:p>
            <a:pPr>
              <a:lnSpc>
                <a:spcPct val="109000"/>
              </a:lnSpc>
              <a:spcAft>
                <a:spcPts val="3480"/>
              </a:spcAft>
            </a:pP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Let us investigate what we have created</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We use the functions class() and str()</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class(data)</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str(data)</a:t>
            </a:r>
          </a:p>
          <a:p>
            <a:pPr marL="342900" indent="-342900">
              <a:lnSpc>
                <a:spcPct val="109000"/>
              </a:lnSpc>
              <a:spcAft>
                <a:spcPts val="348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348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see that </a:t>
            </a:r>
            <a:r>
              <a:rPr lang="en-US" sz="2400" dirty="0" err="1">
                <a:latin typeface="Calibri" panose="020F0502020204030204" pitchFamily="34" charset="0"/>
                <a:ea typeface="Calibri" panose="020F0502020204030204" pitchFamily="34" charset="0"/>
                <a:cs typeface="Calibri" panose="020F0502020204030204" pitchFamily="34" charset="0"/>
              </a:rPr>
              <a:t>data.frame</a:t>
            </a:r>
            <a:r>
              <a:rPr lang="en-US" sz="2400" dirty="0">
                <a:latin typeface="Calibri" panose="020F0502020204030204" pitchFamily="34" charset="0"/>
                <a:ea typeface="Calibri" panose="020F0502020204030204" pitchFamily="34" charset="0"/>
                <a:cs typeface="Calibri" panose="020F0502020204030204" pitchFamily="34" charset="0"/>
              </a:rPr>
              <a:t> is a class in R, much like numerical and character.</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str() </a:t>
            </a:r>
            <a:r>
              <a:rPr lang="en-US" sz="2400" dirty="0">
                <a:latin typeface="Calibri" panose="020F0502020204030204" pitchFamily="34" charset="0"/>
                <a:ea typeface="Calibri" panose="020F0502020204030204" pitchFamily="34" charset="0"/>
                <a:cs typeface="Calibri" panose="020F0502020204030204" pitchFamily="34" charset="0"/>
              </a:rPr>
              <a:t>function is short for ‘structure’ and tells us what this object is made up of.</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We see that column x is numerical, while Names and sex is characters, for instance!</a:t>
            </a:r>
            <a:endPar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5B85977-DFFF-4847-B07C-AC9179FD82F7}"/>
              </a:ext>
            </a:extLst>
          </p:cNvPr>
          <p:cNvPicPr>
            <a:picLocks noChangeAspect="1"/>
          </p:cNvPicPr>
          <p:nvPr/>
        </p:nvPicPr>
        <p:blipFill>
          <a:blip r:embed="rId2"/>
          <a:stretch>
            <a:fillRect/>
          </a:stretch>
        </p:blipFill>
        <p:spPr>
          <a:xfrm>
            <a:off x="2341915" y="2610343"/>
            <a:ext cx="6459601" cy="1917374"/>
          </a:xfrm>
          <a:prstGeom prst="rect">
            <a:avLst/>
          </a:prstGeom>
        </p:spPr>
      </p:pic>
    </p:spTree>
    <p:extLst>
      <p:ext uri="{BB962C8B-B14F-4D97-AF65-F5344CB8AC3E}">
        <p14:creationId xmlns:p14="http://schemas.microsoft.com/office/powerpoint/2010/main" val="114406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534278" y="10633"/>
            <a:ext cx="11357360" cy="7217425"/>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Save data</a:t>
            </a: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21310"/>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Enter YOUR OWN path here. </a:t>
            </a:r>
          </a:p>
          <a:p>
            <a:pPr marL="321310"/>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Note that I added extension "csv" short for "comma separated value".</a:t>
            </a:r>
            <a:endPar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a:p>
            <a:pPr marL="321310"/>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my_path</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&lt;- "C:/Downloads/"</a:t>
            </a:r>
          </a:p>
          <a:p>
            <a:pPr marL="321310"/>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path_to_save_space</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&lt;- paste(</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my_path</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"data_space.csv", </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 "")</a:t>
            </a:r>
          </a:p>
          <a:p>
            <a:pPr marL="321310"/>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path_to_save_comma</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&lt;- paste(</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my_path</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"data_comma.csv", </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 = "")</a:t>
            </a:r>
          </a:p>
          <a:p>
            <a:pPr marL="321310">
              <a:lnSpc>
                <a:spcPct val="107000"/>
              </a:lnSpc>
              <a:spcBef>
                <a:spcPts val="65"/>
              </a:spcBef>
              <a:spcAft>
                <a:spcPts val="0"/>
              </a:spcAft>
            </a:pPr>
            <a:endPar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a:p>
            <a:pPr marL="321310">
              <a:lnSpc>
                <a:spcPct val="107000"/>
              </a:lnSpc>
              <a:spcBef>
                <a:spcPts val="65"/>
              </a:spcBef>
              <a:spcAft>
                <a:spcPts val="0"/>
              </a:spcAft>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Save a space separated (delimited) version of the data named ‘data’  </a:t>
            </a:r>
          </a:p>
          <a:p>
            <a:pPr marL="321310">
              <a:lnSpc>
                <a:spcPct val="107000"/>
              </a:lnSpc>
              <a:spcBef>
                <a:spcPts val="65"/>
              </a:spcBef>
              <a:spcAft>
                <a:spcPts val="0"/>
              </a:spcAft>
            </a:pP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write.table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(data, file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path_to_save</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_space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"NA", dec = ".", </a:t>
            </a:r>
            <a:b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b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row.names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FALSE,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col.names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TRUE)</a:t>
            </a:r>
          </a:p>
          <a:p>
            <a:pPr marL="321310" marR="464185">
              <a:lnSpc>
                <a:spcPct val="105000"/>
              </a:lnSpc>
              <a:spcAft>
                <a:spcPts val="0"/>
              </a:spcAft>
            </a:pPr>
            <a:endPar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endParaRPr>
          </a:p>
          <a:p>
            <a:pPr marL="321310">
              <a:lnSpc>
                <a:spcPct val="107000"/>
              </a:lnSpc>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Save a comma separated (delimited) version of the data named ‘data’ </a:t>
            </a:r>
          </a:p>
          <a:p>
            <a:pPr marL="321310">
              <a:lnSpc>
                <a:spcPct val="107000"/>
              </a:lnSpc>
            </a:pP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write.table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(data, file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path_to_save</a:t>
            </a:r>
            <a:r>
              <a:rPr lang="en-US" sz="2400" dirty="0" err="1">
                <a:solidFill>
                  <a:srgbClr val="FF00FF"/>
                </a:solidFill>
                <a:latin typeface="Calibri" panose="020F0502020204030204" pitchFamily="34" charset="0"/>
                <a:ea typeface="Tahoma" panose="020B0604030504040204" pitchFamily="34" charset="0"/>
                <a:cs typeface="Calibri" panose="020F0502020204030204" pitchFamily="34" charset="0"/>
              </a:rPr>
              <a:t>_comma</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"NA", dec = ".", </a:t>
            </a:r>
            <a:b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b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row.names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FALSE,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col.names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TRUE)</a:t>
            </a:r>
            <a:endPar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1000"/>
                                        <p:tgtEl>
                                          <p:spTgt spid="5">
                                            <p:txEl>
                                              <p:pRg st="7" end="7"/>
                                            </p:txEl>
                                          </p:spTgt>
                                        </p:tgtEl>
                                      </p:cBhvr>
                                    </p:animEffect>
                                    <p:anim calcmode="lin" valueType="num">
                                      <p:cBhvr>
                                        <p:cTn id="35"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fade">
                                      <p:cBhvr>
                                        <p:cTn id="39" dur="1000"/>
                                        <p:tgtEl>
                                          <p:spTgt spid="5">
                                            <p:txEl>
                                              <p:pRg st="8" end="8"/>
                                            </p:txEl>
                                          </p:spTgt>
                                        </p:tgtEl>
                                      </p:cBhvr>
                                    </p:animEffect>
                                    <p:anim calcmode="lin" valueType="num">
                                      <p:cBhvr>
                                        <p:cTn id="4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
                                            <p:txEl>
                                              <p:pRg st="10" end="10"/>
                                            </p:txEl>
                                          </p:spTgt>
                                        </p:tgtEl>
                                        <p:attrNameLst>
                                          <p:attrName>style.visibility</p:attrName>
                                        </p:attrNameLst>
                                      </p:cBhvr>
                                      <p:to>
                                        <p:strVal val="visible"/>
                                      </p:to>
                                    </p:set>
                                    <p:animEffect transition="in" filter="fade">
                                      <p:cBhvr>
                                        <p:cTn id="46" dur="1000"/>
                                        <p:tgtEl>
                                          <p:spTgt spid="5">
                                            <p:txEl>
                                              <p:pRg st="10" end="10"/>
                                            </p:txEl>
                                          </p:spTgt>
                                        </p:tgtEl>
                                      </p:cBhvr>
                                    </p:animEffect>
                                    <p:anim calcmode="lin" valueType="num">
                                      <p:cBhvr>
                                        <p:cTn id="47"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animEffect transition="in" filter="fade">
                                      <p:cBhvr>
                                        <p:cTn id="51" dur="1000"/>
                                        <p:tgtEl>
                                          <p:spTgt spid="5">
                                            <p:txEl>
                                              <p:pRg st="11" end="11"/>
                                            </p:txEl>
                                          </p:spTgt>
                                        </p:tgtEl>
                                      </p:cBhvr>
                                    </p:animEffect>
                                    <p:anim calcmode="lin" valueType="num">
                                      <p:cBhvr>
                                        <p:cTn id="52"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895692-87D4-42A9-B26A-5BFDE929A4B4}"/>
              </a:ext>
            </a:extLst>
          </p:cNvPr>
          <p:cNvSpPr txBox="1"/>
          <p:nvPr/>
        </p:nvSpPr>
        <p:spPr>
          <a:xfrm>
            <a:off x="687377" y="649539"/>
            <a:ext cx="10789920" cy="4274183"/>
          </a:xfrm>
          <a:prstGeom prst="rect">
            <a:avLst/>
          </a:prstGeom>
          <a:noFill/>
        </p:spPr>
        <p:txBody>
          <a:bodyPr wrap="square">
            <a:spAutoFit/>
          </a:bodyPr>
          <a:lstStyle/>
          <a:p>
            <a:pPr marL="6350" indent="-6350">
              <a:lnSpc>
                <a:spcPct val="109000"/>
              </a:lnSpc>
              <a:spcAft>
                <a:spcPts val="7015"/>
              </a:spcAft>
            </a:pPr>
            <a:r>
              <a:rPr lang="en-US" sz="3600" b="1" kern="0" dirty="0">
                <a:effectLst/>
                <a:latin typeface="Calibri" panose="020F0502020204030204" pitchFamily="34" charset="0"/>
                <a:ea typeface="Calibri" panose="020F0502020204030204" pitchFamily="34" charset="0"/>
                <a:cs typeface="Calibri" panose="020F0502020204030204" pitchFamily="34" charset="0"/>
              </a:rPr>
              <a:t>Exercise for home!</a:t>
            </a:r>
            <a:endParaRPr lang="en-US" sz="36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7015"/>
              </a:spcAft>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Calibri" panose="020F0502020204030204" pitchFamily="34" charset="0"/>
              </a:rPr>
              <a:t>Try save the data</a:t>
            </a:r>
            <a:r>
              <a:rPr lang="en-US" sz="3600" dirty="0">
                <a:latin typeface="Calibri" panose="020F0502020204030204" pitchFamily="34" charset="0"/>
                <a:ea typeface="Calibri" panose="020F0502020204030204" pitchFamily="34" charset="0"/>
                <a:cs typeface="Calibri" panose="020F0502020204030204" pitchFamily="34" charset="0"/>
              </a:rPr>
              <a:t> frame “data” in one of your own folders.</a:t>
            </a:r>
            <a:r>
              <a:rPr lang="en-US" sz="36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a:t>
            </a:r>
          </a:p>
          <a:p>
            <a:pPr marL="342900" indent="-342900">
              <a:lnSpc>
                <a:spcPct val="109000"/>
              </a:lnSpc>
              <a:spcAft>
                <a:spcPts val="7015"/>
              </a:spcAft>
              <a:buFont typeface="Arial" panose="020B0604020202020204" pitchFamily="34" charset="0"/>
              <a:buChar char="•"/>
            </a:pPr>
            <a:r>
              <a:rPr lang="en-US" sz="3600" dirty="0">
                <a:effectLst/>
                <a:latin typeface="Calibri" panose="020F0502020204030204" pitchFamily="34" charset="0"/>
                <a:ea typeface="Calibri" panose="020F0502020204030204" pitchFamily="34" charset="0"/>
                <a:cs typeface="Calibri" panose="020F0502020204030204" pitchFamily="34" charset="0"/>
              </a:rPr>
              <a:t>Then try opening it using excel or a text editor.</a:t>
            </a:r>
            <a:endParaRPr lang="en-US" sz="3600" i="1" dirty="0">
              <a:solidFill>
                <a:srgbClr val="FF00FF"/>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559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2B52F-4944-4DF0-824F-8B090171E27C}"/>
              </a:ext>
            </a:extLst>
          </p:cNvPr>
          <p:cNvPicPr>
            <a:picLocks noChangeAspect="1"/>
          </p:cNvPicPr>
          <p:nvPr/>
        </p:nvPicPr>
        <p:blipFill>
          <a:blip r:embed="rId2"/>
          <a:stretch>
            <a:fillRect/>
          </a:stretch>
        </p:blipFill>
        <p:spPr>
          <a:xfrm>
            <a:off x="2160505" y="2816128"/>
            <a:ext cx="6877477" cy="3262127"/>
          </a:xfrm>
          <a:prstGeom prst="rect">
            <a:avLst/>
          </a:prstGeom>
        </p:spPr>
      </p:pic>
      <p:sp>
        <p:nvSpPr>
          <p:cNvPr id="7" name="TextBox 6">
            <a:extLst>
              <a:ext uri="{FF2B5EF4-FFF2-40B4-BE49-F238E27FC236}">
                <a16:creationId xmlns:a16="http://schemas.microsoft.com/office/drawing/2014/main" id="{F31A742F-5B51-41F4-B2F5-40E3AF5B8994}"/>
              </a:ext>
            </a:extLst>
          </p:cNvPr>
          <p:cNvSpPr txBox="1"/>
          <p:nvPr/>
        </p:nvSpPr>
        <p:spPr>
          <a:xfrm>
            <a:off x="1687475" y="609624"/>
            <a:ext cx="8817049" cy="1775743"/>
          </a:xfrm>
          <a:prstGeom prst="rect">
            <a:avLst/>
          </a:prstGeom>
          <a:noFill/>
        </p:spPr>
        <p:txBody>
          <a:bodyPr wrap="square">
            <a:spAutoFit/>
          </a:bodyPr>
          <a:lstStyle/>
          <a:p>
            <a:pPr marL="342900" indent="-342900">
              <a:lnSpc>
                <a:spcPct val="109000"/>
              </a:lnSpc>
              <a:spcAft>
                <a:spcPts val="701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This is the expected excel output</a:t>
            </a:r>
            <a:endPar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7015"/>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Comma separated values (</a:t>
            </a:r>
            <a:r>
              <a:rPr lang="en-US" sz="2400" i="1" dirty="0">
                <a:latin typeface="Calibri" panose="020F0502020204030204" pitchFamily="34" charset="0"/>
                <a:ea typeface="Calibri" panose="020F0502020204030204" pitchFamily="34" charset="0"/>
                <a:cs typeface="Calibri" panose="020F0502020204030204" pitchFamily="34" charset="0"/>
              </a:rPr>
              <a:t>left</a:t>
            </a:r>
            <a:r>
              <a:rPr lang="en-US" sz="2400" dirty="0">
                <a:latin typeface="Calibri" panose="020F0502020204030204" pitchFamily="34" charset="0"/>
                <a:ea typeface="Calibri" panose="020F0502020204030204" pitchFamily="34" charset="0"/>
                <a:cs typeface="Calibri" panose="020F0502020204030204" pitchFamily="34" charset="0"/>
              </a:rPr>
              <a:t>) and space separated values (</a:t>
            </a:r>
            <a:r>
              <a:rPr lang="en-US" sz="2400" i="1" dirty="0">
                <a:latin typeface="Calibri" panose="020F0502020204030204" pitchFamily="34" charset="0"/>
                <a:ea typeface="Calibri" panose="020F0502020204030204" pitchFamily="34" charset="0"/>
                <a:cs typeface="Calibri" panose="020F0502020204030204" pitchFamily="34" charset="0"/>
              </a:rPr>
              <a:t>right</a:t>
            </a:r>
            <a:r>
              <a:rPr lang="en-US" sz="2400" dirty="0">
                <a:latin typeface="Calibri" panose="020F0502020204030204" pitchFamily="34" charset="0"/>
                <a:ea typeface="Calibri" panose="020F0502020204030204" pitchFamily="34" charset="0"/>
                <a:cs typeface="Calibri" panose="020F0502020204030204" pitchFamily="34" charset="0"/>
              </a:rPr>
              <a: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74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116958" y="10633"/>
            <a:ext cx="11774680" cy="6127190"/>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Import data</a:t>
            </a:r>
          </a:p>
          <a:p>
            <a:pPr marL="60706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One may open data in a variety of ways but </a:t>
            </a:r>
            <a:r>
              <a:rPr lang="en-US" sz="2400" dirty="0" err="1">
                <a:solidFill>
                  <a:srgbClr val="FF00FF"/>
                </a:solidFill>
                <a:latin typeface="Calibri" panose="020F0502020204030204" pitchFamily="34" charset="0"/>
                <a:ea typeface="Calibri" panose="020F0502020204030204" pitchFamily="34" charset="0"/>
                <a:cs typeface="Calibri" panose="020F0502020204030204" pitchFamily="34" charset="0"/>
              </a:rPr>
              <a:t>read.table</a:t>
            </a: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is commonly used.</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If not using an R project or setting the working directory, one must again specify the path</a:t>
            </a:r>
          </a:p>
          <a:p>
            <a:pPr marL="321310">
              <a:lnSpc>
                <a:spcPct val="107000"/>
              </a:lnSpc>
              <a:spcBef>
                <a:spcPts val="65"/>
              </a:spcBef>
              <a:spcAft>
                <a:spcPts val="0"/>
              </a:spcAft>
            </a:pPr>
            <a:endPar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a:p>
            <a:pPr marL="321310">
              <a:lnSpc>
                <a:spcPct val="107000"/>
              </a:lnSpc>
              <a:spcBef>
                <a:spcPts val="65"/>
              </a:spcBef>
              <a:spcAft>
                <a:spcPts val="0"/>
              </a:spcAft>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Save a space separated (delimited) version of the data named ‘data’  </a:t>
            </a:r>
          </a:p>
          <a:p>
            <a:pPr marL="321310">
              <a:lnSpc>
                <a:spcPct val="107000"/>
              </a:lnSpc>
              <a:spcBef>
                <a:spcPts val="65"/>
              </a:spcBef>
              <a:spcAft>
                <a:spcPts val="0"/>
              </a:spcAft>
            </a:pP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data_space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&lt;-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read.table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(file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path_to_save_space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header=TRUE,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 dec=".",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na.string</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="NA")</a:t>
            </a:r>
          </a:p>
          <a:p>
            <a:pPr marL="321310">
              <a:lnSpc>
                <a:spcPct val="107000"/>
              </a:lnSpc>
              <a:spcBef>
                <a:spcPts val="65"/>
              </a:spcBef>
              <a:spcAft>
                <a:spcPts val="0"/>
              </a:spcAft>
            </a:pPr>
            <a:endPar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endParaRPr>
          </a:p>
          <a:p>
            <a:pPr marL="321310">
              <a:lnSpc>
                <a:spcPct val="107000"/>
              </a:lnSpc>
              <a:spcBef>
                <a:spcPts val="65"/>
              </a:spcBef>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Open a comma separated (delimited) version of the data named ‘data’ </a:t>
            </a:r>
          </a:p>
          <a:p>
            <a:pPr marL="321310">
              <a:lnSpc>
                <a:spcPct val="107000"/>
              </a:lnSpc>
              <a:spcBef>
                <a:spcPts val="65"/>
              </a:spcBef>
              <a:spcAft>
                <a:spcPts val="0"/>
              </a:spcAft>
            </a:pP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data_comma</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&lt;-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read.table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(file =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path_to_save_comma</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header=TRUE,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sep</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 dec=".",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na.string</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="NA")</a:t>
            </a:r>
          </a:p>
          <a:p>
            <a:pPr marL="321310">
              <a:lnSpc>
                <a:spcPct val="107000"/>
              </a:lnSpc>
              <a:spcBef>
                <a:spcPts val="65"/>
              </a:spcBef>
              <a:spcAft>
                <a:spcPts val="0"/>
              </a:spcAft>
            </a:pPr>
            <a:endPar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endParaRPr>
          </a:p>
          <a:p>
            <a:pPr marL="321310">
              <a:lnSpc>
                <a:spcPct val="107000"/>
              </a:lnSpc>
              <a:spcBef>
                <a:spcPts val="65"/>
              </a:spcBef>
              <a:spcAft>
                <a:spcPts val="0"/>
              </a:spcAft>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Try run this and see that we have the same data opened!</a:t>
            </a:r>
          </a:p>
          <a:p>
            <a:pPr marL="321310">
              <a:lnSpc>
                <a:spcPct val="107000"/>
              </a:lnSpc>
              <a:spcBef>
                <a:spcPts val="65"/>
              </a:spcBef>
              <a:spcAft>
                <a:spcPts val="0"/>
              </a:spcAft>
            </a:pPr>
            <a:r>
              <a:rPr lang="it-IT" sz="2400" dirty="0">
                <a:solidFill>
                  <a:srgbClr val="FF00FF"/>
                </a:solidFill>
                <a:latin typeface="Calibri" panose="020F0502020204030204" pitchFamily="34" charset="0"/>
                <a:ea typeface="Tahoma" panose="020B0604030504040204" pitchFamily="34" charset="0"/>
                <a:cs typeface="Calibri" panose="020F0502020204030204" pitchFamily="34" charset="0"/>
              </a:rPr>
              <a:t>identical(data_space, data_comma)</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4017F52-3BEE-4AFE-B0C9-FD59D29DE83E}"/>
              </a:ext>
            </a:extLst>
          </p:cNvPr>
          <p:cNvPicPr>
            <a:picLocks noChangeAspect="1"/>
          </p:cNvPicPr>
          <p:nvPr/>
        </p:nvPicPr>
        <p:blipFill>
          <a:blip r:embed="rId2"/>
          <a:stretch>
            <a:fillRect/>
          </a:stretch>
        </p:blipFill>
        <p:spPr>
          <a:xfrm>
            <a:off x="5627820" y="5892781"/>
            <a:ext cx="6037262" cy="646243"/>
          </a:xfrm>
          <a:prstGeom prst="rect">
            <a:avLst/>
          </a:prstGeom>
        </p:spPr>
      </p:pic>
    </p:spTree>
    <p:extLst>
      <p:ext uri="{BB962C8B-B14F-4D97-AF65-F5344CB8AC3E}">
        <p14:creationId xmlns:p14="http://schemas.microsoft.com/office/powerpoint/2010/main" val="302435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1000"/>
                                        <p:tgtEl>
                                          <p:spTgt spid="5">
                                            <p:txEl>
                                              <p:pRg st="6" end="6"/>
                                            </p:txEl>
                                          </p:spTgt>
                                        </p:tgtEl>
                                      </p:cBhvr>
                                    </p:animEffect>
                                    <p:anim calcmode="lin" valueType="num">
                                      <p:cBhvr>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1000"/>
                                        <p:tgtEl>
                                          <p:spTgt spid="5">
                                            <p:txEl>
                                              <p:pRg st="7" end="7"/>
                                            </p:txEl>
                                          </p:spTgt>
                                        </p:tgtEl>
                                      </p:cBhvr>
                                    </p:animEffect>
                                    <p:anim calcmode="lin" valueType="num">
                                      <p:cBhvr>
                                        <p:cTn id="3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1000"/>
                                        <p:tgtEl>
                                          <p:spTgt spid="5">
                                            <p:txEl>
                                              <p:pRg st="9" end="9"/>
                                            </p:txEl>
                                          </p:spTgt>
                                        </p:tgtEl>
                                      </p:cBhvr>
                                    </p:animEffect>
                                    <p:anim calcmode="lin" valueType="num">
                                      <p:cBhvr>
                                        <p:cTn id="39"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1000"/>
                                        <p:tgtEl>
                                          <p:spTgt spid="5">
                                            <p:txEl>
                                              <p:pRg st="10" end="10"/>
                                            </p:txEl>
                                          </p:spTgt>
                                        </p:tgtEl>
                                      </p:cBhvr>
                                    </p:animEffect>
                                    <p:anim calcmode="lin" valueType="num">
                                      <p:cBhvr>
                                        <p:cTn id="44"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388D1-42E3-4A54-96F8-737B4B1A3020}"/>
              </a:ext>
            </a:extLst>
          </p:cNvPr>
          <p:cNvPicPr>
            <a:picLocks noChangeAspect="1"/>
          </p:cNvPicPr>
          <p:nvPr/>
        </p:nvPicPr>
        <p:blipFill rotWithShape="1">
          <a:blip r:embed="rId2"/>
          <a:srcRect t="4690" b="1577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5" name="TextBox 4">
            <a:extLst>
              <a:ext uri="{FF2B5EF4-FFF2-40B4-BE49-F238E27FC236}">
                <a16:creationId xmlns:a16="http://schemas.microsoft.com/office/drawing/2014/main" id="{BA02EE81-682B-4CE6-91AE-2301DBFE0F6E}"/>
              </a:ext>
            </a:extLst>
          </p:cNvPr>
          <p:cNvSpPr txBox="1"/>
          <p:nvPr/>
        </p:nvSpPr>
        <p:spPr>
          <a:xfrm>
            <a:off x="1922909" y="3840983"/>
            <a:ext cx="7485413" cy="2452687"/>
          </a:xfrm>
          <a:prstGeom prst="rect">
            <a:avLst/>
          </a:prstGeom>
        </p:spPr>
        <p:txBody>
          <a:bodyPr vert="horz" lIns="91440" tIns="45720" rIns="91440" bIns="45720" rtlCol="0" anchor="ctr">
            <a:noAutofit/>
          </a:bodyPr>
          <a:lstStyle/>
          <a:p>
            <a:pPr>
              <a:lnSpc>
                <a:spcPct val="90000"/>
              </a:lnSpc>
              <a:spcAft>
                <a:spcPts val="3480"/>
              </a:spcAft>
            </a:pPr>
            <a:r>
              <a:rPr lang="en-US" sz="3200" b="1" dirty="0">
                <a:effectLst/>
              </a:rPr>
              <a:t>P</a:t>
            </a:r>
            <a:r>
              <a:rPr lang="en-US" sz="3200" b="1" dirty="0"/>
              <a:t>ro tip for </a:t>
            </a:r>
            <a:r>
              <a:rPr lang="en-US" sz="3200" b="1" dirty="0" err="1"/>
              <a:t>Rstudio</a:t>
            </a:r>
            <a:r>
              <a:rPr lang="en-US" sz="3200" b="1" dirty="0"/>
              <a:t>!</a:t>
            </a:r>
          </a:p>
          <a:p>
            <a:pPr>
              <a:lnSpc>
                <a:spcPct val="90000"/>
              </a:lnSpc>
              <a:spcAft>
                <a:spcPts val="3480"/>
              </a:spcAft>
            </a:pPr>
            <a:r>
              <a:rPr lang="en-US" sz="3200" dirty="0"/>
              <a:t>Use an R project to run your analysis!</a:t>
            </a:r>
          </a:p>
        </p:txBody>
      </p:sp>
    </p:spTree>
    <p:extLst>
      <p:ext uri="{BB962C8B-B14F-4D97-AF65-F5344CB8AC3E}">
        <p14:creationId xmlns:p14="http://schemas.microsoft.com/office/powerpoint/2010/main" val="74324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4FA2-6518-40F8-843E-43165F0B80AB}"/>
              </a:ext>
            </a:extLst>
          </p:cNvPr>
          <p:cNvSpPr>
            <a:spLocks noGrp="1"/>
          </p:cNvSpPr>
          <p:nvPr>
            <p:ph type="title"/>
          </p:nvPr>
        </p:nvSpPr>
        <p:spPr/>
        <p:txBody>
          <a:bodyPr/>
          <a:lstStyle/>
          <a:p>
            <a:r>
              <a:rPr lang="sv-SE" b="1" dirty="0" err="1"/>
              <a:t>Rstudio</a:t>
            </a:r>
            <a:r>
              <a:rPr lang="sv-SE" b="1" dirty="0"/>
              <a:t> </a:t>
            </a:r>
            <a:r>
              <a:rPr lang="sv-SE" b="1" dirty="0" err="1"/>
              <a:t>project</a:t>
            </a:r>
            <a:endParaRPr lang="sv-SE" b="1" dirty="0"/>
          </a:p>
        </p:txBody>
      </p:sp>
      <p:sp>
        <p:nvSpPr>
          <p:cNvPr id="3" name="Content Placeholder 2">
            <a:extLst>
              <a:ext uri="{FF2B5EF4-FFF2-40B4-BE49-F238E27FC236}">
                <a16:creationId xmlns:a16="http://schemas.microsoft.com/office/drawing/2014/main" id="{8C8E536A-498F-479A-9BB0-7ED281C6E9E5}"/>
              </a:ext>
            </a:extLst>
          </p:cNvPr>
          <p:cNvSpPr>
            <a:spLocks noGrp="1"/>
          </p:cNvSpPr>
          <p:nvPr>
            <p:ph idx="1"/>
          </p:nvPr>
        </p:nvSpPr>
        <p:spPr>
          <a:xfrm>
            <a:off x="838200" y="1599489"/>
            <a:ext cx="10515600" cy="4351338"/>
          </a:xfrm>
        </p:spPr>
        <p:txBody>
          <a:bodyPr/>
          <a:lstStyle/>
          <a:p>
            <a:r>
              <a:rPr lang="sv-SE" dirty="0" err="1"/>
              <a:t>Opening</a:t>
            </a:r>
            <a:r>
              <a:rPr lang="sv-SE" dirty="0"/>
              <a:t> </a:t>
            </a:r>
            <a:r>
              <a:rPr lang="sv-SE" dirty="0" err="1"/>
              <a:t>your</a:t>
            </a:r>
            <a:r>
              <a:rPr lang="sv-SE" dirty="0"/>
              <a:t> R session as an R </a:t>
            </a:r>
            <a:r>
              <a:rPr lang="sv-SE" dirty="0" err="1"/>
              <a:t>project</a:t>
            </a:r>
            <a:r>
              <a:rPr lang="sv-SE" dirty="0"/>
              <a:t> </a:t>
            </a:r>
            <a:r>
              <a:rPr lang="sv-SE" dirty="0" err="1"/>
              <a:t>will</a:t>
            </a:r>
            <a:r>
              <a:rPr lang="sv-SE" dirty="0"/>
              <a:t> </a:t>
            </a:r>
            <a:r>
              <a:rPr lang="sv-SE" dirty="0" err="1"/>
              <a:t>resolve</a:t>
            </a:r>
            <a:r>
              <a:rPr lang="sv-SE" dirty="0"/>
              <a:t> </a:t>
            </a:r>
            <a:r>
              <a:rPr lang="sv-SE" dirty="0" err="1"/>
              <a:t>issues</a:t>
            </a:r>
            <a:r>
              <a:rPr lang="sv-SE" dirty="0"/>
              <a:t> </a:t>
            </a:r>
            <a:r>
              <a:rPr lang="sv-SE" dirty="0" err="1"/>
              <a:t>with</a:t>
            </a:r>
            <a:r>
              <a:rPr lang="sv-SE" dirty="0"/>
              <a:t> </a:t>
            </a:r>
            <a:r>
              <a:rPr lang="sv-SE" dirty="0" err="1"/>
              <a:t>path</a:t>
            </a:r>
            <a:r>
              <a:rPr lang="sv-SE" dirty="0"/>
              <a:t> </a:t>
            </a:r>
            <a:r>
              <a:rPr lang="sv-SE" dirty="0" err="1"/>
              <a:t>dependencies</a:t>
            </a:r>
            <a:r>
              <a:rPr lang="sv-SE" dirty="0"/>
              <a:t>. The folder </a:t>
            </a:r>
            <a:r>
              <a:rPr lang="sv-SE" dirty="0" err="1"/>
              <a:t>that</a:t>
            </a:r>
            <a:r>
              <a:rPr lang="sv-SE" dirty="0"/>
              <a:t> the .</a:t>
            </a:r>
            <a:r>
              <a:rPr lang="sv-SE" dirty="0" err="1"/>
              <a:t>Pproj</a:t>
            </a:r>
            <a:r>
              <a:rPr lang="sv-SE" dirty="0"/>
              <a:t> </a:t>
            </a:r>
            <a:r>
              <a:rPr lang="sv-SE" dirty="0" err="1"/>
              <a:t>file</a:t>
            </a:r>
            <a:r>
              <a:rPr lang="sv-SE" dirty="0"/>
              <a:t> </a:t>
            </a:r>
            <a:r>
              <a:rPr lang="sv-SE" dirty="0" err="1"/>
              <a:t>resides</a:t>
            </a:r>
            <a:r>
              <a:rPr lang="sv-SE" dirty="0"/>
              <a:t> in </a:t>
            </a:r>
            <a:r>
              <a:rPr lang="sv-SE" dirty="0" err="1"/>
              <a:t>will</a:t>
            </a:r>
            <a:r>
              <a:rPr lang="sv-SE" dirty="0"/>
              <a:t> </a:t>
            </a:r>
            <a:r>
              <a:rPr lang="sv-SE" dirty="0" err="1"/>
              <a:t>also</a:t>
            </a:r>
            <a:r>
              <a:rPr lang="sv-SE" dirty="0"/>
              <a:t> </a:t>
            </a:r>
            <a:r>
              <a:rPr lang="sv-SE" dirty="0" err="1"/>
              <a:t>provide</a:t>
            </a:r>
            <a:r>
              <a:rPr lang="sv-SE" dirty="0"/>
              <a:t> the </a:t>
            </a:r>
            <a:r>
              <a:rPr lang="sv-SE" dirty="0" err="1"/>
              <a:t>path</a:t>
            </a:r>
            <a:r>
              <a:rPr lang="sv-SE" dirty="0"/>
              <a:t> in the R session.</a:t>
            </a:r>
            <a:br>
              <a:rPr lang="sv-SE" dirty="0"/>
            </a:br>
            <a:endParaRPr lang="sv-SE" dirty="0"/>
          </a:p>
          <a:p>
            <a:r>
              <a:rPr lang="sv-SE" dirty="0" err="1"/>
              <a:t>Code</a:t>
            </a:r>
            <a:r>
              <a:rPr lang="sv-SE" dirty="0"/>
              <a:t> is </a:t>
            </a:r>
            <a:r>
              <a:rPr lang="sv-SE" dirty="0" err="1"/>
              <a:t>therefore</a:t>
            </a:r>
            <a:r>
              <a:rPr lang="sv-SE" dirty="0"/>
              <a:t> </a:t>
            </a:r>
            <a:r>
              <a:rPr lang="sv-SE" dirty="0" err="1"/>
              <a:t>also</a:t>
            </a:r>
            <a:r>
              <a:rPr lang="sv-SE" dirty="0"/>
              <a:t> </a:t>
            </a:r>
            <a:r>
              <a:rPr lang="sv-SE" dirty="0" err="1"/>
              <a:t>much</a:t>
            </a:r>
            <a:r>
              <a:rPr lang="sv-SE" dirty="0"/>
              <a:t> </a:t>
            </a:r>
            <a:r>
              <a:rPr lang="sv-SE" dirty="0" err="1"/>
              <a:t>more</a:t>
            </a:r>
            <a:r>
              <a:rPr lang="sv-SE" dirty="0"/>
              <a:t> </a:t>
            </a:r>
            <a:r>
              <a:rPr lang="sv-SE" dirty="0" err="1"/>
              <a:t>easily</a:t>
            </a:r>
            <a:r>
              <a:rPr lang="sv-SE" dirty="0"/>
              <a:t> </a:t>
            </a:r>
            <a:r>
              <a:rPr lang="sv-SE" dirty="0" err="1"/>
              <a:t>shared</a:t>
            </a:r>
            <a:r>
              <a:rPr lang="sv-SE" dirty="0"/>
              <a:t> </a:t>
            </a:r>
            <a:r>
              <a:rPr lang="sv-SE" dirty="0" err="1"/>
              <a:t>with</a:t>
            </a:r>
            <a:r>
              <a:rPr lang="sv-SE" dirty="0"/>
              <a:t> </a:t>
            </a:r>
            <a:r>
              <a:rPr lang="sv-SE" dirty="0" err="1"/>
              <a:t>others</a:t>
            </a:r>
            <a:r>
              <a:rPr lang="sv-SE" dirty="0"/>
              <a:t> </a:t>
            </a:r>
            <a:br>
              <a:rPr lang="sv-SE" dirty="0"/>
            </a:br>
            <a:r>
              <a:rPr lang="sv-SE" dirty="0"/>
              <a:t>(</a:t>
            </a:r>
            <a:r>
              <a:rPr lang="sv-SE" dirty="0" err="1"/>
              <a:t>besides</a:t>
            </a:r>
            <a:r>
              <a:rPr lang="sv-SE" dirty="0"/>
              <a:t> </a:t>
            </a:r>
            <a:r>
              <a:rPr lang="sv-SE" dirty="0" err="1"/>
              <a:t>Github</a:t>
            </a:r>
            <a:r>
              <a:rPr lang="sv-SE" dirty="0"/>
              <a:t> and the like…)</a:t>
            </a:r>
          </a:p>
          <a:p>
            <a:endParaRPr lang="sv-SE" dirty="0"/>
          </a:p>
          <a:p>
            <a:endParaRPr lang="sv-SE" dirty="0"/>
          </a:p>
        </p:txBody>
      </p:sp>
      <p:pic>
        <p:nvPicPr>
          <p:cNvPr id="5" name="Picture 4">
            <a:extLst>
              <a:ext uri="{FF2B5EF4-FFF2-40B4-BE49-F238E27FC236}">
                <a16:creationId xmlns:a16="http://schemas.microsoft.com/office/drawing/2014/main" id="{92547818-7742-4D82-8C90-DD58F5727D47}"/>
              </a:ext>
            </a:extLst>
          </p:cNvPr>
          <p:cNvPicPr>
            <a:picLocks noChangeAspect="1"/>
          </p:cNvPicPr>
          <p:nvPr/>
        </p:nvPicPr>
        <p:blipFill>
          <a:blip r:embed="rId2"/>
          <a:stretch>
            <a:fillRect/>
          </a:stretch>
        </p:blipFill>
        <p:spPr>
          <a:xfrm>
            <a:off x="1188755" y="4358977"/>
            <a:ext cx="2800741" cy="2133898"/>
          </a:xfrm>
          <a:prstGeom prst="rect">
            <a:avLst/>
          </a:prstGeom>
        </p:spPr>
      </p:pic>
      <p:cxnSp>
        <p:nvCxnSpPr>
          <p:cNvPr id="6" name="Straight Arrow Connector 5">
            <a:extLst>
              <a:ext uri="{FF2B5EF4-FFF2-40B4-BE49-F238E27FC236}">
                <a16:creationId xmlns:a16="http://schemas.microsoft.com/office/drawing/2014/main" id="{C4A8608E-7D95-4515-9E43-57E842D8FE5A}"/>
              </a:ext>
            </a:extLst>
          </p:cNvPr>
          <p:cNvCxnSpPr>
            <a:cxnSpLocks/>
          </p:cNvCxnSpPr>
          <p:nvPr/>
        </p:nvCxnSpPr>
        <p:spPr>
          <a:xfrm flipH="1">
            <a:off x="3758358" y="4562056"/>
            <a:ext cx="813642" cy="47782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AC5A346-9483-45DE-A818-27AB80C5B572}"/>
              </a:ext>
            </a:extLst>
          </p:cNvPr>
          <p:cNvSpPr/>
          <p:nvPr/>
        </p:nvSpPr>
        <p:spPr>
          <a:xfrm>
            <a:off x="1584291" y="5142873"/>
            <a:ext cx="1935125"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92F5A04-DEB3-4B9E-9AFD-6316D40103C4}"/>
              </a:ext>
            </a:extLst>
          </p:cNvPr>
          <p:cNvPicPr>
            <a:picLocks noChangeAspect="1"/>
          </p:cNvPicPr>
          <p:nvPr/>
        </p:nvPicPr>
        <p:blipFill>
          <a:blip r:embed="rId3"/>
          <a:stretch>
            <a:fillRect/>
          </a:stretch>
        </p:blipFill>
        <p:spPr>
          <a:xfrm>
            <a:off x="5183435" y="4358977"/>
            <a:ext cx="6005713" cy="2133898"/>
          </a:xfrm>
          <a:prstGeom prst="rect">
            <a:avLst/>
          </a:prstGeom>
        </p:spPr>
      </p:pic>
      <p:sp>
        <p:nvSpPr>
          <p:cNvPr id="13" name="Rectangle 12">
            <a:extLst>
              <a:ext uri="{FF2B5EF4-FFF2-40B4-BE49-F238E27FC236}">
                <a16:creationId xmlns:a16="http://schemas.microsoft.com/office/drawing/2014/main" id="{E8222820-E21F-4002-BCC9-5FE1A0D746F7}"/>
              </a:ext>
            </a:extLst>
          </p:cNvPr>
          <p:cNvSpPr/>
          <p:nvPr/>
        </p:nvSpPr>
        <p:spPr>
          <a:xfrm>
            <a:off x="5028831" y="5275176"/>
            <a:ext cx="6160316"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34C61DA-1B8B-4E0A-A28E-7DCFD8D1604C}"/>
              </a:ext>
            </a:extLst>
          </p:cNvPr>
          <p:cNvCxnSpPr>
            <a:cxnSpLocks/>
          </p:cNvCxnSpPr>
          <p:nvPr/>
        </p:nvCxnSpPr>
        <p:spPr>
          <a:xfrm flipV="1">
            <a:off x="4216429" y="5838197"/>
            <a:ext cx="657022" cy="5872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5F5EB11-96FE-4D0F-8FB5-DD5F1BA6153D}"/>
              </a:ext>
            </a:extLst>
          </p:cNvPr>
          <p:cNvSpPr/>
          <p:nvPr/>
        </p:nvSpPr>
        <p:spPr>
          <a:xfrm>
            <a:off x="5006370" y="5275176"/>
            <a:ext cx="6160316"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172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895692-87D4-42A9-B26A-5BFDE929A4B4}"/>
              </a:ext>
            </a:extLst>
          </p:cNvPr>
          <p:cNvSpPr txBox="1"/>
          <p:nvPr/>
        </p:nvSpPr>
        <p:spPr>
          <a:xfrm>
            <a:off x="701040" y="255083"/>
            <a:ext cx="10789920" cy="7293600"/>
          </a:xfrm>
          <a:prstGeom prst="rect">
            <a:avLst/>
          </a:prstGeom>
          <a:noFill/>
        </p:spPr>
        <p:txBody>
          <a:bodyPr wrap="square">
            <a:spAutoFit/>
          </a:bodyPr>
          <a:lstStyle/>
          <a:p>
            <a:pPr marL="6350" indent="-6350">
              <a:lnSpc>
                <a:spcPct val="109000"/>
              </a:lnSpc>
              <a:spcAft>
                <a:spcPts val="7015"/>
              </a:spcAft>
            </a:pPr>
            <a:r>
              <a:rPr lang="en-US" sz="3600" b="1" kern="0" dirty="0">
                <a:effectLst/>
                <a:latin typeface="Calibri" panose="020F0502020204030204" pitchFamily="34" charset="0"/>
                <a:ea typeface="Calibri" panose="020F0502020204030204" pitchFamily="34" charset="0"/>
                <a:cs typeface="Calibri" panose="020F0502020204030204" pitchFamily="34" charset="0"/>
              </a:rPr>
              <a:t>Exercise for home!</a:t>
            </a:r>
            <a:endParaRPr lang="en-US" sz="3600" dirty="0">
              <a:effectLst/>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7015"/>
              </a:spcAft>
            </a:pPr>
            <a:r>
              <a:rPr lang="en-US" sz="3600" dirty="0">
                <a:effectLst/>
                <a:latin typeface="Calibri" panose="020F0502020204030204" pitchFamily="34" charset="0"/>
                <a:ea typeface="Calibri" panose="020F0502020204030204" pitchFamily="34" charset="0"/>
                <a:cs typeface="Calibri" panose="020F0502020204030204" pitchFamily="34" charset="0"/>
              </a:rPr>
              <a:t>Provided you have managed to save “data_comma</a:t>
            </a:r>
            <a:r>
              <a:rPr lang="en-US" sz="3600" dirty="0">
                <a:latin typeface="Calibri" panose="020F0502020204030204" pitchFamily="34" charset="0"/>
                <a:ea typeface="Calibri" panose="020F0502020204030204" pitchFamily="34" charset="0"/>
                <a:cs typeface="Calibri" panose="020F0502020204030204" pitchFamily="34" charset="0"/>
              </a:rPr>
              <a:t>.csv” and “data_space.csv”…</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…try saving and opening while working with an R project, i.e., save them inside the R project and open them within the same project.</a:t>
            </a:r>
            <a:br>
              <a:rPr lang="en-US" sz="3600" dirty="0">
                <a:latin typeface="Calibri" panose="020F0502020204030204" pitchFamily="34" charset="0"/>
                <a:ea typeface="Calibri" panose="020F0502020204030204" pitchFamily="34" charset="0"/>
                <a:cs typeface="Calibri" panose="020F0502020204030204" pitchFamily="34" charset="0"/>
              </a:rPr>
            </a:b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Make sure the path is shorter than before!  </a:t>
            </a:r>
            <a:r>
              <a:rPr lang="en-US" sz="36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US" sz="3600" i="1"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7015"/>
              </a:spcAft>
              <a:buFont typeface="Arial" panose="020B0604020202020204" pitchFamily="34" charset="0"/>
              <a:buChar char="•"/>
            </a:pPr>
            <a:endParaRPr lang="en-US"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238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342892" y="518722"/>
            <a:ext cx="11357360" cy="6837769"/>
          </a:xfrm>
          <a:prstGeom prst="rect">
            <a:avLst/>
          </a:prstGeom>
          <a:noFill/>
        </p:spPr>
        <p:txBody>
          <a:bodyPr wrap="square">
            <a:spAutoFit/>
          </a:bodyPr>
          <a:lstStyle/>
          <a:p>
            <a:pPr marL="6350" indent="-6350">
              <a:lnSpc>
                <a:spcPct val="109000"/>
              </a:lnSpc>
              <a:spcAft>
                <a:spcPts val="3480"/>
              </a:spcAft>
            </a:pPr>
            <a:r>
              <a:rPr lang="en-US" sz="2400" b="1" kern="0" dirty="0">
                <a:latin typeface="Calibri" panose="020F0502020204030204" pitchFamily="34" charset="0"/>
                <a:ea typeface="Calibri" panose="020F0502020204030204" pitchFamily="34" charset="0"/>
                <a:cs typeface="Calibri" panose="020F0502020204030204" pitchFamily="34" charset="0"/>
              </a:rPr>
              <a:t>Saving extensions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Rdata</a:t>
            </a:r>
            <a:r>
              <a:rPr lang="en-US" sz="2400" b="1" kern="0" dirty="0">
                <a:effectLst/>
                <a:latin typeface="Calibri" panose="020F0502020204030204" pitchFamily="34" charset="0"/>
                <a:ea typeface="Calibri" panose="020F0502020204030204" pitchFamily="34" charset="0"/>
                <a:cs typeface="Calibri" panose="020F0502020204030204" pitchFamily="34" charset="0"/>
              </a:rPr>
              <a:t> and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Rds</a:t>
            </a:r>
            <a:endParaRPr lang="en-US" sz="2400" b="1" kern="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348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R can save objects with other extensions rather tha</a:t>
            </a:r>
            <a:r>
              <a:rPr lang="en-US" sz="2400" dirty="0">
                <a:latin typeface="Calibri" panose="020F0502020204030204" pitchFamily="34" charset="0"/>
                <a:ea typeface="Calibri" panose="020F0502020204030204" pitchFamily="34" charset="0"/>
                <a:cs typeface="Calibri" panose="020F0502020204030204" pitchFamily="34" charset="0"/>
              </a:rPr>
              <a:t>n .csv extension.</a:t>
            </a:r>
          </a:p>
          <a:p>
            <a:pPr marL="342900" indent="-342900">
              <a:lnSpc>
                <a:spcPct val="109000"/>
              </a:lnSpc>
              <a:spcAft>
                <a:spcPts val="348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This comes in handy since it is quite convenient to use, even R itself access such files frequently.</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There are two extensions, .</a:t>
            </a:r>
            <a:r>
              <a:rPr lang="en-US" sz="2400" dirty="0" err="1">
                <a:latin typeface="Calibri" panose="020F0502020204030204" pitchFamily="34" charset="0"/>
                <a:ea typeface="Calibri" panose="020F0502020204030204" pitchFamily="34" charset="0"/>
                <a:cs typeface="Calibri" panose="020F0502020204030204" pitchFamily="34" charset="0"/>
              </a:rPr>
              <a:t>Rdata</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dirty="0" err="1">
                <a:latin typeface="Calibri" panose="020F0502020204030204" pitchFamily="34" charset="0"/>
                <a:ea typeface="Calibri" panose="020F0502020204030204" pitchFamily="34" charset="0"/>
                <a:cs typeface="Calibri" panose="020F0502020204030204" pitchFamily="34" charset="0"/>
              </a:rPr>
              <a:t>Rds</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9000"/>
              </a:lnSpc>
              <a:spcAft>
                <a:spcPts val="348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 former can save multiple objects</a:t>
            </a:r>
          </a:p>
          <a:p>
            <a:pPr marL="800100" lvl="1"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latter can save only 1 object. </a:t>
            </a:r>
          </a:p>
          <a:p>
            <a:pPr marL="800100" lvl="1"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a:t>
            </a:r>
            <a:r>
              <a:rPr lang="en-US" sz="2400" dirty="0" err="1">
                <a:latin typeface="Calibri" panose="020F0502020204030204" pitchFamily="34" charset="0"/>
                <a:ea typeface="Calibri" panose="020F0502020204030204" pitchFamily="34" charset="0"/>
                <a:cs typeface="Calibri" panose="020F0502020204030204" pitchFamily="34" charset="0"/>
              </a:rPr>
              <a:t>Rds</a:t>
            </a:r>
            <a:r>
              <a:rPr lang="en-US" sz="2400" dirty="0">
                <a:latin typeface="Calibri" panose="020F0502020204030204" pitchFamily="34" charset="0"/>
                <a:ea typeface="Calibri" panose="020F0502020204030204" pitchFamily="34" charset="0"/>
                <a:cs typeface="Calibri" panose="020F0502020204030204" pitchFamily="34" charset="0"/>
              </a:rPr>
              <a:t> extension is (in my opinion) more useful and I will hence show it here.</a:t>
            </a:r>
          </a:p>
          <a:p>
            <a:pPr lvl="1">
              <a:lnSpc>
                <a:spcPct val="109000"/>
              </a:lnSpc>
              <a:spcAft>
                <a:spcPts val="3480"/>
              </a:spcAft>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47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1000"/>
                                        <p:tgtEl>
                                          <p:spTgt spid="5">
                                            <p:txEl>
                                              <p:pRg st="6" end="6"/>
                                            </p:txEl>
                                          </p:spTgt>
                                        </p:tgtEl>
                                      </p:cBhvr>
                                    </p:animEffect>
                                    <p:anim calcmode="lin" valueType="num">
                                      <p:cBhvr>
                                        <p:cTn id="4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742A2F-EED5-471F-975A-467EF933D2C8}"/>
              </a:ext>
            </a:extLst>
          </p:cNvPr>
          <p:cNvSpPr>
            <a:spLocks noGrp="1"/>
          </p:cNvSpPr>
          <p:nvPr>
            <p:ph type="title"/>
          </p:nvPr>
        </p:nvSpPr>
        <p:spPr>
          <a:xfrm>
            <a:off x="642469" y="620392"/>
            <a:ext cx="3808268" cy="1997217"/>
          </a:xfrm>
        </p:spPr>
        <p:txBody>
          <a:bodyPr>
            <a:noAutofit/>
          </a:bodyPr>
          <a:lstStyle/>
          <a:p>
            <a:r>
              <a:rPr lang="en-US" sz="3600" b="1" dirty="0">
                <a:solidFill>
                  <a:schemeClr val="bg1"/>
                </a:solidFill>
              </a:rPr>
              <a:t>Presentation structure:</a:t>
            </a:r>
            <a:br>
              <a:rPr lang="en-US" sz="3600" b="1" dirty="0">
                <a:solidFill>
                  <a:schemeClr val="bg1"/>
                </a:solidFill>
              </a:rPr>
            </a:br>
            <a:br>
              <a:rPr lang="en-US" sz="3600" b="1" dirty="0">
                <a:solidFill>
                  <a:schemeClr val="bg1"/>
                </a:solidFill>
              </a:rPr>
            </a:br>
            <a:r>
              <a:rPr lang="en-US" sz="3600" b="1" dirty="0">
                <a:solidFill>
                  <a:schemeClr val="bg1"/>
                </a:solidFill>
              </a:rPr>
              <a:t>Color interpretation</a:t>
            </a:r>
          </a:p>
        </p:txBody>
      </p:sp>
      <p:graphicFrame>
        <p:nvGraphicFramePr>
          <p:cNvPr id="7" name="Content Placeholder 2">
            <a:extLst>
              <a:ext uri="{FF2B5EF4-FFF2-40B4-BE49-F238E27FC236}">
                <a16:creationId xmlns:a16="http://schemas.microsoft.com/office/drawing/2014/main" id="{0E8F17B8-2280-43CB-B465-41446BB6217F}"/>
              </a:ext>
            </a:extLst>
          </p:cNvPr>
          <p:cNvGraphicFramePr>
            <a:graphicFrameLocks noGrp="1"/>
          </p:cNvGraphicFramePr>
          <p:nvPr>
            <p:ph idx="1"/>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38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342892" y="518722"/>
            <a:ext cx="11357360" cy="5829416"/>
          </a:xfrm>
          <a:prstGeom prst="rect">
            <a:avLst/>
          </a:prstGeom>
          <a:noFill/>
        </p:spPr>
        <p:txBody>
          <a:bodyPr wrap="square">
            <a:spAutoFit/>
          </a:bodyPr>
          <a:lstStyle/>
          <a:p>
            <a:pPr marL="6350" indent="-6350">
              <a:lnSpc>
                <a:spcPct val="109000"/>
              </a:lnSpc>
              <a:spcAft>
                <a:spcPts val="3480"/>
              </a:spcAft>
            </a:pPr>
            <a:r>
              <a:rPr lang="en-US" sz="2400" b="1" kern="0" dirty="0">
                <a:latin typeface="Calibri" panose="020F0502020204030204" pitchFamily="34" charset="0"/>
                <a:ea typeface="Calibri" panose="020F0502020204030204" pitchFamily="34" charset="0"/>
                <a:cs typeface="Calibri" panose="020F0502020204030204" pitchFamily="34" charset="0"/>
              </a:rPr>
              <a:t>Saving extensions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Rdata</a:t>
            </a:r>
            <a:r>
              <a:rPr lang="en-US" sz="2400" b="1" kern="0" dirty="0">
                <a:effectLst/>
                <a:latin typeface="Calibri" panose="020F0502020204030204" pitchFamily="34" charset="0"/>
                <a:ea typeface="Calibri" panose="020F0502020204030204" pitchFamily="34" charset="0"/>
                <a:cs typeface="Calibri" panose="020F0502020204030204" pitchFamily="34" charset="0"/>
              </a:rPr>
              <a:t> and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Rds</a:t>
            </a:r>
            <a:endParaRPr lang="en-US" sz="2400" b="1" kern="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3480"/>
              </a:spcAft>
              <a:buFont typeface="Arial" panose="020B0604020202020204" pitchFamily="34" charset="0"/>
              <a:buChar char="•"/>
            </a:pPr>
            <a:r>
              <a:rPr lang="en-US" sz="2400" kern="0" dirty="0">
                <a:latin typeface="Calibri" panose="020F0502020204030204" pitchFamily="34" charset="0"/>
                <a:ea typeface="Calibri" panose="020F0502020204030204" pitchFamily="34" charset="0"/>
                <a:cs typeface="Calibri" panose="020F0502020204030204" pitchFamily="34" charset="0"/>
              </a:rPr>
              <a:t>The </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save() </a:t>
            </a:r>
            <a:r>
              <a:rPr lang="en-US" sz="2400" kern="0" dirty="0">
                <a:latin typeface="Calibri" panose="020F0502020204030204" pitchFamily="34" charset="0"/>
                <a:ea typeface="Calibri" panose="020F0502020204030204" pitchFamily="34" charset="0"/>
                <a:cs typeface="Calibri" panose="020F0502020204030204" pitchFamily="34" charset="0"/>
              </a:rPr>
              <a:t>and </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load() </a:t>
            </a:r>
            <a:r>
              <a:rPr lang="en-US" sz="2400" kern="0" dirty="0">
                <a:latin typeface="Calibri" panose="020F0502020204030204" pitchFamily="34" charset="0"/>
                <a:ea typeface="Calibri" panose="020F0502020204030204" pitchFamily="34" charset="0"/>
                <a:cs typeface="Calibri" panose="020F0502020204030204" pitchFamily="34" charset="0"/>
              </a:rPr>
              <a:t>functions for .</a:t>
            </a:r>
            <a:r>
              <a:rPr lang="en-US" sz="2400" kern="0" dirty="0" err="1">
                <a:latin typeface="Calibri" panose="020F0502020204030204" pitchFamily="34" charset="0"/>
                <a:ea typeface="Calibri" panose="020F0502020204030204" pitchFamily="34" charset="0"/>
                <a:cs typeface="Calibri" panose="020F0502020204030204" pitchFamily="34" charset="0"/>
              </a:rPr>
              <a:t>Rdata</a:t>
            </a:r>
            <a:r>
              <a:rPr lang="en-US" sz="2400" kern="0" dirty="0">
                <a:latin typeface="Calibri" panose="020F0502020204030204" pitchFamily="34" charset="0"/>
                <a:ea typeface="Calibri" panose="020F0502020204030204" pitchFamily="34" charset="0"/>
                <a:cs typeface="Calibri" panose="020F0502020204030204" pitchFamily="34" charset="0"/>
              </a:rPr>
              <a:t> are easy to remember by name, but since the .</a:t>
            </a:r>
            <a:r>
              <a:rPr lang="en-US" sz="2400" kern="0" dirty="0" err="1">
                <a:latin typeface="Calibri" panose="020F0502020204030204" pitchFamily="34" charset="0"/>
                <a:ea typeface="Calibri" panose="020F0502020204030204" pitchFamily="34" charset="0"/>
                <a:cs typeface="Calibri" panose="020F0502020204030204" pitchFamily="34" charset="0"/>
              </a:rPr>
              <a:t>Rds</a:t>
            </a:r>
            <a:r>
              <a:rPr lang="en-US" sz="2400" kern="0" dirty="0">
                <a:latin typeface="Calibri" panose="020F0502020204030204" pitchFamily="34" charset="0"/>
                <a:ea typeface="Calibri" panose="020F0502020204030204" pitchFamily="34" charset="0"/>
                <a:cs typeface="Calibri" panose="020F0502020204030204" pitchFamily="34" charset="0"/>
              </a:rPr>
              <a:t> extension is more useful, I will therefore show you </a:t>
            </a:r>
            <a:r>
              <a:rPr lang="en-US" sz="2400" kern="0" dirty="0" err="1">
                <a:solidFill>
                  <a:srgbClr val="FF00FF"/>
                </a:solidFill>
                <a:latin typeface="Calibri" panose="020F0502020204030204" pitchFamily="34" charset="0"/>
                <a:ea typeface="Calibri" panose="020F0502020204030204" pitchFamily="34" charset="0"/>
                <a:cs typeface="Calibri" panose="020F0502020204030204" pitchFamily="34" charset="0"/>
              </a:rPr>
              <a:t>saveRDS</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 </a:t>
            </a:r>
            <a:r>
              <a:rPr lang="en-US" sz="2400" kern="0" dirty="0">
                <a:latin typeface="Calibri" panose="020F0502020204030204" pitchFamily="34" charset="0"/>
                <a:ea typeface="Calibri" panose="020F0502020204030204" pitchFamily="34" charset="0"/>
                <a:cs typeface="Calibri" panose="020F0502020204030204" pitchFamily="34" charset="0"/>
              </a:rPr>
              <a:t>and</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 </a:t>
            </a:r>
            <a:r>
              <a:rPr lang="en-US" sz="2400" kern="0" dirty="0" err="1">
                <a:solidFill>
                  <a:srgbClr val="FF00FF"/>
                </a:solidFill>
                <a:latin typeface="Calibri" panose="020F0502020204030204" pitchFamily="34" charset="0"/>
                <a:ea typeface="Calibri" panose="020F0502020204030204" pitchFamily="34" charset="0"/>
                <a:cs typeface="Calibri" panose="020F0502020204030204" pitchFamily="34" charset="0"/>
              </a:rPr>
              <a:t>readRDS</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a:t>
            </a:r>
          </a:p>
          <a:p>
            <a:pPr marL="321310">
              <a:spcBef>
                <a:spcPts val="295"/>
              </a:spcBef>
              <a:spcAft>
                <a:spcPts val="0"/>
              </a:spcAft>
            </a:pPr>
            <a:r>
              <a:rPr lang="en-US" sz="2400" dirty="0">
                <a:solidFill>
                  <a:srgbClr val="FF00FF"/>
                </a:solidFill>
                <a:latin typeface="Calibri" panose="020F0502020204030204" pitchFamily="34" charset="0"/>
                <a:ea typeface="Times New Roman" panose="02020603050405020304" pitchFamily="18" charset="0"/>
                <a:cs typeface="Calibri" panose="020F0502020204030204" pitchFamily="34" charset="0"/>
              </a:rPr>
              <a:t># Create an object</a:t>
            </a:r>
          </a:p>
          <a:p>
            <a:pPr marL="321310">
              <a:spcBef>
                <a:spcPts val="295"/>
              </a:spcBef>
              <a:spcAft>
                <a:spcPts val="0"/>
              </a:spcAft>
            </a:pP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test_object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&lt;- c(1, 2, 3)</a:t>
            </a:r>
          </a:p>
          <a:p>
            <a:pPr marL="321310">
              <a:spcBef>
                <a:spcPts val="295"/>
              </a:spcBef>
              <a:spcAft>
                <a:spcPts val="0"/>
              </a:spcAft>
            </a:pPr>
            <a:endPar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endParaRPr>
          </a:p>
          <a:p>
            <a:pPr marL="321310">
              <a:spcBef>
                <a:spcPts val="295"/>
              </a:spcBef>
              <a:spcAft>
                <a:spcPts val="0"/>
              </a:spcAft>
            </a:pP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Saving the object to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extension file</a:t>
            </a:r>
          </a:p>
          <a:p>
            <a:pPr marL="321310">
              <a:spcBef>
                <a:spcPts val="295"/>
              </a:spcBef>
              <a:spcAft>
                <a:spcPts val="0"/>
              </a:spcAft>
            </a:pP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saveRDS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test_object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file = "…/path/</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name_of_file.rds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solidFill>
                <a:srgbClr val="FF00FF"/>
              </a:solidFill>
              <a:latin typeface="Calibri" panose="020F0502020204030204" pitchFamily="34" charset="0"/>
              <a:ea typeface="Times New Roman" panose="02020603050405020304" pitchFamily="18" charset="0"/>
              <a:cs typeface="Calibri" panose="020F0502020204030204" pitchFamily="34" charset="0"/>
            </a:endParaRPr>
          </a:p>
          <a:p>
            <a:pPr marL="321310">
              <a:spcBef>
                <a:spcPts val="295"/>
              </a:spcBef>
              <a:spcAft>
                <a:spcPts val="0"/>
              </a:spcAft>
            </a:pPr>
            <a:endPar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endParaRPr>
          </a:p>
          <a:p>
            <a:pPr marL="321310">
              <a:spcBef>
                <a:spcPts val="295"/>
              </a:spcBef>
              <a:spcAft>
                <a:spcPts val="0"/>
              </a:spcAft>
            </a:pP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read the object from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extension file</a:t>
            </a:r>
          </a:p>
          <a:p>
            <a:pPr marL="321310">
              <a:spcBef>
                <a:spcPts val="295"/>
              </a:spcBef>
              <a:spcAft>
                <a:spcPts val="0"/>
              </a:spcAft>
            </a:pPr>
            <a:r>
              <a:rPr lang="en-US" sz="2400" dirty="0" err="1">
                <a:solidFill>
                  <a:srgbClr val="FF00FF"/>
                </a:solidFill>
                <a:latin typeface="Calibri" panose="020F0502020204030204" pitchFamily="34" charset="0"/>
                <a:ea typeface="Times New Roman" panose="02020603050405020304" pitchFamily="18" charset="0"/>
                <a:cs typeface="Calibri" panose="020F0502020204030204" pitchFamily="34" charset="0"/>
              </a:rPr>
              <a:t>check_object</a:t>
            </a:r>
            <a:r>
              <a:rPr lang="en-US" sz="2400" dirty="0">
                <a:solidFill>
                  <a:srgbClr val="FF00FF"/>
                </a:solidFill>
                <a:latin typeface="Calibri" panose="020F0502020204030204" pitchFamily="34" charset="0"/>
                <a:ea typeface="Times New Roman" panose="02020603050405020304" pitchFamily="18" charset="0"/>
                <a:cs typeface="Calibri" panose="020F0502020204030204" pitchFamily="34" charset="0"/>
              </a:rPr>
              <a:t> &lt;-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readRDS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(file = "…/path/</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name_of_file.rds</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a:t>
            </a:r>
            <a:br>
              <a:rPr lang="en-US" sz="2400" dirty="0">
                <a:effectLst/>
                <a:latin typeface="Calibri" panose="020F0502020204030204" pitchFamily="34" charset="0"/>
                <a:ea typeface="Times New Roman" panose="02020603050405020304" pitchFamily="18" charset="0"/>
                <a:cs typeface="Calibri" panose="020F0502020204030204" pitchFamily="34" charset="0"/>
              </a:rPr>
            </a:br>
            <a:endParaRPr lang="en-US"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815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1000"/>
                                        <p:tgtEl>
                                          <p:spTgt spid="5">
                                            <p:txEl>
                                              <p:pRg st="3" end="3"/>
                                            </p:txEl>
                                          </p:spTgt>
                                        </p:tgtEl>
                                      </p:cBhvr>
                                    </p:animEffect>
                                    <p:anim calcmode="lin" valueType="num">
                                      <p:cBhvr>
                                        <p:cTn id="2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1000"/>
                                        <p:tgtEl>
                                          <p:spTgt spid="5">
                                            <p:txEl>
                                              <p:pRg st="5" end="5"/>
                                            </p:txEl>
                                          </p:spTgt>
                                        </p:tgtEl>
                                      </p:cBhvr>
                                    </p:animEffect>
                                    <p:anim calcmode="lin" valueType="num">
                                      <p:cBhvr>
                                        <p:cTn id="2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1000"/>
                                        <p:tgtEl>
                                          <p:spTgt spid="5">
                                            <p:txEl>
                                              <p:pRg st="6" end="6"/>
                                            </p:txEl>
                                          </p:spTgt>
                                        </p:tgtEl>
                                      </p:cBhvr>
                                    </p:animEffect>
                                    <p:anim calcmode="lin" valueType="num">
                                      <p:cBhvr>
                                        <p:cTn id="3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1000"/>
                                        <p:tgtEl>
                                          <p:spTgt spid="5">
                                            <p:txEl>
                                              <p:pRg st="8" end="8"/>
                                            </p:txEl>
                                          </p:spTgt>
                                        </p:tgtEl>
                                      </p:cBhvr>
                                    </p:animEffect>
                                    <p:anim calcmode="lin" valueType="num">
                                      <p:cBhvr>
                                        <p:cTn id="3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Effect transition="in" filter="fade">
                                      <p:cBhvr>
                                        <p:cTn id="43" dur="1000"/>
                                        <p:tgtEl>
                                          <p:spTgt spid="5">
                                            <p:txEl>
                                              <p:pRg st="9" end="9"/>
                                            </p:txEl>
                                          </p:spTgt>
                                        </p:tgtEl>
                                      </p:cBhvr>
                                    </p:animEffect>
                                    <p:anim calcmode="lin" valueType="num">
                                      <p:cBhvr>
                                        <p:cTn id="44"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342892" y="518722"/>
            <a:ext cx="11357360" cy="6388928"/>
          </a:xfrm>
          <a:prstGeom prst="rect">
            <a:avLst/>
          </a:prstGeom>
          <a:noFill/>
        </p:spPr>
        <p:txBody>
          <a:bodyPr wrap="square">
            <a:spAutoFit/>
          </a:bodyPr>
          <a:lstStyle/>
          <a:p>
            <a:pPr marL="6350" indent="-6350">
              <a:lnSpc>
                <a:spcPct val="109000"/>
              </a:lnSpc>
              <a:spcAft>
                <a:spcPts val="3480"/>
              </a:spcAft>
            </a:pPr>
            <a:r>
              <a:rPr lang="en-US" sz="2400" b="1" kern="0" dirty="0">
                <a:latin typeface="Calibri" panose="020F0502020204030204" pitchFamily="34" charset="0"/>
                <a:ea typeface="Calibri" panose="020F0502020204030204" pitchFamily="34" charset="0"/>
                <a:cs typeface="Calibri" panose="020F0502020204030204" pitchFamily="34" charset="0"/>
              </a:rPr>
              <a:t>Why then use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Rdata</a:t>
            </a:r>
            <a:r>
              <a:rPr lang="en-US" sz="2400" b="1" kern="0" dirty="0">
                <a:effectLst/>
                <a:latin typeface="Calibri" panose="020F0502020204030204" pitchFamily="34" charset="0"/>
                <a:ea typeface="Calibri" panose="020F0502020204030204" pitchFamily="34" charset="0"/>
                <a:cs typeface="Calibri" panose="020F0502020204030204" pitchFamily="34" charset="0"/>
              </a:rPr>
              <a:t> and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Rds</a:t>
            </a:r>
            <a:r>
              <a:rPr lang="en-US" sz="2400" b="1" kern="0" dirty="0">
                <a:effectLst/>
                <a:latin typeface="Calibri" panose="020F0502020204030204" pitchFamily="34" charset="0"/>
                <a:ea typeface="Calibri" panose="020F0502020204030204" pitchFamily="34" charset="0"/>
                <a:cs typeface="Calibri" panose="020F0502020204030204" pitchFamily="34" charset="0"/>
              </a:rPr>
              <a:t> over .csv files?</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Rds</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dirty="0" err="1">
                <a:latin typeface="Calibri" panose="020F0502020204030204" pitchFamily="34" charset="0"/>
                <a:ea typeface="Calibri" panose="020F0502020204030204" pitchFamily="34" charset="0"/>
                <a:cs typeface="Calibri" panose="020F0502020204030204" pitchFamily="34" charset="0"/>
              </a:rPr>
              <a:t>Rdata</a:t>
            </a:r>
            <a:r>
              <a:rPr lang="en-US" sz="2400" dirty="0">
                <a:latin typeface="Calibri" panose="020F0502020204030204" pitchFamily="34" charset="0"/>
                <a:ea typeface="Calibri" panose="020F0502020204030204" pitchFamily="34" charset="0"/>
                <a:cs typeface="Calibri" panose="020F0502020204030204" pitchFamily="34" charset="0"/>
              </a:rPr>
              <a:t> files maintain the structure of the object(s) you have saved.</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When using .csv files one must take care to make sure that classes are not changed.</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It makes much less sense to use .</a:t>
            </a:r>
            <a:r>
              <a:rPr lang="en-US" sz="2400" dirty="0" err="1">
                <a:latin typeface="Calibri" panose="020F0502020204030204" pitchFamily="34" charset="0"/>
                <a:ea typeface="Calibri" panose="020F0502020204030204" pitchFamily="34" charset="0"/>
                <a:cs typeface="Calibri" panose="020F0502020204030204" pitchFamily="34" charset="0"/>
              </a:rPr>
              <a:t>Rds</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dirty="0" err="1">
                <a:latin typeface="Calibri" panose="020F0502020204030204" pitchFamily="34" charset="0"/>
                <a:ea typeface="Calibri" panose="020F0502020204030204" pitchFamily="34" charset="0"/>
                <a:cs typeface="Calibri" panose="020F0502020204030204" pitchFamily="34" charset="0"/>
              </a:rPr>
              <a:t>Rdata</a:t>
            </a:r>
            <a:r>
              <a:rPr lang="en-US" sz="2400" dirty="0">
                <a:latin typeface="Calibri" panose="020F0502020204030204" pitchFamily="34" charset="0"/>
                <a:ea typeface="Calibri" panose="020F0502020204030204" pitchFamily="34" charset="0"/>
                <a:cs typeface="Calibri" panose="020F0502020204030204" pitchFamily="34" charset="0"/>
              </a:rPr>
              <a:t> for large files.</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Also .csv files are more universal to use and is generally accepted by many software.</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a:t>
            </a:r>
            <a:r>
              <a:rPr lang="en-US" sz="2400" dirty="0" err="1">
                <a:latin typeface="Calibri" panose="020F0502020204030204" pitchFamily="34" charset="0"/>
                <a:ea typeface="Calibri" panose="020F0502020204030204" pitchFamily="34" charset="0"/>
                <a:cs typeface="Calibri" panose="020F0502020204030204" pitchFamily="34" charset="0"/>
              </a:rPr>
              <a:t>Rdata</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dirty="0" err="1">
                <a:latin typeface="Calibri" panose="020F0502020204030204" pitchFamily="34" charset="0"/>
                <a:ea typeface="Calibri" panose="020F0502020204030204" pitchFamily="34" charset="0"/>
                <a:cs typeface="Calibri" panose="020F0502020204030204" pitchFamily="34" charset="0"/>
              </a:rPr>
              <a:t>Rds</a:t>
            </a:r>
            <a:r>
              <a:rPr lang="en-US" sz="2400" dirty="0">
                <a:latin typeface="Calibri" panose="020F0502020204030204" pitchFamily="34" charset="0"/>
                <a:ea typeface="Calibri" panose="020F0502020204030204" pitchFamily="34" charset="0"/>
                <a:cs typeface="Calibri" panose="020F0502020204030204" pitchFamily="34" charset="0"/>
              </a:rPr>
              <a:t> can therefore be used efficiently when managing intermediate steps in analysis, but most likely be refrained from being used in the beginning and end of analysis, as well as when “Big Data” is involved.</a:t>
            </a:r>
          </a:p>
          <a:p>
            <a:pPr lvl="1">
              <a:lnSpc>
                <a:spcPct val="109000"/>
              </a:lnSpc>
              <a:spcAft>
                <a:spcPts val="3480"/>
              </a:spcAft>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463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fade">
                                      <p:cBhvr>
                                        <p:cTn id="35" dur="1000"/>
                                        <p:tgtEl>
                                          <p:spTgt spid="5">
                                            <p:txEl>
                                              <p:pRg st="5" end="5"/>
                                            </p:txEl>
                                          </p:spTgt>
                                        </p:tgtEl>
                                      </p:cBhvr>
                                    </p:animEffect>
                                    <p:anim calcmode="lin" valueType="num">
                                      <p:cBhvr>
                                        <p:cTn id="3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95CC71A-631A-47A9-90B4-0E85673A3E35}"/>
              </a:ext>
            </a:extLst>
          </p:cNvPr>
          <p:cNvSpPr txBox="1"/>
          <p:nvPr/>
        </p:nvSpPr>
        <p:spPr>
          <a:xfrm>
            <a:off x="417320" y="359234"/>
            <a:ext cx="11357360" cy="7055136"/>
          </a:xfrm>
          <a:prstGeom prst="rect">
            <a:avLst/>
          </a:prstGeom>
          <a:noFill/>
        </p:spPr>
        <p:txBody>
          <a:bodyPr wrap="square">
            <a:spAutoFit/>
          </a:bodyPr>
          <a:lstStyle/>
          <a:p>
            <a:pPr marL="6350" indent="-6350">
              <a:lnSpc>
                <a:spcPct val="109000"/>
              </a:lnSpc>
              <a:spcAft>
                <a:spcPts val="3480"/>
              </a:spcAft>
            </a:pPr>
            <a:r>
              <a:rPr lang="en-US" sz="2400" b="1" kern="0" dirty="0">
                <a:latin typeface="Calibri" panose="020F0502020204030204" pitchFamily="34" charset="0"/>
                <a:ea typeface="Calibri" panose="020F0502020204030204" pitchFamily="34" charset="0"/>
                <a:cs typeface="Calibri" panose="020F0502020204030204" pitchFamily="34" charset="0"/>
              </a:rPr>
              <a:t>Load data from R packages</a:t>
            </a:r>
            <a:endParaRPr lang="en-US" sz="2400" b="1" kern="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Many R packages include a sample data, for trying out the packages or make speed comparisons of functions, or the like. </a:t>
            </a:r>
          </a:p>
          <a:p>
            <a:pPr marL="342900" indent="-342900">
              <a:lnSpc>
                <a:spcPct val="109000"/>
              </a:lnSpc>
              <a:spcAft>
                <a:spcPts val="348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We may, however, use these this data to learn R!</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latin typeface="Calibri" panose="020F0502020204030204" pitchFamily="34" charset="0"/>
                <a:ea typeface="Calibri" panose="020F0502020204030204" pitchFamily="34" charset="0"/>
                <a:cs typeface="Calibri" panose="020F0502020204030204" pitchFamily="34" charset="0"/>
              </a:rPr>
              <a:t>Let us load a package with </a:t>
            </a: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library() </a:t>
            </a:r>
            <a:r>
              <a:rPr lang="en-US" sz="2400" dirty="0">
                <a:latin typeface="Calibri" panose="020F0502020204030204" pitchFamily="34" charset="0"/>
                <a:ea typeface="Calibri" panose="020F0502020204030204" pitchFamily="34" charset="0"/>
                <a:cs typeface="Calibri" panose="020F0502020204030204" pitchFamily="34" charset="0"/>
              </a:rPr>
              <a:t>and then use </a:t>
            </a: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data() </a:t>
            </a:r>
            <a:r>
              <a:rPr lang="en-US" sz="2400" dirty="0">
                <a:latin typeface="Calibri" panose="020F0502020204030204" pitchFamily="34" charset="0"/>
                <a:ea typeface="Calibri" panose="020F0502020204030204" pitchFamily="34" charset="0"/>
                <a:cs typeface="Calibri" panose="020F0502020204030204" pitchFamily="34" charset="0"/>
              </a:rPr>
              <a:t>to access the data in the package, namely ‘Prestige’ describing prestige of Canadian occupations.</a:t>
            </a:r>
            <a:br>
              <a:rPr lang="en-US" sz="2400" dirty="0">
                <a:latin typeface="Calibri" panose="020F0502020204030204" pitchFamily="34" charset="0"/>
                <a:ea typeface="Calibri" panose="020F0502020204030204" pitchFamily="34" charset="0"/>
                <a:cs typeface="Calibri" panose="020F0502020204030204" pitchFamily="34" charset="0"/>
              </a:rPr>
            </a:b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Load data ‘Prestige’ from the R package ‘car’</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Uncomment line below if have not installed yet:</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FF00FF"/>
                </a:solidFill>
                <a:latin typeface="Calibri" panose="020F0502020204030204" pitchFamily="34" charset="0"/>
                <a:ea typeface="Calibri" panose="020F0502020204030204" pitchFamily="34" charset="0"/>
                <a:cs typeface="Calibri" panose="020F0502020204030204" pitchFamily="34" charset="0"/>
              </a:rPr>
              <a:t>install.packages</a:t>
            </a: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("car")</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library(car)</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data(Prestige)</a:t>
            </a:r>
            <a:b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?Prestige</a:t>
            </a:r>
          </a:p>
          <a:p>
            <a:pPr lvl="1">
              <a:lnSpc>
                <a:spcPct val="109000"/>
              </a:lnSpc>
              <a:spcAft>
                <a:spcPts val="3480"/>
              </a:spcAft>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296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1FF3AF-7EED-4915-ABD3-3B74B69E5E4D}"/>
              </a:ext>
            </a:extLst>
          </p:cNvPr>
          <p:cNvSpPr txBox="1"/>
          <p:nvPr/>
        </p:nvSpPr>
        <p:spPr>
          <a:xfrm>
            <a:off x="1337043" y="1508738"/>
            <a:ext cx="9699552" cy="3111108"/>
          </a:xfrm>
          <a:prstGeom prst="rect">
            <a:avLst/>
          </a:prstGeom>
          <a:noFill/>
        </p:spPr>
        <p:txBody>
          <a:bodyPr wrap="square">
            <a:spAutoFit/>
          </a:bodyPr>
          <a:lstStyle/>
          <a:p>
            <a:pPr>
              <a:spcBef>
                <a:spcPts val="5"/>
              </a:spcBef>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Debugging data files</a:t>
            </a:r>
          </a:p>
          <a:p>
            <a:pPr marL="285750" indent="-285750">
              <a:spcBef>
                <a:spcPts val="5"/>
              </a:spcBef>
              <a:buFont typeface="Arial" panose="020B0604020202020204" pitchFamily="34" charset="0"/>
              <a:buChar char="•"/>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285750" indent="-285750">
              <a:spcBef>
                <a:spcPts val="5"/>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Use</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summary()</a:t>
            </a:r>
            <a:r>
              <a:rPr lang="en-US" sz="2400" spc="-7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control</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that</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variables</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makes</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sense. </a:t>
            </a:r>
            <a:br>
              <a:rPr lang="en-US" sz="2400" dirty="0">
                <a:effectLst/>
                <a:latin typeface="Calibri" panose="020F0502020204030204" pitchFamily="34" charset="0"/>
                <a:ea typeface="Tahoma" panose="020B0604030504040204" pitchFamily="34" charset="0"/>
                <a:cs typeface="Calibri" panose="020F0502020204030204" pitchFamily="34" charset="0"/>
              </a:rPr>
            </a:br>
            <a:r>
              <a:rPr lang="en-US" sz="2400" dirty="0">
                <a:solidFill>
                  <a:srgbClr val="FF00FF"/>
                </a:solidFill>
                <a:latin typeface="Calibri" panose="020F0502020204030204" pitchFamily="34" charset="0"/>
                <a:ea typeface="Tahoma" panose="020B0604030504040204" pitchFamily="34" charset="0"/>
                <a:cs typeface="Calibri" panose="020F0502020204030204" pitchFamily="34" charset="0"/>
              </a:rPr>
              <a:t>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tr()</a:t>
            </a:r>
            <a:r>
              <a:rPr lang="en-US" sz="2400" dirty="0">
                <a:effectLst/>
                <a:latin typeface="Calibri" panose="020F0502020204030204" pitchFamily="34" charset="0"/>
                <a:ea typeface="Tahoma" panose="020B0604030504040204" pitchFamily="34" charset="0"/>
                <a:cs typeface="Calibri" panose="020F0502020204030204" pitchFamily="34" charset="0"/>
              </a:rPr>
              <a:t> is also useful in this regard!</a:t>
            </a:r>
          </a:p>
          <a:p>
            <a:pPr marL="285750" indent="-285750">
              <a:spcBef>
                <a:spcPts val="5"/>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285750" indent="-285750">
              <a:spcBef>
                <a:spcPts val="140"/>
              </a:spcBef>
              <a:buFont typeface="Arial" panose="020B0604020202020204" pitchFamily="34" charset="0"/>
              <a:buChar char="•"/>
              <a:tabLst>
                <a:tab pos="87630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Control means, variance, number of NA:s</a:t>
            </a:r>
            <a:r>
              <a:rPr lang="en-US" sz="2400" spc="-1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etc. using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summary()</a:t>
            </a:r>
          </a:p>
          <a:p>
            <a:pPr marL="285750" indent="-285750">
              <a:spcBef>
                <a:spcPts val="140"/>
              </a:spcBef>
              <a:buFont typeface="Arial" panose="020B0604020202020204" pitchFamily="34" charset="0"/>
              <a:buChar char="•"/>
              <a:tabLst>
                <a:tab pos="87630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285750" indent="-285750">
              <a:spcBef>
                <a:spcPts val="345"/>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Use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str() </a:t>
            </a:r>
            <a:r>
              <a:rPr lang="en-US" sz="2400" dirty="0">
                <a:effectLst/>
                <a:latin typeface="Calibri" panose="020F0502020204030204" pitchFamily="34" charset="0"/>
                <a:ea typeface="Tahoma" panose="020B0604030504040204" pitchFamily="34" charset="0"/>
                <a:cs typeface="Calibri" panose="020F0502020204030204" pitchFamily="34" charset="0"/>
              </a:rPr>
              <a:t>to make sure that our data has the proper classes.</a:t>
            </a:r>
            <a:endPar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856558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1000"/>
                                        <p:tgtEl>
                                          <p:spTgt spid="7">
                                            <p:txEl>
                                              <p:pRg st="4" end="4"/>
                                            </p:txEl>
                                          </p:spTgt>
                                        </p:tgtEl>
                                      </p:cBhvr>
                                    </p:animEffect>
                                    <p:anim calcmode="lin" valueType="num">
                                      <p:cBhvr>
                                        <p:cTn id="1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1000"/>
                                        <p:tgtEl>
                                          <p:spTgt spid="7">
                                            <p:txEl>
                                              <p:pRg st="6" end="6"/>
                                            </p:txEl>
                                          </p:spTgt>
                                        </p:tgtEl>
                                      </p:cBhvr>
                                    </p:animEffect>
                                    <p:anim calcmode="lin" valueType="num">
                                      <p:cBhvr>
                                        <p:cTn id="2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5F6AFD-7564-46A3-895D-FB961341A42A}"/>
              </a:ext>
            </a:extLst>
          </p:cNvPr>
          <p:cNvPicPr>
            <a:picLocks noChangeAspect="1"/>
          </p:cNvPicPr>
          <p:nvPr/>
        </p:nvPicPr>
        <p:blipFill>
          <a:blip r:embed="rId2"/>
          <a:stretch>
            <a:fillRect/>
          </a:stretch>
        </p:blipFill>
        <p:spPr>
          <a:xfrm>
            <a:off x="531139" y="485125"/>
            <a:ext cx="11129722" cy="3799795"/>
          </a:xfrm>
          <a:prstGeom prst="rect">
            <a:avLst/>
          </a:prstGeom>
        </p:spPr>
      </p:pic>
      <p:sp>
        <p:nvSpPr>
          <p:cNvPr id="6" name="TextBox 5">
            <a:extLst>
              <a:ext uri="{FF2B5EF4-FFF2-40B4-BE49-F238E27FC236}">
                <a16:creationId xmlns:a16="http://schemas.microsoft.com/office/drawing/2014/main" id="{448211A9-5C4E-479E-AD46-3F411D2EDE49}"/>
              </a:ext>
            </a:extLst>
          </p:cNvPr>
          <p:cNvSpPr txBox="1"/>
          <p:nvPr/>
        </p:nvSpPr>
        <p:spPr>
          <a:xfrm>
            <a:off x="212651" y="4803215"/>
            <a:ext cx="1357422" cy="1569660"/>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Take note of </a:t>
            </a:r>
            <a:r>
              <a:rPr lang="en-US" sz="2400" dirty="0">
                <a:solidFill>
                  <a:srgbClr val="FF00FF"/>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symbol for later! </a:t>
            </a:r>
          </a:p>
        </p:txBody>
      </p:sp>
      <p:sp>
        <p:nvSpPr>
          <p:cNvPr id="7" name="TextBox 6">
            <a:extLst>
              <a:ext uri="{FF2B5EF4-FFF2-40B4-BE49-F238E27FC236}">
                <a16:creationId xmlns:a16="http://schemas.microsoft.com/office/drawing/2014/main" id="{5CBE0F6C-4369-4500-B992-39B51DB77928}"/>
              </a:ext>
            </a:extLst>
          </p:cNvPr>
          <p:cNvSpPr txBox="1"/>
          <p:nvPr/>
        </p:nvSpPr>
        <p:spPr>
          <a:xfrm>
            <a:off x="1832342" y="4803215"/>
            <a:ext cx="1357423" cy="830997"/>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Check classes! </a:t>
            </a:r>
          </a:p>
        </p:txBody>
      </p:sp>
      <p:cxnSp>
        <p:nvCxnSpPr>
          <p:cNvPr id="9" name="Straight Arrow Connector 8">
            <a:extLst>
              <a:ext uri="{FF2B5EF4-FFF2-40B4-BE49-F238E27FC236}">
                <a16:creationId xmlns:a16="http://schemas.microsoft.com/office/drawing/2014/main" id="{9AC9AF3A-5445-401C-BE22-96966A8346C1}"/>
              </a:ext>
            </a:extLst>
          </p:cNvPr>
          <p:cNvCxnSpPr/>
          <p:nvPr/>
        </p:nvCxnSpPr>
        <p:spPr>
          <a:xfrm flipV="1">
            <a:off x="616688" y="4401879"/>
            <a:ext cx="95693" cy="401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588A142-90F4-46CE-A7A0-CB0ECFB5419D}"/>
              </a:ext>
            </a:extLst>
          </p:cNvPr>
          <p:cNvCxnSpPr/>
          <p:nvPr/>
        </p:nvCxnSpPr>
        <p:spPr>
          <a:xfrm flipV="1">
            <a:off x="2378146" y="4383228"/>
            <a:ext cx="95693" cy="401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A4AC1C8-91B4-4E67-B74D-1AB58FE224ED}"/>
              </a:ext>
            </a:extLst>
          </p:cNvPr>
          <p:cNvSpPr txBox="1"/>
          <p:nvPr/>
        </p:nvSpPr>
        <p:spPr>
          <a:xfrm>
            <a:off x="3866705" y="4803215"/>
            <a:ext cx="2144237" cy="1200329"/>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Some sample values can give indications</a:t>
            </a:r>
          </a:p>
        </p:txBody>
      </p:sp>
      <p:cxnSp>
        <p:nvCxnSpPr>
          <p:cNvPr id="12" name="Straight Arrow Connector 11">
            <a:extLst>
              <a:ext uri="{FF2B5EF4-FFF2-40B4-BE49-F238E27FC236}">
                <a16:creationId xmlns:a16="http://schemas.microsoft.com/office/drawing/2014/main" id="{ACF0F5BA-A4E2-4140-BF83-A7309FF39732}"/>
              </a:ext>
            </a:extLst>
          </p:cNvPr>
          <p:cNvCxnSpPr>
            <a:cxnSpLocks/>
          </p:cNvCxnSpPr>
          <p:nvPr/>
        </p:nvCxnSpPr>
        <p:spPr>
          <a:xfrm flipH="1" flipV="1">
            <a:off x="4327451" y="4383228"/>
            <a:ext cx="85058" cy="4013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2738EC-DC50-44FC-843D-010476DC6F5A}"/>
              </a:ext>
            </a:extLst>
          </p:cNvPr>
          <p:cNvSpPr txBox="1"/>
          <p:nvPr/>
        </p:nvSpPr>
        <p:spPr>
          <a:xfrm>
            <a:off x="7453424" y="4955615"/>
            <a:ext cx="4207438" cy="1569660"/>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Summary values can give a sense of the data, especially if NA values are abundant, as an early warning sign</a:t>
            </a:r>
          </a:p>
        </p:txBody>
      </p:sp>
      <p:cxnSp>
        <p:nvCxnSpPr>
          <p:cNvPr id="16" name="Straight Arrow Connector 15">
            <a:extLst>
              <a:ext uri="{FF2B5EF4-FFF2-40B4-BE49-F238E27FC236}">
                <a16:creationId xmlns:a16="http://schemas.microsoft.com/office/drawing/2014/main" id="{FC9EC903-0872-4EBE-8503-138673736223}"/>
              </a:ext>
            </a:extLst>
          </p:cNvPr>
          <p:cNvCxnSpPr>
            <a:cxnSpLocks/>
          </p:cNvCxnSpPr>
          <p:nvPr/>
        </p:nvCxnSpPr>
        <p:spPr>
          <a:xfrm flipH="1" flipV="1">
            <a:off x="10473070" y="2385022"/>
            <a:ext cx="737675" cy="25705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3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417320" y="1263001"/>
            <a:ext cx="11357360" cy="5088701"/>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Working with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data.frame</a:t>
            </a:r>
            <a:r>
              <a:rPr lang="en-US" sz="2400" b="1" kern="0" dirty="0">
                <a:latin typeface="Calibri" panose="020F0502020204030204" pitchFamily="34" charset="0"/>
                <a:ea typeface="Calibri" panose="020F0502020204030204" pitchFamily="34" charset="0"/>
                <a:cs typeface="Calibri" panose="020F0502020204030204" pitchFamily="34" charset="0"/>
              </a:rPr>
              <a:t> in R!</a:t>
            </a:r>
          </a:p>
          <a:p>
            <a:pPr marL="342900" indent="-342900">
              <a:lnSpc>
                <a:spcPct val="109000"/>
              </a:lnSpc>
              <a:spcAft>
                <a:spcPts val="3480"/>
              </a:spcAft>
              <a:buFont typeface="Arial" panose="020B0604020202020204" pitchFamily="34" charset="0"/>
              <a:buChar char="•"/>
            </a:pPr>
            <a:r>
              <a:rPr lang="en-US" sz="2400" kern="0" dirty="0">
                <a:effectLst/>
                <a:latin typeface="Calibri" panose="020F0502020204030204" pitchFamily="34" charset="0"/>
                <a:ea typeface="Calibri" panose="020F0502020204030204" pitchFamily="34" charset="0"/>
                <a:cs typeface="Calibri" panose="020F0502020204030204" pitchFamily="34" charset="0"/>
              </a:rPr>
              <a:t>Now it is time to start working the </a:t>
            </a:r>
            <a:r>
              <a:rPr lang="en-US" sz="2400" kern="0" dirty="0">
                <a:latin typeface="Calibri" panose="020F0502020204030204" pitchFamily="34" charset="0"/>
                <a:ea typeface="Calibri" panose="020F0502020204030204" pitchFamily="34" charset="0"/>
                <a:cs typeface="Calibri" panose="020F0502020204030204" pitchFamily="34" charset="0"/>
              </a:rPr>
              <a:t>data frames in R.</a:t>
            </a:r>
          </a:p>
          <a:p>
            <a:pPr marL="342900" indent="-342900">
              <a:lnSpc>
                <a:spcPct val="109000"/>
              </a:lnSpc>
              <a:spcAft>
                <a:spcPts val="3480"/>
              </a:spcAft>
              <a:buFont typeface="Arial" panose="020B0604020202020204" pitchFamily="34" charset="0"/>
              <a:buChar char="•"/>
            </a:pPr>
            <a:r>
              <a:rPr lang="en-US" sz="2400" kern="0" dirty="0">
                <a:latin typeface="Calibri" panose="020F0502020204030204" pitchFamily="34" charset="0"/>
                <a:ea typeface="Calibri" panose="020F0502020204030204" pitchFamily="34" charset="0"/>
                <a:cs typeface="Calibri" panose="020F0502020204030204" pitchFamily="34" charset="0"/>
              </a:rPr>
              <a:t>If you </a:t>
            </a: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attach()</a:t>
            </a:r>
            <a:r>
              <a:rPr lang="en-US" sz="2400" kern="0" dirty="0">
                <a:latin typeface="Calibri" panose="020F0502020204030204" pitchFamily="34" charset="0"/>
                <a:ea typeface="Calibri" panose="020F0502020204030204" pitchFamily="34" charset="0"/>
                <a:cs typeface="Calibri" panose="020F0502020204030204" pitchFamily="34" charset="0"/>
              </a:rPr>
              <a:t> the data frame, you can retrieve variables (columns) of the data frame in the same way you would type an object.</a:t>
            </a:r>
          </a:p>
          <a:p>
            <a:pPr marL="342900" indent="-342900">
              <a:lnSpc>
                <a:spcPct val="109000"/>
              </a:lnSpc>
              <a:spcAft>
                <a:spcPts val="3480"/>
              </a:spcAft>
              <a:buFont typeface="Arial" panose="020B0604020202020204" pitchFamily="34" charset="0"/>
              <a:buChar char="•"/>
            </a:pPr>
            <a:r>
              <a:rPr lang="en-US" sz="2400" kern="0" dirty="0">
                <a:effectLst/>
                <a:latin typeface="Calibri" panose="020F0502020204030204" pitchFamily="34" charset="0"/>
                <a:ea typeface="Calibri" panose="020F0502020204030204" pitchFamily="34" charset="0"/>
                <a:cs typeface="Calibri" panose="020F0502020204030204" pitchFamily="34" charset="0"/>
              </a:rPr>
              <a:t>Let us attach Prestige and try. When one is finished simply use</a:t>
            </a: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detach() </a:t>
            </a:r>
            <a:r>
              <a:rPr lang="en-US" sz="2400" kern="0" dirty="0">
                <a:effectLst/>
                <a:latin typeface="Calibri" panose="020F0502020204030204" pitchFamily="34" charset="0"/>
                <a:ea typeface="Calibri" panose="020F0502020204030204" pitchFamily="34" charset="0"/>
                <a:cs typeface="Calibri" panose="020F0502020204030204" pitchFamily="34" charset="0"/>
              </a:rPr>
              <a:t>the data frame.</a:t>
            </a:r>
            <a:br>
              <a:rPr lang="en-US" sz="2400" kern="0" dirty="0">
                <a:effectLst/>
                <a:latin typeface="Calibri" panose="020F0502020204030204" pitchFamily="34" charset="0"/>
                <a:ea typeface="Calibri" panose="020F0502020204030204" pitchFamily="34" charset="0"/>
                <a:cs typeface="Calibri" panose="020F0502020204030204" pitchFamily="34" charset="0"/>
              </a:rPr>
            </a:br>
            <a:r>
              <a:rPr lang="en-US" sz="2400" kern="0" dirty="0">
                <a:effectLst/>
                <a:latin typeface="Calibri" panose="020F0502020204030204" pitchFamily="34" charset="0"/>
                <a:ea typeface="Calibri" panose="020F0502020204030204" pitchFamily="34" charset="0"/>
                <a:cs typeface="Calibri" panose="020F0502020204030204" pitchFamily="34" charset="0"/>
              </a:rPr>
              <a:t>Note that ‘education’ on the next slide does not show up in the environment as an object!</a:t>
            </a:r>
          </a:p>
          <a:p>
            <a:pPr>
              <a:lnSpc>
                <a:spcPct val="109000"/>
              </a:lnSpc>
              <a:spcAft>
                <a:spcPts val="3480"/>
              </a:spcAft>
            </a:pPr>
            <a:endPar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888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235EF2-C72D-4E6C-89D3-9313993338BE}"/>
              </a:ext>
            </a:extLst>
          </p:cNvPr>
          <p:cNvSpPr txBox="1"/>
          <p:nvPr/>
        </p:nvSpPr>
        <p:spPr>
          <a:xfrm>
            <a:off x="2254102" y="901857"/>
            <a:ext cx="10324213" cy="4893647"/>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Try to print the ‘education’ variable in ‘Prestige’ </a:t>
            </a:r>
          </a:p>
          <a:p>
            <a:r>
              <a:rPr lang="en-US" sz="2400" dirty="0">
                <a:solidFill>
                  <a:srgbClr val="FF00FF"/>
                </a:solidFill>
                <a:latin typeface="Calibri" panose="020F0502020204030204" pitchFamily="34" charset="0"/>
                <a:cs typeface="Calibri" panose="020F0502020204030204" pitchFamily="34" charset="0"/>
              </a:rPr>
              <a:t># (This will fail with error message if not attached)</a:t>
            </a:r>
          </a:p>
          <a:p>
            <a:r>
              <a:rPr lang="en-US" sz="2400" dirty="0">
                <a:solidFill>
                  <a:srgbClr val="FF00FF"/>
                </a:solidFill>
                <a:latin typeface="Calibri" panose="020F0502020204030204" pitchFamily="34" charset="0"/>
                <a:cs typeface="Calibri" panose="020F0502020204030204" pitchFamily="34" charset="0"/>
              </a:rPr>
              <a:t>education</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Now attach the ‘Prestige’ data frame... </a:t>
            </a:r>
          </a:p>
          <a:p>
            <a:r>
              <a:rPr lang="en-US" sz="2400" dirty="0">
                <a:solidFill>
                  <a:srgbClr val="FF00FF"/>
                </a:solidFill>
                <a:latin typeface="Calibri" panose="020F0502020204030204" pitchFamily="34" charset="0"/>
                <a:cs typeface="Calibri" panose="020F0502020204030204" pitchFamily="34" charset="0"/>
              </a:rPr>
              <a:t>attach(Prestige)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...and try to print the ‘education’ variable in ‘Prestige’</a:t>
            </a:r>
          </a:p>
          <a:p>
            <a:r>
              <a:rPr lang="en-US" sz="2400" dirty="0">
                <a:solidFill>
                  <a:srgbClr val="FF00FF"/>
                </a:solidFill>
                <a:latin typeface="Calibri" panose="020F0502020204030204" pitchFamily="34" charset="0"/>
                <a:cs typeface="Calibri" panose="020F0502020204030204" pitchFamily="34" charset="0"/>
              </a:rPr>
              <a:t># (This should now succeed since attached)</a:t>
            </a:r>
          </a:p>
          <a:p>
            <a:r>
              <a:rPr lang="en-US" sz="2400" dirty="0">
                <a:solidFill>
                  <a:srgbClr val="FF00FF"/>
                </a:solidFill>
                <a:latin typeface="Calibri" panose="020F0502020204030204" pitchFamily="34" charset="0"/>
                <a:cs typeface="Calibri" panose="020F0502020204030204" pitchFamily="34" charset="0"/>
              </a:rPr>
              <a:t>education</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Detach Prestige </a:t>
            </a:r>
          </a:p>
          <a:p>
            <a:r>
              <a:rPr lang="en-US" sz="2400" dirty="0">
                <a:solidFill>
                  <a:srgbClr val="FF00FF"/>
                </a:solidFill>
                <a:latin typeface="Calibri" panose="020F0502020204030204" pitchFamily="34" charset="0"/>
                <a:cs typeface="Calibri" panose="020F0502020204030204" pitchFamily="34" charset="0"/>
              </a:rPr>
              <a:t>detach(Prestige)</a:t>
            </a:r>
          </a:p>
        </p:txBody>
      </p:sp>
    </p:spTree>
    <p:extLst>
      <p:ext uri="{BB962C8B-B14F-4D97-AF65-F5344CB8AC3E}">
        <p14:creationId xmlns:p14="http://schemas.microsoft.com/office/powerpoint/2010/main" val="284549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1000"/>
                                        <p:tgtEl>
                                          <p:spTgt spid="5">
                                            <p:txEl>
                                              <p:pRg st="8" end="8"/>
                                            </p:txEl>
                                          </p:spTgt>
                                        </p:tgtEl>
                                      </p:cBhvr>
                                    </p:animEffect>
                                    <p:anim calcmode="lin" valueType="num">
                                      <p:cBhvr>
                                        <p:cTn id="4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1000"/>
                                        <p:tgtEl>
                                          <p:spTgt spid="5">
                                            <p:txEl>
                                              <p:pRg st="9" end="9"/>
                                            </p:txEl>
                                          </p:spTgt>
                                        </p:tgtEl>
                                      </p:cBhvr>
                                    </p:animEffect>
                                    <p:anim calcmode="lin" valueType="num">
                                      <p:cBhvr>
                                        <p:cTn id="4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1000"/>
                                        <p:tgtEl>
                                          <p:spTgt spid="5">
                                            <p:txEl>
                                              <p:pRg st="12" end="12"/>
                                            </p:txEl>
                                          </p:spTgt>
                                        </p:tgtEl>
                                      </p:cBhvr>
                                    </p:animEffect>
                                    <p:anim calcmode="lin" valueType="num">
                                      <p:cBhvr>
                                        <p:cTn id="5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010026-6EE8-4022-9D4C-E320275D556C}"/>
              </a:ext>
            </a:extLst>
          </p:cNvPr>
          <p:cNvPicPr>
            <a:picLocks noChangeAspect="1"/>
          </p:cNvPicPr>
          <p:nvPr/>
        </p:nvPicPr>
        <p:blipFill>
          <a:blip r:embed="rId2"/>
          <a:stretch>
            <a:fillRect/>
          </a:stretch>
        </p:blipFill>
        <p:spPr>
          <a:xfrm>
            <a:off x="212460" y="1083527"/>
            <a:ext cx="11767080" cy="4482232"/>
          </a:xfrm>
          <a:prstGeom prst="rect">
            <a:avLst/>
          </a:prstGeom>
        </p:spPr>
      </p:pic>
      <p:sp>
        <p:nvSpPr>
          <p:cNvPr id="7" name="TextBox 6">
            <a:extLst>
              <a:ext uri="{FF2B5EF4-FFF2-40B4-BE49-F238E27FC236}">
                <a16:creationId xmlns:a16="http://schemas.microsoft.com/office/drawing/2014/main" id="{C3F2FA6F-1200-4E90-8A2B-E1F24E38143A}"/>
              </a:ext>
            </a:extLst>
          </p:cNvPr>
          <p:cNvSpPr txBox="1"/>
          <p:nvPr/>
        </p:nvSpPr>
        <p:spPr>
          <a:xfrm>
            <a:off x="6571072" y="1911159"/>
            <a:ext cx="2718393" cy="1200329"/>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Object masked since already existed in another package</a:t>
            </a:r>
          </a:p>
        </p:txBody>
      </p:sp>
      <p:cxnSp>
        <p:nvCxnSpPr>
          <p:cNvPr id="8" name="Straight Arrow Connector 7">
            <a:extLst>
              <a:ext uri="{FF2B5EF4-FFF2-40B4-BE49-F238E27FC236}">
                <a16:creationId xmlns:a16="http://schemas.microsoft.com/office/drawing/2014/main" id="{FE2BDB03-2E92-4516-946E-3D1586CBFE46}"/>
              </a:ext>
            </a:extLst>
          </p:cNvPr>
          <p:cNvCxnSpPr>
            <a:cxnSpLocks/>
          </p:cNvCxnSpPr>
          <p:nvPr/>
        </p:nvCxnSpPr>
        <p:spPr>
          <a:xfrm flipH="1">
            <a:off x="5571617" y="2434768"/>
            <a:ext cx="999455" cy="765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42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00E7F8-6600-4C0B-9CAF-9C0C054AE56E}"/>
              </a:ext>
            </a:extLst>
          </p:cNvPr>
          <p:cNvSpPr txBox="1"/>
          <p:nvPr/>
        </p:nvSpPr>
        <p:spPr>
          <a:xfrm>
            <a:off x="2283341" y="257144"/>
            <a:ext cx="7753794" cy="5725285"/>
          </a:xfrm>
          <a:prstGeom prst="rect">
            <a:avLst/>
          </a:prstGeom>
          <a:noFill/>
        </p:spPr>
        <p:txBody>
          <a:bodyPr wrap="square">
            <a:spAutoFit/>
          </a:bodyPr>
          <a:lstStyle/>
          <a:p>
            <a:pPr>
              <a:spcBef>
                <a:spcPts val="320"/>
              </a:spcBef>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Two</a:t>
            </a:r>
            <a:r>
              <a:rPr lang="en-US" sz="2400" b="1" spc="10" dirty="0">
                <a:effectLst/>
                <a:latin typeface="Calibri" panose="020F0502020204030204" pitchFamily="34" charset="0"/>
                <a:ea typeface="Tahoma" panose="020B0604030504040204" pitchFamily="34" charset="0"/>
                <a:cs typeface="Calibri" panose="020F0502020204030204" pitchFamily="34" charset="0"/>
              </a:rPr>
              <a:t> </a:t>
            </a:r>
            <a:r>
              <a:rPr lang="en-US" sz="2400" b="1" dirty="0">
                <a:effectLst/>
                <a:latin typeface="Calibri" panose="020F0502020204030204" pitchFamily="34" charset="0"/>
                <a:ea typeface="Tahoma" panose="020B0604030504040204" pitchFamily="34" charset="0"/>
                <a:cs typeface="Calibri" panose="020F0502020204030204" pitchFamily="34" charset="0"/>
              </a:rPr>
              <a:t>problems with using </a:t>
            </a:r>
            <a:r>
              <a:rPr lang="en-US" sz="2400" b="1"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attach() </a:t>
            </a:r>
            <a:r>
              <a:rPr lang="en-US" sz="2400" b="1" dirty="0">
                <a:effectLst/>
                <a:latin typeface="Calibri" panose="020F0502020204030204" pitchFamily="34" charset="0"/>
                <a:ea typeface="Tahoma" panose="020B0604030504040204" pitchFamily="34" charset="0"/>
                <a:cs typeface="Calibri" panose="020F0502020204030204" pitchFamily="34" charset="0"/>
              </a:rPr>
              <a:t>and </a:t>
            </a:r>
            <a:r>
              <a:rPr lang="en-US" sz="2400" b="1" dirty="0">
                <a:solidFill>
                  <a:srgbClr val="FF00FF"/>
                </a:solidFill>
                <a:effectLst/>
                <a:latin typeface="Calibri" panose="020F0502020204030204" pitchFamily="34" charset="0"/>
                <a:ea typeface="Tahoma" panose="020B0604030504040204" pitchFamily="34" charset="0"/>
                <a:cs typeface="Calibri" panose="020F0502020204030204" pitchFamily="34" charset="0"/>
              </a:rPr>
              <a:t>detach()</a:t>
            </a:r>
          </a:p>
          <a:p>
            <a:pPr>
              <a:spcBef>
                <a:spcPts val="320"/>
              </a:spcBef>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457200" marR="365125" indent="-457200">
              <a:lnSpc>
                <a:spcPct val="98000"/>
              </a:lnSpc>
              <a:spcBef>
                <a:spcPts val="155"/>
              </a:spcBef>
              <a:spcAft>
                <a:spcPts val="0"/>
              </a:spcAft>
              <a:buFont typeface="+mj-lt"/>
              <a:buAutoNum type="arabicPeriod"/>
              <a:tabLst>
                <a:tab pos="87630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Masked</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variables</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when</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using</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multiple</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frames:</a:t>
            </a:r>
            <a:r>
              <a:rPr lang="en-US" sz="2400" spc="-1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If</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you</a:t>
            </a:r>
            <a:r>
              <a:rPr lang="en-US" sz="2400" spc="-2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have attached one data frame and attach a second data frame variables</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with</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equal</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variable</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names</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will</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spc="10" dirty="0">
                <a:effectLst/>
                <a:latin typeface="Calibri" panose="020F0502020204030204" pitchFamily="34" charset="0"/>
                <a:ea typeface="Tahoma" panose="020B0604030504040204" pitchFamily="34" charset="0"/>
                <a:cs typeface="Calibri" panose="020F0502020204030204" pitchFamily="34" charset="0"/>
              </a:rPr>
              <a:t>be</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‘masked’</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from</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 first data</a:t>
            </a:r>
            <a:r>
              <a:rPr lang="en-US" sz="2400" spc="2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frame. (as seen in the previous slide)</a:t>
            </a:r>
            <a:endParaRPr lang="en-US" sz="2400" dirty="0">
              <a:latin typeface="Calibri" panose="020F0502020204030204" pitchFamily="34" charset="0"/>
              <a:ea typeface="Tahoma" panose="020B0604030504040204" pitchFamily="34" charset="0"/>
              <a:cs typeface="Calibri" panose="020F0502020204030204" pitchFamily="34" charset="0"/>
            </a:endParaRPr>
          </a:p>
          <a:p>
            <a:pPr marL="457200" marR="365125" indent="-457200">
              <a:lnSpc>
                <a:spcPct val="98000"/>
              </a:lnSpc>
              <a:spcBef>
                <a:spcPts val="155"/>
              </a:spcBef>
              <a:spcAft>
                <a:spcPts val="0"/>
              </a:spcAft>
              <a:buFont typeface="+mj-lt"/>
              <a:buAutoNum type="arabicPeriod"/>
              <a:tabLst>
                <a:tab pos="87630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457200" marR="365125" indent="-457200">
              <a:lnSpc>
                <a:spcPct val="98000"/>
              </a:lnSpc>
              <a:spcBef>
                <a:spcPts val="155"/>
              </a:spcBef>
              <a:spcAft>
                <a:spcPts val="0"/>
              </a:spcAft>
              <a:buFont typeface="+mj-lt"/>
              <a:buAutoNum type="arabicPeriod"/>
              <a:tabLst>
                <a:tab pos="87630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If</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you</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make</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changes</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frame</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which</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1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attached,</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 changes</a:t>
            </a:r>
            <a:r>
              <a:rPr lang="en-US" sz="2400" spc="-13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are</a:t>
            </a:r>
            <a:r>
              <a:rPr lang="en-US" sz="2400" spc="-1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not</a:t>
            </a:r>
            <a:r>
              <a:rPr lang="en-US" sz="2400" spc="-1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made</a:t>
            </a:r>
            <a:r>
              <a:rPr lang="en-US" sz="2400" spc="-13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in</a:t>
            </a:r>
            <a:r>
              <a:rPr lang="en-US" sz="2400" spc="-1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13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copy</a:t>
            </a:r>
            <a:r>
              <a:rPr lang="en-US" sz="2400" spc="-13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created</a:t>
            </a:r>
            <a:r>
              <a:rPr lang="en-US" sz="2400" spc="-130" dirty="0">
                <a:effectLst/>
                <a:latin typeface="Calibri" panose="020F0502020204030204" pitchFamily="34" charset="0"/>
                <a:ea typeface="Tahoma" panose="020B0604030504040204" pitchFamily="34" charset="0"/>
                <a:cs typeface="Calibri" panose="020F0502020204030204" pitchFamily="34" charset="0"/>
              </a:rPr>
              <a:t> </a:t>
            </a:r>
            <a:r>
              <a:rPr lang="en-US" sz="2400" spc="-15" dirty="0">
                <a:effectLst/>
                <a:latin typeface="Calibri" panose="020F0502020204030204" pitchFamily="34" charset="0"/>
                <a:ea typeface="Tahoma" panose="020B0604030504040204" pitchFamily="34" charset="0"/>
                <a:cs typeface="Calibri" panose="020F0502020204030204" pitchFamily="34" charset="0"/>
              </a:rPr>
              <a:t>by</a:t>
            </a:r>
            <a:r>
              <a:rPr lang="en-US" sz="2400" spc="-125" dirty="0">
                <a:effectLst/>
                <a:latin typeface="Calibri" panose="020F0502020204030204" pitchFamily="34" charset="0"/>
                <a:ea typeface="Tahoma" panose="020B0604030504040204" pitchFamily="34" charset="0"/>
                <a:cs typeface="Calibri" panose="020F0502020204030204" pitchFamily="34" charset="0"/>
              </a:rPr>
              <a:t>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attach()</a:t>
            </a:r>
            <a:r>
              <a:rPr lang="en-US" sz="2400" dirty="0">
                <a:effectLst/>
                <a:latin typeface="Calibri" panose="020F0502020204030204" pitchFamily="34" charset="0"/>
                <a:ea typeface="Tahoma" panose="020B0604030504040204" pitchFamily="34" charset="0"/>
                <a:cs typeface="Calibri" panose="020F0502020204030204" pitchFamily="34" charset="0"/>
              </a:rPr>
              <a:t>.</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spc="-30" dirty="0">
                <a:effectLst/>
                <a:latin typeface="Calibri" panose="020F0502020204030204" pitchFamily="34" charset="0"/>
                <a:ea typeface="Tahoma" panose="020B0604030504040204" pitchFamily="34" charset="0"/>
                <a:cs typeface="Calibri" panose="020F0502020204030204" pitchFamily="34" charset="0"/>
              </a:rPr>
              <a:t>You </a:t>
            </a:r>
            <a:r>
              <a:rPr lang="en-US" sz="2400" dirty="0">
                <a:effectLst/>
                <a:latin typeface="Calibri" panose="020F0502020204030204" pitchFamily="34" charset="0"/>
                <a:ea typeface="Tahoma" panose="020B0604030504040204" pitchFamily="34" charset="0"/>
                <a:cs typeface="Calibri" panose="020F0502020204030204" pitchFamily="34" charset="0"/>
              </a:rPr>
              <a:t>must attach the data frame</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again.</a:t>
            </a:r>
          </a:p>
          <a:p>
            <a:pPr marR="536575">
              <a:lnSpc>
                <a:spcPct val="98000"/>
              </a:lnSpc>
              <a:tabLst>
                <a:tab pos="87630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R="438785" algn="just">
              <a:spcBef>
                <a:spcPts val="350"/>
              </a:spcBef>
              <a:spcAft>
                <a:spcPts val="0"/>
              </a:spcAft>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Instead</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of</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attaching</a:t>
            </a:r>
            <a:r>
              <a:rPr lang="en-US" sz="2400" spc="-2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2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frame,</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spc="-15" dirty="0">
                <a:effectLst/>
                <a:latin typeface="Calibri" panose="020F0502020204030204" pitchFamily="34" charset="0"/>
                <a:ea typeface="Tahoma" panose="020B0604030504040204" pitchFamily="34" charset="0"/>
                <a:cs typeface="Calibri" panose="020F0502020204030204" pitchFamily="34" charset="0"/>
              </a:rPr>
              <a:t>you</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can</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always</a:t>
            </a:r>
            <a:r>
              <a:rPr lang="en-US" sz="2400" spc="-2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reference</a:t>
            </a:r>
            <a:r>
              <a:rPr lang="en-US" sz="2400" spc="-2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 variable </a:t>
            </a:r>
            <a:r>
              <a:rPr lang="en-US" sz="2400" spc="-15" dirty="0">
                <a:effectLst/>
                <a:latin typeface="Calibri" panose="020F0502020204030204" pitchFamily="34" charset="0"/>
                <a:ea typeface="Tahoma" panose="020B0604030504040204" pitchFamily="34" charset="0"/>
                <a:cs typeface="Calibri" panose="020F0502020204030204" pitchFamily="34" charset="0"/>
              </a:rPr>
              <a:t>by</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name.frame$name.variable</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where you may take note of the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symbol for referencing.</a:t>
            </a:r>
          </a:p>
        </p:txBody>
      </p:sp>
    </p:spTree>
    <p:extLst>
      <p:ext uri="{BB962C8B-B14F-4D97-AF65-F5344CB8AC3E}">
        <p14:creationId xmlns:p14="http://schemas.microsoft.com/office/powerpoint/2010/main" val="185034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4" end="4"/>
                                            </p:txEl>
                                          </p:spTgt>
                                        </p:tgtEl>
                                        <p:attrNameLst>
                                          <p:attrName>style.visibility</p:attrName>
                                        </p:attrNameLst>
                                      </p:cBhvr>
                                      <p:to>
                                        <p:strVal val="visible"/>
                                      </p:to>
                                    </p:set>
                                    <p:animEffect transition="in" filter="fade">
                                      <p:cBhvr>
                                        <p:cTn id="14" dur="1000"/>
                                        <p:tgtEl>
                                          <p:spTgt spid="7">
                                            <p:txEl>
                                              <p:pRg st="4" end="4"/>
                                            </p:txEl>
                                          </p:spTgt>
                                        </p:tgtEl>
                                      </p:cBhvr>
                                    </p:animEffect>
                                    <p:anim calcmode="lin" valueType="num">
                                      <p:cBhvr>
                                        <p:cTn id="1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animEffect transition="in" filter="fade">
                                      <p:cBhvr>
                                        <p:cTn id="21" dur="1000"/>
                                        <p:tgtEl>
                                          <p:spTgt spid="7">
                                            <p:txEl>
                                              <p:pRg st="6" end="6"/>
                                            </p:txEl>
                                          </p:spTgt>
                                        </p:tgtEl>
                                      </p:cBhvr>
                                    </p:animEffect>
                                    <p:anim calcmode="lin" valueType="num">
                                      <p:cBhvr>
                                        <p:cTn id="2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13281E-8766-4E3F-9A1E-DF72DB7022BC}"/>
              </a:ext>
            </a:extLst>
          </p:cNvPr>
          <p:cNvPicPr>
            <a:picLocks noChangeAspect="1"/>
          </p:cNvPicPr>
          <p:nvPr/>
        </p:nvPicPr>
        <p:blipFill>
          <a:blip r:embed="rId2"/>
          <a:stretch>
            <a:fillRect/>
          </a:stretch>
        </p:blipFill>
        <p:spPr>
          <a:xfrm>
            <a:off x="932790" y="2130545"/>
            <a:ext cx="9450119" cy="2391109"/>
          </a:xfrm>
          <a:prstGeom prst="rect">
            <a:avLst/>
          </a:prstGeom>
        </p:spPr>
      </p:pic>
      <p:sp>
        <p:nvSpPr>
          <p:cNvPr id="7" name="TextBox 6">
            <a:extLst>
              <a:ext uri="{FF2B5EF4-FFF2-40B4-BE49-F238E27FC236}">
                <a16:creationId xmlns:a16="http://schemas.microsoft.com/office/drawing/2014/main" id="{39591422-EC75-4681-BCE9-B6C2B67B99E8}"/>
              </a:ext>
            </a:extLst>
          </p:cNvPr>
          <p:cNvSpPr txBox="1"/>
          <p:nvPr/>
        </p:nvSpPr>
        <p:spPr>
          <a:xfrm>
            <a:off x="1743075" y="786884"/>
            <a:ext cx="6096000" cy="954107"/>
          </a:xfrm>
          <a:prstGeom prst="rect">
            <a:avLst/>
          </a:prstGeom>
          <a:noFill/>
        </p:spPr>
        <p:txBody>
          <a:bodyPr wrap="square">
            <a:spAutoFit/>
          </a:bodyPr>
          <a:lstStyle/>
          <a:p>
            <a:pPr>
              <a:spcBef>
                <a:spcPts val="320"/>
              </a:spcBef>
              <a:tabLst>
                <a:tab pos="599440" algn="l"/>
              </a:tabLst>
            </a:pPr>
            <a:r>
              <a:rPr lang="en-US" sz="2800" b="1" dirty="0">
                <a:effectLst/>
                <a:latin typeface="Calibri" panose="020F0502020204030204" pitchFamily="34" charset="0"/>
                <a:ea typeface="Tahoma" panose="020B0604030504040204" pitchFamily="34" charset="0"/>
                <a:cs typeface="Calibri" panose="020F0502020204030204" pitchFamily="34" charset="0"/>
              </a:rPr>
              <a:t>As best described in Google’s R Style Guide… </a:t>
            </a:r>
            <a:r>
              <a:rPr lang="en-US" sz="2800" b="1" dirty="0">
                <a:effectLst/>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a:t>
            </a:r>
            <a:endParaRPr lang="en-US" sz="2800" b="1"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E4AEA7A-51B6-4B8A-9FF0-FAE50D58525D}"/>
              </a:ext>
            </a:extLst>
          </p:cNvPr>
          <p:cNvSpPr txBox="1"/>
          <p:nvPr/>
        </p:nvSpPr>
        <p:spPr>
          <a:xfrm>
            <a:off x="5038725" y="4977884"/>
            <a:ext cx="6096000" cy="954107"/>
          </a:xfrm>
          <a:prstGeom prst="rect">
            <a:avLst/>
          </a:prstGeom>
          <a:noFill/>
        </p:spPr>
        <p:txBody>
          <a:bodyPr wrap="square">
            <a:spAutoFit/>
          </a:bodyPr>
          <a:lstStyle/>
          <a:p>
            <a:pPr>
              <a:spcBef>
                <a:spcPts val="320"/>
              </a:spcBef>
              <a:tabLst>
                <a:tab pos="599440" algn="l"/>
              </a:tabLst>
            </a:pPr>
            <a:r>
              <a:rPr lang="en-US" sz="2800" b="1" dirty="0">
                <a:effectLst/>
                <a:latin typeface="Calibri" panose="020F0502020204030204" pitchFamily="34" charset="0"/>
                <a:ea typeface="Tahoma" panose="020B0604030504040204" pitchFamily="34" charset="0"/>
                <a:cs typeface="Calibri" panose="020F0502020204030204" pitchFamily="34" charset="0"/>
              </a:rPr>
              <a:t>…which of course can be good to review </a:t>
            </a:r>
            <a:r>
              <a:rPr lang="en-US" sz="2800" b="1" dirty="0">
                <a:effectLst/>
                <a:latin typeface="Calibri" panose="020F0502020204030204" pitchFamily="34" charset="0"/>
                <a:ea typeface="Tahoma" panose="020B0604030504040204" pitchFamily="34" charset="0"/>
                <a:cs typeface="Calibri" panose="020F0502020204030204" pitchFamily="34" charset="0"/>
                <a:sym typeface="Wingdings" panose="05000000000000000000" pitchFamily="2" charset="2"/>
              </a:rPr>
              <a:t></a:t>
            </a:r>
            <a:endParaRPr lang="en-US" sz="2800" b="1" dirty="0">
              <a:solidFill>
                <a:srgbClr val="FF00FF"/>
              </a:solidFill>
              <a:effectLst/>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54495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BCC200F-C456-47E2-A02D-7544D5406730}"/>
              </a:ext>
            </a:extLst>
          </p:cNvPr>
          <p:cNvPicPr>
            <a:picLocks noChangeAspect="1"/>
          </p:cNvPicPr>
          <p:nvPr/>
        </p:nvPicPr>
        <p:blipFill>
          <a:blip r:embed="rId2"/>
          <a:stretch>
            <a:fillRect/>
          </a:stretch>
        </p:blipFill>
        <p:spPr>
          <a:xfrm>
            <a:off x="1739274" y="2746107"/>
            <a:ext cx="7259063" cy="3772426"/>
          </a:xfrm>
          <a:prstGeom prst="rect">
            <a:avLst/>
          </a:prstGeom>
        </p:spPr>
      </p:pic>
      <p:cxnSp>
        <p:nvCxnSpPr>
          <p:cNvPr id="7" name="Straight Arrow Connector 6">
            <a:extLst>
              <a:ext uri="{FF2B5EF4-FFF2-40B4-BE49-F238E27FC236}">
                <a16:creationId xmlns:a16="http://schemas.microsoft.com/office/drawing/2014/main" id="{D81B2265-8945-4366-A475-96CAFC65C380}"/>
              </a:ext>
            </a:extLst>
          </p:cNvPr>
          <p:cNvCxnSpPr>
            <a:cxnSpLocks/>
          </p:cNvCxnSpPr>
          <p:nvPr/>
        </p:nvCxnSpPr>
        <p:spPr>
          <a:xfrm flipH="1">
            <a:off x="8667131" y="2544359"/>
            <a:ext cx="1190846" cy="145376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FBE994-A166-4275-80E2-D1209FEDBE28}"/>
              </a:ext>
            </a:extLst>
          </p:cNvPr>
          <p:cNvCxnSpPr>
            <a:cxnSpLocks/>
          </p:cNvCxnSpPr>
          <p:nvPr/>
        </p:nvCxnSpPr>
        <p:spPr>
          <a:xfrm flipH="1" flipV="1">
            <a:off x="7834732" y="5090221"/>
            <a:ext cx="215579" cy="5875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9B1383-9D98-47A8-A5C4-6CEEF0A39594}"/>
              </a:ext>
            </a:extLst>
          </p:cNvPr>
          <p:cNvSpPr txBox="1"/>
          <p:nvPr/>
        </p:nvSpPr>
        <p:spPr>
          <a:xfrm>
            <a:off x="9900375" y="1817338"/>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1</a:t>
            </a:r>
          </a:p>
        </p:txBody>
      </p:sp>
      <p:sp>
        <p:nvSpPr>
          <p:cNvPr id="15" name="TextBox 14">
            <a:extLst>
              <a:ext uri="{FF2B5EF4-FFF2-40B4-BE49-F238E27FC236}">
                <a16:creationId xmlns:a16="http://schemas.microsoft.com/office/drawing/2014/main" id="{CB7FE022-705E-489A-A8E8-EF960B99821E}"/>
              </a:ext>
            </a:extLst>
          </p:cNvPr>
          <p:cNvSpPr txBox="1"/>
          <p:nvPr/>
        </p:nvSpPr>
        <p:spPr>
          <a:xfrm>
            <a:off x="8073040" y="5557643"/>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3</a:t>
            </a:r>
          </a:p>
        </p:txBody>
      </p:sp>
      <p:sp>
        <p:nvSpPr>
          <p:cNvPr id="17" name="TextBox 16">
            <a:extLst>
              <a:ext uri="{FF2B5EF4-FFF2-40B4-BE49-F238E27FC236}">
                <a16:creationId xmlns:a16="http://schemas.microsoft.com/office/drawing/2014/main" id="{BACED295-8037-4E9C-A621-52ACD69AB1C7}"/>
              </a:ext>
            </a:extLst>
          </p:cNvPr>
          <p:cNvSpPr txBox="1"/>
          <p:nvPr/>
        </p:nvSpPr>
        <p:spPr>
          <a:xfrm>
            <a:off x="1497921" y="469360"/>
            <a:ext cx="7741771" cy="878061"/>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Document outline is handy since you may jump to sections of the code easily </a:t>
            </a:r>
          </a:p>
        </p:txBody>
      </p:sp>
      <p:sp>
        <p:nvSpPr>
          <p:cNvPr id="18" name="TextBox 17">
            <a:extLst>
              <a:ext uri="{FF2B5EF4-FFF2-40B4-BE49-F238E27FC236}">
                <a16:creationId xmlns:a16="http://schemas.microsoft.com/office/drawing/2014/main" id="{F80CD3CA-1FE0-455D-AD5D-BC2BD933BEB7}"/>
              </a:ext>
            </a:extLst>
          </p:cNvPr>
          <p:cNvSpPr txBox="1"/>
          <p:nvPr/>
        </p:nvSpPr>
        <p:spPr>
          <a:xfrm>
            <a:off x="1497921" y="1628462"/>
            <a:ext cx="7741771" cy="878061"/>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To create a document outline code section:</a:t>
            </a:r>
            <a:br>
              <a:rPr lang="en-US" sz="2400" dirty="0">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write any comment as title and add four dashes ---- </a:t>
            </a:r>
          </a:p>
        </p:txBody>
      </p:sp>
      <p:sp>
        <p:nvSpPr>
          <p:cNvPr id="21" name="Rectangle 20">
            <a:extLst>
              <a:ext uri="{FF2B5EF4-FFF2-40B4-BE49-F238E27FC236}">
                <a16:creationId xmlns:a16="http://schemas.microsoft.com/office/drawing/2014/main" id="{F4C901A6-D746-4BA2-A7BF-7A0D2EE5C5AA}"/>
              </a:ext>
            </a:extLst>
          </p:cNvPr>
          <p:cNvSpPr/>
          <p:nvPr/>
        </p:nvSpPr>
        <p:spPr>
          <a:xfrm>
            <a:off x="2264735" y="4986670"/>
            <a:ext cx="1935125"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EC9E69-FA50-4DE8-83AF-60DFA7791244}"/>
              </a:ext>
            </a:extLst>
          </p:cNvPr>
          <p:cNvSpPr txBox="1"/>
          <p:nvPr/>
        </p:nvSpPr>
        <p:spPr>
          <a:xfrm>
            <a:off x="4478659" y="4612873"/>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94368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fade">
                                      <p:cBhvr>
                                        <p:cTn id="14" dur="1000"/>
                                        <p:tgtEl>
                                          <p:spTgt spid="18">
                                            <p:txEl>
                                              <p:pRg st="0" end="0"/>
                                            </p:txEl>
                                          </p:spTgt>
                                        </p:tgtEl>
                                      </p:cBhvr>
                                    </p:animEffect>
                                    <p:anim calcmode="lin" valueType="num">
                                      <p:cBhvr>
                                        <p:cTn id="15"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1" grpId="0" animBg="1"/>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905EE9-2540-4518-B21C-B9672A1BA3B6}"/>
              </a:ext>
            </a:extLst>
          </p:cNvPr>
          <p:cNvSpPr txBox="1"/>
          <p:nvPr/>
        </p:nvSpPr>
        <p:spPr>
          <a:xfrm>
            <a:off x="1485899" y="612844"/>
            <a:ext cx="8636295" cy="5262979"/>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Attach Prestige</a:t>
            </a:r>
          </a:p>
          <a:p>
            <a:r>
              <a:rPr lang="en-US" sz="2400" dirty="0">
                <a:solidFill>
                  <a:srgbClr val="FF00FF"/>
                </a:solidFill>
                <a:latin typeface="Calibri" panose="020F0502020204030204" pitchFamily="34" charset="0"/>
                <a:cs typeface="Calibri" panose="020F0502020204030204" pitchFamily="34" charset="0"/>
              </a:rPr>
              <a:t>attach(Prestige)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Change variable ‘income’ in attached copy of Prestige </a:t>
            </a:r>
          </a:p>
          <a:p>
            <a:r>
              <a:rPr lang="en-US" sz="2400" dirty="0">
                <a:solidFill>
                  <a:srgbClr val="FF00FF"/>
                </a:solidFill>
                <a:latin typeface="Calibri" panose="020F0502020204030204" pitchFamily="34" charset="0"/>
                <a:cs typeface="Calibri" panose="020F0502020204030204" pitchFamily="34" charset="0"/>
              </a:rPr>
              <a:t>income &lt;- income/1000</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Compute the average of income in the attached copy of Prestige</a:t>
            </a:r>
          </a:p>
          <a:p>
            <a:r>
              <a:rPr lang="en-US" sz="2400" dirty="0">
                <a:solidFill>
                  <a:srgbClr val="FF00FF"/>
                </a:solidFill>
                <a:latin typeface="Calibri" panose="020F0502020204030204" pitchFamily="34" charset="0"/>
                <a:cs typeface="Calibri" panose="020F0502020204030204" pitchFamily="34" charset="0"/>
              </a:rPr>
              <a:t>mean(income)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Compute the average of income in the data frame Prestige </a:t>
            </a:r>
          </a:p>
          <a:p>
            <a:r>
              <a:rPr lang="en-US" sz="2400" dirty="0">
                <a:solidFill>
                  <a:srgbClr val="FF00FF"/>
                </a:solidFill>
                <a:latin typeface="Calibri" panose="020F0502020204030204" pitchFamily="34" charset="0"/>
                <a:cs typeface="Calibri" panose="020F0502020204030204" pitchFamily="34" charset="0"/>
              </a:rPr>
              <a:t>mean(</a:t>
            </a:r>
            <a:r>
              <a:rPr lang="en-US" sz="2400" dirty="0" err="1">
                <a:solidFill>
                  <a:srgbClr val="FF00FF"/>
                </a:solidFill>
                <a:latin typeface="Calibri" panose="020F0502020204030204" pitchFamily="34" charset="0"/>
                <a:cs typeface="Calibri" panose="020F0502020204030204" pitchFamily="34" charset="0"/>
              </a:rPr>
              <a:t>Prestige$income</a:t>
            </a:r>
            <a:r>
              <a:rPr lang="en-US" sz="2400" dirty="0">
                <a:solidFill>
                  <a:srgbClr val="FF00FF"/>
                </a:solidFill>
                <a:latin typeface="Calibri" panose="020F0502020204030204" pitchFamily="34" charset="0"/>
                <a:cs typeface="Calibri" panose="020F0502020204030204" pitchFamily="34" charset="0"/>
              </a:rPr>
              <a:t>)</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Detach Prestige</a:t>
            </a:r>
          </a:p>
          <a:p>
            <a:r>
              <a:rPr lang="en-US" sz="2400" dirty="0">
                <a:solidFill>
                  <a:srgbClr val="FF00FF"/>
                </a:solidFill>
                <a:latin typeface="Calibri" panose="020F0502020204030204" pitchFamily="34" charset="0"/>
                <a:cs typeface="Calibri" panose="020F0502020204030204" pitchFamily="34" charset="0"/>
              </a:rPr>
              <a:t>detach(Prestige)</a:t>
            </a:r>
          </a:p>
        </p:txBody>
      </p:sp>
    </p:spTree>
    <p:extLst>
      <p:ext uri="{BB962C8B-B14F-4D97-AF65-F5344CB8AC3E}">
        <p14:creationId xmlns:p14="http://schemas.microsoft.com/office/powerpoint/2010/main" val="181702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AC7065-9E75-481B-8BF4-764FC7EDCCCA}"/>
              </a:ext>
            </a:extLst>
          </p:cNvPr>
          <p:cNvSpPr txBox="1"/>
          <p:nvPr/>
        </p:nvSpPr>
        <p:spPr>
          <a:xfrm>
            <a:off x="2751175" y="487755"/>
            <a:ext cx="6097772" cy="5975995"/>
          </a:xfrm>
          <a:prstGeom prst="rect">
            <a:avLst/>
          </a:prstGeom>
          <a:noFill/>
        </p:spPr>
        <p:txBody>
          <a:bodyPr wrap="square">
            <a:spAutoFit/>
          </a:bodyPr>
          <a:lstStyle/>
          <a:p>
            <a:pPr>
              <a:spcBef>
                <a:spcPts val="480"/>
              </a:spcBef>
              <a:tabLst>
                <a:tab pos="599440" algn="l"/>
              </a:tabLst>
            </a:pPr>
            <a:r>
              <a:rPr lang="en-US" sz="2800" b="1" dirty="0">
                <a:effectLst/>
                <a:latin typeface="Calibri" panose="020F0502020204030204" pitchFamily="34" charset="0"/>
                <a:ea typeface="Tahoma" panose="020B0604030504040204" pitchFamily="34" charset="0"/>
                <a:cs typeface="Calibri" panose="020F0502020204030204" pitchFamily="34" charset="0"/>
              </a:rPr>
              <a:t>Factors</a:t>
            </a:r>
          </a:p>
          <a:p>
            <a:pPr marL="342900" indent="-342900">
              <a:spcBef>
                <a:spcPts val="480"/>
              </a:spcBef>
              <a:buFont typeface="Arial" panose="020B0604020202020204" pitchFamily="34" charset="0"/>
              <a:buChar char="•"/>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indent="-342900">
              <a:spcBef>
                <a:spcPts val="480"/>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Character</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usually</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stored</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as</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‘factors’</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in</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frames.</a:t>
            </a:r>
          </a:p>
          <a:p>
            <a:pPr marL="342900" indent="-342900">
              <a:spcBef>
                <a:spcPts val="480"/>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spcBef>
                <a:spcPts val="150"/>
              </a:spcBef>
              <a:buFont typeface="Arial" panose="020B0604020202020204" pitchFamily="34" charset="0"/>
              <a:buChar char="•"/>
              <a:tabLst>
                <a:tab pos="599440" algn="l"/>
              </a:tabLst>
            </a:pPr>
            <a:r>
              <a:rPr lang="en-US" sz="2400" spc="-30" dirty="0">
                <a:effectLst/>
                <a:latin typeface="Calibri" panose="020F0502020204030204" pitchFamily="34" charset="0"/>
                <a:ea typeface="Tahoma" panose="020B0604030504040204" pitchFamily="34" charset="0"/>
                <a:cs typeface="Calibri" panose="020F0502020204030204" pitchFamily="34" charset="0"/>
              </a:rPr>
              <a:t>You</a:t>
            </a:r>
            <a:r>
              <a:rPr lang="en-US" sz="2400" spc="-3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can</a:t>
            </a:r>
            <a:r>
              <a:rPr lang="en-US" sz="2400" spc="-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create</a:t>
            </a:r>
            <a:r>
              <a:rPr lang="en-US" sz="2400" spc="-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factors</a:t>
            </a:r>
            <a:r>
              <a:rPr lang="en-US" sz="2400" spc="-2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with</a:t>
            </a:r>
            <a:r>
              <a:rPr lang="en-US" sz="2400" spc="-3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3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function</a:t>
            </a:r>
            <a:r>
              <a:rPr lang="en-US" sz="2400" spc="-25" dirty="0">
                <a:effectLst/>
                <a:latin typeface="Calibri" panose="020F0502020204030204" pitchFamily="34" charset="0"/>
                <a:ea typeface="Tahoma" panose="020B0604030504040204" pitchFamily="34" charset="0"/>
                <a:cs typeface="Calibri" panose="020F0502020204030204" pitchFamily="34" charset="0"/>
              </a:rPr>
              <a:t> </a:t>
            </a:r>
            <a:r>
              <a:rPr lang="en-US" sz="2400" i="1" dirty="0">
                <a:solidFill>
                  <a:srgbClr val="FF00FF"/>
                </a:solidFill>
                <a:effectLst/>
                <a:latin typeface="Calibri" panose="020F0502020204030204" pitchFamily="34" charset="0"/>
                <a:ea typeface="Tahoma" panose="020B0604030504040204" pitchFamily="34" charset="0"/>
                <a:cs typeface="Calibri" panose="020F0502020204030204" pitchFamily="34" charset="0"/>
              </a:rPr>
              <a:t>factor</a:t>
            </a:r>
            <a:r>
              <a:rPr lang="en-US" sz="2400" i="1" spc="-23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dirty="0">
                <a:effectLst/>
                <a:latin typeface="Calibri" panose="020F0502020204030204" pitchFamily="34" charset="0"/>
                <a:ea typeface="Tahoma" panose="020B0604030504040204" pitchFamily="34" charset="0"/>
                <a:cs typeface="Calibri" panose="020F0502020204030204" pitchFamily="34" charset="0"/>
              </a:rPr>
              <a:t>.</a:t>
            </a:r>
          </a:p>
          <a:p>
            <a:pPr marL="342900" indent="-342900">
              <a:spcBef>
                <a:spcPts val="150"/>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spcBef>
                <a:spcPts val="145"/>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1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function</a:t>
            </a:r>
            <a:r>
              <a:rPr lang="en-US" sz="2400" spc="-105"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i="1" dirty="0">
                <a:solidFill>
                  <a:srgbClr val="FF00FF"/>
                </a:solidFill>
                <a:effectLst/>
                <a:latin typeface="Calibri" panose="020F0502020204030204" pitchFamily="34" charset="0"/>
                <a:ea typeface="Tahoma" panose="020B0604030504040204" pitchFamily="34" charset="0"/>
                <a:cs typeface="Calibri" panose="020F0502020204030204" pitchFamily="34" charset="0"/>
              </a:rPr>
              <a:t>levels</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i="1" dirty="0">
                <a:solidFill>
                  <a:srgbClr val="FF00FF"/>
                </a:solidFill>
                <a:effectLst/>
                <a:latin typeface="Calibri" panose="020F0502020204030204" pitchFamily="34" charset="0"/>
                <a:ea typeface="Tahoma" panose="020B0604030504040204" pitchFamily="34" charset="0"/>
                <a:cs typeface="Calibri" panose="020F0502020204030204" pitchFamily="34" charset="0"/>
              </a:rPr>
              <a:t>factor</a:t>
            </a:r>
            <a:r>
              <a:rPr lang="en-US" sz="2400" i="1" spc="-255"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spc="-1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give</a:t>
            </a:r>
            <a:r>
              <a:rPr lang="en-US" sz="2400" spc="-1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1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categories</a:t>
            </a:r>
            <a:r>
              <a:rPr lang="en-US" sz="2400" spc="-10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of</a:t>
            </a:r>
            <a:r>
              <a:rPr lang="en-US" sz="2400" spc="-1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10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factor.</a:t>
            </a:r>
          </a:p>
          <a:p>
            <a:pPr marL="342900" indent="-342900">
              <a:spcBef>
                <a:spcPts val="145"/>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spcBef>
                <a:spcPts val="145"/>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Many functions in R know how to deal with</a:t>
            </a:r>
            <a:r>
              <a:rPr lang="en-US" sz="2400" spc="-22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factors (e.g., ggplot2 package), </a:t>
            </a:r>
            <a:br>
              <a:rPr lang="en-US" sz="2400" dirty="0">
                <a:effectLst/>
                <a:latin typeface="Calibri" panose="020F0502020204030204" pitchFamily="34" charset="0"/>
                <a:ea typeface="Tahoma" panose="020B0604030504040204" pitchFamily="34" charset="0"/>
                <a:cs typeface="Calibri" panose="020F0502020204030204" pitchFamily="34" charset="0"/>
              </a:rPr>
            </a:br>
            <a:r>
              <a:rPr lang="en-US" sz="2400" dirty="0">
                <a:effectLst/>
                <a:latin typeface="Calibri" panose="020F0502020204030204" pitchFamily="34" charset="0"/>
                <a:ea typeface="Tahoma" panose="020B0604030504040204" pitchFamily="34" charset="0"/>
                <a:cs typeface="Calibri" panose="020F0502020204030204" pitchFamily="34" charset="0"/>
              </a:rPr>
              <a:t>and it is important to distinguish from character whenever relevant.</a:t>
            </a:r>
          </a:p>
        </p:txBody>
      </p:sp>
    </p:spTree>
    <p:extLst>
      <p:ext uri="{BB962C8B-B14F-4D97-AF65-F5344CB8AC3E}">
        <p14:creationId xmlns:p14="http://schemas.microsoft.com/office/powerpoint/2010/main" val="34562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1000"/>
                                        <p:tgtEl>
                                          <p:spTgt spid="3">
                                            <p:txEl>
                                              <p:pRg st="8" end="8"/>
                                            </p:txEl>
                                          </p:spTgt>
                                        </p:tgtEl>
                                      </p:cBhvr>
                                    </p:animEffect>
                                    <p:anim calcmode="lin" valueType="num">
                                      <p:cBhvr>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0E551-93A4-41C7-8EC0-CF3142F8E6CA}"/>
              </a:ext>
            </a:extLst>
          </p:cNvPr>
          <p:cNvSpPr txBox="1"/>
          <p:nvPr/>
        </p:nvSpPr>
        <p:spPr>
          <a:xfrm>
            <a:off x="2134486" y="428178"/>
            <a:ext cx="8402379" cy="6001643"/>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Create a vector with character data</a:t>
            </a:r>
          </a:p>
          <a:p>
            <a:r>
              <a:rPr lang="en-US" sz="2400" dirty="0">
                <a:solidFill>
                  <a:srgbClr val="FF00FF"/>
                </a:solidFill>
                <a:latin typeface="Calibri" panose="020F0502020204030204" pitchFamily="34" charset="0"/>
                <a:cs typeface="Calibri" panose="020F0502020204030204" pitchFamily="34" charset="0"/>
              </a:rPr>
              <a:t>y &lt;- c(rep("yes", 2), rep("no", 3), rep("maybe", 4), "Don’t know") </a:t>
            </a:r>
          </a:p>
          <a:p>
            <a:r>
              <a:rPr lang="en-US" sz="2400" dirty="0">
                <a:solidFill>
                  <a:srgbClr val="FF00FF"/>
                </a:solidFill>
                <a:latin typeface="Calibri" panose="020F0502020204030204" pitchFamily="34" charset="0"/>
                <a:cs typeface="Calibri" panose="020F0502020204030204" pitchFamily="34" charset="0"/>
              </a:rPr>
              <a:t>y</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Define it as a factor </a:t>
            </a:r>
          </a:p>
          <a:p>
            <a:r>
              <a:rPr lang="en-US" sz="2400" dirty="0">
                <a:solidFill>
                  <a:srgbClr val="FF00FF"/>
                </a:solidFill>
                <a:latin typeface="Calibri" panose="020F0502020204030204" pitchFamily="34" charset="0"/>
                <a:cs typeface="Calibri" panose="020F0502020204030204" pitchFamily="34" charset="0"/>
              </a:rPr>
              <a:t>y &lt;- factor(y)</a:t>
            </a:r>
          </a:p>
          <a:p>
            <a:r>
              <a:rPr lang="en-US" sz="2400" dirty="0">
                <a:solidFill>
                  <a:srgbClr val="FF00FF"/>
                </a:solidFill>
                <a:latin typeface="Calibri" panose="020F0502020204030204" pitchFamily="34" charset="0"/>
                <a:cs typeface="Calibri" panose="020F0502020204030204" pitchFamily="34" charset="0"/>
              </a:rPr>
              <a:t>y</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Check the categories</a:t>
            </a:r>
          </a:p>
          <a:p>
            <a:r>
              <a:rPr lang="en-US" sz="2400" dirty="0">
                <a:solidFill>
                  <a:srgbClr val="FF00FF"/>
                </a:solidFill>
                <a:latin typeface="Calibri" panose="020F0502020204030204" pitchFamily="34" charset="0"/>
                <a:cs typeface="Calibri" panose="020F0502020204030204" pitchFamily="34" charset="0"/>
              </a:rPr>
              <a:t>levels(y)</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Check the number of categories</a:t>
            </a:r>
          </a:p>
          <a:p>
            <a:r>
              <a:rPr lang="en-US" sz="2400" dirty="0">
                <a:solidFill>
                  <a:srgbClr val="FF00FF"/>
                </a:solidFill>
                <a:latin typeface="Calibri" panose="020F0502020204030204" pitchFamily="34" charset="0"/>
                <a:cs typeface="Calibri" panose="020F0502020204030204" pitchFamily="34" charset="0"/>
              </a:rPr>
              <a:t>length(levels(y))</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Check the numbers in each category</a:t>
            </a:r>
          </a:p>
          <a:p>
            <a:r>
              <a:rPr lang="en-US" sz="2400" dirty="0">
                <a:solidFill>
                  <a:srgbClr val="FF00FF"/>
                </a:solidFill>
                <a:latin typeface="Calibri" panose="020F0502020204030204" pitchFamily="34" charset="0"/>
                <a:cs typeface="Calibri" panose="020F0502020204030204" pitchFamily="34" charset="0"/>
              </a:rPr>
              <a:t>summary(y)</a:t>
            </a:r>
          </a:p>
        </p:txBody>
      </p:sp>
    </p:spTree>
    <p:extLst>
      <p:ext uri="{BB962C8B-B14F-4D97-AF65-F5344CB8AC3E}">
        <p14:creationId xmlns:p14="http://schemas.microsoft.com/office/powerpoint/2010/main" val="343300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1000"/>
                                        <p:tgtEl>
                                          <p:spTgt spid="5">
                                            <p:txEl>
                                              <p:pRg st="8" end="8"/>
                                            </p:txEl>
                                          </p:spTgt>
                                        </p:tgtEl>
                                      </p:cBhvr>
                                    </p:animEffect>
                                    <p:anim calcmode="lin" valueType="num">
                                      <p:cBhvr>
                                        <p:cTn id="4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1000"/>
                                        <p:tgtEl>
                                          <p:spTgt spid="5">
                                            <p:txEl>
                                              <p:pRg st="9" end="9"/>
                                            </p:txEl>
                                          </p:spTgt>
                                        </p:tgtEl>
                                      </p:cBhvr>
                                    </p:animEffect>
                                    <p:anim calcmode="lin" valueType="num">
                                      <p:cBhvr>
                                        <p:cTn id="4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1000"/>
                                        <p:tgtEl>
                                          <p:spTgt spid="5">
                                            <p:txEl>
                                              <p:pRg st="12" end="12"/>
                                            </p:txEl>
                                          </p:spTgt>
                                        </p:tgtEl>
                                      </p:cBhvr>
                                    </p:animEffect>
                                    <p:anim calcmode="lin" valueType="num">
                                      <p:cBhvr>
                                        <p:cTn id="5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5">
                                            <p:txEl>
                                              <p:pRg st="14" end="14"/>
                                            </p:txEl>
                                          </p:spTgt>
                                        </p:tgtEl>
                                        <p:attrNameLst>
                                          <p:attrName>style.visibility</p:attrName>
                                        </p:attrNameLst>
                                      </p:cBhvr>
                                      <p:to>
                                        <p:strVal val="visible"/>
                                      </p:to>
                                    </p:set>
                                    <p:animEffect transition="in" filter="fade">
                                      <p:cBhvr>
                                        <p:cTn id="65" dur="1000"/>
                                        <p:tgtEl>
                                          <p:spTgt spid="5">
                                            <p:txEl>
                                              <p:pRg st="14" end="14"/>
                                            </p:txEl>
                                          </p:spTgt>
                                        </p:tgtEl>
                                      </p:cBhvr>
                                    </p:animEffect>
                                    <p:anim calcmode="lin" valueType="num">
                                      <p:cBhvr>
                                        <p:cTn id="66"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67"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5">
                                            <p:txEl>
                                              <p:pRg st="15" end="15"/>
                                            </p:txEl>
                                          </p:spTgt>
                                        </p:tgtEl>
                                        <p:attrNameLst>
                                          <p:attrName>style.visibility</p:attrName>
                                        </p:attrNameLst>
                                      </p:cBhvr>
                                      <p:to>
                                        <p:strVal val="visible"/>
                                      </p:to>
                                    </p:set>
                                    <p:animEffect transition="in" filter="fade">
                                      <p:cBhvr>
                                        <p:cTn id="70" dur="1000"/>
                                        <p:tgtEl>
                                          <p:spTgt spid="5">
                                            <p:txEl>
                                              <p:pRg st="15" end="15"/>
                                            </p:txEl>
                                          </p:spTgt>
                                        </p:tgtEl>
                                      </p:cBhvr>
                                    </p:animEffect>
                                    <p:anim calcmode="lin" valueType="num">
                                      <p:cBhvr>
                                        <p:cTn id="71"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6922A1-CEDA-4F58-AE08-A84ABF9B09ED}"/>
              </a:ext>
            </a:extLst>
          </p:cNvPr>
          <p:cNvSpPr txBox="1"/>
          <p:nvPr/>
        </p:nvSpPr>
        <p:spPr>
          <a:xfrm>
            <a:off x="2340491" y="555136"/>
            <a:ext cx="6994895" cy="5747727"/>
          </a:xfrm>
          <a:prstGeom prst="rect">
            <a:avLst/>
          </a:prstGeom>
          <a:noFill/>
        </p:spPr>
        <p:txBody>
          <a:bodyPr wrap="square">
            <a:spAutoFit/>
          </a:bodyPr>
          <a:lstStyle/>
          <a:p>
            <a:pPr>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Matrices in R</a:t>
            </a:r>
          </a:p>
          <a:p>
            <a:pPr>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indent="-342900">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The function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matrix() </a:t>
            </a:r>
            <a:r>
              <a:rPr lang="en-US" sz="2400" dirty="0">
                <a:effectLst/>
                <a:latin typeface="Calibri" panose="020F0502020204030204" pitchFamily="34" charset="0"/>
                <a:ea typeface="Tahoma" panose="020B0604030504040204" pitchFamily="34" charset="0"/>
                <a:cs typeface="Calibri" panose="020F0502020204030204" pitchFamily="34" charset="0"/>
              </a:rPr>
              <a:t>is used to create matrices in</a:t>
            </a:r>
            <a:r>
              <a:rPr lang="en-US" sz="2400" spc="-2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a:t>
            </a:r>
            <a:br>
              <a:rPr lang="en-US" sz="2400" dirty="0">
                <a:effectLst/>
                <a:latin typeface="Calibri" panose="020F0502020204030204" pitchFamily="34" charset="0"/>
                <a:ea typeface="Tahoma" panose="020B0604030504040204" pitchFamily="34" charset="0"/>
                <a:cs typeface="Calibri" panose="020F0502020204030204" pitchFamily="34" charset="0"/>
              </a:rPr>
            </a:b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buFont typeface="Arial" panose="020B0604020202020204" pitchFamily="34" charset="0"/>
              <a:buChar char="•"/>
              <a:tabLst>
                <a:tab pos="599440" algn="l"/>
              </a:tabLst>
            </a:pPr>
            <a:r>
              <a:rPr lang="en-US" sz="2400" dirty="0">
                <a:latin typeface="Calibri" panose="020F0502020204030204" pitchFamily="34" charset="0"/>
                <a:ea typeface="Tahoma" panose="020B0604030504040204" pitchFamily="34" charset="0"/>
                <a:cs typeface="Calibri" panose="020F0502020204030204" pitchFamily="34" charset="0"/>
              </a:rPr>
              <a:t>Similar to vectors, and as opposed to </a:t>
            </a:r>
            <a:r>
              <a:rPr lang="en-US" sz="2400" dirty="0" err="1">
                <a:latin typeface="Calibri" panose="020F0502020204030204" pitchFamily="34" charset="0"/>
                <a:ea typeface="Tahoma" panose="020B0604030504040204" pitchFamily="34" charset="0"/>
                <a:cs typeface="Calibri" panose="020F0502020204030204" pitchFamily="34" charset="0"/>
              </a:rPr>
              <a:t>data.frames</a:t>
            </a:r>
            <a:r>
              <a:rPr lang="en-US" sz="2400" dirty="0">
                <a:latin typeface="Calibri" panose="020F0502020204030204" pitchFamily="34" charset="0"/>
                <a:ea typeface="Tahoma" panose="020B0604030504040204" pitchFamily="34" charset="0"/>
                <a:cs typeface="Calibri" panose="020F0502020204030204" pitchFamily="34" charset="0"/>
              </a:rPr>
              <a:t>, matrices must contain the same class in each element.  </a:t>
            </a: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marR="475615" indent="-342900">
              <a:lnSpc>
                <a:spcPct val="100000"/>
              </a:lnSpc>
              <a:spcBef>
                <a:spcPts val="300"/>
              </a:spcBef>
              <a:spcAft>
                <a:spcPts val="0"/>
              </a:spcAft>
              <a:buFont typeface="Arial" panose="020B0604020202020204" pitchFamily="34" charset="0"/>
              <a:buChar char="•"/>
              <a:tabLst>
                <a:tab pos="599440" algn="l"/>
              </a:tabLst>
            </a:pPr>
            <a:r>
              <a:rPr lang="en-US" sz="2400" spc="-30" dirty="0">
                <a:effectLst/>
                <a:latin typeface="Calibri" panose="020F0502020204030204" pitchFamily="34" charset="0"/>
                <a:ea typeface="Tahoma" panose="020B0604030504040204" pitchFamily="34" charset="0"/>
                <a:cs typeface="Calibri" panose="020F0502020204030204" pitchFamily="34" charset="0"/>
              </a:rPr>
              <a:t>You</a:t>
            </a:r>
            <a:r>
              <a:rPr lang="en-US" sz="2400" spc="-8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can</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add</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vector</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spc="-15" dirty="0">
                <a:effectLst/>
                <a:latin typeface="Calibri" panose="020F0502020204030204" pitchFamily="34" charset="0"/>
                <a:ea typeface="Tahoma" panose="020B0604030504040204" pitchFamily="34" charset="0"/>
                <a:cs typeface="Calibri" panose="020F0502020204030204" pitchFamily="34" charset="0"/>
              </a:rPr>
              <a:t>or</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matrix</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matrix</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spc="-15" dirty="0">
                <a:effectLst/>
                <a:latin typeface="Calibri" panose="020F0502020204030204" pitchFamily="34" charset="0"/>
                <a:ea typeface="Tahoma" panose="020B0604030504040204" pitchFamily="34" charset="0"/>
                <a:cs typeface="Calibri" panose="020F0502020204030204" pitchFamily="34" charset="0"/>
              </a:rPr>
              <a:t>or</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joint</a:t>
            </a:r>
            <a:r>
              <a:rPr lang="en-US" sz="2400" spc="-80" dirty="0">
                <a:effectLst/>
                <a:latin typeface="Calibri" panose="020F0502020204030204" pitchFamily="34" charset="0"/>
                <a:ea typeface="Tahoma" panose="020B0604030504040204" pitchFamily="34" charset="0"/>
                <a:cs typeface="Calibri" panose="020F0502020204030204" pitchFamily="34" charset="0"/>
              </a:rPr>
              <a:t> </a:t>
            </a:r>
            <a:r>
              <a:rPr lang="en-US" sz="2400" spc="-25" dirty="0">
                <a:effectLst/>
                <a:latin typeface="Calibri" panose="020F0502020204030204" pitchFamily="34" charset="0"/>
                <a:ea typeface="Tahoma" panose="020B0604030504040204" pitchFamily="34" charset="0"/>
                <a:cs typeface="Calibri" panose="020F0502020204030204" pitchFamily="34" charset="0"/>
              </a:rPr>
              <a:t>two</a:t>
            </a:r>
            <a:r>
              <a:rPr lang="en-US" sz="2400" spc="-85" dirty="0">
                <a:effectLst/>
                <a:latin typeface="Calibri" panose="020F0502020204030204" pitchFamily="34" charset="0"/>
                <a:ea typeface="Tahoma" panose="020B0604030504040204" pitchFamily="34" charset="0"/>
                <a:cs typeface="Calibri" panose="020F0502020204030204" pitchFamily="34" charset="0"/>
              </a:rPr>
              <a:t> </a:t>
            </a:r>
            <a:r>
              <a:rPr lang="en-US" sz="2400" spc="-20" dirty="0">
                <a:effectLst/>
                <a:latin typeface="Calibri" panose="020F0502020204030204" pitchFamily="34" charset="0"/>
                <a:ea typeface="Tahoma" panose="020B0604030504040204" pitchFamily="34" charset="0"/>
                <a:cs typeface="Calibri" panose="020F0502020204030204" pitchFamily="34" charset="0"/>
              </a:rPr>
              <a:t>or </a:t>
            </a:r>
            <a:r>
              <a:rPr lang="en-US" sz="2400" dirty="0">
                <a:effectLst/>
                <a:latin typeface="Calibri" panose="020F0502020204030204" pitchFamily="34" charset="0"/>
                <a:ea typeface="Tahoma" panose="020B0604030504040204" pitchFamily="34" charset="0"/>
                <a:cs typeface="Calibri" panose="020F0502020204030204" pitchFamily="34" charset="0"/>
              </a:rPr>
              <a:t>more vectors into a matrix </a:t>
            </a:r>
            <a:r>
              <a:rPr lang="en-US" sz="2400" spc="-15" dirty="0">
                <a:effectLst/>
                <a:latin typeface="Calibri" panose="020F0502020204030204" pitchFamily="34" charset="0"/>
                <a:ea typeface="Tahoma" panose="020B0604030504040204" pitchFamily="34" charset="0"/>
                <a:cs typeface="Calibri" panose="020F0502020204030204" pitchFamily="34" charset="0"/>
              </a:rPr>
              <a:t>by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cbind</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(column-wise) and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rbind</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spc="5" dirty="0">
                <a:solidFill>
                  <a:srgbClr val="FF00FF"/>
                </a:solidFill>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(row-wise).</a:t>
            </a:r>
            <a:br>
              <a:rPr lang="en-US" sz="2400" dirty="0">
                <a:effectLst/>
                <a:latin typeface="Calibri" panose="020F0502020204030204" pitchFamily="34" charset="0"/>
                <a:ea typeface="Tahoma" panose="020B0604030504040204" pitchFamily="34" charset="0"/>
                <a:cs typeface="Calibri" panose="020F0502020204030204" pitchFamily="34" charset="0"/>
              </a:rPr>
            </a:br>
            <a:r>
              <a:rPr lang="en-US" sz="2400" dirty="0">
                <a:effectLst/>
                <a:latin typeface="Calibri" panose="020F0502020204030204" pitchFamily="34" charset="0"/>
                <a:ea typeface="Tahoma" panose="020B0604030504040204" pitchFamily="34" charset="0"/>
                <a:cs typeface="Calibri" panose="020F0502020204030204" pitchFamily="34" charset="0"/>
              </a:rPr>
              <a:t>Remember that vectors are interpreted as columns in R.</a:t>
            </a:r>
          </a:p>
          <a:p>
            <a:pPr marL="342900" marR="475615" indent="-342900">
              <a:lnSpc>
                <a:spcPct val="100000"/>
              </a:lnSpc>
              <a:spcBef>
                <a:spcPts val="300"/>
              </a:spcBef>
              <a:spcAft>
                <a:spcPts val="0"/>
              </a:spcAft>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spcBef>
                <a:spcPts val="315"/>
              </a:spcBef>
              <a:buFont typeface="Arial" panose="020B0604020202020204" pitchFamily="34" charset="0"/>
              <a:buChar char="•"/>
              <a:tabLst>
                <a:tab pos="599440" algn="l"/>
              </a:tabLst>
            </a:pP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dim()</a:t>
            </a:r>
            <a:r>
              <a:rPr lang="en-US" sz="2400" dirty="0">
                <a:effectLst/>
                <a:latin typeface="Calibri" panose="020F0502020204030204" pitchFamily="34" charset="0"/>
                <a:ea typeface="Tahoma" panose="020B0604030504040204" pitchFamily="34" charset="0"/>
                <a:cs typeface="Calibri" panose="020F0502020204030204" pitchFamily="34" charset="0"/>
              </a:rPr>
              <a:t>,</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ncol</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dirty="0">
                <a:effectLst/>
                <a:latin typeface="Calibri" panose="020F0502020204030204" pitchFamily="34" charset="0"/>
                <a:ea typeface="Tahoma" panose="020B0604030504040204" pitchFamily="34" charset="0"/>
                <a:cs typeface="Calibri" panose="020F0502020204030204" pitchFamily="34" charset="0"/>
              </a:rPr>
              <a:t>,</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nrow</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are</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also</a:t>
            </a:r>
            <a:r>
              <a:rPr lang="en-US" sz="2400" spc="-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useful</a:t>
            </a:r>
            <a:r>
              <a:rPr lang="en-US" sz="2400" spc="-7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functions.</a:t>
            </a:r>
          </a:p>
        </p:txBody>
      </p:sp>
    </p:spTree>
    <p:extLst>
      <p:ext uri="{BB962C8B-B14F-4D97-AF65-F5344CB8AC3E}">
        <p14:creationId xmlns:p14="http://schemas.microsoft.com/office/powerpoint/2010/main" val="49940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fade">
                                      <p:cBhvr>
                                        <p:cTn id="14" dur="1000"/>
                                        <p:tgtEl>
                                          <p:spTgt spid="5">
                                            <p:txEl>
                                              <p:pRg st="3" end="3"/>
                                            </p:txEl>
                                          </p:spTgt>
                                        </p:tgtEl>
                                      </p:cBhvr>
                                    </p:animEffect>
                                    <p:anim calcmode="lin" valueType="num">
                                      <p:cBhvr>
                                        <p:cTn id="1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1000"/>
                                        <p:tgtEl>
                                          <p:spTgt spid="5">
                                            <p:txEl>
                                              <p:pRg st="5" end="5"/>
                                            </p:txEl>
                                          </p:spTgt>
                                        </p:tgtEl>
                                      </p:cBhvr>
                                    </p:animEffect>
                                    <p:anim calcmode="lin" valueType="num">
                                      <p:cBhvr>
                                        <p:cTn id="22"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1000"/>
                                        <p:tgtEl>
                                          <p:spTgt spid="5">
                                            <p:txEl>
                                              <p:pRg st="7" end="7"/>
                                            </p:txEl>
                                          </p:spTgt>
                                        </p:tgtEl>
                                      </p:cBhvr>
                                    </p:animEffect>
                                    <p:anim calcmode="lin" valueType="num">
                                      <p:cBhvr>
                                        <p:cTn id="29"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32202A-4AF4-41CC-BE27-B6814E5B4EAC}"/>
              </a:ext>
            </a:extLst>
          </p:cNvPr>
          <p:cNvSpPr txBox="1"/>
          <p:nvPr/>
        </p:nvSpPr>
        <p:spPr>
          <a:xfrm>
            <a:off x="2942560" y="612844"/>
            <a:ext cx="6097772" cy="5632311"/>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Some matrices and related functions</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A &lt;- matrix(c(1, 2, 3, 4), </a:t>
            </a:r>
            <a:r>
              <a:rPr lang="en-US" sz="2400" dirty="0" err="1">
                <a:solidFill>
                  <a:srgbClr val="FF00FF"/>
                </a:solidFill>
                <a:latin typeface="Calibri" panose="020F0502020204030204" pitchFamily="34" charset="0"/>
                <a:cs typeface="Calibri" panose="020F0502020204030204" pitchFamily="34" charset="0"/>
              </a:rPr>
              <a:t>nrow</a:t>
            </a:r>
            <a:r>
              <a:rPr lang="en-US" sz="2400" dirty="0">
                <a:solidFill>
                  <a:srgbClr val="FF00FF"/>
                </a:solidFill>
                <a:latin typeface="Calibri" panose="020F0502020204030204" pitchFamily="34" charset="0"/>
                <a:cs typeface="Calibri" panose="020F0502020204030204" pitchFamily="34" charset="0"/>
              </a:rPr>
              <a:t> = 3, </a:t>
            </a:r>
            <a:r>
              <a:rPr lang="en-US" sz="2400" dirty="0" err="1">
                <a:solidFill>
                  <a:srgbClr val="FF00FF"/>
                </a:solidFill>
                <a:latin typeface="Calibri" panose="020F0502020204030204" pitchFamily="34" charset="0"/>
                <a:cs typeface="Calibri" panose="020F0502020204030204" pitchFamily="34" charset="0"/>
              </a:rPr>
              <a:t>ncol</a:t>
            </a:r>
            <a:r>
              <a:rPr lang="en-US" sz="2400" dirty="0">
                <a:solidFill>
                  <a:srgbClr val="FF00FF"/>
                </a:solidFill>
                <a:latin typeface="Calibri" panose="020F0502020204030204" pitchFamily="34" charset="0"/>
                <a:cs typeface="Calibri" panose="020F0502020204030204" pitchFamily="34" charset="0"/>
              </a:rPr>
              <a:t> = 4)           </a:t>
            </a:r>
          </a:p>
          <a:p>
            <a:r>
              <a:rPr lang="en-US" sz="2400" dirty="0">
                <a:solidFill>
                  <a:srgbClr val="FF00FF"/>
                </a:solidFill>
                <a:latin typeface="Calibri" panose="020F0502020204030204" pitchFamily="34" charset="0"/>
                <a:cs typeface="Calibri" panose="020F0502020204030204" pitchFamily="34" charset="0"/>
              </a:rPr>
              <a:t>A</a:t>
            </a:r>
          </a:p>
          <a:p>
            <a:r>
              <a:rPr lang="en-US" sz="2400" dirty="0">
                <a:solidFill>
                  <a:srgbClr val="FF00FF"/>
                </a:solidFill>
                <a:latin typeface="Calibri" panose="020F0502020204030204" pitchFamily="34" charset="0"/>
                <a:cs typeface="Calibri" panose="020F0502020204030204" pitchFamily="34" charset="0"/>
              </a:rPr>
              <a:t>dim(A)</a:t>
            </a:r>
          </a:p>
          <a:p>
            <a:r>
              <a:rPr lang="en-US" sz="2400" dirty="0" err="1">
                <a:solidFill>
                  <a:srgbClr val="FF00FF"/>
                </a:solidFill>
                <a:latin typeface="Calibri" panose="020F0502020204030204" pitchFamily="34" charset="0"/>
                <a:cs typeface="Calibri" panose="020F0502020204030204" pitchFamily="34" charset="0"/>
              </a:rPr>
              <a:t>ncol</a:t>
            </a:r>
            <a:r>
              <a:rPr lang="en-US" sz="2400" dirty="0">
                <a:solidFill>
                  <a:srgbClr val="FF00FF"/>
                </a:solidFill>
                <a:latin typeface="Calibri" panose="020F0502020204030204" pitchFamily="34" charset="0"/>
                <a:cs typeface="Calibri" panose="020F0502020204030204" pitchFamily="34" charset="0"/>
              </a:rPr>
              <a:t>(A)</a:t>
            </a:r>
          </a:p>
          <a:p>
            <a:r>
              <a:rPr lang="en-US" sz="2400" dirty="0" err="1">
                <a:solidFill>
                  <a:srgbClr val="FF00FF"/>
                </a:solidFill>
                <a:latin typeface="Calibri" panose="020F0502020204030204" pitchFamily="34" charset="0"/>
                <a:cs typeface="Calibri" panose="020F0502020204030204" pitchFamily="34" charset="0"/>
              </a:rPr>
              <a:t>nrow</a:t>
            </a:r>
            <a:r>
              <a:rPr lang="en-US" sz="2400" dirty="0">
                <a:solidFill>
                  <a:srgbClr val="FF00FF"/>
                </a:solidFill>
                <a:latin typeface="Calibri" panose="020F0502020204030204" pitchFamily="34" charset="0"/>
                <a:cs typeface="Calibri" panose="020F0502020204030204" pitchFamily="34" charset="0"/>
              </a:rPr>
              <a:t>(A)</a:t>
            </a:r>
          </a:p>
          <a:p>
            <a:r>
              <a:rPr lang="en-US" sz="2400" dirty="0">
                <a:solidFill>
                  <a:srgbClr val="FF00FF"/>
                </a:solidFill>
                <a:latin typeface="Calibri" panose="020F0502020204030204" pitchFamily="34" charset="0"/>
                <a:cs typeface="Calibri" panose="020F0502020204030204" pitchFamily="34" charset="0"/>
              </a:rPr>
              <a:t>length(A)</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B &lt;- matrix(c(1, 2, 3, 4), 3, 4, </a:t>
            </a:r>
            <a:r>
              <a:rPr lang="en-US" sz="2400" dirty="0" err="1">
                <a:solidFill>
                  <a:srgbClr val="FF00FF"/>
                </a:solidFill>
                <a:latin typeface="Calibri" panose="020F0502020204030204" pitchFamily="34" charset="0"/>
                <a:cs typeface="Calibri" panose="020F0502020204030204" pitchFamily="34" charset="0"/>
              </a:rPr>
              <a:t>byrow</a:t>
            </a:r>
            <a:r>
              <a:rPr lang="en-US" sz="2400" dirty="0">
                <a:solidFill>
                  <a:srgbClr val="FF00FF"/>
                </a:solidFill>
                <a:latin typeface="Calibri" panose="020F0502020204030204" pitchFamily="34" charset="0"/>
                <a:cs typeface="Calibri" panose="020F0502020204030204" pitchFamily="34" charset="0"/>
              </a:rPr>
              <a:t> = TRUE)     </a:t>
            </a:r>
          </a:p>
          <a:p>
            <a:r>
              <a:rPr lang="en-US" sz="2400" dirty="0">
                <a:solidFill>
                  <a:srgbClr val="FF00FF"/>
                </a:solidFill>
                <a:latin typeface="Calibri" panose="020F0502020204030204" pitchFamily="34" charset="0"/>
                <a:cs typeface="Calibri" panose="020F0502020204030204" pitchFamily="34" charset="0"/>
              </a:rPr>
              <a:t>B</a:t>
            </a:r>
          </a:p>
          <a:p>
            <a:r>
              <a:rPr lang="en-US" sz="2400" dirty="0">
                <a:solidFill>
                  <a:srgbClr val="FF00FF"/>
                </a:solidFill>
                <a:latin typeface="Calibri" panose="020F0502020204030204" pitchFamily="34" charset="0"/>
                <a:cs typeface="Calibri" panose="020F0502020204030204" pitchFamily="34" charset="0"/>
              </a:rPr>
              <a:t>AB &lt;- </a:t>
            </a:r>
            <a:r>
              <a:rPr lang="en-US" sz="2400" dirty="0" err="1">
                <a:solidFill>
                  <a:srgbClr val="FF00FF"/>
                </a:solidFill>
                <a:latin typeface="Calibri" panose="020F0502020204030204" pitchFamily="34" charset="0"/>
                <a:cs typeface="Calibri" panose="020F0502020204030204" pitchFamily="34" charset="0"/>
              </a:rPr>
              <a:t>cbind</a:t>
            </a:r>
            <a:r>
              <a:rPr lang="en-US" sz="2400" dirty="0">
                <a:solidFill>
                  <a:srgbClr val="FF00FF"/>
                </a:solidFill>
                <a:latin typeface="Calibri" panose="020F0502020204030204" pitchFamily="34" charset="0"/>
                <a:cs typeface="Calibri" panose="020F0502020204030204" pitchFamily="34" charset="0"/>
              </a:rPr>
              <a:t>(A, B) </a:t>
            </a:r>
          </a:p>
          <a:p>
            <a:r>
              <a:rPr lang="en-US" sz="2400" dirty="0">
                <a:solidFill>
                  <a:srgbClr val="FF00FF"/>
                </a:solidFill>
                <a:latin typeface="Calibri" panose="020F0502020204030204" pitchFamily="34" charset="0"/>
                <a:cs typeface="Calibri" panose="020F0502020204030204" pitchFamily="34" charset="0"/>
              </a:rPr>
              <a:t>AB</a:t>
            </a:r>
          </a:p>
          <a:p>
            <a:r>
              <a:rPr lang="en-US" sz="2400" dirty="0">
                <a:solidFill>
                  <a:srgbClr val="FF00FF"/>
                </a:solidFill>
                <a:latin typeface="Calibri" panose="020F0502020204030204" pitchFamily="34" charset="0"/>
                <a:cs typeface="Calibri" panose="020F0502020204030204" pitchFamily="34" charset="0"/>
              </a:rPr>
              <a:t>AB &lt;- </a:t>
            </a:r>
            <a:r>
              <a:rPr lang="en-US" sz="2400" dirty="0" err="1">
                <a:solidFill>
                  <a:srgbClr val="FF00FF"/>
                </a:solidFill>
                <a:latin typeface="Calibri" panose="020F0502020204030204" pitchFamily="34" charset="0"/>
                <a:cs typeface="Calibri" panose="020F0502020204030204" pitchFamily="34" charset="0"/>
              </a:rPr>
              <a:t>rbind</a:t>
            </a:r>
            <a:r>
              <a:rPr lang="en-US" sz="2400" dirty="0">
                <a:solidFill>
                  <a:srgbClr val="FF00FF"/>
                </a:solidFill>
                <a:latin typeface="Calibri" panose="020F0502020204030204" pitchFamily="34" charset="0"/>
                <a:cs typeface="Calibri" panose="020F0502020204030204" pitchFamily="34" charset="0"/>
              </a:rPr>
              <a:t>(A, B) </a:t>
            </a:r>
          </a:p>
          <a:p>
            <a:r>
              <a:rPr lang="en-US" sz="2400" dirty="0">
                <a:solidFill>
                  <a:srgbClr val="FF00FF"/>
                </a:solidFill>
                <a:latin typeface="Calibri" panose="020F0502020204030204" pitchFamily="34" charset="0"/>
                <a:cs typeface="Calibri" panose="020F0502020204030204" pitchFamily="34" charset="0"/>
              </a:rPr>
              <a:t>AB</a:t>
            </a:r>
          </a:p>
        </p:txBody>
      </p:sp>
    </p:spTree>
    <p:extLst>
      <p:ext uri="{BB962C8B-B14F-4D97-AF65-F5344CB8AC3E}">
        <p14:creationId xmlns:p14="http://schemas.microsoft.com/office/powerpoint/2010/main" val="28752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animEffect transition="in" filter="fade">
                                      <p:cBhvr>
                                        <p:cTn id="35" dur="1000"/>
                                        <p:tgtEl>
                                          <p:spTgt spid="7">
                                            <p:txEl>
                                              <p:pRg st="5" end="5"/>
                                            </p:txEl>
                                          </p:spTgt>
                                        </p:tgtEl>
                                      </p:cBhvr>
                                    </p:animEffect>
                                    <p:anim calcmode="lin" valueType="num">
                                      <p:cBhvr>
                                        <p:cTn id="36"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animEffect transition="in" filter="fade">
                                      <p:cBhvr>
                                        <p:cTn id="56" dur="1000"/>
                                        <p:tgtEl>
                                          <p:spTgt spid="7">
                                            <p:txEl>
                                              <p:pRg st="9" end="9"/>
                                            </p:txEl>
                                          </p:spTgt>
                                        </p:tgtEl>
                                      </p:cBhvr>
                                    </p:animEffect>
                                    <p:anim calcmode="lin" valueType="num">
                                      <p:cBhvr>
                                        <p:cTn id="5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10" end="10"/>
                                            </p:txEl>
                                          </p:spTgt>
                                        </p:tgtEl>
                                        <p:attrNameLst>
                                          <p:attrName>style.visibility</p:attrName>
                                        </p:attrNameLst>
                                      </p:cBhvr>
                                      <p:to>
                                        <p:strVal val="visible"/>
                                      </p:to>
                                    </p:set>
                                    <p:animEffect transition="in" filter="fade">
                                      <p:cBhvr>
                                        <p:cTn id="63" dur="1000"/>
                                        <p:tgtEl>
                                          <p:spTgt spid="7">
                                            <p:txEl>
                                              <p:pRg st="10" end="10"/>
                                            </p:txEl>
                                          </p:spTgt>
                                        </p:tgtEl>
                                      </p:cBhvr>
                                    </p:animEffect>
                                    <p:anim calcmode="lin" valueType="num">
                                      <p:cBhvr>
                                        <p:cTn id="6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7">
                                            <p:txEl>
                                              <p:pRg st="11" end="11"/>
                                            </p:txEl>
                                          </p:spTgt>
                                        </p:tgtEl>
                                        <p:attrNameLst>
                                          <p:attrName>style.visibility</p:attrName>
                                        </p:attrNameLst>
                                      </p:cBhvr>
                                      <p:to>
                                        <p:strVal val="visible"/>
                                      </p:to>
                                    </p:set>
                                    <p:animEffect transition="in" filter="fade">
                                      <p:cBhvr>
                                        <p:cTn id="70" dur="1000"/>
                                        <p:tgtEl>
                                          <p:spTgt spid="7">
                                            <p:txEl>
                                              <p:pRg st="11" end="11"/>
                                            </p:txEl>
                                          </p:spTgt>
                                        </p:tgtEl>
                                      </p:cBhvr>
                                    </p:animEffect>
                                    <p:anim calcmode="lin" valueType="num">
                                      <p:cBhvr>
                                        <p:cTn id="71"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7">
                                            <p:txEl>
                                              <p:pRg st="12" end="12"/>
                                            </p:txEl>
                                          </p:spTgt>
                                        </p:tgtEl>
                                        <p:attrNameLst>
                                          <p:attrName>style.visibility</p:attrName>
                                        </p:attrNameLst>
                                      </p:cBhvr>
                                      <p:to>
                                        <p:strVal val="visible"/>
                                      </p:to>
                                    </p:set>
                                    <p:animEffect transition="in" filter="fade">
                                      <p:cBhvr>
                                        <p:cTn id="77" dur="1000"/>
                                        <p:tgtEl>
                                          <p:spTgt spid="7">
                                            <p:txEl>
                                              <p:pRg st="12" end="12"/>
                                            </p:txEl>
                                          </p:spTgt>
                                        </p:tgtEl>
                                      </p:cBhvr>
                                    </p:animEffect>
                                    <p:anim calcmode="lin" valueType="num">
                                      <p:cBhvr>
                                        <p:cTn id="78"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7">
                                            <p:txEl>
                                              <p:pRg st="13" end="13"/>
                                            </p:txEl>
                                          </p:spTgt>
                                        </p:tgtEl>
                                        <p:attrNameLst>
                                          <p:attrName>style.visibility</p:attrName>
                                        </p:attrNameLst>
                                      </p:cBhvr>
                                      <p:to>
                                        <p:strVal val="visible"/>
                                      </p:to>
                                    </p:set>
                                    <p:animEffect transition="in" filter="fade">
                                      <p:cBhvr>
                                        <p:cTn id="84" dur="1000"/>
                                        <p:tgtEl>
                                          <p:spTgt spid="7">
                                            <p:txEl>
                                              <p:pRg st="13" end="13"/>
                                            </p:txEl>
                                          </p:spTgt>
                                        </p:tgtEl>
                                      </p:cBhvr>
                                    </p:animEffect>
                                    <p:anim calcmode="lin" valueType="num">
                                      <p:cBhvr>
                                        <p:cTn id="8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7">
                                            <p:txEl>
                                              <p:pRg st="14" end="14"/>
                                            </p:txEl>
                                          </p:spTgt>
                                        </p:tgtEl>
                                        <p:attrNameLst>
                                          <p:attrName>style.visibility</p:attrName>
                                        </p:attrNameLst>
                                      </p:cBhvr>
                                      <p:to>
                                        <p:strVal val="visible"/>
                                      </p:to>
                                    </p:set>
                                    <p:animEffect transition="in" filter="fade">
                                      <p:cBhvr>
                                        <p:cTn id="91" dur="1000"/>
                                        <p:tgtEl>
                                          <p:spTgt spid="7">
                                            <p:txEl>
                                              <p:pRg st="14" end="14"/>
                                            </p:txEl>
                                          </p:spTgt>
                                        </p:tgtEl>
                                      </p:cBhvr>
                                    </p:animEffect>
                                    <p:anim calcmode="lin" valueType="num">
                                      <p:cBhvr>
                                        <p:cTn id="92"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84E3CC-9111-4B3F-87D2-A3F5AFCD22BF}"/>
              </a:ext>
            </a:extLst>
          </p:cNvPr>
          <p:cNvSpPr txBox="1"/>
          <p:nvPr/>
        </p:nvSpPr>
        <p:spPr>
          <a:xfrm>
            <a:off x="845185" y="627200"/>
            <a:ext cx="3709433" cy="3046988"/>
          </a:xfrm>
          <a:prstGeom prst="rect">
            <a:avLst/>
          </a:prstGeom>
          <a:noFill/>
        </p:spPr>
        <p:txBody>
          <a:bodyPr wrap="square">
            <a:spAutoFit/>
          </a:bodyPr>
          <a:lstStyle/>
          <a:p>
            <a:pPr>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Lists in R</a:t>
            </a:r>
          </a:p>
          <a:p>
            <a:pPr marL="342900" indent="-342900">
              <a:buFont typeface="Arial" panose="020B0604020202020204" pitchFamily="34" charset="0"/>
              <a:buChar char="•"/>
              <a:tabLst>
                <a:tab pos="599440" algn="l"/>
              </a:tabLst>
            </a:pPr>
            <a:endParaRPr lang="en-US" sz="2400" dirty="0">
              <a:latin typeface="Calibri" panose="020F0502020204030204" pitchFamily="34" charset="0"/>
              <a:ea typeface="Lucida Sans Unicode" panose="020B0602030504020204" pitchFamily="34" charset="0"/>
              <a:cs typeface="Calibri" panose="020F0502020204030204" pitchFamily="34" charset="0"/>
            </a:endParaRPr>
          </a:p>
          <a:p>
            <a:pPr marL="342900" indent="-342900">
              <a:buFont typeface="Arial" panose="020B0604020202020204" pitchFamily="34" charset="0"/>
              <a:buChar char="•"/>
              <a:tabLst>
                <a:tab pos="599440" algn="l"/>
              </a:tabLst>
            </a:pPr>
            <a:r>
              <a:rPr lang="en-US" sz="2400" dirty="0">
                <a:latin typeface="Calibri" panose="020F0502020204030204" pitchFamily="34" charset="0"/>
                <a:ea typeface="Lucida Sans Unicode" panose="020B0602030504020204" pitchFamily="34" charset="0"/>
                <a:cs typeface="Calibri" panose="020F0502020204030204" pitchFamily="34" charset="0"/>
              </a:rPr>
              <a:t>In</a:t>
            </a:r>
            <a:r>
              <a:rPr lang="en-US" sz="2400" spc="-80" dirty="0">
                <a:latin typeface="Calibri" panose="020F0502020204030204" pitchFamily="34" charset="0"/>
                <a:ea typeface="Lucida Sans Unicode" panose="020B0602030504020204" pitchFamily="34" charset="0"/>
                <a:cs typeface="Calibri" panose="020F0502020204030204" pitchFamily="34" charset="0"/>
              </a:rPr>
              <a:t> l</a:t>
            </a:r>
            <a:r>
              <a:rPr lang="en-US" sz="2400" dirty="0">
                <a:latin typeface="Calibri" panose="020F0502020204030204" pitchFamily="34" charset="0"/>
                <a:ea typeface="Lucida Sans Unicode" panose="020B0602030504020204" pitchFamily="34" charset="0"/>
                <a:cs typeface="Calibri" panose="020F0502020204030204" pitchFamily="34" charset="0"/>
              </a:rPr>
              <a:t>ists</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you</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can</a:t>
            </a:r>
            <a:r>
              <a:rPr lang="en-US" sz="2400" spc="-80"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store</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heterogenous</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vectors,</a:t>
            </a:r>
            <a:r>
              <a:rPr lang="en-US" sz="2400" spc="-80"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matrices</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and</a:t>
            </a:r>
            <a:r>
              <a:rPr lang="en-US" sz="2400" spc="-75" dirty="0">
                <a:latin typeface="Calibri" panose="020F0502020204030204" pitchFamily="34" charset="0"/>
                <a:ea typeface="Lucida Sans Unicode" panose="020B0602030504020204" pitchFamily="34" charset="0"/>
                <a:cs typeface="Calibri" panose="020F0502020204030204" pitchFamily="34" charset="0"/>
              </a:rPr>
              <a:t> </a:t>
            </a:r>
            <a:r>
              <a:rPr lang="en-US" sz="2400" dirty="0">
                <a:latin typeface="Calibri" panose="020F0502020204030204" pitchFamily="34" charset="0"/>
                <a:ea typeface="Lucida Sans Unicode" panose="020B0602030504020204" pitchFamily="34" charset="0"/>
                <a:cs typeface="Calibri" panose="020F0502020204030204" pitchFamily="34" charset="0"/>
              </a:rPr>
              <a:t>data types!</a:t>
            </a:r>
          </a:p>
          <a:p>
            <a:pPr marL="342900" indent="-342900">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B96F343-7F64-46B6-B885-AA39243FF920}"/>
              </a:ext>
            </a:extLst>
          </p:cNvPr>
          <p:cNvSpPr txBox="1"/>
          <p:nvPr/>
        </p:nvSpPr>
        <p:spPr>
          <a:xfrm>
            <a:off x="5620191" y="1166842"/>
            <a:ext cx="6968757" cy="4524315"/>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A List</a:t>
            </a:r>
          </a:p>
          <a:p>
            <a:r>
              <a:rPr lang="en-US" sz="2400" dirty="0" err="1">
                <a:solidFill>
                  <a:srgbClr val="FF00FF"/>
                </a:solidFill>
                <a:latin typeface="Calibri" panose="020F0502020204030204" pitchFamily="34" charset="0"/>
                <a:cs typeface="Calibri" panose="020F0502020204030204" pitchFamily="34" charset="0"/>
              </a:rPr>
              <a:t>my_list</a:t>
            </a:r>
            <a:r>
              <a:rPr lang="en-US" sz="2400" dirty="0">
                <a:solidFill>
                  <a:srgbClr val="FF00FF"/>
                </a:solidFill>
                <a:latin typeface="Calibri" panose="020F0502020204030204" pitchFamily="34" charset="0"/>
                <a:cs typeface="Calibri" panose="020F0502020204030204" pitchFamily="34" charset="0"/>
              </a:rPr>
              <a:t> &lt;- list(A=A,B=B,C=matrix(c("</a:t>
            </a:r>
            <a:r>
              <a:rPr lang="en-US" sz="2400" dirty="0" err="1">
                <a:solidFill>
                  <a:srgbClr val="FF00FF"/>
                </a:solidFill>
                <a:latin typeface="Calibri" panose="020F0502020204030204" pitchFamily="34" charset="0"/>
                <a:cs typeface="Calibri" panose="020F0502020204030204" pitchFamily="34" charset="0"/>
              </a:rPr>
              <a:t>a","b","c</a:t>
            </a:r>
            <a:r>
              <a:rPr lang="en-US" sz="2400" dirty="0">
                <a:solidFill>
                  <a:srgbClr val="FF00FF"/>
                </a:solidFill>
                <a:latin typeface="Calibri" panose="020F0502020204030204" pitchFamily="34" charset="0"/>
                <a:cs typeface="Calibri" panose="020F0502020204030204" pitchFamily="34" charset="0"/>
              </a:rPr>
              <a:t>"),3,3), </a:t>
            </a:r>
            <a:r>
              <a:rPr lang="en-US" sz="2400" dirty="0" err="1">
                <a:solidFill>
                  <a:srgbClr val="FF00FF"/>
                </a:solidFill>
                <a:latin typeface="Calibri" panose="020F0502020204030204" pitchFamily="34" charset="0"/>
                <a:cs typeface="Calibri" panose="020F0502020204030204" pitchFamily="34" charset="0"/>
              </a:rPr>
              <a:t>vec</a:t>
            </a:r>
            <a:r>
              <a:rPr lang="en-US" sz="2400" dirty="0">
                <a:solidFill>
                  <a:srgbClr val="FF00FF"/>
                </a:solidFill>
                <a:latin typeface="Calibri" panose="020F0502020204030204" pitchFamily="34" charset="0"/>
                <a:cs typeface="Calibri" panose="020F0502020204030204" pitchFamily="34" charset="0"/>
              </a:rPr>
              <a:t>=c(0,2,3,4))</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Check str() of list</a:t>
            </a:r>
          </a:p>
          <a:p>
            <a:r>
              <a:rPr lang="en-US" sz="2400" dirty="0">
                <a:solidFill>
                  <a:srgbClr val="FF00FF"/>
                </a:solidFill>
                <a:latin typeface="Calibri" panose="020F0502020204030204" pitchFamily="34" charset="0"/>
                <a:cs typeface="Calibri" panose="020F0502020204030204" pitchFamily="34" charset="0"/>
              </a:rPr>
              <a:t>str(</a:t>
            </a:r>
            <a:r>
              <a:rPr lang="en-US" sz="2400" dirty="0" err="1">
                <a:solidFill>
                  <a:srgbClr val="FF00FF"/>
                </a:solidFill>
                <a:latin typeface="Calibri" panose="020F0502020204030204" pitchFamily="34" charset="0"/>
                <a:cs typeface="Calibri" panose="020F0502020204030204" pitchFamily="34" charset="0"/>
              </a:rPr>
              <a:t>my_list</a:t>
            </a:r>
            <a:r>
              <a:rPr lang="en-US" sz="2400" dirty="0">
                <a:solidFill>
                  <a:srgbClr val="FF00FF"/>
                </a:solidFill>
                <a:latin typeface="Calibri" panose="020F0502020204030204" pitchFamily="34" charset="0"/>
                <a:cs typeface="Calibri" panose="020F0502020204030204" pitchFamily="34" charset="0"/>
              </a:rPr>
              <a:t>)</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Print the whole list </a:t>
            </a:r>
          </a:p>
          <a:p>
            <a:r>
              <a:rPr lang="en-US" sz="2400" dirty="0" err="1">
                <a:solidFill>
                  <a:srgbClr val="FF00FF"/>
                </a:solidFill>
                <a:latin typeface="Calibri" panose="020F0502020204030204" pitchFamily="34" charset="0"/>
                <a:cs typeface="Calibri" panose="020F0502020204030204" pitchFamily="34" charset="0"/>
              </a:rPr>
              <a:t>my_list</a:t>
            </a:r>
            <a:endParaRPr lang="en-US" sz="2400" dirty="0">
              <a:solidFill>
                <a:srgbClr val="FF00FF"/>
              </a:solidFill>
              <a:latin typeface="Calibri" panose="020F0502020204030204" pitchFamily="34" charset="0"/>
              <a:cs typeface="Calibri" panose="020F0502020204030204" pitchFamily="34" charset="0"/>
            </a:endParaRP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Only print the matrix A within the list </a:t>
            </a:r>
          </a:p>
          <a:p>
            <a:r>
              <a:rPr lang="en-US" sz="2400" dirty="0" err="1">
                <a:solidFill>
                  <a:srgbClr val="FF00FF"/>
                </a:solidFill>
                <a:latin typeface="Calibri" panose="020F0502020204030204" pitchFamily="34" charset="0"/>
                <a:cs typeface="Calibri" panose="020F0502020204030204" pitchFamily="34" charset="0"/>
              </a:rPr>
              <a:t>my_list$A</a:t>
            </a:r>
            <a:endParaRPr lang="en-US" sz="2400" dirty="0">
              <a:solidFill>
                <a:srgbClr val="FF00FF"/>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7D5B6D38-5C9F-4947-9DEE-CC1CF4C8187E}"/>
              </a:ext>
            </a:extLst>
          </p:cNvPr>
          <p:cNvPicPr>
            <a:picLocks noChangeAspect="1"/>
          </p:cNvPicPr>
          <p:nvPr/>
        </p:nvPicPr>
        <p:blipFill>
          <a:blip r:embed="rId2"/>
          <a:stretch>
            <a:fillRect/>
          </a:stretch>
        </p:blipFill>
        <p:spPr>
          <a:xfrm>
            <a:off x="230372" y="3235268"/>
            <a:ext cx="4939061" cy="1187876"/>
          </a:xfrm>
          <a:prstGeom prst="rect">
            <a:avLst/>
          </a:prstGeom>
        </p:spPr>
      </p:pic>
      <p:sp>
        <p:nvSpPr>
          <p:cNvPr id="10" name="TextBox 9">
            <a:extLst>
              <a:ext uri="{FF2B5EF4-FFF2-40B4-BE49-F238E27FC236}">
                <a16:creationId xmlns:a16="http://schemas.microsoft.com/office/drawing/2014/main" id="{4EED8595-CA4B-46F5-A560-3D04DA8CCB42}"/>
              </a:ext>
            </a:extLst>
          </p:cNvPr>
          <p:cNvSpPr txBox="1"/>
          <p:nvPr/>
        </p:nvSpPr>
        <p:spPr>
          <a:xfrm>
            <a:off x="215754" y="4994601"/>
            <a:ext cx="1538617" cy="1569660"/>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Again, take note of </a:t>
            </a:r>
            <a:r>
              <a:rPr lang="en-US" sz="2400" dirty="0">
                <a:solidFill>
                  <a:srgbClr val="FF00FF"/>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symbol! </a:t>
            </a:r>
          </a:p>
        </p:txBody>
      </p:sp>
      <p:sp>
        <p:nvSpPr>
          <p:cNvPr id="11" name="TextBox 10">
            <a:extLst>
              <a:ext uri="{FF2B5EF4-FFF2-40B4-BE49-F238E27FC236}">
                <a16:creationId xmlns:a16="http://schemas.microsoft.com/office/drawing/2014/main" id="{5BD6A334-A539-4553-8D4D-6DD9D55E4F12}"/>
              </a:ext>
            </a:extLst>
          </p:cNvPr>
          <p:cNvSpPr txBox="1"/>
          <p:nvPr/>
        </p:nvSpPr>
        <p:spPr>
          <a:xfrm>
            <a:off x="2021190" y="4994601"/>
            <a:ext cx="3029275" cy="1200329"/>
          </a:xfrm>
          <a:prstGeom prst="rect">
            <a:avLst/>
          </a:prstGeom>
          <a:noFill/>
          <a:ln w="38100">
            <a:solidFill>
              <a:schemeClr val="tx1"/>
            </a:solidFill>
          </a:ln>
        </p:spPr>
        <p:txBody>
          <a:bodyPr wrap="square" rtlCol="0">
            <a:spAutoFit/>
          </a:bodyPr>
          <a:lstStyle/>
          <a:p>
            <a:r>
              <a:rPr lang="en-US" sz="2400" dirty="0">
                <a:latin typeface="Calibri" panose="020F0502020204030204" pitchFamily="34" charset="0"/>
                <a:cs typeface="Calibri" panose="020F0502020204030204" pitchFamily="34" charset="0"/>
              </a:rPr>
              <a:t>We are combining matrices of different classes in the list!</a:t>
            </a:r>
          </a:p>
        </p:txBody>
      </p:sp>
      <p:cxnSp>
        <p:nvCxnSpPr>
          <p:cNvPr id="12" name="Straight Arrow Connector 11">
            <a:extLst>
              <a:ext uri="{FF2B5EF4-FFF2-40B4-BE49-F238E27FC236}">
                <a16:creationId xmlns:a16="http://schemas.microsoft.com/office/drawing/2014/main" id="{56ACCFC7-5A91-4091-A831-FE0320197E95}"/>
              </a:ext>
            </a:extLst>
          </p:cNvPr>
          <p:cNvCxnSpPr>
            <a:cxnSpLocks/>
          </p:cNvCxnSpPr>
          <p:nvPr/>
        </p:nvCxnSpPr>
        <p:spPr>
          <a:xfrm flipH="1" flipV="1">
            <a:off x="510363" y="4508204"/>
            <a:ext cx="109429" cy="486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C7A414-38CC-4D11-BF9E-81DC7DAAA0E5}"/>
              </a:ext>
            </a:extLst>
          </p:cNvPr>
          <p:cNvCxnSpPr>
            <a:cxnSpLocks/>
          </p:cNvCxnSpPr>
          <p:nvPr/>
        </p:nvCxnSpPr>
        <p:spPr>
          <a:xfrm flipH="1" flipV="1">
            <a:off x="1318437" y="4489553"/>
            <a:ext cx="1062813" cy="486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6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1000"/>
                                        <p:tgtEl>
                                          <p:spTgt spid="7">
                                            <p:txEl>
                                              <p:pRg st="3" end="3"/>
                                            </p:txEl>
                                          </p:spTgt>
                                        </p:tgtEl>
                                      </p:cBhvr>
                                    </p:animEffect>
                                    <p:anim calcmode="lin" valueType="num">
                                      <p:cBhvr>
                                        <p:cTn id="2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1000"/>
                                        <p:tgtEl>
                                          <p:spTgt spid="7">
                                            <p:txEl>
                                              <p:pRg st="4" end="4"/>
                                            </p:txEl>
                                          </p:spTgt>
                                        </p:tgtEl>
                                      </p:cBhvr>
                                    </p:animEffect>
                                    <p:anim calcmode="lin" valueType="num">
                                      <p:cBhvr>
                                        <p:cTn id="3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animEffect transition="in" filter="fade">
                                      <p:cBhvr>
                                        <p:cTn id="67" dur="1000"/>
                                        <p:tgtEl>
                                          <p:spTgt spid="7">
                                            <p:txEl>
                                              <p:pRg st="6" end="6"/>
                                            </p:txEl>
                                          </p:spTgt>
                                        </p:tgtEl>
                                      </p:cBhvr>
                                    </p:animEffect>
                                    <p:anim calcmode="lin" valueType="num">
                                      <p:cBhvr>
                                        <p:cTn id="6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6" end="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7" end="7"/>
                                            </p:txEl>
                                          </p:spTgt>
                                        </p:tgtEl>
                                        <p:attrNameLst>
                                          <p:attrName>style.visibility</p:attrName>
                                        </p:attrNameLst>
                                      </p:cBhvr>
                                      <p:to>
                                        <p:strVal val="visible"/>
                                      </p:to>
                                    </p:set>
                                    <p:animEffect transition="in" filter="fade">
                                      <p:cBhvr>
                                        <p:cTn id="72" dur="1000"/>
                                        <p:tgtEl>
                                          <p:spTgt spid="7">
                                            <p:txEl>
                                              <p:pRg st="7" end="7"/>
                                            </p:txEl>
                                          </p:spTgt>
                                        </p:tgtEl>
                                      </p:cBhvr>
                                    </p:animEffect>
                                    <p:anim calcmode="lin" valueType="num">
                                      <p:cBhvr>
                                        <p:cTn id="73"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7">
                                            <p:txEl>
                                              <p:pRg st="9" end="9"/>
                                            </p:txEl>
                                          </p:spTgt>
                                        </p:tgtEl>
                                        <p:attrNameLst>
                                          <p:attrName>style.visibility</p:attrName>
                                        </p:attrNameLst>
                                      </p:cBhvr>
                                      <p:to>
                                        <p:strVal val="visible"/>
                                      </p:to>
                                    </p:set>
                                    <p:animEffect transition="in" filter="fade">
                                      <p:cBhvr>
                                        <p:cTn id="79" dur="1000"/>
                                        <p:tgtEl>
                                          <p:spTgt spid="7">
                                            <p:txEl>
                                              <p:pRg st="9" end="9"/>
                                            </p:txEl>
                                          </p:spTgt>
                                        </p:tgtEl>
                                      </p:cBhvr>
                                    </p:animEffect>
                                    <p:anim calcmode="lin" valueType="num">
                                      <p:cBhvr>
                                        <p:cTn id="8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7">
                                            <p:txEl>
                                              <p:pRg st="10" end="10"/>
                                            </p:txEl>
                                          </p:spTgt>
                                        </p:tgtEl>
                                        <p:attrNameLst>
                                          <p:attrName>style.visibility</p:attrName>
                                        </p:attrNameLst>
                                      </p:cBhvr>
                                      <p:to>
                                        <p:strVal val="visible"/>
                                      </p:to>
                                    </p:set>
                                    <p:animEffect transition="in" filter="fade">
                                      <p:cBhvr>
                                        <p:cTn id="84" dur="1000"/>
                                        <p:tgtEl>
                                          <p:spTgt spid="7">
                                            <p:txEl>
                                              <p:pRg st="10" end="10"/>
                                            </p:txEl>
                                          </p:spTgt>
                                        </p:tgtEl>
                                      </p:cBhvr>
                                    </p:animEffect>
                                    <p:anim calcmode="lin" valueType="num">
                                      <p:cBhvr>
                                        <p:cTn id="8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00E8F-C3EF-4DC2-991B-378792F0D4C0}"/>
              </a:ext>
            </a:extLst>
          </p:cNvPr>
          <p:cNvSpPr txBox="1"/>
          <p:nvPr/>
        </p:nvSpPr>
        <p:spPr>
          <a:xfrm>
            <a:off x="804531" y="899245"/>
            <a:ext cx="11387469" cy="5432256"/>
          </a:xfrm>
          <a:prstGeom prst="rect">
            <a:avLst/>
          </a:prstGeom>
          <a:noFill/>
        </p:spPr>
        <p:txBody>
          <a:bodyPr wrap="square">
            <a:spAutoFit/>
          </a:bodyPr>
          <a:lstStyle/>
          <a:p>
            <a:pPr>
              <a:spcBef>
                <a:spcPts val="695"/>
              </a:spcBef>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Missing values</a:t>
            </a:r>
          </a:p>
          <a:p>
            <a:pPr>
              <a:spcBef>
                <a:spcPts val="695"/>
              </a:spcBef>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indent="-342900">
              <a:spcBef>
                <a:spcPts val="695"/>
              </a:spcBef>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Missing values is denoted as </a:t>
            </a:r>
            <a:r>
              <a:rPr lang="en-US" sz="2400" b="1" dirty="0">
                <a:effectLst/>
                <a:latin typeface="Calibri" panose="020F0502020204030204" pitchFamily="34" charset="0"/>
                <a:ea typeface="Tahoma" panose="020B0604030504040204" pitchFamily="34" charset="0"/>
                <a:cs typeface="Calibri" panose="020F0502020204030204" pitchFamily="34" charset="0"/>
              </a:rPr>
              <a:t>NA</a:t>
            </a:r>
            <a:r>
              <a:rPr lang="en-US" sz="2400" i="1"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t>
            </a:r>
            <a:r>
              <a:rPr lang="en-US" sz="2400" b="1" dirty="0">
                <a:effectLst/>
                <a:latin typeface="Calibri" panose="020F0502020204030204" pitchFamily="34" charset="0"/>
                <a:ea typeface="Tahoma" panose="020B0604030504040204" pitchFamily="34" charset="0"/>
                <a:cs typeface="Calibri" panose="020F0502020204030204" pitchFamily="34" charset="0"/>
              </a:rPr>
              <a:t>N</a:t>
            </a:r>
            <a:r>
              <a:rPr lang="en-US" sz="2400" dirty="0">
                <a:effectLst/>
                <a:latin typeface="Calibri" panose="020F0502020204030204" pitchFamily="34" charset="0"/>
                <a:ea typeface="Tahoma" panose="020B0604030504040204" pitchFamily="34" charset="0"/>
                <a:cs typeface="Calibri" panose="020F0502020204030204" pitchFamily="34" charset="0"/>
              </a:rPr>
              <a:t>ot</a:t>
            </a:r>
            <a:r>
              <a:rPr lang="en-US" sz="2400" spc="-120" dirty="0">
                <a:effectLst/>
                <a:latin typeface="Calibri" panose="020F0502020204030204" pitchFamily="34" charset="0"/>
                <a:ea typeface="Tahoma" panose="020B0604030504040204" pitchFamily="34" charset="0"/>
                <a:cs typeface="Calibri" panose="020F0502020204030204" pitchFamily="34" charset="0"/>
              </a:rPr>
              <a:t> </a:t>
            </a:r>
            <a:r>
              <a:rPr lang="en-US" sz="2400" b="1" spc="-120" dirty="0">
                <a:latin typeface="Calibri" panose="020F0502020204030204" pitchFamily="34" charset="0"/>
                <a:ea typeface="Tahoma" panose="020B0604030504040204" pitchFamily="34" charset="0"/>
                <a:cs typeface="Calibri" panose="020F0502020204030204" pitchFamily="34" charset="0"/>
              </a:rPr>
              <a:t>A</a:t>
            </a:r>
            <a:r>
              <a:rPr lang="en-US" sz="2400" dirty="0">
                <a:effectLst/>
                <a:latin typeface="Calibri" panose="020F0502020204030204" pitchFamily="34" charset="0"/>
                <a:ea typeface="Tahoma" panose="020B0604030504040204" pitchFamily="34" charset="0"/>
                <a:cs typeface="Calibri" panose="020F0502020204030204" pitchFamily="34" charset="0"/>
              </a:rPr>
              <a:t>vailable).</a:t>
            </a:r>
          </a:p>
          <a:p>
            <a:pPr marL="342900" indent="-342900">
              <a:spcBef>
                <a:spcPts val="695"/>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marR="649605" indent="-342900">
              <a:spcBef>
                <a:spcPts val="305"/>
              </a:spcBef>
              <a:spcAft>
                <a:spcPts val="0"/>
              </a:spcAft>
              <a:buFont typeface="Arial" panose="020B0604020202020204" pitchFamily="34" charset="0"/>
              <a:buChar char="•"/>
              <a:tabLst>
                <a:tab pos="599440" algn="l"/>
              </a:tabLst>
            </a:pPr>
            <a:r>
              <a:rPr lang="en-US" sz="2400" spc="-30" dirty="0">
                <a:effectLst/>
                <a:latin typeface="Calibri" panose="020F0502020204030204" pitchFamily="34" charset="0"/>
                <a:ea typeface="Tahoma" panose="020B0604030504040204" pitchFamily="34" charset="0"/>
                <a:cs typeface="Calibri" panose="020F0502020204030204" pitchFamily="34" charset="0"/>
              </a:rPr>
              <a:t>You</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must</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think</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about</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this</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when</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spc="-15" dirty="0">
                <a:effectLst/>
                <a:latin typeface="Calibri" panose="020F0502020204030204" pitchFamily="34" charset="0"/>
                <a:ea typeface="Tahoma" panose="020B0604030504040204" pitchFamily="34" charset="0"/>
                <a:cs typeface="Calibri" panose="020F0502020204030204" pitchFamily="34" charset="0"/>
              </a:rPr>
              <a:t>you</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are</a:t>
            </a:r>
            <a:r>
              <a:rPr lang="en-US" sz="2400" spc="-15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exporting</a:t>
            </a:r>
            <a:r>
              <a:rPr lang="en-US" sz="2400" spc="-1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and importing</a:t>
            </a:r>
            <a:r>
              <a:rPr lang="en-US" sz="2400" spc="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p>
          <a:p>
            <a:pPr marL="342900" marR="649605" indent="-342900">
              <a:spcBef>
                <a:spcPts val="305"/>
              </a:spcBef>
              <a:spcAft>
                <a:spcPts val="0"/>
              </a:spcAft>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indent="-342900">
              <a:spcBef>
                <a:spcPts val="320"/>
              </a:spcBef>
              <a:buFont typeface="Arial" panose="020B0604020202020204" pitchFamily="34" charset="0"/>
              <a:buChar char="•"/>
              <a:tabLst>
                <a:tab pos="599440" algn="l"/>
              </a:tabLst>
            </a:pPr>
            <a:r>
              <a:rPr lang="en-US" sz="2400" spc="10" dirty="0">
                <a:effectLst/>
                <a:latin typeface="Calibri" panose="020F0502020204030204" pitchFamily="34" charset="0"/>
                <a:ea typeface="Tahoma" panose="020B0604030504040204" pitchFamily="34" charset="0"/>
                <a:cs typeface="Calibri" panose="020F0502020204030204" pitchFamily="34" charset="0"/>
              </a:rPr>
              <a:t>The function </a:t>
            </a:r>
            <a:r>
              <a:rPr lang="en-US" sz="2400" spc="1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is.na()</a:t>
            </a:r>
            <a:r>
              <a:rPr lang="en-US" sz="2400" spc="-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used</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identify</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missing</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values</a:t>
            </a:r>
            <a:r>
              <a:rPr lang="en-US" sz="2400" spc="-4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in</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a:t>
            </a:r>
            <a:r>
              <a:rPr lang="en-US" sz="2400" spc="-4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objects.</a:t>
            </a:r>
          </a:p>
          <a:p>
            <a:pPr marL="342900" indent="-342900">
              <a:spcBef>
                <a:spcPts val="320"/>
              </a:spcBef>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marR="732790" indent="-342900">
              <a:spcBef>
                <a:spcPts val="305"/>
              </a:spcBef>
              <a:spcAft>
                <a:spcPts val="0"/>
              </a:spcAft>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The</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default</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spc="-25" dirty="0">
                <a:effectLst/>
                <a:latin typeface="Calibri" panose="020F0502020204030204" pitchFamily="34" charset="0"/>
                <a:ea typeface="Tahoma" panose="020B0604030504040204" pitchFamily="34" charset="0"/>
                <a:cs typeface="Calibri" panose="020F0502020204030204" pitchFamily="34" charset="0"/>
              </a:rPr>
              <a:t>way</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treat</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missing</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a:t>
            </a:r>
            <a:r>
              <a:rPr lang="en-US" sz="2400" spc="-1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in</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1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11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remove missing</a:t>
            </a:r>
            <a:r>
              <a:rPr lang="en-US" sz="2400" spc="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values, </a:t>
            </a:r>
            <a:br>
              <a:rPr lang="en-US" sz="2400" dirty="0">
                <a:effectLst/>
                <a:latin typeface="Calibri" panose="020F0502020204030204" pitchFamily="34" charset="0"/>
                <a:ea typeface="Tahoma" panose="020B0604030504040204" pitchFamily="34" charset="0"/>
                <a:cs typeface="Calibri" panose="020F0502020204030204" pitchFamily="34" charset="0"/>
              </a:rPr>
            </a:br>
            <a:r>
              <a:rPr lang="en-US" sz="2400" dirty="0">
                <a:effectLst/>
                <a:latin typeface="Calibri" panose="020F0502020204030204" pitchFamily="34" charset="0"/>
                <a:ea typeface="Tahoma" panose="020B0604030504040204" pitchFamily="34" charset="0"/>
                <a:cs typeface="Calibri" panose="020F0502020204030204" pitchFamily="34" charset="0"/>
              </a:rPr>
              <a:t>e.g., using </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na.rm()</a:t>
            </a:r>
            <a:r>
              <a:rPr lang="en-US" sz="2400" dirty="0">
                <a:effectLst/>
                <a:latin typeface="Calibri" panose="020F0502020204030204" pitchFamily="34" charset="0"/>
                <a:ea typeface="Tahoma" panose="020B0604030504040204" pitchFamily="34" charset="0"/>
                <a:cs typeface="Calibri" panose="020F0502020204030204" pitchFamily="34" charset="0"/>
              </a:rPr>
              <a:t>, </a:t>
            </a:r>
            <a:r>
              <a:rPr lang="en-US" sz="2400" dirty="0" err="1">
                <a:solidFill>
                  <a:srgbClr val="FF00FF"/>
                </a:solidFill>
                <a:effectLst/>
                <a:latin typeface="Calibri" panose="020F0502020204030204" pitchFamily="34" charset="0"/>
                <a:ea typeface="Tahoma" panose="020B0604030504040204" pitchFamily="34" charset="0"/>
                <a:cs typeface="Calibri" panose="020F0502020204030204" pitchFamily="34" charset="0"/>
              </a:rPr>
              <a:t>na.omit</a:t>
            </a:r>
            <a:r>
              <a:rPr lang="en-US" sz="2400" dirty="0">
                <a:solidFill>
                  <a:srgbClr val="FF00FF"/>
                </a:solidFill>
                <a:effectLst/>
                <a:latin typeface="Calibri" panose="020F0502020204030204" pitchFamily="34" charset="0"/>
                <a:ea typeface="Tahoma" panose="020B0604030504040204" pitchFamily="34" charset="0"/>
                <a:cs typeface="Calibri" panose="020F0502020204030204" pitchFamily="34" charset="0"/>
              </a:rPr>
              <a:t>()</a:t>
            </a:r>
            <a:r>
              <a:rPr lang="en-US" sz="2400" dirty="0">
                <a:effectLst/>
                <a:latin typeface="Calibri" panose="020F0502020204030204" pitchFamily="34" charset="0"/>
                <a:ea typeface="Tahoma" panose="020B0604030504040204" pitchFamily="34" charset="0"/>
                <a:cs typeface="Calibri" panose="020F0502020204030204" pitchFamily="34" charset="0"/>
              </a:rPr>
              <a:t> or similar functions.</a:t>
            </a:r>
          </a:p>
          <a:p>
            <a:pPr marL="342900" marR="732790" indent="-342900">
              <a:spcBef>
                <a:spcPts val="305"/>
              </a:spcBef>
              <a:spcAft>
                <a:spcPts val="0"/>
              </a:spcAft>
              <a:buFont typeface="Arial" panose="020B0604020202020204" pitchFamily="34" charset="0"/>
              <a:buChar char="•"/>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marR="732790" indent="-342900">
              <a:spcBef>
                <a:spcPts val="305"/>
              </a:spcBef>
              <a:spcAft>
                <a:spcPts val="0"/>
              </a:spcAft>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This is </a:t>
            </a:r>
            <a:r>
              <a:rPr lang="en-US" sz="2400" u="sng" dirty="0">
                <a:effectLst/>
                <a:latin typeface="Calibri" panose="020F0502020204030204" pitchFamily="34" charset="0"/>
                <a:ea typeface="Tahoma" panose="020B0604030504040204" pitchFamily="34" charset="0"/>
                <a:cs typeface="Calibri" panose="020F0502020204030204" pitchFamily="34" charset="0"/>
              </a:rPr>
              <a:t>NOT</a:t>
            </a:r>
            <a:r>
              <a:rPr lang="en-US" sz="2400" dirty="0">
                <a:effectLst/>
                <a:latin typeface="Calibri" panose="020F0502020204030204" pitchFamily="34" charset="0"/>
                <a:ea typeface="Tahoma" panose="020B0604030504040204" pitchFamily="34" charset="0"/>
                <a:cs typeface="Calibri" panose="020F0502020204030204" pitchFamily="34" charset="0"/>
              </a:rPr>
              <a:t> always OK to do by default, as it goes against sound research methodology…</a:t>
            </a:r>
          </a:p>
        </p:txBody>
      </p:sp>
    </p:spTree>
    <p:extLst>
      <p:ext uri="{BB962C8B-B14F-4D97-AF65-F5344CB8AC3E}">
        <p14:creationId xmlns:p14="http://schemas.microsoft.com/office/powerpoint/2010/main" val="154866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1000"/>
                                        <p:tgtEl>
                                          <p:spTgt spid="5">
                                            <p:txEl>
                                              <p:pRg st="8" end="8"/>
                                            </p:txEl>
                                          </p:spTgt>
                                        </p:tgtEl>
                                      </p:cBhvr>
                                    </p:animEffect>
                                    <p:anim calcmode="lin" valueType="num">
                                      <p:cBhvr>
                                        <p:cTn id="29"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1000"/>
                                        <p:tgtEl>
                                          <p:spTgt spid="5">
                                            <p:txEl>
                                              <p:pRg st="10" end="10"/>
                                            </p:txEl>
                                          </p:spTgt>
                                        </p:tgtEl>
                                      </p:cBhvr>
                                    </p:animEffect>
                                    <p:anim calcmode="lin" valueType="num">
                                      <p:cBhvr>
                                        <p:cTn id="36"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1DBB6FD-FDA0-4BFF-8C8D-7BE9975C439F}"/>
              </a:ext>
            </a:extLst>
          </p:cNvPr>
          <p:cNvSpPr txBox="1"/>
          <p:nvPr/>
        </p:nvSpPr>
        <p:spPr>
          <a:xfrm>
            <a:off x="2559787" y="891501"/>
            <a:ext cx="7243431" cy="4893647"/>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NA values in data</a:t>
            </a:r>
          </a:p>
          <a:p>
            <a:r>
              <a:rPr lang="en-US" sz="2400" dirty="0">
                <a:solidFill>
                  <a:srgbClr val="FF00FF"/>
                </a:solidFill>
                <a:latin typeface="Calibri" panose="020F0502020204030204" pitchFamily="34" charset="0"/>
                <a:cs typeface="Calibri" panose="020F0502020204030204" pitchFamily="34" charset="0"/>
              </a:rPr>
              <a:t>y &lt;- c(1, 3, 4, 5, NA, 5, NA)</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When you use the mean() function</a:t>
            </a:r>
          </a:p>
          <a:p>
            <a:r>
              <a:rPr lang="en-US" sz="2400" dirty="0">
                <a:solidFill>
                  <a:srgbClr val="FF00FF"/>
                </a:solidFill>
                <a:latin typeface="Calibri" panose="020F0502020204030204" pitchFamily="34" charset="0"/>
                <a:cs typeface="Calibri" panose="020F0502020204030204" pitchFamily="34" charset="0"/>
              </a:rPr>
              <a:t># you now HAVE TO specify the na.rm option</a:t>
            </a:r>
          </a:p>
          <a:p>
            <a:r>
              <a:rPr lang="en-US" sz="2400" dirty="0">
                <a:solidFill>
                  <a:srgbClr val="FF00FF"/>
                </a:solidFill>
                <a:latin typeface="Calibri" panose="020F0502020204030204" pitchFamily="34" charset="0"/>
                <a:cs typeface="Calibri" panose="020F0502020204030204" pitchFamily="34" charset="0"/>
              </a:rPr>
              <a:t># otherwise, no success in evaluating any mean</a:t>
            </a:r>
          </a:p>
          <a:p>
            <a:r>
              <a:rPr lang="en-US" sz="2400" dirty="0">
                <a:solidFill>
                  <a:srgbClr val="FF00FF"/>
                </a:solidFill>
                <a:latin typeface="Calibri" panose="020F0502020204030204" pitchFamily="34" charset="0"/>
                <a:cs typeface="Calibri" panose="020F0502020204030204" pitchFamily="34" charset="0"/>
              </a:rPr>
              <a:t>mean(y, na.rm = TRUE)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With the summary function you don’t have to do this.</a:t>
            </a:r>
          </a:p>
          <a:p>
            <a:r>
              <a:rPr lang="en-US" sz="2400" dirty="0">
                <a:solidFill>
                  <a:srgbClr val="FF00FF"/>
                </a:solidFill>
                <a:latin typeface="Calibri" panose="020F0502020204030204" pitchFamily="34" charset="0"/>
                <a:cs typeface="Calibri" panose="020F0502020204030204" pitchFamily="34" charset="0"/>
              </a:rPr>
              <a:t>summary(y)</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You can identify which elements are NA with is.na()</a:t>
            </a:r>
          </a:p>
          <a:p>
            <a:r>
              <a:rPr lang="en-US" sz="2400" dirty="0">
                <a:solidFill>
                  <a:srgbClr val="FF00FF"/>
                </a:solidFill>
                <a:latin typeface="Calibri" panose="020F0502020204030204" pitchFamily="34" charset="0"/>
                <a:cs typeface="Calibri" panose="020F0502020204030204" pitchFamily="34" charset="0"/>
              </a:rPr>
              <a:t>is.na(y)</a:t>
            </a:r>
          </a:p>
        </p:txBody>
      </p:sp>
    </p:spTree>
    <p:extLst>
      <p:ext uri="{BB962C8B-B14F-4D97-AF65-F5344CB8AC3E}">
        <p14:creationId xmlns:p14="http://schemas.microsoft.com/office/powerpoint/2010/main" val="161397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1000"/>
                                        <p:tgtEl>
                                          <p:spTgt spid="7">
                                            <p:txEl>
                                              <p:pRg st="9" end="9"/>
                                            </p:txEl>
                                          </p:spTgt>
                                        </p:tgtEl>
                                      </p:cBhvr>
                                    </p:animEffect>
                                    <p:anim calcmode="lin" valueType="num">
                                      <p:cBhvr>
                                        <p:cTn id="4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animEffect transition="in" filter="fade">
                                      <p:cBhvr>
                                        <p:cTn id="53" dur="1000"/>
                                        <p:tgtEl>
                                          <p:spTgt spid="7">
                                            <p:txEl>
                                              <p:pRg st="11" end="11"/>
                                            </p:txEl>
                                          </p:spTgt>
                                        </p:tgtEl>
                                      </p:cBhvr>
                                    </p:animEffect>
                                    <p:anim calcmode="lin" valueType="num">
                                      <p:cBhvr>
                                        <p:cTn id="5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7">
                                            <p:txEl>
                                              <p:pRg st="12" end="12"/>
                                            </p:txEl>
                                          </p:spTgt>
                                        </p:tgtEl>
                                        <p:attrNameLst>
                                          <p:attrName>style.visibility</p:attrName>
                                        </p:attrNameLst>
                                      </p:cBhvr>
                                      <p:to>
                                        <p:strVal val="visible"/>
                                      </p:to>
                                    </p:set>
                                    <p:animEffect transition="in" filter="fade">
                                      <p:cBhvr>
                                        <p:cTn id="58" dur="1000"/>
                                        <p:tgtEl>
                                          <p:spTgt spid="7">
                                            <p:txEl>
                                              <p:pRg st="12" end="12"/>
                                            </p:txEl>
                                          </p:spTgt>
                                        </p:tgtEl>
                                      </p:cBhvr>
                                    </p:animEffect>
                                    <p:anim calcmode="lin" valueType="num">
                                      <p:cBhvr>
                                        <p:cTn id="5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2AF346-1ED3-44DC-A9AF-6B335059F79F}"/>
              </a:ext>
            </a:extLst>
          </p:cNvPr>
          <p:cNvSpPr txBox="1"/>
          <p:nvPr/>
        </p:nvSpPr>
        <p:spPr>
          <a:xfrm>
            <a:off x="2228406" y="1535446"/>
            <a:ext cx="8163369" cy="3570208"/>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a:t>
            </a:r>
          </a:p>
          <a:p>
            <a:pPr algn="just">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indent="-342900" algn="just">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This</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arguably</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u="sng" dirty="0">
                <a:effectLst/>
                <a:latin typeface="Calibri" panose="020F0502020204030204" pitchFamily="34" charset="0"/>
                <a:ea typeface="Tahoma" panose="020B0604030504040204" pitchFamily="34" charset="0"/>
                <a:cs typeface="Calibri" panose="020F0502020204030204" pitchFamily="34" charset="0"/>
              </a:rPr>
              <a:t>the</a:t>
            </a:r>
            <a:r>
              <a:rPr lang="en-US" sz="2400" u="sng" spc="-70" dirty="0">
                <a:effectLst/>
                <a:latin typeface="Calibri" panose="020F0502020204030204" pitchFamily="34" charset="0"/>
                <a:ea typeface="Tahoma" panose="020B0604030504040204" pitchFamily="34" charset="0"/>
                <a:cs typeface="Calibri" panose="020F0502020204030204" pitchFamily="34" charset="0"/>
              </a:rPr>
              <a:t> </a:t>
            </a:r>
            <a:r>
              <a:rPr lang="en-US" sz="2400" u="sng" dirty="0">
                <a:effectLst/>
                <a:latin typeface="Calibri" panose="020F0502020204030204" pitchFamily="34" charset="0"/>
                <a:ea typeface="Tahoma" panose="020B0604030504040204" pitchFamily="34" charset="0"/>
                <a:cs typeface="Calibri" panose="020F0502020204030204" pitchFamily="34" charset="0"/>
              </a:rPr>
              <a:t>most</a:t>
            </a:r>
            <a:r>
              <a:rPr lang="en-US" sz="2400" u="sng" spc="-60" dirty="0">
                <a:effectLst/>
                <a:latin typeface="Calibri" panose="020F0502020204030204" pitchFamily="34" charset="0"/>
                <a:ea typeface="Tahoma" panose="020B0604030504040204" pitchFamily="34" charset="0"/>
                <a:cs typeface="Calibri" panose="020F0502020204030204" pitchFamily="34" charset="0"/>
              </a:rPr>
              <a:t> </a:t>
            </a:r>
            <a:r>
              <a:rPr lang="en-US" sz="2400" u="sng" dirty="0">
                <a:effectLst/>
                <a:latin typeface="Calibri" panose="020F0502020204030204" pitchFamily="34" charset="0"/>
                <a:ea typeface="Tahoma" panose="020B0604030504040204" pitchFamily="34" charset="0"/>
                <a:cs typeface="Calibri" panose="020F0502020204030204" pitchFamily="34" charset="0"/>
              </a:rPr>
              <a:t>essential</a:t>
            </a:r>
            <a:r>
              <a:rPr lang="en-US" sz="2400" u="sng" spc="-60" dirty="0">
                <a:effectLst/>
                <a:latin typeface="Calibri" panose="020F0502020204030204" pitchFamily="34" charset="0"/>
                <a:ea typeface="Tahoma" panose="020B0604030504040204" pitchFamily="34" charset="0"/>
                <a:cs typeface="Calibri" panose="020F0502020204030204" pitchFamily="34" charset="0"/>
              </a:rPr>
              <a:t> </a:t>
            </a:r>
            <a:r>
              <a:rPr lang="en-US" sz="2400" u="sng" dirty="0">
                <a:effectLst/>
                <a:latin typeface="Calibri" panose="020F0502020204030204" pitchFamily="34" charset="0"/>
                <a:ea typeface="Tahoma" panose="020B0604030504040204" pitchFamily="34" charset="0"/>
                <a:cs typeface="Calibri" panose="020F0502020204030204" pitchFamily="34" charset="0"/>
              </a:rPr>
              <a:t>skill</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when</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working</a:t>
            </a:r>
            <a:r>
              <a:rPr lang="en-US" sz="2400" spc="-6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with</a:t>
            </a:r>
            <a:r>
              <a:rPr lang="en-US" sz="2400" spc="-6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a:t>
            </a:r>
          </a:p>
          <a:p>
            <a:pPr marL="342900" marR="668020" indent="-342900" algn="just">
              <a:lnSpc>
                <a:spcPct val="100000"/>
              </a:lnSpc>
              <a:spcBef>
                <a:spcPts val="300"/>
              </a:spcBef>
              <a:spcAft>
                <a:spcPts val="0"/>
              </a:spcAft>
              <a:buFont typeface="Arial" panose="020B0604020202020204" pitchFamily="34" charset="0"/>
              <a:buChar char="•"/>
              <a:tabLst>
                <a:tab pos="599440" algn="l"/>
              </a:tabLst>
            </a:pPr>
            <a:endParaRPr lang="en-US" sz="2400" dirty="0">
              <a:effectLst/>
              <a:latin typeface="Calibri" panose="020F0502020204030204" pitchFamily="34" charset="0"/>
              <a:ea typeface="Tahoma" panose="020B0604030504040204" pitchFamily="34" charset="0"/>
              <a:cs typeface="Calibri" panose="020F0502020204030204" pitchFamily="34" charset="0"/>
            </a:endParaRPr>
          </a:p>
          <a:p>
            <a:pPr marL="342900" marR="668020" indent="-342900" algn="just">
              <a:lnSpc>
                <a:spcPct val="100000"/>
              </a:lnSpc>
              <a:spcBef>
                <a:spcPts val="300"/>
              </a:spcBef>
              <a:spcAft>
                <a:spcPts val="0"/>
              </a:spcAft>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Indexing</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is</a:t>
            </a:r>
            <a:r>
              <a:rPr lang="en-US" sz="2400" spc="-19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used</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to</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extract</a:t>
            </a:r>
            <a:r>
              <a:rPr lang="en-US" sz="2400" spc="-190" dirty="0">
                <a:effectLst/>
                <a:latin typeface="Calibri" panose="020F0502020204030204" pitchFamily="34" charset="0"/>
                <a:ea typeface="Tahoma" panose="020B0604030504040204" pitchFamily="34" charset="0"/>
                <a:cs typeface="Calibri" panose="020F0502020204030204" pitchFamily="34" charset="0"/>
              </a:rPr>
              <a:t> </a:t>
            </a:r>
            <a:r>
              <a:rPr lang="en-US" sz="2400" spc="-20" dirty="0">
                <a:effectLst/>
                <a:latin typeface="Calibri" panose="020F0502020204030204" pitchFamily="34" charset="0"/>
                <a:ea typeface="Tahoma" panose="020B0604030504040204" pitchFamily="34" charset="0"/>
                <a:cs typeface="Calibri" panose="020F0502020204030204" pitchFamily="34" charset="0"/>
              </a:rPr>
              <a:t>or</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identify</a:t>
            </a:r>
            <a:r>
              <a:rPr lang="en-US" sz="2400" spc="-19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certain</a:t>
            </a:r>
            <a:r>
              <a:rPr lang="en-US" sz="2400" spc="-19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elements</a:t>
            </a:r>
            <a:r>
              <a:rPr lang="en-US" sz="2400" spc="-19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in different</a:t>
            </a:r>
            <a:r>
              <a:rPr lang="en-US" sz="2400" spc="-1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kinds</a:t>
            </a:r>
            <a:r>
              <a:rPr lang="en-US" sz="2400" spc="-1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of</a:t>
            </a:r>
            <a:r>
              <a:rPr lang="en-US" sz="2400" spc="-1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R</a:t>
            </a:r>
            <a:r>
              <a:rPr lang="en-US" sz="2400" spc="-1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objects:</a:t>
            </a:r>
            <a:r>
              <a:rPr lang="en-US" sz="2400" spc="-12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Matrices,</a:t>
            </a:r>
            <a:r>
              <a:rPr lang="en-US" sz="2400" spc="-1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lists,</a:t>
            </a:r>
            <a:r>
              <a:rPr lang="en-US" sz="2400" spc="-175"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vectors,</a:t>
            </a:r>
            <a:r>
              <a:rPr lang="en-US" sz="2400" spc="-18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data frames and</a:t>
            </a:r>
            <a:r>
              <a:rPr lang="en-US" sz="2400" spc="10" dirty="0">
                <a:effectLst/>
                <a:latin typeface="Calibri" panose="020F0502020204030204" pitchFamily="34" charset="0"/>
                <a:ea typeface="Tahoma" panose="020B0604030504040204" pitchFamily="34" charset="0"/>
                <a:cs typeface="Calibri" panose="020F0502020204030204" pitchFamily="34" charset="0"/>
              </a:rPr>
              <a:t> </a:t>
            </a:r>
            <a:r>
              <a:rPr lang="en-US" sz="2400" dirty="0">
                <a:effectLst/>
                <a:latin typeface="Calibri" panose="020F0502020204030204" pitchFamily="34" charset="0"/>
                <a:ea typeface="Tahoma" panose="020B0604030504040204" pitchFamily="34" charset="0"/>
                <a:cs typeface="Calibri" panose="020F0502020204030204" pitchFamily="34" charset="0"/>
              </a:rPr>
              <a:t>more.</a:t>
            </a:r>
          </a:p>
          <a:p>
            <a:pPr marL="342900" marR="668020" indent="-342900" algn="just">
              <a:lnSpc>
                <a:spcPct val="100000"/>
              </a:lnSpc>
              <a:spcBef>
                <a:spcPts val="300"/>
              </a:spcBef>
              <a:spcAft>
                <a:spcPts val="0"/>
              </a:spcAft>
              <a:buFont typeface="Arial" panose="020B0604020202020204" pitchFamily="34" charset="0"/>
              <a:buChar char="•"/>
              <a:tabLst>
                <a:tab pos="599440" algn="l"/>
              </a:tabLst>
            </a:pPr>
            <a:endParaRPr lang="en-US" sz="2400" dirty="0">
              <a:latin typeface="Calibri" panose="020F0502020204030204" pitchFamily="34" charset="0"/>
              <a:ea typeface="Tahoma" panose="020B0604030504040204" pitchFamily="34" charset="0"/>
              <a:cs typeface="Calibri" panose="020F0502020204030204" pitchFamily="34" charset="0"/>
            </a:endParaRPr>
          </a:p>
          <a:p>
            <a:pPr marL="342900" marR="668020" indent="-342900" algn="just">
              <a:lnSpc>
                <a:spcPct val="100000"/>
              </a:lnSpc>
              <a:spcBef>
                <a:spcPts val="300"/>
              </a:spcBef>
              <a:spcAft>
                <a:spcPts val="0"/>
              </a:spcAft>
              <a:buFont typeface="Arial" panose="020B0604020202020204" pitchFamily="34" charset="0"/>
              <a:buChar char="•"/>
              <a:tabLst>
                <a:tab pos="599440" algn="l"/>
              </a:tabLst>
            </a:pPr>
            <a:r>
              <a:rPr lang="en-US" sz="2400" dirty="0">
                <a:effectLst/>
                <a:latin typeface="Calibri" panose="020F0502020204030204" pitchFamily="34" charset="0"/>
                <a:ea typeface="Tahoma" panose="020B0604030504040204" pitchFamily="34" charset="0"/>
                <a:cs typeface="Calibri" panose="020F0502020204030204" pitchFamily="34" charset="0"/>
              </a:rPr>
              <a:t>Mastering this skill will make managing data a breeze.</a:t>
            </a:r>
          </a:p>
        </p:txBody>
      </p:sp>
    </p:spTree>
    <p:extLst>
      <p:ext uri="{BB962C8B-B14F-4D97-AF65-F5344CB8AC3E}">
        <p14:creationId xmlns:p14="http://schemas.microsoft.com/office/powerpoint/2010/main" val="361256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4" end="4"/>
                                            </p:txEl>
                                          </p:spTgt>
                                        </p:tgtEl>
                                        <p:attrNameLst>
                                          <p:attrName>style.visibility</p:attrName>
                                        </p:attrNameLst>
                                      </p:cBhvr>
                                      <p:to>
                                        <p:strVal val="visible"/>
                                      </p:to>
                                    </p:set>
                                    <p:animEffect transition="in" filter="fade">
                                      <p:cBhvr>
                                        <p:cTn id="14" dur="1000"/>
                                        <p:tgtEl>
                                          <p:spTgt spid="5">
                                            <p:txEl>
                                              <p:pRg st="4" end="4"/>
                                            </p:txEl>
                                          </p:spTgt>
                                        </p:tgtEl>
                                      </p:cBhvr>
                                    </p:animEffect>
                                    <p:anim calcmode="lin" valueType="num">
                                      <p:cBhvr>
                                        <p:cTn id="1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1000"/>
                                        <p:tgtEl>
                                          <p:spTgt spid="5">
                                            <p:txEl>
                                              <p:pRg st="6" end="6"/>
                                            </p:txEl>
                                          </p:spTgt>
                                        </p:tgtEl>
                                      </p:cBhvr>
                                    </p:animEffect>
                                    <p:anim calcmode="lin" valueType="num">
                                      <p:cBhvr>
                                        <p:cTn id="2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4F70E0-E110-42C2-9378-3408A02E0950}"/>
              </a:ext>
            </a:extLst>
          </p:cNvPr>
          <p:cNvSpPr txBox="1"/>
          <p:nvPr/>
        </p:nvSpPr>
        <p:spPr>
          <a:xfrm>
            <a:off x="3389126" y="735955"/>
            <a:ext cx="9082863" cy="5940088"/>
          </a:xfrm>
          <a:prstGeom prst="rect">
            <a:avLst/>
          </a:prstGeom>
          <a:noFill/>
        </p:spPr>
        <p:txBody>
          <a:bodyPr wrap="square">
            <a:spAutoFit/>
          </a:bodyPr>
          <a:lstStyle/>
          <a:p>
            <a:r>
              <a:rPr lang="en-US" sz="2000" dirty="0">
                <a:solidFill>
                  <a:srgbClr val="FF00FF"/>
                </a:solidFill>
                <a:latin typeface="Calibri" panose="020F0502020204030204" pitchFamily="34" charset="0"/>
                <a:cs typeface="Calibri" panose="020F0502020204030204" pitchFamily="34" charset="0"/>
              </a:rPr>
              <a:t># Recreate previous dataset</a:t>
            </a:r>
          </a:p>
          <a:p>
            <a:r>
              <a:rPr lang="en-US" sz="2000" dirty="0">
                <a:solidFill>
                  <a:srgbClr val="FF00FF"/>
                </a:solidFill>
                <a:latin typeface="Calibri" panose="020F0502020204030204" pitchFamily="34" charset="0"/>
                <a:cs typeface="Calibri" panose="020F0502020204030204" pitchFamily="34" charset="0"/>
              </a:rPr>
              <a:t>Names &lt;- c("John", "Danie", "Mary", "Oskar")</a:t>
            </a:r>
          </a:p>
          <a:p>
            <a:r>
              <a:rPr lang="en-US" sz="2000" dirty="0">
                <a:solidFill>
                  <a:srgbClr val="FF00FF"/>
                </a:solidFill>
                <a:latin typeface="Calibri" panose="020F0502020204030204" pitchFamily="34" charset="0"/>
                <a:cs typeface="Calibri" panose="020F0502020204030204" pitchFamily="34" charset="0"/>
              </a:rPr>
              <a:t>Male &lt;- c(TRUE, TRUE, FALSE, TRUE)</a:t>
            </a:r>
          </a:p>
          <a:p>
            <a:endParaRPr lang="en-US" sz="2000" dirty="0">
              <a:solidFill>
                <a:srgbClr val="FF00FF"/>
              </a:solidFill>
              <a:latin typeface="Calibri" panose="020F0502020204030204" pitchFamily="34" charset="0"/>
              <a:cs typeface="Calibri" panose="020F0502020204030204" pitchFamily="34" charset="0"/>
            </a:endParaRPr>
          </a:p>
          <a:p>
            <a:r>
              <a:rPr lang="en-US" sz="2000" dirty="0">
                <a:solidFill>
                  <a:srgbClr val="FF00FF"/>
                </a:solidFill>
                <a:latin typeface="Calibri" panose="020F0502020204030204" pitchFamily="34" charset="0"/>
                <a:cs typeface="Calibri" panose="020F0502020204030204" pitchFamily="34" charset="0"/>
              </a:rPr>
              <a:t>#Select Danie</a:t>
            </a:r>
          </a:p>
          <a:p>
            <a:r>
              <a:rPr lang="en-US" sz="2000" dirty="0">
                <a:solidFill>
                  <a:srgbClr val="FF00FF"/>
                </a:solidFill>
                <a:latin typeface="Calibri" panose="020F0502020204030204" pitchFamily="34" charset="0"/>
                <a:cs typeface="Calibri" panose="020F0502020204030204" pitchFamily="34" charset="0"/>
              </a:rPr>
              <a:t>Names[2]</a:t>
            </a:r>
          </a:p>
          <a:p>
            <a:endParaRPr lang="en-US" sz="2000" dirty="0">
              <a:solidFill>
                <a:srgbClr val="FF00FF"/>
              </a:solidFill>
              <a:latin typeface="Calibri" panose="020F0502020204030204" pitchFamily="34" charset="0"/>
              <a:cs typeface="Calibri" panose="020F0502020204030204" pitchFamily="34" charset="0"/>
            </a:endParaRPr>
          </a:p>
          <a:p>
            <a:r>
              <a:rPr lang="en-US" sz="2000" dirty="0">
                <a:solidFill>
                  <a:srgbClr val="FF00FF"/>
                </a:solidFill>
                <a:latin typeface="Calibri" panose="020F0502020204030204" pitchFamily="34" charset="0"/>
                <a:cs typeface="Calibri" panose="020F0502020204030204" pitchFamily="34" charset="0"/>
              </a:rPr>
              <a:t># Or by a logical argument</a:t>
            </a:r>
          </a:p>
          <a:p>
            <a:r>
              <a:rPr lang="en-US" sz="2000" dirty="0">
                <a:solidFill>
                  <a:srgbClr val="FF00FF"/>
                </a:solidFill>
                <a:latin typeface="Calibri" panose="020F0502020204030204" pitchFamily="34" charset="0"/>
                <a:cs typeface="Calibri" panose="020F0502020204030204" pitchFamily="34" charset="0"/>
              </a:rPr>
              <a:t>Names[Names == "Danie"]</a:t>
            </a:r>
          </a:p>
          <a:p>
            <a:endParaRPr lang="en-US" sz="2000" dirty="0">
              <a:solidFill>
                <a:srgbClr val="FF00FF"/>
              </a:solidFill>
              <a:latin typeface="Calibri" panose="020F0502020204030204" pitchFamily="34" charset="0"/>
              <a:cs typeface="Calibri" panose="020F0502020204030204" pitchFamily="34" charset="0"/>
            </a:endParaRPr>
          </a:p>
          <a:p>
            <a:r>
              <a:rPr lang="en-US" sz="2000" dirty="0">
                <a:solidFill>
                  <a:srgbClr val="FF00FF"/>
                </a:solidFill>
                <a:latin typeface="Calibri" panose="020F0502020204030204" pitchFamily="34" charset="0"/>
                <a:cs typeface="Calibri" panose="020F0502020204030204" pitchFamily="34" charset="0"/>
              </a:rPr>
              <a:t># "Danie" is actually "Daniel". Change this.</a:t>
            </a:r>
          </a:p>
          <a:p>
            <a:r>
              <a:rPr lang="en-US" sz="2000" dirty="0">
                <a:solidFill>
                  <a:srgbClr val="FF00FF"/>
                </a:solidFill>
                <a:latin typeface="Calibri" panose="020F0502020204030204" pitchFamily="34" charset="0"/>
                <a:cs typeface="Calibri" panose="020F0502020204030204" pitchFamily="34" charset="0"/>
              </a:rPr>
              <a:t>Names[names == "Danie"] &lt;- "Daniel"</a:t>
            </a:r>
          </a:p>
          <a:p>
            <a:r>
              <a:rPr lang="en-US" sz="2000" dirty="0">
                <a:solidFill>
                  <a:srgbClr val="FF00FF"/>
                </a:solidFill>
                <a:latin typeface="Calibri" panose="020F0502020204030204" pitchFamily="34" charset="0"/>
                <a:cs typeface="Calibri" panose="020F0502020204030204" pitchFamily="34" charset="0"/>
              </a:rPr>
              <a:t>Names</a:t>
            </a:r>
          </a:p>
          <a:p>
            <a:endParaRPr lang="en-US" sz="2000" dirty="0">
              <a:solidFill>
                <a:srgbClr val="FF00FF"/>
              </a:solidFill>
              <a:latin typeface="Calibri" panose="020F0502020204030204" pitchFamily="34" charset="0"/>
              <a:cs typeface="Calibri" panose="020F0502020204030204" pitchFamily="34" charset="0"/>
            </a:endParaRPr>
          </a:p>
          <a:p>
            <a:r>
              <a:rPr lang="en-US" sz="2000" dirty="0">
                <a:solidFill>
                  <a:srgbClr val="FF00FF"/>
                </a:solidFill>
                <a:latin typeface="Calibri" panose="020F0502020204030204" pitchFamily="34" charset="0"/>
                <a:cs typeface="Calibri" panose="020F0502020204030204" pitchFamily="34" charset="0"/>
              </a:rPr>
              <a:t># Select the men</a:t>
            </a:r>
          </a:p>
          <a:p>
            <a:r>
              <a:rPr lang="en-US" sz="2000" dirty="0">
                <a:solidFill>
                  <a:srgbClr val="FF00FF"/>
                </a:solidFill>
                <a:latin typeface="Calibri" panose="020F0502020204030204" pitchFamily="34" charset="0"/>
                <a:cs typeface="Calibri" panose="020F0502020204030204" pitchFamily="34" charset="0"/>
              </a:rPr>
              <a:t>Names[Male]</a:t>
            </a:r>
          </a:p>
          <a:p>
            <a:endParaRPr lang="en-US" sz="2000" dirty="0">
              <a:solidFill>
                <a:srgbClr val="FF00FF"/>
              </a:solidFill>
              <a:latin typeface="Calibri" panose="020F0502020204030204" pitchFamily="34" charset="0"/>
              <a:cs typeface="Calibri" panose="020F0502020204030204" pitchFamily="34" charset="0"/>
            </a:endParaRPr>
          </a:p>
          <a:p>
            <a:r>
              <a:rPr lang="en-US" sz="2000" dirty="0">
                <a:solidFill>
                  <a:srgbClr val="FF00FF"/>
                </a:solidFill>
                <a:latin typeface="Calibri" panose="020F0502020204030204" pitchFamily="34" charset="0"/>
                <a:cs typeface="Calibri" panose="020F0502020204030204" pitchFamily="34" charset="0"/>
              </a:rPr>
              <a:t># Select the only woman (‘!’ is negation)</a:t>
            </a:r>
          </a:p>
          <a:p>
            <a:r>
              <a:rPr lang="en-US" sz="2000" dirty="0">
                <a:solidFill>
                  <a:srgbClr val="FF00FF"/>
                </a:solidFill>
                <a:latin typeface="Calibri" panose="020F0502020204030204" pitchFamily="34" charset="0"/>
                <a:cs typeface="Calibri" panose="020F0502020204030204" pitchFamily="34" charset="0"/>
              </a:rPr>
              <a:t>Names[!Male]</a:t>
            </a:r>
          </a:p>
        </p:txBody>
      </p:sp>
      <p:sp>
        <p:nvSpPr>
          <p:cNvPr id="7" name="TextBox 6">
            <a:extLst>
              <a:ext uri="{FF2B5EF4-FFF2-40B4-BE49-F238E27FC236}">
                <a16:creationId xmlns:a16="http://schemas.microsoft.com/office/drawing/2014/main" id="{58BDC159-60E0-4088-B820-325F146743B6}"/>
              </a:ext>
            </a:extLst>
          </p:cNvPr>
          <p:cNvSpPr txBox="1"/>
          <p:nvPr/>
        </p:nvSpPr>
        <p:spPr>
          <a:xfrm>
            <a:off x="3389126" y="181957"/>
            <a:ext cx="6337004" cy="461665"/>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 in general</a:t>
            </a:r>
          </a:p>
        </p:txBody>
      </p:sp>
    </p:spTree>
    <p:extLst>
      <p:ext uri="{BB962C8B-B14F-4D97-AF65-F5344CB8AC3E}">
        <p14:creationId xmlns:p14="http://schemas.microsoft.com/office/powerpoint/2010/main" val="2059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1000"/>
                                        <p:tgtEl>
                                          <p:spTgt spid="5">
                                            <p:txEl>
                                              <p:pRg st="8" end="8"/>
                                            </p:txEl>
                                          </p:spTgt>
                                        </p:tgtEl>
                                      </p:cBhvr>
                                    </p:animEffect>
                                    <p:anim calcmode="lin" valueType="num">
                                      <p:cBhvr>
                                        <p:cTn id="4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fade">
                                      <p:cBhvr>
                                        <p:cTn id="48" dur="1000"/>
                                        <p:tgtEl>
                                          <p:spTgt spid="5">
                                            <p:txEl>
                                              <p:pRg st="10" end="10"/>
                                            </p:txEl>
                                          </p:spTgt>
                                        </p:tgtEl>
                                      </p:cBhvr>
                                    </p:animEffect>
                                    <p:anim calcmode="lin" valueType="num">
                                      <p:cBhvr>
                                        <p:cTn id="4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
                                            <p:txEl>
                                              <p:pRg st="12" end="12"/>
                                            </p:txEl>
                                          </p:spTgt>
                                        </p:tgtEl>
                                        <p:attrNameLst>
                                          <p:attrName>style.visibility</p:attrName>
                                        </p:attrNameLst>
                                      </p:cBhvr>
                                      <p:to>
                                        <p:strVal val="visible"/>
                                      </p:to>
                                    </p:set>
                                    <p:animEffect transition="in" filter="fade">
                                      <p:cBhvr>
                                        <p:cTn id="58" dur="1000"/>
                                        <p:tgtEl>
                                          <p:spTgt spid="5">
                                            <p:txEl>
                                              <p:pRg st="12" end="12"/>
                                            </p:txEl>
                                          </p:spTgt>
                                        </p:tgtEl>
                                      </p:cBhvr>
                                    </p:animEffect>
                                    <p:anim calcmode="lin" valueType="num">
                                      <p:cBhvr>
                                        <p:cTn id="59"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5">
                                            <p:txEl>
                                              <p:pRg st="14" end="14"/>
                                            </p:txEl>
                                          </p:spTgt>
                                        </p:tgtEl>
                                        <p:attrNameLst>
                                          <p:attrName>style.visibility</p:attrName>
                                        </p:attrNameLst>
                                      </p:cBhvr>
                                      <p:to>
                                        <p:strVal val="visible"/>
                                      </p:to>
                                    </p:set>
                                    <p:animEffect transition="in" filter="fade">
                                      <p:cBhvr>
                                        <p:cTn id="65" dur="1000"/>
                                        <p:tgtEl>
                                          <p:spTgt spid="5">
                                            <p:txEl>
                                              <p:pRg st="14" end="14"/>
                                            </p:txEl>
                                          </p:spTgt>
                                        </p:tgtEl>
                                      </p:cBhvr>
                                    </p:animEffect>
                                    <p:anim calcmode="lin" valueType="num">
                                      <p:cBhvr>
                                        <p:cTn id="66"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67" dur="1000" fill="hold"/>
                                        <p:tgtEl>
                                          <p:spTgt spid="5">
                                            <p:txEl>
                                              <p:pRg st="14" end="14"/>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5">
                                            <p:txEl>
                                              <p:pRg st="15" end="15"/>
                                            </p:txEl>
                                          </p:spTgt>
                                        </p:tgtEl>
                                        <p:attrNameLst>
                                          <p:attrName>style.visibility</p:attrName>
                                        </p:attrNameLst>
                                      </p:cBhvr>
                                      <p:to>
                                        <p:strVal val="visible"/>
                                      </p:to>
                                    </p:set>
                                    <p:animEffect transition="in" filter="fade">
                                      <p:cBhvr>
                                        <p:cTn id="70" dur="1000"/>
                                        <p:tgtEl>
                                          <p:spTgt spid="5">
                                            <p:txEl>
                                              <p:pRg st="15" end="15"/>
                                            </p:txEl>
                                          </p:spTgt>
                                        </p:tgtEl>
                                      </p:cBhvr>
                                    </p:animEffect>
                                    <p:anim calcmode="lin" valueType="num">
                                      <p:cBhvr>
                                        <p:cTn id="71"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17" end="17"/>
                                            </p:txEl>
                                          </p:spTgt>
                                        </p:tgtEl>
                                        <p:attrNameLst>
                                          <p:attrName>style.visibility</p:attrName>
                                        </p:attrNameLst>
                                      </p:cBhvr>
                                      <p:to>
                                        <p:strVal val="visible"/>
                                      </p:to>
                                    </p:set>
                                    <p:animEffect transition="in" filter="fade">
                                      <p:cBhvr>
                                        <p:cTn id="77" dur="1000"/>
                                        <p:tgtEl>
                                          <p:spTgt spid="5">
                                            <p:txEl>
                                              <p:pRg st="17" end="17"/>
                                            </p:txEl>
                                          </p:spTgt>
                                        </p:tgtEl>
                                      </p:cBhvr>
                                    </p:animEffect>
                                    <p:anim calcmode="lin" valueType="num">
                                      <p:cBhvr>
                                        <p:cTn id="78"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17" end="17"/>
                                            </p:txEl>
                                          </p:spTgt>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5">
                                            <p:txEl>
                                              <p:pRg st="18" end="18"/>
                                            </p:txEl>
                                          </p:spTgt>
                                        </p:tgtEl>
                                        <p:attrNameLst>
                                          <p:attrName>style.visibility</p:attrName>
                                        </p:attrNameLst>
                                      </p:cBhvr>
                                      <p:to>
                                        <p:strVal val="visible"/>
                                      </p:to>
                                    </p:set>
                                    <p:animEffect transition="in" filter="fade">
                                      <p:cBhvr>
                                        <p:cTn id="82" dur="1000"/>
                                        <p:tgtEl>
                                          <p:spTgt spid="5">
                                            <p:txEl>
                                              <p:pRg st="18" end="18"/>
                                            </p:txEl>
                                          </p:spTgt>
                                        </p:tgtEl>
                                      </p:cBhvr>
                                    </p:animEffect>
                                    <p:anim calcmode="lin" valueType="num">
                                      <p:cBhvr>
                                        <p:cTn id="83" dur="1000" fill="hold"/>
                                        <p:tgtEl>
                                          <p:spTgt spid="5">
                                            <p:txEl>
                                              <p:pRg st="18" end="18"/>
                                            </p:txEl>
                                          </p:spTgt>
                                        </p:tgtEl>
                                        <p:attrNameLst>
                                          <p:attrName>ppt_x</p:attrName>
                                        </p:attrNameLst>
                                      </p:cBhvr>
                                      <p:tavLst>
                                        <p:tav tm="0">
                                          <p:val>
                                            <p:strVal val="#ppt_x"/>
                                          </p:val>
                                        </p:tav>
                                        <p:tav tm="100000">
                                          <p:val>
                                            <p:strVal val="#ppt_x"/>
                                          </p:val>
                                        </p:tav>
                                      </p:tavLst>
                                    </p:anim>
                                    <p:anim calcmode="lin" valueType="num">
                                      <p:cBhvr>
                                        <p:cTn id="84" dur="1000" fill="hold"/>
                                        <p:tgtEl>
                                          <p:spTgt spid="5">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6A8434-F4DF-486F-AAF7-CBE486BA56AE}"/>
              </a:ext>
            </a:extLst>
          </p:cNvPr>
          <p:cNvPicPr>
            <a:picLocks noChangeAspect="1"/>
          </p:cNvPicPr>
          <p:nvPr/>
        </p:nvPicPr>
        <p:blipFill>
          <a:blip r:embed="rId2"/>
          <a:stretch>
            <a:fillRect/>
          </a:stretch>
        </p:blipFill>
        <p:spPr>
          <a:xfrm>
            <a:off x="6151878" y="3746047"/>
            <a:ext cx="3288937" cy="2486126"/>
          </a:xfrm>
          <a:prstGeom prst="rect">
            <a:avLst/>
          </a:prstGeom>
        </p:spPr>
      </p:pic>
      <p:cxnSp>
        <p:nvCxnSpPr>
          <p:cNvPr id="7" name="Straight Arrow Connector 6">
            <a:extLst>
              <a:ext uri="{FF2B5EF4-FFF2-40B4-BE49-F238E27FC236}">
                <a16:creationId xmlns:a16="http://schemas.microsoft.com/office/drawing/2014/main" id="{D81B2265-8945-4366-A475-96CAFC65C380}"/>
              </a:ext>
            </a:extLst>
          </p:cNvPr>
          <p:cNvCxnSpPr>
            <a:cxnSpLocks/>
          </p:cNvCxnSpPr>
          <p:nvPr/>
        </p:nvCxnSpPr>
        <p:spPr>
          <a:xfrm flipH="1">
            <a:off x="8249969" y="3974647"/>
            <a:ext cx="205206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FBE994-A166-4275-80E2-D1209FEDBE28}"/>
              </a:ext>
            </a:extLst>
          </p:cNvPr>
          <p:cNvCxnSpPr>
            <a:cxnSpLocks/>
          </p:cNvCxnSpPr>
          <p:nvPr/>
        </p:nvCxnSpPr>
        <p:spPr>
          <a:xfrm flipH="1">
            <a:off x="7088872" y="5009961"/>
            <a:ext cx="1027451" cy="41549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9B1383-9D98-47A8-A5C4-6CEEF0A39594}"/>
              </a:ext>
            </a:extLst>
          </p:cNvPr>
          <p:cNvSpPr txBox="1"/>
          <p:nvPr/>
        </p:nvSpPr>
        <p:spPr>
          <a:xfrm>
            <a:off x="10421848" y="3559148"/>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1</a:t>
            </a:r>
          </a:p>
        </p:txBody>
      </p:sp>
      <p:sp>
        <p:nvSpPr>
          <p:cNvPr id="15" name="TextBox 14">
            <a:extLst>
              <a:ext uri="{FF2B5EF4-FFF2-40B4-BE49-F238E27FC236}">
                <a16:creationId xmlns:a16="http://schemas.microsoft.com/office/drawing/2014/main" id="{CB7FE022-705E-489A-A8E8-EF960B99821E}"/>
              </a:ext>
            </a:extLst>
          </p:cNvPr>
          <p:cNvSpPr txBox="1"/>
          <p:nvPr/>
        </p:nvSpPr>
        <p:spPr>
          <a:xfrm>
            <a:off x="8249969" y="4573611"/>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2</a:t>
            </a:r>
          </a:p>
        </p:txBody>
      </p:sp>
      <p:sp>
        <p:nvSpPr>
          <p:cNvPr id="17" name="TextBox 16">
            <a:extLst>
              <a:ext uri="{FF2B5EF4-FFF2-40B4-BE49-F238E27FC236}">
                <a16:creationId xmlns:a16="http://schemas.microsoft.com/office/drawing/2014/main" id="{BACED295-8037-4E9C-A621-52ACD69AB1C7}"/>
              </a:ext>
            </a:extLst>
          </p:cNvPr>
          <p:cNvSpPr txBox="1"/>
          <p:nvPr/>
        </p:nvSpPr>
        <p:spPr>
          <a:xfrm>
            <a:off x="1497921" y="469360"/>
            <a:ext cx="7741771" cy="2829493"/>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you do not supply the complete syntax, the console will not produce output, and will thus be contingent on what has been written earlier until it is completed without error</a:t>
            </a:r>
          </a:p>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Note that this is therefore not an error occurring, </a:t>
            </a:r>
            <a:br>
              <a:rPr lang="en-US" sz="2400" dirty="0">
                <a:effectLst/>
                <a:latin typeface="Calibri" panose="020F0502020204030204" pitchFamily="34" charset="0"/>
                <a:ea typeface="Calibri" panose="020F0502020204030204" pitchFamily="34" charset="0"/>
                <a:cs typeface="Calibri" panose="020F0502020204030204" pitchFamily="34" charset="0"/>
              </a:rPr>
            </a:br>
            <a:r>
              <a:rPr lang="en-US" sz="2400" dirty="0">
                <a:effectLst/>
                <a:latin typeface="Calibri" panose="020F0502020204030204" pitchFamily="34" charset="0"/>
                <a:ea typeface="Calibri" panose="020F0502020204030204" pitchFamily="34" charset="0"/>
                <a:cs typeface="Calibri" panose="020F0502020204030204" pitchFamily="34" charset="0"/>
              </a:rPr>
              <a:t>but rather</a:t>
            </a:r>
            <a:r>
              <a:rPr lang="en-US" sz="2400" dirty="0">
                <a:latin typeface="Calibri" panose="020F0502020204030204" pitchFamily="34" charset="0"/>
                <a:ea typeface="Calibri" panose="020F0502020204030204" pitchFamily="34" charset="0"/>
                <a:cs typeface="Calibri" panose="020F0502020204030204" pitchFamily="34" charset="0"/>
              </a:rPr>
              <a:t> incomplete syntax.</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1" name="Rectangle 20">
            <a:extLst>
              <a:ext uri="{FF2B5EF4-FFF2-40B4-BE49-F238E27FC236}">
                <a16:creationId xmlns:a16="http://schemas.microsoft.com/office/drawing/2014/main" id="{F4C901A6-D746-4BA2-A7BF-7A0D2EE5C5AA}"/>
              </a:ext>
            </a:extLst>
          </p:cNvPr>
          <p:cNvSpPr/>
          <p:nvPr/>
        </p:nvSpPr>
        <p:spPr>
          <a:xfrm>
            <a:off x="6096000" y="3746047"/>
            <a:ext cx="1935125" cy="4572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7764CEC-BE97-43DE-AA17-ABF8772F079B}"/>
              </a:ext>
            </a:extLst>
          </p:cNvPr>
          <p:cNvSpPr txBox="1"/>
          <p:nvPr/>
        </p:nvSpPr>
        <p:spPr>
          <a:xfrm>
            <a:off x="1514083" y="3741758"/>
            <a:ext cx="3676588" cy="2488245"/>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This is depicted to the right by the “+” signs, where the ENTER key has been pressed repeatedly until I finally supplied 1 assigned to the object A.</a:t>
            </a:r>
          </a:p>
        </p:txBody>
      </p:sp>
    </p:spTree>
    <p:extLst>
      <p:ext uri="{BB962C8B-B14F-4D97-AF65-F5344CB8AC3E}">
        <p14:creationId xmlns:p14="http://schemas.microsoft.com/office/powerpoint/2010/main" val="29988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1000"/>
                                        <p:tgtEl>
                                          <p:spTgt spid="17">
                                            <p:txEl>
                                              <p:pRg st="0" end="0"/>
                                            </p:txEl>
                                          </p:spTgt>
                                        </p:tgtEl>
                                      </p:cBhvr>
                                    </p:animEffect>
                                    <p:anim calcmode="lin" valueType="num">
                                      <p:cBhvr>
                                        <p:cTn id="8" dur="1000" fill="hold"/>
                                        <p:tgtEl>
                                          <p:spTgt spid="1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animEffect transition="in" filter="fade">
                                      <p:cBhvr>
                                        <p:cTn id="14" dur="1000"/>
                                        <p:tgtEl>
                                          <p:spTgt spid="17">
                                            <p:txEl>
                                              <p:pRg st="1" end="1"/>
                                            </p:txEl>
                                          </p:spTgt>
                                        </p:tgtEl>
                                      </p:cBhvr>
                                    </p:animEffect>
                                    <p:anim calcmode="lin" valueType="num">
                                      <p:cBhvr>
                                        <p:cTn id="15" dur="1000" fill="hold"/>
                                        <p:tgtEl>
                                          <p:spTgt spid="1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0" end="0"/>
                                            </p:txEl>
                                          </p:spTgt>
                                        </p:tgtEl>
                                        <p:attrNameLst>
                                          <p:attrName>style.visibility</p:attrName>
                                        </p:attrNameLst>
                                      </p:cBhvr>
                                      <p:to>
                                        <p:strVal val="visible"/>
                                      </p:to>
                                    </p:set>
                                    <p:animEffect transition="in" filter="fade">
                                      <p:cBhvr>
                                        <p:cTn id="21" dur="1000"/>
                                        <p:tgtEl>
                                          <p:spTgt spid="16">
                                            <p:txEl>
                                              <p:pRg st="0" end="0"/>
                                            </p:txEl>
                                          </p:spTgt>
                                        </p:tgtEl>
                                      </p:cBhvr>
                                    </p:animEffect>
                                    <p:anim calcmode="lin" valueType="num">
                                      <p:cBhvr>
                                        <p:cTn id="22"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down)">
                                      <p:cBhvr>
                                        <p:cTn id="33" dur="500"/>
                                        <p:tgtEl>
                                          <p:spTgt spid="21"/>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wipe(down)">
                                      <p:cBhvr>
                                        <p:cTn id="44" dur="500"/>
                                        <p:tgtEl>
                                          <p:spTgt spid="9"/>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2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83281-3490-4A44-A42D-98EF9719E0A5}"/>
              </a:ext>
            </a:extLst>
          </p:cNvPr>
          <p:cNvSpPr txBox="1"/>
          <p:nvPr/>
        </p:nvSpPr>
        <p:spPr>
          <a:xfrm>
            <a:off x="3272170" y="1391783"/>
            <a:ext cx="6097772" cy="3785652"/>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Make names as factor</a:t>
            </a:r>
          </a:p>
          <a:p>
            <a:r>
              <a:rPr lang="en-US" sz="2400" dirty="0" err="1">
                <a:solidFill>
                  <a:srgbClr val="FF00FF"/>
                </a:solidFill>
                <a:latin typeface="Calibri" panose="020F0502020204030204" pitchFamily="34" charset="0"/>
                <a:cs typeface="Calibri" panose="020F0502020204030204" pitchFamily="34" charset="0"/>
              </a:rPr>
              <a:t>f_names</a:t>
            </a:r>
            <a:r>
              <a:rPr lang="en-US" sz="2400" dirty="0">
                <a:solidFill>
                  <a:srgbClr val="FF00FF"/>
                </a:solidFill>
                <a:latin typeface="Calibri" panose="020F0502020204030204" pitchFamily="34" charset="0"/>
                <a:cs typeface="Calibri" panose="020F0502020204030204" pitchFamily="34" charset="0"/>
              </a:rPr>
              <a:t> &lt;- factor(Names)</a:t>
            </a:r>
          </a:p>
          <a:p>
            <a:r>
              <a:rPr lang="en-US" sz="2400" dirty="0" err="1">
                <a:solidFill>
                  <a:srgbClr val="FF00FF"/>
                </a:solidFill>
                <a:latin typeface="Calibri" panose="020F0502020204030204" pitchFamily="34" charset="0"/>
                <a:cs typeface="Calibri" panose="020F0502020204030204" pitchFamily="34" charset="0"/>
              </a:rPr>
              <a:t>f_names</a:t>
            </a:r>
            <a:endParaRPr lang="en-US" sz="2400" dirty="0">
              <a:solidFill>
                <a:srgbClr val="FF00FF"/>
              </a:solidFill>
              <a:latin typeface="Calibri" panose="020F0502020204030204" pitchFamily="34" charset="0"/>
              <a:cs typeface="Calibri" panose="020F0502020204030204" pitchFamily="34" charset="0"/>
            </a:endParaRP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the first element</a:t>
            </a:r>
          </a:p>
          <a:p>
            <a:r>
              <a:rPr lang="en-US" sz="2400" dirty="0" err="1">
                <a:solidFill>
                  <a:srgbClr val="FF00FF"/>
                </a:solidFill>
                <a:latin typeface="Calibri" panose="020F0502020204030204" pitchFamily="34" charset="0"/>
                <a:cs typeface="Calibri" panose="020F0502020204030204" pitchFamily="34" charset="0"/>
              </a:rPr>
              <a:t>f_names</a:t>
            </a:r>
            <a:r>
              <a:rPr lang="en-US" sz="2400" dirty="0">
                <a:solidFill>
                  <a:srgbClr val="FF00FF"/>
                </a:solidFill>
                <a:latin typeface="Calibri" panose="020F0502020204030204" pitchFamily="34" charset="0"/>
                <a:cs typeface="Calibri" panose="020F0502020204030204" pitchFamily="34" charset="0"/>
              </a:rPr>
              <a:t>[1]</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the boys</a:t>
            </a:r>
          </a:p>
          <a:p>
            <a:r>
              <a:rPr lang="en-US" sz="2400" dirty="0">
                <a:solidFill>
                  <a:srgbClr val="FF00FF"/>
                </a:solidFill>
                <a:latin typeface="Calibri" panose="020F0502020204030204" pitchFamily="34" charset="0"/>
                <a:cs typeface="Calibri" panose="020F0502020204030204" pitchFamily="34" charset="0"/>
              </a:rPr>
              <a:t>Male &lt;- c(TRUE, TRUE, FALSE, TRUE)</a:t>
            </a:r>
          </a:p>
          <a:p>
            <a:r>
              <a:rPr lang="en-US" sz="2400" dirty="0" err="1">
                <a:solidFill>
                  <a:srgbClr val="FF00FF"/>
                </a:solidFill>
                <a:latin typeface="Calibri" panose="020F0502020204030204" pitchFamily="34" charset="0"/>
                <a:cs typeface="Calibri" panose="020F0502020204030204" pitchFamily="34" charset="0"/>
              </a:rPr>
              <a:t>f_names</a:t>
            </a:r>
            <a:r>
              <a:rPr lang="en-US" sz="2400" dirty="0">
                <a:solidFill>
                  <a:srgbClr val="FF00FF"/>
                </a:solidFill>
                <a:latin typeface="Calibri" panose="020F0502020204030204" pitchFamily="34" charset="0"/>
                <a:cs typeface="Calibri" panose="020F0502020204030204" pitchFamily="34" charset="0"/>
              </a:rPr>
              <a:t>[Male]</a:t>
            </a:r>
          </a:p>
        </p:txBody>
      </p:sp>
      <p:sp>
        <p:nvSpPr>
          <p:cNvPr id="6" name="TextBox 5">
            <a:extLst>
              <a:ext uri="{FF2B5EF4-FFF2-40B4-BE49-F238E27FC236}">
                <a16:creationId xmlns:a16="http://schemas.microsoft.com/office/drawing/2014/main" id="{02E8A7B8-0FB5-4751-A87C-A75C9E2D2E31}"/>
              </a:ext>
            </a:extLst>
          </p:cNvPr>
          <p:cNvSpPr txBox="1"/>
          <p:nvPr/>
        </p:nvSpPr>
        <p:spPr>
          <a:xfrm>
            <a:off x="3272170" y="713585"/>
            <a:ext cx="6337004" cy="461665"/>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 factors</a:t>
            </a:r>
          </a:p>
        </p:txBody>
      </p:sp>
    </p:spTree>
    <p:extLst>
      <p:ext uri="{BB962C8B-B14F-4D97-AF65-F5344CB8AC3E}">
        <p14:creationId xmlns:p14="http://schemas.microsoft.com/office/powerpoint/2010/main" val="269311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fade">
                                      <p:cBhvr>
                                        <p:cTn id="36" dur="1000"/>
                                        <p:tgtEl>
                                          <p:spTgt spid="5">
                                            <p:txEl>
                                              <p:pRg st="7" end="7"/>
                                            </p:txEl>
                                          </p:spTgt>
                                        </p:tgtEl>
                                      </p:cBhvr>
                                    </p:animEffect>
                                    <p:anim calcmode="lin" valueType="num">
                                      <p:cBhvr>
                                        <p:cTn id="3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1000"/>
                                        <p:tgtEl>
                                          <p:spTgt spid="5">
                                            <p:txEl>
                                              <p:pRg st="8" end="8"/>
                                            </p:txEl>
                                          </p:spTgt>
                                        </p:tgtEl>
                                      </p:cBhvr>
                                    </p:animEffect>
                                    <p:anim calcmode="lin" valueType="num">
                                      <p:cBhvr>
                                        <p:cTn id="4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Effect transition="in" filter="fade">
                                      <p:cBhvr>
                                        <p:cTn id="46" dur="1000"/>
                                        <p:tgtEl>
                                          <p:spTgt spid="5">
                                            <p:txEl>
                                              <p:pRg st="9" end="9"/>
                                            </p:txEl>
                                          </p:spTgt>
                                        </p:tgtEl>
                                      </p:cBhvr>
                                    </p:animEffect>
                                    <p:anim calcmode="lin" valueType="num">
                                      <p:cBhvr>
                                        <p:cTn id="4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DF8A81D-593D-41D9-AA10-9434F514150D}"/>
              </a:ext>
            </a:extLst>
          </p:cNvPr>
          <p:cNvSpPr txBox="1"/>
          <p:nvPr/>
        </p:nvSpPr>
        <p:spPr>
          <a:xfrm>
            <a:off x="2857500" y="643622"/>
            <a:ext cx="6097772" cy="6001643"/>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Create a matrix M</a:t>
            </a:r>
          </a:p>
          <a:p>
            <a:r>
              <a:rPr lang="en-US" sz="2400" dirty="0">
                <a:solidFill>
                  <a:srgbClr val="FF00FF"/>
                </a:solidFill>
                <a:latin typeface="Calibri" panose="020F0502020204030204" pitchFamily="34" charset="0"/>
                <a:cs typeface="Calibri" panose="020F0502020204030204" pitchFamily="34" charset="0"/>
              </a:rPr>
              <a:t>M &lt;- matrix(c(1, 2, 3, 4), 4, 3)</a:t>
            </a:r>
          </a:p>
          <a:p>
            <a:r>
              <a:rPr lang="en-US" sz="2400" dirty="0">
                <a:solidFill>
                  <a:srgbClr val="FF00FF"/>
                </a:solidFill>
                <a:latin typeface="Calibri" panose="020F0502020204030204" pitchFamily="34" charset="0"/>
                <a:cs typeface="Calibri" panose="020F0502020204030204" pitchFamily="34" charset="0"/>
              </a:rPr>
              <a:t>M</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the first row of matrix M</a:t>
            </a:r>
          </a:p>
          <a:p>
            <a:r>
              <a:rPr lang="en-US" sz="2400" dirty="0">
                <a:solidFill>
                  <a:srgbClr val="FF00FF"/>
                </a:solidFill>
                <a:latin typeface="Calibri" panose="020F0502020204030204" pitchFamily="34" charset="0"/>
                <a:cs typeface="Calibri" panose="020F0502020204030204" pitchFamily="34" charset="0"/>
              </a:rPr>
              <a:t>M[1, ]</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the second column</a:t>
            </a:r>
          </a:p>
          <a:p>
            <a:r>
              <a:rPr lang="en-US" sz="2400" dirty="0">
                <a:solidFill>
                  <a:srgbClr val="FF00FF"/>
                </a:solidFill>
                <a:latin typeface="Calibri" panose="020F0502020204030204" pitchFamily="34" charset="0"/>
                <a:cs typeface="Calibri" panose="020F0502020204030204" pitchFamily="34" charset="0"/>
              </a:rPr>
              <a:t>M[, 2]</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Remove row 2 and 3 (‘-’ is not)</a:t>
            </a:r>
          </a:p>
          <a:p>
            <a:r>
              <a:rPr lang="en-US" sz="2400" dirty="0">
                <a:solidFill>
                  <a:srgbClr val="FF00FF"/>
                </a:solidFill>
                <a:latin typeface="Calibri" panose="020F0502020204030204" pitchFamily="34" charset="0"/>
                <a:cs typeface="Calibri" panose="020F0502020204030204" pitchFamily="34" charset="0"/>
              </a:rPr>
              <a:t>M[-c(2, 3), ]</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all value less than 3 from column 1</a:t>
            </a:r>
          </a:p>
          <a:p>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 &lt;- M[, 1] &lt; 3</a:t>
            </a:r>
          </a:p>
          <a:p>
            <a:r>
              <a:rPr lang="en-US" sz="2400" dirty="0">
                <a:solidFill>
                  <a:srgbClr val="FF00FF"/>
                </a:solidFill>
                <a:latin typeface="Calibri" panose="020F0502020204030204" pitchFamily="34" charset="0"/>
                <a:cs typeface="Calibri" panose="020F0502020204030204" pitchFamily="34" charset="0"/>
              </a:rPr>
              <a:t>M[</a:t>
            </a:r>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 1]</a:t>
            </a:r>
          </a:p>
        </p:txBody>
      </p:sp>
      <p:sp>
        <p:nvSpPr>
          <p:cNvPr id="8" name="TextBox 7">
            <a:extLst>
              <a:ext uri="{FF2B5EF4-FFF2-40B4-BE49-F238E27FC236}">
                <a16:creationId xmlns:a16="http://schemas.microsoft.com/office/drawing/2014/main" id="{FBA5505A-702B-4107-8F1D-BA36156B4E5C}"/>
              </a:ext>
            </a:extLst>
          </p:cNvPr>
          <p:cNvSpPr txBox="1"/>
          <p:nvPr/>
        </p:nvSpPr>
        <p:spPr>
          <a:xfrm>
            <a:off x="2857500" y="181957"/>
            <a:ext cx="6337004" cy="461665"/>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 in matrices</a:t>
            </a:r>
          </a:p>
        </p:txBody>
      </p:sp>
    </p:spTree>
    <p:extLst>
      <p:ext uri="{BB962C8B-B14F-4D97-AF65-F5344CB8AC3E}">
        <p14:creationId xmlns:p14="http://schemas.microsoft.com/office/powerpoint/2010/main" val="8638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1000"/>
                                        <p:tgtEl>
                                          <p:spTgt spid="7">
                                            <p:txEl>
                                              <p:pRg st="8" end="8"/>
                                            </p:txEl>
                                          </p:spTgt>
                                        </p:tgtEl>
                                      </p:cBhvr>
                                    </p:animEffect>
                                    <p:anim calcmode="lin" valueType="num">
                                      <p:cBhvr>
                                        <p:cTn id="4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animEffect transition="in" filter="fade">
                                      <p:cBhvr>
                                        <p:cTn id="53" dur="1000"/>
                                        <p:tgtEl>
                                          <p:spTgt spid="7">
                                            <p:txEl>
                                              <p:pRg st="11" end="11"/>
                                            </p:txEl>
                                          </p:spTgt>
                                        </p:tgtEl>
                                      </p:cBhvr>
                                    </p:animEffect>
                                    <p:anim calcmode="lin" valueType="num">
                                      <p:cBhvr>
                                        <p:cTn id="5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7">
                                            <p:txEl>
                                              <p:pRg st="14" end="14"/>
                                            </p:txEl>
                                          </p:spTgt>
                                        </p:tgtEl>
                                        <p:attrNameLst>
                                          <p:attrName>style.visibility</p:attrName>
                                        </p:attrNameLst>
                                      </p:cBhvr>
                                      <p:to>
                                        <p:strVal val="visible"/>
                                      </p:to>
                                    </p:set>
                                    <p:animEffect transition="in" filter="fade">
                                      <p:cBhvr>
                                        <p:cTn id="65" dur="1000"/>
                                        <p:tgtEl>
                                          <p:spTgt spid="7">
                                            <p:txEl>
                                              <p:pRg st="14" end="14"/>
                                            </p:txEl>
                                          </p:spTgt>
                                        </p:tgtEl>
                                      </p:cBhvr>
                                    </p:animEffect>
                                    <p:anim calcmode="lin" valueType="num">
                                      <p:cBhvr>
                                        <p:cTn id="66"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67" dur="1000" fill="hold"/>
                                        <p:tgtEl>
                                          <p:spTgt spid="7">
                                            <p:txEl>
                                              <p:pRg st="14" end="14"/>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7">
                                            <p:txEl>
                                              <p:pRg st="15" end="15"/>
                                            </p:txEl>
                                          </p:spTgt>
                                        </p:tgtEl>
                                        <p:attrNameLst>
                                          <p:attrName>style.visibility</p:attrName>
                                        </p:attrNameLst>
                                      </p:cBhvr>
                                      <p:to>
                                        <p:strVal val="visible"/>
                                      </p:to>
                                    </p:set>
                                    <p:animEffect transition="in" filter="fade">
                                      <p:cBhvr>
                                        <p:cTn id="70" dur="1000"/>
                                        <p:tgtEl>
                                          <p:spTgt spid="7">
                                            <p:txEl>
                                              <p:pRg st="15" end="15"/>
                                            </p:txEl>
                                          </p:spTgt>
                                        </p:tgtEl>
                                      </p:cBhvr>
                                    </p:animEffect>
                                    <p:anim calcmode="lin" valueType="num">
                                      <p:cBhvr>
                                        <p:cTn id="71"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36D8FD-4181-443B-BD22-0AA488477281}"/>
              </a:ext>
            </a:extLst>
          </p:cNvPr>
          <p:cNvSpPr txBox="1"/>
          <p:nvPr/>
        </p:nvSpPr>
        <p:spPr>
          <a:xfrm>
            <a:off x="2927498" y="118162"/>
            <a:ext cx="6337004" cy="461665"/>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 data frames</a:t>
            </a:r>
          </a:p>
        </p:txBody>
      </p:sp>
      <p:sp>
        <p:nvSpPr>
          <p:cNvPr id="6" name="TextBox 5">
            <a:extLst>
              <a:ext uri="{FF2B5EF4-FFF2-40B4-BE49-F238E27FC236}">
                <a16:creationId xmlns:a16="http://schemas.microsoft.com/office/drawing/2014/main" id="{BDF7659F-412B-4724-806B-E39F5567AF1D}"/>
              </a:ext>
            </a:extLst>
          </p:cNvPr>
          <p:cNvSpPr txBox="1"/>
          <p:nvPr/>
        </p:nvSpPr>
        <p:spPr>
          <a:xfrm>
            <a:off x="2927498" y="656480"/>
            <a:ext cx="8115301" cy="6001643"/>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Check that Prestige is actually a </a:t>
            </a:r>
            <a:r>
              <a:rPr lang="en-US" sz="2400" dirty="0" err="1">
                <a:solidFill>
                  <a:srgbClr val="FF00FF"/>
                </a:solidFill>
                <a:latin typeface="Calibri" panose="020F0502020204030204" pitchFamily="34" charset="0"/>
                <a:cs typeface="Calibri" panose="020F0502020204030204" pitchFamily="34" charset="0"/>
              </a:rPr>
              <a:t>data.frame</a:t>
            </a:r>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class(Prestige)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Check the variable names of Prestige </a:t>
            </a:r>
          </a:p>
          <a:p>
            <a:r>
              <a:rPr lang="en-US" sz="2400" dirty="0">
                <a:solidFill>
                  <a:srgbClr val="FF00FF"/>
                </a:solidFill>
                <a:latin typeface="Calibri" panose="020F0502020204030204" pitchFamily="34" charset="0"/>
                <a:cs typeface="Calibri" panose="020F0502020204030204" pitchFamily="34" charset="0"/>
              </a:rPr>
              <a:t>names(Prestige)</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Compute the average of income using indexing </a:t>
            </a:r>
          </a:p>
          <a:p>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 &lt;- names(Prestige) == "income" </a:t>
            </a:r>
          </a:p>
          <a:p>
            <a:r>
              <a:rPr lang="en-US" sz="2400" dirty="0">
                <a:solidFill>
                  <a:srgbClr val="FF00FF"/>
                </a:solidFill>
                <a:latin typeface="Calibri" panose="020F0502020204030204" pitchFamily="34" charset="0"/>
                <a:cs typeface="Calibri" panose="020F0502020204030204" pitchFamily="34" charset="0"/>
              </a:rPr>
              <a:t>mean(Prestige[,</a:t>
            </a:r>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a sub-sample consisting of "prof" type of jobs</a:t>
            </a:r>
          </a:p>
          <a:p>
            <a:r>
              <a:rPr lang="en-US" sz="2400" dirty="0" err="1">
                <a:solidFill>
                  <a:srgbClr val="FF00FF"/>
                </a:solidFill>
                <a:latin typeface="Calibri" panose="020F0502020204030204" pitchFamily="34" charset="0"/>
                <a:cs typeface="Calibri" panose="020F0502020204030204" pitchFamily="34" charset="0"/>
              </a:rPr>
              <a:t>sub_Prestige</a:t>
            </a:r>
            <a:r>
              <a:rPr lang="en-US" sz="2400" dirty="0">
                <a:solidFill>
                  <a:srgbClr val="FF00FF"/>
                </a:solidFill>
                <a:latin typeface="Calibri" panose="020F0502020204030204" pitchFamily="34" charset="0"/>
                <a:cs typeface="Calibri" panose="020F0502020204030204" pitchFamily="34" charset="0"/>
              </a:rPr>
              <a:t> &lt;- subset(Prestige, type=="prof")</a:t>
            </a:r>
          </a:p>
          <a:p>
            <a:r>
              <a:rPr lang="en-US" sz="2400" dirty="0">
                <a:solidFill>
                  <a:srgbClr val="FF00FF"/>
                </a:solidFill>
                <a:latin typeface="Calibri" panose="020F0502020204030204" pitchFamily="34" charset="0"/>
                <a:cs typeface="Calibri" panose="020F0502020204030204" pitchFamily="34" charset="0"/>
              </a:rPr>
              <a:t>summary(</a:t>
            </a:r>
            <a:r>
              <a:rPr lang="en-US" sz="2400" dirty="0" err="1">
                <a:solidFill>
                  <a:srgbClr val="FF00FF"/>
                </a:solidFill>
                <a:latin typeface="Calibri" panose="020F0502020204030204" pitchFamily="34" charset="0"/>
                <a:cs typeface="Calibri" panose="020F0502020204030204" pitchFamily="34" charset="0"/>
              </a:rPr>
              <a:t>sub_Prestige</a:t>
            </a:r>
            <a:r>
              <a:rPr lang="en-US" sz="2400" dirty="0">
                <a:solidFill>
                  <a:srgbClr val="FF00FF"/>
                </a:solidFill>
                <a:latin typeface="Calibri" panose="020F0502020204030204" pitchFamily="34" charset="0"/>
                <a:cs typeface="Calibri" panose="020F0502020204030204" pitchFamily="34" charset="0"/>
              </a:rPr>
              <a:t>)</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Select without subset</a:t>
            </a:r>
          </a:p>
          <a:p>
            <a:r>
              <a:rPr lang="en-US" sz="2400" dirty="0">
                <a:solidFill>
                  <a:srgbClr val="FF00FF"/>
                </a:solidFill>
                <a:latin typeface="Calibri" panose="020F0502020204030204" pitchFamily="34" charset="0"/>
                <a:cs typeface="Calibri" panose="020F0502020204030204" pitchFamily="34" charset="0"/>
              </a:rPr>
              <a:t>summary(Prestige[</a:t>
            </a:r>
            <a:r>
              <a:rPr lang="en-US" sz="2400" dirty="0" err="1">
                <a:solidFill>
                  <a:srgbClr val="FF00FF"/>
                </a:solidFill>
                <a:latin typeface="Calibri" panose="020F0502020204030204" pitchFamily="34" charset="0"/>
                <a:cs typeface="Calibri" panose="020F0502020204030204" pitchFamily="34" charset="0"/>
              </a:rPr>
              <a:t>Prestige$type</a:t>
            </a:r>
            <a:r>
              <a:rPr lang="en-US" sz="2400" dirty="0">
                <a:solidFill>
                  <a:srgbClr val="FF00FF"/>
                </a:solidFill>
                <a:latin typeface="Calibri" panose="020F0502020204030204" pitchFamily="34" charset="0"/>
                <a:cs typeface="Calibri" panose="020F0502020204030204" pitchFamily="34" charset="0"/>
              </a:rPr>
              <a:t>=="prof",])</a:t>
            </a:r>
          </a:p>
        </p:txBody>
      </p:sp>
    </p:spTree>
    <p:extLst>
      <p:ext uri="{BB962C8B-B14F-4D97-AF65-F5344CB8AC3E}">
        <p14:creationId xmlns:p14="http://schemas.microsoft.com/office/powerpoint/2010/main" val="329428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animEffect transition="in" filter="fade">
                                      <p:cBhvr>
                                        <p:cTn id="41" dur="1000"/>
                                        <p:tgtEl>
                                          <p:spTgt spid="6">
                                            <p:txEl>
                                              <p:pRg st="8" end="8"/>
                                            </p:txEl>
                                          </p:spTgt>
                                        </p:tgtEl>
                                      </p:cBhvr>
                                    </p:animEffect>
                                    <p:anim calcmode="lin" valueType="num">
                                      <p:cBhvr>
                                        <p:cTn id="4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animEffect transition="in" filter="fade">
                                      <p:cBhvr>
                                        <p:cTn id="53" dur="1000"/>
                                        <p:tgtEl>
                                          <p:spTgt spid="6">
                                            <p:txEl>
                                              <p:pRg st="11" end="11"/>
                                            </p:txEl>
                                          </p:spTgt>
                                        </p:tgtEl>
                                      </p:cBhvr>
                                    </p:animEffect>
                                    <p:anim calcmode="lin" valueType="num">
                                      <p:cBhvr>
                                        <p:cTn id="54"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
                                            <p:txEl>
                                              <p:pRg st="12" end="12"/>
                                            </p:txEl>
                                          </p:spTgt>
                                        </p:tgtEl>
                                        <p:attrNameLst>
                                          <p:attrName>style.visibility</p:attrName>
                                        </p:attrNameLst>
                                      </p:cBhvr>
                                      <p:to>
                                        <p:strVal val="visible"/>
                                      </p:to>
                                    </p:set>
                                    <p:animEffect transition="in" filter="fade">
                                      <p:cBhvr>
                                        <p:cTn id="58" dur="1000"/>
                                        <p:tgtEl>
                                          <p:spTgt spid="6">
                                            <p:txEl>
                                              <p:pRg st="12" end="12"/>
                                            </p:txEl>
                                          </p:spTgt>
                                        </p:tgtEl>
                                      </p:cBhvr>
                                    </p:animEffect>
                                    <p:anim calcmode="lin" valueType="num">
                                      <p:cBhvr>
                                        <p:cTn id="59"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6">
                                            <p:txEl>
                                              <p:pRg st="14" end="14"/>
                                            </p:txEl>
                                          </p:spTgt>
                                        </p:tgtEl>
                                        <p:attrNameLst>
                                          <p:attrName>style.visibility</p:attrName>
                                        </p:attrNameLst>
                                      </p:cBhvr>
                                      <p:to>
                                        <p:strVal val="visible"/>
                                      </p:to>
                                    </p:set>
                                    <p:animEffect transition="in" filter="fade">
                                      <p:cBhvr>
                                        <p:cTn id="65" dur="1000"/>
                                        <p:tgtEl>
                                          <p:spTgt spid="6">
                                            <p:txEl>
                                              <p:pRg st="14" end="14"/>
                                            </p:txEl>
                                          </p:spTgt>
                                        </p:tgtEl>
                                      </p:cBhvr>
                                    </p:animEffect>
                                    <p:anim calcmode="lin" valueType="num">
                                      <p:cBhvr>
                                        <p:cTn id="66"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67" dur="1000" fill="hold"/>
                                        <p:tgtEl>
                                          <p:spTgt spid="6">
                                            <p:txEl>
                                              <p:pRg st="14" end="14"/>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6">
                                            <p:txEl>
                                              <p:pRg st="15" end="15"/>
                                            </p:txEl>
                                          </p:spTgt>
                                        </p:tgtEl>
                                        <p:attrNameLst>
                                          <p:attrName>style.visibility</p:attrName>
                                        </p:attrNameLst>
                                      </p:cBhvr>
                                      <p:to>
                                        <p:strVal val="visible"/>
                                      </p:to>
                                    </p:set>
                                    <p:animEffect transition="in" filter="fade">
                                      <p:cBhvr>
                                        <p:cTn id="70" dur="1000"/>
                                        <p:tgtEl>
                                          <p:spTgt spid="6">
                                            <p:txEl>
                                              <p:pRg st="15" end="15"/>
                                            </p:txEl>
                                          </p:spTgt>
                                        </p:tgtEl>
                                      </p:cBhvr>
                                    </p:animEffect>
                                    <p:anim calcmode="lin" valueType="num">
                                      <p:cBhvr>
                                        <p:cTn id="71"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99A26C-C3CC-42CA-BE8F-3C0493E1EF8A}"/>
              </a:ext>
            </a:extLst>
          </p:cNvPr>
          <p:cNvSpPr txBox="1"/>
          <p:nvPr/>
        </p:nvSpPr>
        <p:spPr>
          <a:xfrm>
            <a:off x="3995530" y="807304"/>
            <a:ext cx="10217427" cy="4903522"/>
          </a:xfrm>
          <a:prstGeom prst="rect">
            <a:avLst/>
          </a:prstGeom>
          <a:noFill/>
        </p:spPr>
        <p:txBody>
          <a:bodyPr wrap="square">
            <a:spAutoFit/>
          </a:bodyPr>
          <a:lstStyle/>
          <a:p>
            <a:pPr marL="6350" indent="-6350">
              <a:lnSpc>
                <a:spcPct val="109000"/>
              </a:lnSpc>
              <a:spcAft>
                <a:spcPts val="5690"/>
              </a:spcAft>
            </a:pPr>
            <a:r>
              <a:rPr lang="en-US" sz="2400" b="1" kern="0" dirty="0">
                <a:effectLst/>
                <a:latin typeface="Calibri" panose="020F0502020204030204" pitchFamily="34" charset="0"/>
                <a:ea typeface="Calibri" panose="020F0502020204030204" pitchFamily="34" charset="0"/>
              </a:rPr>
              <a:t>Logical operators</a:t>
            </a:r>
            <a:br>
              <a:rPr lang="en-US" sz="2400" b="1" kern="0" dirty="0">
                <a:effectLst/>
                <a:latin typeface="Calibri" panose="020F0502020204030204" pitchFamily="34" charset="0"/>
                <a:ea typeface="Calibri" panose="020F0502020204030204" pitchFamily="34" charset="0"/>
              </a:rPr>
            </a:br>
            <a:br>
              <a:rPr lang="en-US" sz="2400" b="1" kern="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equal to</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not equal to</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i="1"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&lt;</a:t>
            </a:r>
            <a:r>
              <a:rPr lang="en-US" sz="2400" dirty="0">
                <a:effectLst/>
                <a:latin typeface="Calibri" panose="020F0502020204030204" pitchFamily="34" charset="0"/>
                <a:ea typeface="Calibri" panose="020F0502020204030204" pitchFamily="34" charset="0"/>
              </a:rPr>
              <a:t> less than</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i="1"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&gt;</a:t>
            </a:r>
            <a:r>
              <a:rPr lang="en-US" sz="2400" i="1" dirty="0">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libri" panose="020F0502020204030204" pitchFamily="34" charset="0"/>
                <a:ea typeface="Calibri" panose="020F0502020204030204" pitchFamily="34" charset="0"/>
              </a:rPr>
              <a:t>greater than</a:t>
            </a:r>
            <a:br>
              <a:rPr lang="en-US" sz="2400" dirty="0">
                <a:effectLst/>
                <a:latin typeface="Calibri" panose="020F0502020204030204" pitchFamily="34" charset="0"/>
                <a:ea typeface="Calibri" panose="020F0502020204030204" pitchFamily="34" charset="0"/>
              </a:rPr>
            </a:br>
            <a:r>
              <a:rPr lang="en-US" sz="2400" i="1" dirty="0">
                <a:effectLst/>
                <a:latin typeface="Cambria" panose="02040503050406030204" pitchFamily="18" charset="0"/>
                <a:ea typeface="Cambria" panose="02040503050406030204" pitchFamily="18" charset="0"/>
                <a:cs typeface="Cambria" panose="02040503050406030204" pitchFamily="18" charset="0"/>
              </a:rPr>
              <a:t> </a:t>
            </a:r>
            <a:r>
              <a:rPr lang="en-US" sz="2400" i="1"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&lt;</a:t>
            </a:r>
            <a:r>
              <a:rPr lang="en-US" sz="2400" dirty="0">
                <a:solidFill>
                  <a:srgbClr val="FF00FF"/>
                </a:solidFill>
                <a:effectLst/>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less or equal</a:t>
            </a:r>
            <a:br>
              <a:rPr lang="en-US" sz="2400" dirty="0">
                <a:effectLst/>
                <a:latin typeface="Calibri" panose="020F0502020204030204" pitchFamily="34" charset="0"/>
                <a:ea typeface="Calibri" panose="020F0502020204030204" pitchFamily="34" charset="0"/>
              </a:rPr>
            </a:br>
            <a:r>
              <a:rPr lang="en-US" sz="2400" i="1" dirty="0">
                <a:latin typeface="Calibri" panose="020F0502020204030204" pitchFamily="34" charset="0"/>
                <a:ea typeface="Cambria" panose="02040503050406030204" pitchFamily="18" charset="0"/>
                <a:cs typeface="Cambria" panose="02040503050406030204" pitchFamily="18" charset="0"/>
              </a:rPr>
              <a:t> </a:t>
            </a:r>
            <a:r>
              <a:rPr lang="en-US" sz="2400" i="1"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&gt;</a:t>
            </a:r>
            <a:r>
              <a:rPr lang="en-US" sz="2400" dirty="0">
                <a:solidFill>
                  <a:srgbClr val="FF00FF"/>
                </a:solidFill>
                <a:effectLst/>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greater or equal</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a:t>
            </a:r>
            <a:r>
              <a:rPr lang="en-US" sz="2400" dirty="0">
                <a:effectLst/>
                <a:latin typeface="Calibri" panose="020F0502020204030204" pitchFamily="34" charset="0"/>
                <a:ea typeface="Calibri" panose="020F0502020204030204" pitchFamily="34" charset="0"/>
              </a:rPr>
              <a:t> not</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libri" panose="020F0502020204030204" pitchFamily="34" charset="0"/>
                <a:ea typeface="Calibri" panose="020F0502020204030204" pitchFamily="34" charset="0"/>
              </a:rPr>
              <a:t>&amp;</a:t>
            </a:r>
            <a:r>
              <a:rPr lang="en-US" sz="2400" dirty="0">
                <a:effectLst/>
                <a:latin typeface="Calibri" panose="020F0502020204030204" pitchFamily="34" charset="0"/>
                <a:ea typeface="Calibri" panose="020F0502020204030204" pitchFamily="34" charset="0"/>
              </a:rPr>
              <a:t> and</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mbria" panose="02040503050406030204" pitchFamily="18" charset="0"/>
                <a:ea typeface="Cambria" panose="02040503050406030204" pitchFamily="18" charset="0"/>
                <a:cs typeface="Cambria" panose="02040503050406030204" pitchFamily="18" charset="0"/>
              </a:rPr>
              <a:t>| </a:t>
            </a:r>
            <a:r>
              <a:rPr lang="en-US" sz="2400" dirty="0">
                <a:effectLst/>
                <a:latin typeface="Calibri" panose="020F0502020204030204" pitchFamily="34" charset="0"/>
                <a:ea typeface="Calibri" panose="020F0502020204030204" pitchFamily="34" charset="0"/>
              </a:rPr>
              <a:t>or</a:t>
            </a:r>
            <a:br>
              <a:rPr lang="en-US" sz="2400" dirty="0">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 </a:t>
            </a:r>
            <a:r>
              <a:rPr lang="en-US" sz="2400" dirty="0">
                <a:solidFill>
                  <a:srgbClr val="FF00FF"/>
                </a:solidFill>
                <a:effectLst/>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negation of a logical object</a:t>
            </a:r>
          </a:p>
        </p:txBody>
      </p:sp>
    </p:spTree>
    <p:extLst>
      <p:ext uri="{BB962C8B-B14F-4D97-AF65-F5344CB8AC3E}">
        <p14:creationId xmlns:p14="http://schemas.microsoft.com/office/powerpoint/2010/main" val="344364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D99DBA-B52E-498E-9859-EAF638DC7958}"/>
              </a:ext>
            </a:extLst>
          </p:cNvPr>
          <p:cNvSpPr txBox="1"/>
          <p:nvPr/>
        </p:nvSpPr>
        <p:spPr>
          <a:xfrm>
            <a:off x="3229640" y="1019091"/>
            <a:ext cx="6097772" cy="4524315"/>
          </a:xfrm>
          <a:prstGeom prst="rect">
            <a:avLst/>
          </a:prstGeom>
          <a:noFill/>
        </p:spPr>
        <p:txBody>
          <a:bodyPr wrap="square">
            <a:spAutoFit/>
          </a:bodyPr>
          <a:lstStyle/>
          <a:p>
            <a:r>
              <a:rPr lang="en-US" sz="2400" dirty="0">
                <a:solidFill>
                  <a:srgbClr val="FF00FF"/>
                </a:solidFill>
                <a:latin typeface="Calibri" panose="020F0502020204030204" pitchFamily="34" charset="0"/>
                <a:cs typeface="Calibri" panose="020F0502020204030204" pitchFamily="34" charset="0"/>
              </a:rPr>
              <a:t># Create matrix</a:t>
            </a:r>
          </a:p>
          <a:p>
            <a:r>
              <a:rPr lang="en-US" sz="2400" dirty="0">
                <a:solidFill>
                  <a:srgbClr val="FF00FF"/>
                </a:solidFill>
                <a:latin typeface="Calibri" panose="020F0502020204030204" pitchFamily="34" charset="0"/>
                <a:cs typeface="Calibri" panose="020F0502020204030204" pitchFamily="34" charset="0"/>
              </a:rPr>
              <a:t>vec1 &lt;- c(2, NA, 1, 3, 4, 6, NA)</a:t>
            </a:r>
          </a:p>
          <a:p>
            <a:r>
              <a:rPr lang="en-US" sz="2400" dirty="0">
                <a:solidFill>
                  <a:srgbClr val="FF00FF"/>
                </a:solidFill>
                <a:latin typeface="Calibri" panose="020F0502020204030204" pitchFamily="34" charset="0"/>
                <a:cs typeface="Calibri" panose="020F0502020204030204" pitchFamily="34" charset="0"/>
              </a:rPr>
              <a:t>vec2 &lt;- c(NA, 2, 3, 4, 5, 4, NA)</a:t>
            </a:r>
          </a:p>
          <a:p>
            <a:r>
              <a:rPr lang="en-US" sz="2400" dirty="0">
                <a:solidFill>
                  <a:srgbClr val="FF00FF"/>
                </a:solidFill>
                <a:latin typeface="Calibri" panose="020F0502020204030204" pitchFamily="34" charset="0"/>
                <a:cs typeface="Calibri" panose="020F0502020204030204" pitchFamily="34" charset="0"/>
              </a:rPr>
              <a:t>Mat &lt;- </a:t>
            </a:r>
            <a:r>
              <a:rPr lang="en-US" sz="2400" dirty="0" err="1">
                <a:solidFill>
                  <a:srgbClr val="FF00FF"/>
                </a:solidFill>
                <a:latin typeface="Calibri" panose="020F0502020204030204" pitchFamily="34" charset="0"/>
                <a:cs typeface="Calibri" panose="020F0502020204030204" pitchFamily="34" charset="0"/>
              </a:rPr>
              <a:t>cbind</a:t>
            </a:r>
            <a:r>
              <a:rPr lang="en-US" sz="2400" dirty="0">
                <a:solidFill>
                  <a:srgbClr val="FF00FF"/>
                </a:solidFill>
                <a:latin typeface="Calibri" panose="020F0502020204030204" pitchFamily="34" charset="0"/>
                <a:cs typeface="Calibri" panose="020F0502020204030204" pitchFamily="34" charset="0"/>
              </a:rPr>
              <a:t>(vec1, vec2)</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And</a:t>
            </a:r>
          </a:p>
          <a:p>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 &lt;- is.na(vec1) &amp; is.na(vec2)</a:t>
            </a:r>
          </a:p>
          <a:p>
            <a:r>
              <a:rPr lang="en-US" sz="2400" dirty="0">
                <a:solidFill>
                  <a:srgbClr val="FF00FF"/>
                </a:solidFill>
                <a:latin typeface="Calibri" panose="020F0502020204030204" pitchFamily="34" charset="0"/>
                <a:cs typeface="Calibri" panose="020F0502020204030204" pitchFamily="34" charset="0"/>
              </a:rPr>
              <a:t>Mat[!</a:t>
            </a:r>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a:t>
            </a:r>
          </a:p>
          <a:p>
            <a:endParaRPr lang="en-US" sz="2400" dirty="0">
              <a:solidFill>
                <a:srgbClr val="FF00FF"/>
              </a:solidFill>
              <a:latin typeface="Calibri" panose="020F0502020204030204" pitchFamily="34" charset="0"/>
              <a:cs typeface="Calibri" panose="020F0502020204030204" pitchFamily="34" charset="0"/>
            </a:endParaRPr>
          </a:p>
          <a:p>
            <a:r>
              <a:rPr lang="en-US" sz="2400" dirty="0">
                <a:solidFill>
                  <a:srgbClr val="FF00FF"/>
                </a:solidFill>
                <a:latin typeface="Calibri" panose="020F0502020204030204" pitchFamily="34" charset="0"/>
                <a:cs typeface="Calibri" panose="020F0502020204030204" pitchFamily="34" charset="0"/>
              </a:rPr>
              <a:t># Or</a:t>
            </a:r>
          </a:p>
          <a:p>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 &lt;- is.na(vec1) | is.na(vec2)</a:t>
            </a:r>
          </a:p>
          <a:p>
            <a:r>
              <a:rPr lang="en-US" sz="2400" dirty="0">
                <a:solidFill>
                  <a:srgbClr val="FF00FF"/>
                </a:solidFill>
                <a:latin typeface="Calibri" panose="020F0502020204030204" pitchFamily="34" charset="0"/>
                <a:cs typeface="Calibri" panose="020F0502020204030204" pitchFamily="34" charset="0"/>
              </a:rPr>
              <a:t>Mat[!</a:t>
            </a:r>
            <a:r>
              <a:rPr lang="en-US" sz="2400" dirty="0" err="1">
                <a:solidFill>
                  <a:srgbClr val="FF00FF"/>
                </a:solidFill>
                <a:latin typeface="Calibri" panose="020F0502020204030204" pitchFamily="34" charset="0"/>
                <a:cs typeface="Calibri" panose="020F0502020204030204" pitchFamily="34" charset="0"/>
              </a:rPr>
              <a:t>arg</a:t>
            </a:r>
            <a:r>
              <a:rPr lang="en-US" sz="2400" dirty="0">
                <a:solidFill>
                  <a:srgbClr val="FF00FF"/>
                </a:solidFill>
                <a:latin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0CAA434D-432F-47BE-8CA4-A6EF360A1AA2}"/>
              </a:ext>
            </a:extLst>
          </p:cNvPr>
          <p:cNvSpPr txBox="1"/>
          <p:nvPr/>
        </p:nvSpPr>
        <p:spPr>
          <a:xfrm>
            <a:off x="3110024" y="405026"/>
            <a:ext cx="6337004" cy="461665"/>
          </a:xfrm>
          <a:prstGeom prst="rect">
            <a:avLst/>
          </a:prstGeom>
          <a:noFill/>
        </p:spPr>
        <p:txBody>
          <a:bodyPr wrap="square">
            <a:spAutoFit/>
          </a:bodyPr>
          <a:lstStyle/>
          <a:p>
            <a:pPr algn="just">
              <a:tabLst>
                <a:tab pos="599440" algn="l"/>
              </a:tabLst>
            </a:pPr>
            <a:r>
              <a:rPr lang="en-US" sz="2400" b="1">
                <a:effectLst/>
                <a:latin typeface="Calibri" panose="020F0502020204030204" pitchFamily="34" charset="0"/>
                <a:ea typeface="Tahoma" panose="020B0604030504040204" pitchFamily="34" charset="0"/>
                <a:cs typeface="Calibri" panose="020F0502020204030204" pitchFamily="34" charset="0"/>
              </a:rPr>
              <a:t>More indexing…</a:t>
            </a:r>
            <a:endParaRPr lang="en-US" sz="2400" b="1" dirty="0">
              <a:effectLst/>
              <a:latin typeface="Calibri" panose="020F0502020204030204" pitchFamily="34" charset="0"/>
              <a:ea typeface="Tahom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12357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
                                            <p:txEl>
                                              <p:pRg st="9" end="9"/>
                                            </p:txEl>
                                          </p:spTgt>
                                        </p:tgtEl>
                                        <p:attrNameLst>
                                          <p:attrName>style.visibility</p:attrName>
                                        </p:attrNameLst>
                                      </p:cBhvr>
                                      <p:to>
                                        <p:strVal val="visible"/>
                                      </p:to>
                                    </p:set>
                                    <p:animEffect transition="in" filter="fade">
                                      <p:cBhvr>
                                        <p:cTn id="46" dur="1000"/>
                                        <p:tgtEl>
                                          <p:spTgt spid="7">
                                            <p:txEl>
                                              <p:pRg st="9" end="9"/>
                                            </p:txEl>
                                          </p:spTgt>
                                        </p:tgtEl>
                                      </p:cBhvr>
                                    </p:animEffect>
                                    <p:anim calcmode="lin" valueType="num">
                                      <p:cBhvr>
                                        <p:cTn id="47"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animEffect transition="in" filter="fade">
                                      <p:cBhvr>
                                        <p:cTn id="51" dur="1000"/>
                                        <p:tgtEl>
                                          <p:spTgt spid="7">
                                            <p:txEl>
                                              <p:pRg st="10" end="10"/>
                                            </p:txEl>
                                          </p:spTgt>
                                        </p:tgtEl>
                                      </p:cBhvr>
                                    </p:animEffect>
                                    <p:anim calcmode="lin" valueType="num">
                                      <p:cBhvr>
                                        <p:cTn id="5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7">
                                            <p:txEl>
                                              <p:pRg st="11" end="11"/>
                                            </p:txEl>
                                          </p:spTgt>
                                        </p:tgtEl>
                                        <p:attrNameLst>
                                          <p:attrName>style.visibility</p:attrName>
                                        </p:attrNameLst>
                                      </p:cBhvr>
                                      <p:to>
                                        <p:strVal val="visible"/>
                                      </p:to>
                                    </p:set>
                                    <p:animEffect transition="in" filter="fade">
                                      <p:cBhvr>
                                        <p:cTn id="56" dur="1000"/>
                                        <p:tgtEl>
                                          <p:spTgt spid="7">
                                            <p:txEl>
                                              <p:pRg st="11" end="11"/>
                                            </p:txEl>
                                          </p:spTgt>
                                        </p:tgtEl>
                                      </p:cBhvr>
                                    </p:animEffect>
                                    <p:anim calcmode="lin" valueType="num">
                                      <p:cBhvr>
                                        <p:cTn id="57"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86948-4F48-4AA5-8F96-DC50DCE110BE}"/>
              </a:ext>
            </a:extLst>
          </p:cNvPr>
          <p:cNvSpPr txBox="1"/>
          <p:nvPr/>
        </p:nvSpPr>
        <p:spPr>
          <a:xfrm>
            <a:off x="2921295" y="2446616"/>
            <a:ext cx="6097772" cy="1569660"/>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Indexing lists are a bit different</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You use double square brackets to obtain a listed object</a:t>
            </a:r>
          </a:p>
        </p:txBody>
      </p:sp>
      <p:sp>
        <p:nvSpPr>
          <p:cNvPr id="8" name="TextBox 7">
            <a:extLst>
              <a:ext uri="{FF2B5EF4-FFF2-40B4-BE49-F238E27FC236}">
                <a16:creationId xmlns:a16="http://schemas.microsoft.com/office/drawing/2014/main" id="{FF97B227-F947-4F44-B3D5-6402D457C1FC}"/>
              </a:ext>
            </a:extLst>
          </p:cNvPr>
          <p:cNvSpPr txBox="1"/>
          <p:nvPr/>
        </p:nvSpPr>
        <p:spPr>
          <a:xfrm>
            <a:off x="2927498" y="1638617"/>
            <a:ext cx="6337004" cy="461665"/>
          </a:xfrm>
          <a:prstGeom prst="rect">
            <a:avLst/>
          </a:prstGeom>
          <a:noFill/>
        </p:spPr>
        <p:txBody>
          <a:bodyPr wrap="square">
            <a:spAutoFit/>
          </a:bodyPr>
          <a:lstStyle/>
          <a:p>
            <a:pPr algn="just">
              <a:tabLst>
                <a:tab pos="599440" algn="l"/>
              </a:tabLst>
            </a:pPr>
            <a:r>
              <a:rPr lang="en-US" sz="2400" b="1" dirty="0">
                <a:effectLst/>
                <a:latin typeface="Calibri" panose="020F0502020204030204" pitchFamily="34" charset="0"/>
                <a:ea typeface="Tahoma" panose="020B0604030504040204" pitchFamily="34" charset="0"/>
                <a:cs typeface="Calibri" panose="020F0502020204030204" pitchFamily="34" charset="0"/>
              </a:rPr>
              <a:t>Indexing lists</a:t>
            </a:r>
          </a:p>
        </p:txBody>
      </p:sp>
    </p:spTree>
    <p:extLst>
      <p:ext uri="{BB962C8B-B14F-4D97-AF65-F5344CB8AC3E}">
        <p14:creationId xmlns:p14="http://schemas.microsoft.com/office/powerpoint/2010/main" val="355629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E46D4EF-47CF-40A6-9C43-52B8E8A87C52}"/>
              </a:ext>
            </a:extLst>
          </p:cNvPr>
          <p:cNvSpPr txBox="1"/>
          <p:nvPr/>
        </p:nvSpPr>
        <p:spPr>
          <a:xfrm>
            <a:off x="2783072" y="1848310"/>
            <a:ext cx="6651014" cy="2424831"/>
          </a:xfrm>
          <a:prstGeom prst="rect">
            <a:avLst/>
          </a:prstGeom>
          <a:noFill/>
        </p:spPr>
        <p:txBody>
          <a:bodyPr wrap="square">
            <a:spAutoFit/>
          </a:bodyPr>
          <a:lstStyle/>
          <a:p>
            <a:pPr marL="321310" marR="315595">
              <a:lnSpc>
                <a:spcPct val="106000"/>
              </a:lnSpc>
              <a:spcAft>
                <a:spcPts val="0"/>
              </a:spcAft>
            </a:pP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Select the first object (matrix A) in</a:t>
            </a:r>
            <a:r>
              <a:rPr lang="en-US" sz="2400" spc="-255"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my_list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a:t>
            </a:r>
          </a:p>
          <a:p>
            <a:pPr marL="321310" marR="315595">
              <a:lnSpc>
                <a:spcPct val="106000"/>
              </a:lnSpc>
              <a:spcAft>
                <a:spcPts val="0"/>
              </a:spcAft>
            </a:pP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my_list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[[1]]</a:t>
            </a:r>
          </a:p>
          <a:p>
            <a:pPr marL="321310" marR="315595">
              <a:lnSpc>
                <a:spcPct val="106000"/>
              </a:lnSpc>
              <a:spcAft>
                <a:spcPts val="0"/>
              </a:spcAft>
            </a:pPr>
            <a:b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br>
            <a:endPar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endParaRPr>
          </a:p>
          <a:p>
            <a:pPr marL="321310">
              <a:lnSpc>
                <a:spcPct val="106000"/>
              </a:lnSpc>
              <a:spcBef>
                <a:spcPts val="5"/>
              </a:spcBef>
              <a:spcAft>
                <a:spcPts val="0"/>
              </a:spcAft>
            </a:pP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#Select the first row of matrix A in the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my_list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 </a:t>
            </a:r>
            <a:r>
              <a:rPr lang="en-US" sz="2400" dirty="0" err="1">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my_list</a:t>
            </a:r>
            <a:r>
              <a:rPr lang="en-US" sz="2400" dirty="0">
                <a:solidFill>
                  <a:srgbClr val="FF00FF"/>
                </a:solidFill>
                <a:effectLst/>
                <a:latin typeface="Calibri" panose="020F0502020204030204" pitchFamily="34" charset="0"/>
                <a:ea typeface="Times New Roman" panose="02020603050405020304" pitchFamily="18" charset="0"/>
                <a:cs typeface="Calibri" panose="020F0502020204030204" pitchFamily="34" charset="0"/>
              </a:rPr>
              <a:t>[[1]][1,]</a:t>
            </a:r>
          </a:p>
        </p:txBody>
      </p:sp>
    </p:spTree>
    <p:extLst>
      <p:ext uri="{BB962C8B-B14F-4D97-AF65-F5344CB8AC3E}">
        <p14:creationId xmlns:p14="http://schemas.microsoft.com/office/powerpoint/2010/main" val="116454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087B1D-BDCE-45D8-BDD3-BA6F4964BF2B}"/>
              </a:ext>
            </a:extLst>
          </p:cNvPr>
          <p:cNvPicPr>
            <a:picLocks noChangeAspect="1"/>
          </p:cNvPicPr>
          <p:nvPr/>
        </p:nvPicPr>
        <p:blipFill>
          <a:blip r:embed="rId2"/>
          <a:stretch>
            <a:fillRect/>
          </a:stretch>
        </p:blipFill>
        <p:spPr>
          <a:xfrm>
            <a:off x="3580611" y="3164779"/>
            <a:ext cx="3188889" cy="2588629"/>
          </a:xfrm>
          <a:prstGeom prst="rect">
            <a:avLst/>
          </a:prstGeom>
        </p:spPr>
      </p:pic>
      <p:cxnSp>
        <p:nvCxnSpPr>
          <p:cNvPr id="7" name="Straight Arrow Connector 6">
            <a:extLst>
              <a:ext uri="{FF2B5EF4-FFF2-40B4-BE49-F238E27FC236}">
                <a16:creationId xmlns:a16="http://schemas.microsoft.com/office/drawing/2014/main" id="{D81B2265-8945-4366-A475-96CAFC65C380}"/>
              </a:ext>
            </a:extLst>
          </p:cNvPr>
          <p:cNvCxnSpPr>
            <a:cxnSpLocks/>
          </p:cNvCxnSpPr>
          <p:nvPr/>
        </p:nvCxnSpPr>
        <p:spPr>
          <a:xfrm flipH="1">
            <a:off x="6008860" y="3628097"/>
            <a:ext cx="205206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0FBE994-A166-4275-80E2-D1209FEDBE28}"/>
              </a:ext>
            </a:extLst>
          </p:cNvPr>
          <p:cNvCxnSpPr>
            <a:cxnSpLocks/>
          </p:cNvCxnSpPr>
          <p:nvPr/>
        </p:nvCxnSpPr>
        <p:spPr>
          <a:xfrm flipH="1" flipV="1">
            <a:off x="4279037" y="4891596"/>
            <a:ext cx="3781888" cy="19069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29B1383-9D98-47A8-A5C4-6CEEF0A39594}"/>
              </a:ext>
            </a:extLst>
          </p:cNvPr>
          <p:cNvSpPr txBox="1"/>
          <p:nvPr/>
        </p:nvSpPr>
        <p:spPr>
          <a:xfrm>
            <a:off x="8247357" y="3164779"/>
            <a:ext cx="616689"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1</a:t>
            </a:r>
          </a:p>
        </p:txBody>
      </p:sp>
      <p:sp>
        <p:nvSpPr>
          <p:cNvPr id="15" name="TextBox 14">
            <a:extLst>
              <a:ext uri="{FF2B5EF4-FFF2-40B4-BE49-F238E27FC236}">
                <a16:creationId xmlns:a16="http://schemas.microsoft.com/office/drawing/2014/main" id="{CB7FE022-705E-489A-A8E8-EF960B99821E}"/>
              </a:ext>
            </a:extLst>
          </p:cNvPr>
          <p:cNvSpPr txBox="1"/>
          <p:nvPr/>
        </p:nvSpPr>
        <p:spPr>
          <a:xfrm>
            <a:off x="8247357" y="4666795"/>
            <a:ext cx="4946186" cy="830997"/>
          </a:xfrm>
          <a:prstGeom prst="rect">
            <a:avLst/>
          </a:prstGeom>
          <a:noFill/>
        </p:spPr>
        <p:txBody>
          <a:bodyPr wrap="square" rtlCol="0">
            <a:spAutoFit/>
          </a:bodyPr>
          <a:lstStyle/>
          <a:p>
            <a:r>
              <a:rPr lang="en-US" sz="4800" dirty="0">
                <a:solidFill>
                  <a:srgbClr val="FF0000"/>
                </a:solidFill>
                <a:latin typeface="Calibri" panose="020F0502020204030204" pitchFamily="34" charset="0"/>
                <a:cs typeface="Calibri" panose="020F0502020204030204" pitchFamily="34" charset="0"/>
              </a:rPr>
              <a:t>2 hit ESC key</a:t>
            </a:r>
          </a:p>
        </p:txBody>
      </p:sp>
      <p:sp>
        <p:nvSpPr>
          <p:cNvPr id="17" name="TextBox 16">
            <a:extLst>
              <a:ext uri="{FF2B5EF4-FFF2-40B4-BE49-F238E27FC236}">
                <a16:creationId xmlns:a16="http://schemas.microsoft.com/office/drawing/2014/main" id="{BACED295-8037-4E9C-A621-52ACD69AB1C7}"/>
              </a:ext>
            </a:extLst>
          </p:cNvPr>
          <p:cNvSpPr txBox="1"/>
          <p:nvPr/>
        </p:nvSpPr>
        <p:spPr>
          <a:xfrm>
            <a:off x="1497921" y="469360"/>
            <a:ext cx="7741771" cy="2024400"/>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If you’d like to “escape” this state, just simply press the ESC key and control of the console will be given back.</a:t>
            </a:r>
          </a:p>
        </p:txBody>
      </p:sp>
      <p:sp>
        <p:nvSpPr>
          <p:cNvPr id="21" name="Rectangle 20">
            <a:extLst>
              <a:ext uri="{FF2B5EF4-FFF2-40B4-BE49-F238E27FC236}">
                <a16:creationId xmlns:a16="http://schemas.microsoft.com/office/drawing/2014/main" id="{F4C901A6-D746-4BA2-A7BF-7A0D2EE5C5AA}"/>
              </a:ext>
            </a:extLst>
          </p:cNvPr>
          <p:cNvSpPr/>
          <p:nvPr/>
        </p:nvSpPr>
        <p:spPr>
          <a:xfrm>
            <a:off x="3693768" y="3399496"/>
            <a:ext cx="2128660" cy="52442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85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500"/>
                                        <p:tgtEl>
                                          <p:spTgt spid="21"/>
                                        </p:tgtEl>
                                      </p:cBhvr>
                                    </p:animEffect>
                                  </p:childTnLst>
                                </p:cTn>
                              </p:par>
                              <p:par>
                                <p:cTn id="20" presetID="22" presetClass="entr" presetSubtype="4"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02EE81-682B-4CE6-91AE-2301DBFE0F6E}"/>
              </a:ext>
            </a:extLst>
          </p:cNvPr>
          <p:cNvSpPr txBox="1"/>
          <p:nvPr/>
        </p:nvSpPr>
        <p:spPr>
          <a:xfrm>
            <a:off x="2278116" y="75674"/>
            <a:ext cx="6973088" cy="6562374"/>
          </a:xfrm>
          <a:prstGeom prst="rect">
            <a:avLst/>
          </a:prstGeom>
          <a:noFill/>
        </p:spPr>
        <p:txBody>
          <a:bodyPr wrap="square">
            <a:spAutoFit/>
          </a:bodyPr>
          <a:lstStyle/>
          <a:p>
            <a:pPr>
              <a:lnSpc>
                <a:spcPct val="109000"/>
              </a:lnSpc>
              <a:spcAft>
                <a:spcPts val="3480"/>
              </a:spcAft>
            </a:pPr>
            <a:r>
              <a:rPr lang="en-US" sz="4000" dirty="0">
                <a:effectLst/>
                <a:latin typeface="Calibri" panose="020F0502020204030204" pitchFamily="34" charset="0"/>
                <a:ea typeface="Calibri" panose="020F0502020204030204" pitchFamily="34" charset="0"/>
                <a:cs typeface="Calibri" panose="020F0502020204030204" pitchFamily="34" charset="0"/>
              </a:rPr>
              <a:t>P</a:t>
            </a:r>
            <a:r>
              <a:rPr lang="en-US" sz="4000" dirty="0">
                <a:latin typeface="Calibri" panose="020F0502020204030204" pitchFamily="34" charset="0"/>
                <a:ea typeface="Calibri" panose="020F0502020204030204" pitchFamily="34" charset="0"/>
                <a:cs typeface="Calibri" panose="020F0502020204030204" pitchFamily="34" charset="0"/>
              </a:rPr>
              <a:t>ro tip for </a:t>
            </a:r>
            <a:r>
              <a:rPr lang="en-US" sz="4000" dirty="0" err="1">
                <a:latin typeface="Calibri" panose="020F0502020204030204" pitchFamily="34" charset="0"/>
                <a:ea typeface="Calibri" panose="020F0502020204030204" pitchFamily="34" charset="0"/>
                <a:cs typeface="Calibri" panose="020F0502020204030204" pitchFamily="34" charset="0"/>
              </a:rPr>
              <a:t>Rstudio</a:t>
            </a:r>
            <a:r>
              <a:rPr lang="en-US" sz="4000" dirty="0">
                <a:latin typeface="Calibri" panose="020F0502020204030204" pitchFamily="34" charset="0"/>
                <a:ea typeface="Calibri" panose="020F0502020204030204" pitchFamily="34" charset="0"/>
                <a:cs typeface="Calibri" panose="020F0502020204030204" pitchFamily="34" charset="0"/>
              </a:rPr>
              <a:t>!</a:t>
            </a:r>
          </a:p>
          <a:p>
            <a:pPr>
              <a:lnSpc>
                <a:spcPct val="109000"/>
              </a:lnSpc>
              <a:spcAft>
                <a:spcPts val="3480"/>
              </a:spcAft>
            </a:pPr>
            <a:r>
              <a:rPr lang="en-US" sz="2400" dirty="0">
                <a:latin typeface="Calibri" panose="020F0502020204030204" pitchFamily="34" charset="0"/>
                <a:ea typeface="Calibri" panose="020F0502020204030204" pitchFamily="34" charset="0"/>
                <a:cs typeface="Calibri" panose="020F0502020204030204" pitchFamily="34" charset="0"/>
              </a:rPr>
              <a:t>A </a:t>
            </a:r>
            <a:r>
              <a:rPr lang="en-US" sz="2400" u="sng" dirty="0">
                <a:latin typeface="Calibri" panose="020F0502020204030204" pitchFamily="34" charset="0"/>
                <a:ea typeface="Calibri" panose="020F0502020204030204" pitchFamily="34" charset="0"/>
                <a:cs typeface="Calibri" panose="020F0502020204030204" pitchFamily="34" charset="0"/>
              </a:rPr>
              <a:t>lovely</a:t>
            </a:r>
            <a:r>
              <a:rPr lang="en-US" sz="2400" dirty="0">
                <a:latin typeface="Calibri" panose="020F0502020204030204" pitchFamily="34" charset="0"/>
                <a:ea typeface="Calibri" panose="020F0502020204030204" pitchFamily="34" charset="0"/>
                <a:cs typeface="Calibri" panose="020F0502020204030204" pitchFamily="34" charset="0"/>
              </a:rPr>
              <a:t> keyboard shortcut sequence to remember!</a:t>
            </a:r>
          </a:p>
          <a:p>
            <a:pPr>
              <a:lnSpc>
                <a:spcPct val="109000"/>
              </a:lnSpc>
              <a:spcAft>
                <a:spcPts val="3480"/>
              </a:spcAft>
            </a:pPr>
            <a:r>
              <a:rPr lang="en-US" sz="2400" dirty="0">
                <a:latin typeface="Calibri" panose="020F0502020204030204" pitchFamily="34" charset="0"/>
                <a:ea typeface="Calibri" panose="020F0502020204030204" pitchFamily="34" charset="0"/>
                <a:cs typeface="Calibri" panose="020F0502020204030204" pitchFamily="34" charset="0"/>
              </a:rPr>
              <a:t>Highlight everything…</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C</a:t>
            </a: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trl + A   </a:t>
            </a:r>
            <a:r>
              <a:rPr lang="en-US" sz="2400" dirty="0">
                <a:effectLst/>
                <a:latin typeface="Calibri" panose="020F0502020204030204" pitchFamily="34" charset="0"/>
                <a:ea typeface="Calibri" panose="020F0502020204030204" pitchFamily="34" charset="0"/>
                <a:cs typeface="Calibri" panose="020F0502020204030204" pitchFamily="34" charset="0"/>
              </a:rPr>
              <a:t>or</a:t>
            </a:r>
            <a:r>
              <a:rPr lang="en-US" sz="24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C</a:t>
            </a:r>
            <a:r>
              <a:rPr lang="en-US" sz="24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md</a:t>
            </a: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 A</a:t>
            </a:r>
          </a:p>
          <a:p>
            <a:pPr>
              <a:lnSpc>
                <a:spcPct val="109000"/>
              </a:lnSpc>
              <a:spcAft>
                <a:spcPts val="3480"/>
              </a:spcAft>
            </a:pPr>
            <a:r>
              <a:rPr lang="en-US" sz="2400" dirty="0">
                <a:latin typeface="Calibri" panose="020F0502020204030204" pitchFamily="34" charset="0"/>
                <a:ea typeface="Calibri" panose="020F0502020204030204" pitchFamily="34" charset="0"/>
                <a:cs typeface="Calibri" panose="020F0502020204030204" pitchFamily="34" charset="0"/>
              </a:rPr>
              <a:t>…then run this keyboard shortcut… </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C</a:t>
            </a: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trl + Shift + A    </a:t>
            </a:r>
            <a:r>
              <a:rPr lang="en-US" sz="2400" dirty="0">
                <a:effectLst/>
                <a:latin typeface="Calibri" panose="020F0502020204030204" pitchFamily="34" charset="0"/>
                <a:ea typeface="Calibri" panose="020F0502020204030204" pitchFamily="34" charset="0"/>
                <a:cs typeface="Calibri" panose="020F0502020204030204" pitchFamily="34" charset="0"/>
              </a:rPr>
              <a:t>or</a:t>
            </a:r>
            <a:r>
              <a:rPr lang="en-US" sz="240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C</a:t>
            </a:r>
            <a:r>
              <a:rPr lang="en-US" sz="24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md</a:t>
            </a:r>
            <a:r>
              <a:rPr lang="en-US" sz="24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 Shift + A</a:t>
            </a:r>
            <a:endParaRPr lang="en-US" sz="2400" dirty="0">
              <a:latin typeface="Calibri" panose="020F0502020204030204" pitchFamily="34" charset="0"/>
              <a:ea typeface="Calibri" panose="020F0502020204030204" pitchFamily="34" charset="0"/>
              <a:cs typeface="Calibri" panose="020F0502020204030204" pitchFamily="34" charset="0"/>
            </a:endParaRPr>
          </a:p>
          <a:p>
            <a:pPr>
              <a:lnSpc>
                <a:spcPct val="109000"/>
              </a:lnSpc>
              <a:spcAft>
                <a:spcPts val="3480"/>
              </a:spcAft>
            </a:pPr>
            <a:r>
              <a:rPr lang="en-US" sz="2400" dirty="0">
                <a:latin typeface="Calibri" panose="020F0502020204030204" pitchFamily="34" charset="0"/>
                <a:ea typeface="Calibri" panose="020F0502020204030204" pitchFamily="34" charset="0"/>
                <a:cs typeface="Calibri" panose="020F0502020204030204" pitchFamily="34" charset="0"/>
              </a:rPr>
              <a:t>…voilà! You have cleaned up the script code as it </a:t>
            </a:r>
            <a:r>
              <a:rPr lang="en-US" sz="2400" u="sng" dirty="0">
                <a:latin typeface="Calibri" panose="020F0502020204030204" pitchFamily="34" charset="0"/>
                <a:ea typeface="Calibri" panose="020F0502020204030204" pitchFamily="34" charset="0"/>
                <a:cs typeface="Calibri" panose="020F0502020204030204" pitchFamily="34" charset="0"/>
              </a:rPr>
              <a:t>should be written</a:t>
            </a:r>
            <a:r>
              <a:rPr lang="en-US" sz="2400" dirty="0">
                <a:latin typeface="Calibri" panose="020F0502020204030204" pitchFamily="34" charset="0"/>
                <a:ea typeface="Calibri" panose="020F0502020204030204" pitchFamily="34" charset="0"/>
                <a:cs typeface="Calibri" panose="020F0502020204030204" pitchFamily="34" charset="0"/>
              </a:rPr>
              <a:t> with good coding practice in mind! Also works if you highlight individual parts, but I tend to run it across whole script when I want to structure things quickly (lazy guy… </a:t>
            </a:r>
            <a:r>
              <a:rPr lang="en-US" sz="24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17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8CF409-6E8C-4B1F-B0CB-4F1F307304B7}"/>
              </a:ext>
            </a:extLst>
          </p:cNvPr>
          <p:cNvSpPr txBox="1"/>
          <p:nvPr/>
        </p:nvSpPr>
        <p:spPr>
          <a:xfrm>
            <a:off x="1120180" y="2879087"/>
            <a:ext cx="7631098" cy="3019032"/>
          </a:xfrm>
          <a:prstGeom prst="rect">
            <a:avLst/>
          </a:prstGeom>
          <a:noFill/>
        </p:spPr>
        <p:txBody>
          <a:bodyPr wrap="square">
            <a:spAutoFit/>
          </a:bodyPr>
          <a:lstStyle/>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Use combine function to enter a numeric vector </a:t>
            </a:r>
            <a:b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x &lt;- c(2, 3, 4, 4)</a:t>
            </a:r>
          </a:p>
          <a:p>
            <a:pPr marL="6350" indent="-6350">
              <a:lnSpc>
                <a:spcPct val="109000"/>
              </a:lnSpc>
              <a:spcAft>
                <a:spcPts val="195"/>
              </a:spcAft>
            </a:pP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y</a:t>
            </a: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&lt;- c(1, 1, 1, 1)</a:t>
            </a:r>
          </a:p>
          <a:p>
            <a:pPr marL="6350" indent="-6350">
              <a:lnSpc>
                <a:spcPct val="109000"/>
              </a:lnSpc>
              <a:spcAft>
                <a:spcPts val="195"/>
              </a:spcAft>
            </a:pPr>
            <a:endPar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endParaRPr>
          </a:p>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Instead use rep() to obtain y, since repeated values</a:t>
            </a:r>
          </a:p>
          <a:p>
            <a:pPr marL="6350" indent="-6350">
              <a:lnSpc>
                <a:spcPct val="109000"/>
              </a:lnSpc>
              <a:spcAft>
                <a:spcPts val="195"/>
              </a:spcAft>
            </a:pP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 e.g., repeat the numerical value 1 as a vector of length 4</a:t>
            </a:r>
            <a:endPar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endParaRPr>
          </a:p>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y &lt;- rep(1, 4)</a:t>
            </a:r>
          </a:p>
        </p:txBody>
      </p:sp>
      <p:sp>
        <p:nvSpPr>
          <p:cNvPr id="3" name="TextBox 2">
            <a:extLst>
              <a:ext uri="{FF2B5EF4-FFF2-40B4-BE49-F238E27FC236}">
                <a16:creationId xmlns:a16="http://schemas.microsoft.com/office/drawing/2014/main" id="{F859715F-A1D4-4F67-B0F7-10CEFF0D298F}"/>
              </a:ext>
            </a:extLst>
          </p:cNvPr>
          <p:cNvSpPr txBox="1"/>
          <p:nvPr/>
        </p:nvSpPr>
        <p:spPr>
          <a:xfrm>
            <a:off x="1426900" y="824467"/>
            <a:ext cx="7741771" cy="1621854"/>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 rep() function is useful to repeat values.</a:t>
            </a:r>
          </a:p>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It also works for characters.</a:t>
            </a:r>
          </a:p>
        </p:txBody>
      </p:sp>
    </p:spTree>
    <p:extLst>
      <p:ext uri="{BB962C8B-B14F-4D97-AF65-F5344CB8AC3E}">
        <p14:creationId xmlns:p14="http://schemas.microsoft.com/office/powerpoint/2010/main" val="153602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8CF409-6E8C-4B1F-B0CB-4F1F307304B7}"/>
              </a:ext>
            </a:extLst>
          </p:cNvPr>
          <p:cNvSpPr txBox="1"/>
          <p:nvPr/>
        </p:nvSpPr>
        <p:spPr>
          <a:xfrm>
            <a:off x="1084669" y="3002839"/>
            <a:ext cx="7631098" cy="3447226"/>
          </a:xfrm>
          <a:prstGeom prst="rect">
            <a:avLst/>
          </a:prstGeom>
          <a:noFill/>
        </p:spPr>
        <p:txBody>
          <a:bodyPr wrap="square">
            <a:spAutoFit/>
          </a:bodyPr>
          <a:lstStyle/>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Character data</a:t>
            </a:r>
            <a:b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Names &lt;- c("John", "Danie", "Mary", "Oskar") </a:t>
            </a:r>
          </a:p>
          <a:p>
            <a:pPr marL="6350" indent="-6350">
              <a:lnSpc>
                <a:spcPct val="109000"/>
              </a:lnSpc>
              <a:spcAft>
                <a:spcPts val="195"/>
              </a:spcAft>
            </a:pPr>
            <a:endPar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Logical data</a:t>
            </a:r>
          </a:p>
          <a:p>
            <a:pPr marL="6350" indent="-6350">
              <a:lnSpc>
                <a:spcPct val="109000"/>
              </a:lnSpc>
              <a:spcAft>
                <a:spcPts val="195"/>
              </a:spcAft>
            </a:pPr>
            <a:r>
              <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Male &lt;- c(TRUE, TRUE, FALSE, TRUE)</a:t>
            </a:r>
          </a:p>
          <a:p>
            <a:pPr marL="6350" indent="-6350">
              <a:lnSpc>
                <a:spcPct val="109000"/>
              </a:lnSpc>
              <a:spcAft>
                <a:spcPts val="195"/>
              </a:spcAft>
            </a:pPr>
            <a:endPar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endParaRPr>
          </a:p>
          <a:p>
            <a:pPr marL="6350" indent="-6350">
              <a:lnSpc>
                <a:spcPct val="109000"/>
              </a:lnSpc>
              <a:spcAft>
                <a:spcPts val="195"/>
              </a:spcAft>
            </a:pP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 The numeric vector x</a:t>
            </a:r>
          </a:p>
          <a:p>
            <a:pPr marL="6350" indent="-6350">
              <a:lnSpc>
                <a:spcPct val="109000"/>
              </a:lnSpc>
              <a:spcAft>
                <a:spcPts val="195"/>
              </a:spcAft>
            </a:pPr>
            <a:r>
              <a:rPr lang="en-US" sz="2400" kern="0" dirty="0">
                <a:solidFill>
                  <a:srgbClr val="FF00FF"/>
                </a:solidFill>
                <a:latin typeface="Calibri" panose="020F0502020204030204" pitchFamily="34" charset="0"/>
                <a:ea typeface="Calibri" panose="020F0502020204030204" pitchFamily="34" charset="0"/>
                <a:cs typeface="Calibri" panose="020F0502020204030204" pitchFamily="34" charset="0"/>
              </a:rPr>
              <a:t>x &lt;- c(2, 3, 4, 4)</a:t>
            </a:r>
            <a:endParaRPr lang="en-US" sz="24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56B986B-767C-4487-AAF1-C5F52FD3EAF5}"/>
              </a:ext>
            </a:extLst>
          </p:cNvPr>
          <p:cNvSpPr txBox="1"/>
          <p:nvPr/>
        </p:nvSpPr>
        <p:spPr>
          <a:xfrm>
            <a:off x="1029332" y="327318"/>
            <a:ext cx="7741771" cy="2426946"/>
          </a:xfrm>
          <a:prstGeom prst="rect">
            <a:avLst/>
          </a:prstGeom>
          <a:noFill/>
        </p:spPr>
        <p:txBody>
          <a:bodyPr wrap="square">
            <a:spAutoFit/>
          </a:bodyPr>
          <a:lstStyle/>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We create a character vector and logical vector, and also use the numeric vector x presented earlier.</a:t>
            </a:r>
          </a:p>
          <a:p>
            <a:pPr marL="336550" indent="-342900">
              <a:lnSpc>
                <a:spcPct val="109000"/>
              </a:lnSpc>
              <a:spcAft>
                <a:spcPts val="5775"/>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These will be used in the example on the next slide concerning data frames.</a:t>
            </a:r>
          </a:p>
        </p:txBody>
      </p:sp>
    </p:spTree>
    <p:extLst>
      <p:ext uri="{BB962C8B-B14F-4D97-AF65-F5344CB8AC3E}">
        <p14:creationId xmlns:p14="http://schemas.microsoft.com/office/powerpoint/2010/main" val="270976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fade">
                                      <p:cBhvr>
                                        <p:cTn id="24" dur="1000"/>
                                        <p:tgtEl>
                                          <p:spTgt spid="5">
                                            <p:txEl>
                                              <p:pRg st="3" end="3"/>
                                            </p:txEl>
                                          </p:spTgt>
                                        </p:tgtEl>
                                      </p:cBhvr>
                                    </p:animEffect>
                                    <p:anim calcmode="lin" valueType="num">
                                      <p:cBhvr>
                                        <p:cTn id="2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1000"/>
                                        <p:tgtEl>
                                          <p:spTgt spid="5">
                                            <p:txEl>
                                              <p:pRg st="6" end="6"/>
                                            </p:txEl>
                                          </p:spTgt>
                                        </p:tgtEl>
                                      </p:cBhvr>
                                    </p:animEffect>
                                    <p:anim calcmode="lin" valueType="num">
                                      <p:cBhvr>
                                        <p:cTn id="3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fade">
                                      <p:cBhvr>
                                        <p:cTn id="34" dur="1000"/>
                                        <p:tgtEl>
                                          <p:spTgt spid="5">
                                            <p:txEl>
                                              <p:pRg st="5" end="5"/>
                                            </p:txEl>
                                          </p:spTgt>
                                        </p:tgtEl>
                                      </p:cBhvr>
                                    </p:animEffect>
                                    <p:anim calcmode="lin" valueType="num">
                                      <p:cBhvr>
                                        <p:cTn id="35"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3885B4-4BD3-4CB4-984F-7EE37F411C3B}"/>
              </a:ext>
            </a:extLst>
          </p:cNvPr>
          <p:cNvSpPr txBox="1"/>
          <p:nvPr/>
        </p:nvSpPr>
        <p:spPr>
          <a:xfrm>
            <a:off x="417320" y="539987"/>
            <a:ext cx="11357360" cy="5444952"/>
          </a:xfrm>
          <a:prstGeom prst="rect">
            <a:avLst/>
          </a:prstGeom>
          <a:noFill/>
        </p:spPr>
        <p:txBody>
          <a:bodyPr wrap="square">
            <a:spAutoFit/>
          </a:bodyPr>
          <a:lstStyle/>
          <a:p>
            <a:pPr marL="6350" indent="-6350">
              <a:lnSpc>
                <a:spcPct val="109000"/>
              </a:lnSpc>
              <a:spcAft>
                <a:spcPts val="3480"/>
              </a:spcAft>
            </a:pPr>
            <a:r>
              <a:rPr lang="en-US" sz="2400" b="1" kern="0" dirty="0">
                <a:effectLst/>
                <a:latin typeface="Calibri" panose="020F0502020204030204" pitchFamily="34" charset="0"/>
                <a:ea typeface="Calibri" panose="020F0502020204030204" pitchFamily="34" charset="0"/>
                <a:cs typeface="Calibri" panose="020F0502020204030204" pitchFamily="34" charset="0"/>
              </a:rPr>
              <a:t>Data frames (</a:t>
            </a:r>
            <a:r>
              <a:rPr lang="en-US" sz="2400" b="1" kern="0" dirty="0" err="1">
                <a:effectLst/>
                <a:latin typeface="Calibri" panose="020F0502020204030204" pitchFamily="34" charset="0"/>
                <a:ea typeface="Calibri" panose="020F0502020204030204" pitchFamily="34" charset="0"/>
                <a:cs typeface="Calibri" panose="020F0502020204030204" pitchFamily="34" charset="0"/>
              </a:rPr>
              <a:t>data.frame</a:t>
            </a:r>
            <a:r>
              <a:rPr lang="en-US" sz="2400" b="1" kern="0" dirty="0">
                <a:effectLst/>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09000"/>
              </a:lnSpc>
              <a:spcAft>
                <a:spcPts val="348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Data frames, or </a:t>
            </a:r>
            <a:r>
              <a:rPr lang="en-US" sz="2400" dirty="0" err="1">
                <a:solidFill>
                  <a:srgbClr val="FF00FF"/>
                </a:solidFill>
                <a:effectLst/>
                <a:latin typeface="Calibri" panose="020F0502020204030204" pitchFamily="34" charset="0"/>
                <a:ea typeface="Calibri" panose="020F0502020204030204" pitchFamily="34" charset="0"/>
                <a:cs typeface="Calibri" panose="020F0502020204030204" pitchFamily="34" charset="0"/>
              </a:rPr>
              <a:t>data.frame</a:t>
            </a: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a:t>
            </a:r>
            <a:r>
              <a:rPr lang="en-US" sz="2400" dirty="0">
                <a:effectLst/>
                <a:latin typeface="Calibri" panose="020F0502020204030204" pitchFamily="34" charset="0"/>
                <a:ea typeface="Calibri" panose="020F0502020204030204" pitchFamily="34" charset="0"/>
                <a:cs typeface="Calibri" panose="020F0502020204030204" pitchFamily="34" charset="0"/>
              </a:rPr>
              <a:t>function, is an R </a:t>
            </a:r>
            <a:r>
              <a:rPr lang="en-US" sz="2400" b="1" dirty="0">
                <a:effectLst/>
                <a:latin typeface="Calibri" panose="020F0502020204030204" pitchFamily="34" charset="0"/>
                <a:ea typeface="Calibri" panose="020F0502020204030204" pitchFamily="34" charset="0"/>
                <a:cs typeface="Calibri" panose="020F0502020204030204" pitchFamily="34" charset="0"/>
              </a:rPr>
              <a:t>object</a:t>
            </a:r>
            <a:r>
              <a:rPr lang="en-US" sz="2400" dirty="0">
                <a:effectLst/>
                <a:latin typeface="Calibri" panose="020F0502020204030204" pitchFamily="34" charset="0"/>
                <a:ea typeface="Calibri" panose="020F0502020204030204" pitchFamily="34" charset="0"/>
                <a:cs typeface="Calibri" panose="020F0502020204030204" pitchFamily="34" charset="0"/>
              </a:rPr>
              <a:t> designed for handling different </a:t>
            </a:r>
            <a:r>
              <a:rPr lang="en-US" sz="2400" b="1" dirty="0">
                <a:effectLst/>
                <a:latin typeface="Calibri" panose="020F0502020204030204" pitchFamily="34" charset="0"/>
                <a:ea typeface="Calibri" panose="020F0502020204030204" pitchFamily="34" charset="0"/>
                <a:cs typeface="Calibri" panose="020F0502020204030204" pitchFamily="34" charset="0"/>
              </a:rPr>
              <a:t>classes of data</a:t>
            </a:r>
            <a:r>
              <a:rPr lang="en-US" sz="2400" dirty="0">
                <a:effectLst/>
                <a:latin typeface="Calibri" panose="020F0502020204030204" pitchFamily="34" charset="0"/>
                <a:ea typeface="Calibri" panose="020F0502020204030204" pitchFamily="34" charset="0"/>
                <a:cs typeface="Calibri" panose="020F0502020204030204" pitchFamily="34" charset="0"/>
              </a:rPr>
              <a:t>. </a:t>
            </a:r>
          </a:p>
          <a:p>
            <a:pPr>
              <a:lnSpc>
                <a:spcPct val="109000"/>
              </a:lnSpc>
              <a:spcAft>
                <a:spcPts val="3480"/>
              </a:spcAft>
            </a:pP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Construct a data frame with columns x, Names, and sex, </a:t>
            </a:r>
            <a:b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where the latter is a logical vector indicating</a:t>
            </a:r>
            <a:b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the sex Male/Female. </a:t>
            </a:r>
            <a:b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 We construct this vector using characters as below.</a:t>
            </a:r>
            <a:b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i</a:t>
            </a: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ndicator &lt;- rep("Female", 4) </a:t>
            </a:r>
            <a:b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b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indicator[Male] &lt;- "Male"</a:t>
            </a:r>
          </a:p>
          <a:p>
            <a:pPr>
              <a:lnSpc>
                <a:spcPct val="109000"/>
              </a:lnSpc>
              <a:spcAft>
                <a:spcPts val="3480"/>
              </a:spcAft>
            </a:pPr>
            <a:r>
              <a:rPr lang="en-US" sz="2400" dirty="0">
                <a:solidFill>
                  <a:srgbClr val="FF00FF"/>
                </a:solidFill>
                <a:latin typeface="Calibri" panose="020F0502020204030204" pitchFamily="34" charset="0"/>
                <a:ea typeface="Calibri" panose="020F0502020204030204" pitchFamily="34" charset="0"/>
                <a:cs typeface="Calibri" panose="020F0502020204030204" pitchFamily="34" charset="0"/>
              </a:rPr>
              <a:t>d</a:t>
            </a: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ata &lt;- </a:t>
            </a:r>
            <a:r>
              <a:rPr lang="en-US" sz="2400" dirty="0" err="1">
                <a:solidFill>
                  <a:srgbClr val="FF00FF"/>
                </a:solidFill>
                <a:effectLst/>
                <a:latin typeface="Calibri" panose="020F0502020204030204" pitchFamily="34" charset="0"/>
                <a:ea typeface="Calibri" panose="020F0502020204030204" pitchFamily="34" charset="0"/>
                <a:cs typeface="Calibri" panose="020F0502020204030204" pitchFamily="34" charset="0"/>
              </a:rPr>
              <a:t>data.frame</a:t>
            </a:r>
            <a:r>
              <a:rPr lang="en-US" sz="240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(x, Names, sex = indicator)</a:t>
            </a:r>
          </a:p>
        </p:txBody>
      </p:sp>
    </p:spTree>
    <p:extLst>
      <p:ext uri="{BB962C8B-B14F-4D97-AF65-F5344CB8AC3E}">
        <p14:creationId xmlns:p14="http://schemas.microsoft.com/office/powerpoint/2010/main" val="29821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3380</Words>
  <Application>Microsoft Office PowerPoint</Application>
  <PresentationFormat>Widescreen</PresentationFormat>
  <Paragraphs>354</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vt:lpstr>
      <vt:lpstr>Office Theme</vt:lpstr>
      <vt:lpstr>PowerPoint Presentation</vt:lpstr>
      <vt:lpstr>Presentation structure:  Color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Rstudio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Charlie Lindgren</dc:creator>
  <cp:lastModifiedBy>Charlie Lindgren (HDa)</cp:lastModifiedBy>
  <cp:revision>458</cp:revision>
  <dcterms:created xsi:type="dcterms:W3CDTF">2021-01-19T10:28:08Z</dcterms:created>
  <dcterms:modified xsi:type="dcterms:W3CDTF">2021-09-05T12:59:56Z</dcterms:modified>
</cp:coreProperties>
</file>