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7"/>
  </p:handoutMasterIdLst>
  <p:sldIdLst>
    <p:sldId id="258" r:id="rId3"/>
    <p:sldId id="268" r:id="rId4"/>
    <p:sldId id="265" r:id="rId5"/>
    <p:sldId id="285" r:id="rId6"/>
    <p:sldId id="284" r:id="rId7"/>
    <p:sldId id="289" r:id="rId8"/>
    <p:sldId id="286" r:id="rId9"/>
    <p:sldId id="288" r:id="rId10"/>
    <p:sldId id="294" r:id="rId11"/>
    <p:sldId id="290" r:id="rId12"/>
    <p:sldId id="296" r:id="rId13"/>
    <p:sldId id="297" r:id="rId14"/>
    <p:sldId id="298" r:id="rId16"/>
  </p:sldIdLst>
  <p:sldSz cx="12192000" cy="6858000"/>
  <p:notesSz cx="6858000" cy="9144000"/>
  <p:embeddedFontLst>
    <p:embeddedFont>
      <p:font typeface="Poppins" panose="00000500000000000000" charset="0"/>
      <p:regular r:id="rId22"/>
      <p:bold r:id="rId23"/>
      <p:italic r:id="rId24"/>
      <p:boldItalic r:id="rId25"/>
    </p:embeddedFont>
    <p:embeddedFont>
      <p:font typeface="Poppins SemiBold" panose="00000700000000000000" charset="0"/>
      <p:bold r:id="rId26"/>
    </p:embeddedFont>
    <p:embeddedFont>
      <p:font typeface="Calibri" panose="020F0502020204030204" charset="0"/>
      <p:regular r:id="rId27"/>
      <p:bold r:id="rId28"/>
      <p:italic r:id="rId29"/>
      <p:boldItalic r:id="rId30"/>
    </p:embeddedFont>
    <p:embeddedFont>
      <p:font typeface="Calibri Light" panose="020F0302020204030204" charset="0"/>
      <p:regular r:id="rId31"/>
      <p:italic r:id="rId32"/>
    </p:embeddedFont>
    <p:embeddedFont>
      <p:font typeface="Segoe UI" panose="020B0502040204020203" charset="0"/>
      <p:regular r:id="rId33"/>
      <p:bold r:id="rId34"/>
      <p:italic r:id="rId35"/>
      <p:boldItalic r:id="rId36"/>
    </p:embeddedFont>
    <p:embeddedFont>
      <p:font typeface="Segoe UI Semibold" panose="020B0702040204020203" charset="0"/>
      <p:bold r:id="rId37"/>
    </p:embeddedFont>
    <p:embeddedFont>
      <p:font typeface="Segoe UI Emoji" panose="020B0502040204020203" charset="0"/>
      <p:regular r:id="rId38"/>
    </p:embeddedFont>
    <p:embeddedFont>
      <p:font typeface="Segoe UI Black" panose="020B0A02040204020203" charset="0"/>
      <p:bold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A5F"/>
    <a:srgbClr val="E96539"/>
    <a:srgbClr val="FCE5DB"/>
    <a:srgbClr val="FBDDC8"/>
    <a:srgbClr val="FE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font" Target="fonts/font18.fntdata"/><Relationship Id="rId38" Type="http://schemas.openxmlformats.org/officeDocument/2006/relationships/font" Target="fonts/font17.fntdata"/><Relationship Id="rId37" Type="http://schemas.openxmlformats.org/officeDocument/2006/relationships/font" Target="fonts/font16.fntdata"/><Relationship Id="rId36" Type="http://schemas.openxmlformats.org/officeDocument/2006/relationships/font" Target="fonts/font15.fntdata"/><Relationship Id="rId35" Type="http://schemas.openxmlformats.org/officeDocument/2006/relationships/font" Target="fonts/font14.fntdata"/><Relationship Id="rId34" Type="http://schemas.openxmlformats.org/officeDocument/2006/relationships/font" Target="fonts/font13.fntdata"/><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Poppins" panose="00000500000000000000" charset="0"/>
              <a:cs typeface="Poppins" panose="0000050000000000000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Poppins" panose="00000500000000000000" charset="0"/>
              <a:cs typeface="Poppins" panose="0000050000000000000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Poppins" panose="00000500000000000000" charset="0"/>
                <a:cs typeface="Poppins" panose="00000500000000000000"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Poppins" panose="00000500000000000000" charset="0"/>
                <a:cs typeface="Poppins" panose="00000500000000000000"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Poppins" panose="00000500000000000000" charset="0"/>
                <a:cs typeface="Poppins"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Poppins" panose="00000500000000000000" charset="0"/>
                <a:cs typeface="Poppins" panose="00000500000000000000"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Poppins" panose="00000500000000000000" charset="0"/>
        <a:cs typeface="Poppins" panose="00000500000000000000" charset="0"/>
      </a:defRPr>
    </a:lvl1pPr>
    <a:lvl2pPr marL="457200" algn="l" defTabSz="914400" rtl="0" eaLnBrk="1" latinLnBrk="0" hangingPunct="1">
      <a:defRPr sz="1200" kern="1200">
        <a:solidFill>
          <a:schemeClr val="tx1"/>
        </a:solidFill>
        <a:latin typeface="+mn-lt"/>
        <a:ea typeface="Poppins" panose="00000500000000000000" charset="0"/>
        <a:cs typeface="Poppins" panose="00000500000000000000" charset="0"/>
      </a:defRPr>
    </a:lvl2pPr>
    <a:lvl3pPr marL="914400" algn="l" defTabSz="914400" rtl="0" eaLnBrk="1" latinLnBrk="0" hangingPunct="1">
      <a:defRPr sz="1200" kern="1200">
        <a:solidFill>
          <a:schemeClr val="tx1"/>
        </a:solidFill>
        <a:latin typeface="+mn-lt"/>
        <a:ea typeface="Poppins" panose="00000500000000000000" charset="0"/>
        <a:cs typeface="Poppins" panose="00000500000000000000" charset="0"/>
      </a:defRPr>
    </a:lvl3pPr>
    <a:lvl4pPr marL="1371600" algn="l" defTabSz="914400" rtl="0" eaLnBrk="1" latinLnBrk="0" hangingPunct="1">
      <a:defRPr sz="1200" kern="1200">
        <a:solidFill>
          <a:schemeClr val="tx1"/>
        </a:solidFill>
        <a:latin typeface="+mn-lt"/>
        <a:ea typeface="Poppins" panose="00000500000000000000" charset="0"/>
        <a:cs typeface="Poppins" panose="00000500000000000000" charset="0"/>
      </a:defRPr>
    </a:lvl4pPr>
    <a:lvl5pPr marL="1828800" algn="l" defTabSz="914400" rtl="0" eaLnBrk="1" latinLnBrk="0" hangingPunct="1">
      <a:defRPr sz="1200" kern="1200">
        <a:solidFill>
          <a:schemeClr val="tx1"/>
        </a:solidFill>
        <a:latin typeface="+mn-lt"/>
        <a:ea typeface="Poppins" panose="00000500000000000000" charset="0"/>
        <a:cs typeface="Poppins"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000">
                <a:latin typeface="Segoe UI" panose="020B0502040204020203" charset="0"/>
                <a:cs typeface="Segoe UI" panose="020B0502040204020203" charset="0"/>
                <a:sym typeface="Poppins" panose="00000500000000000000" charset="0"/>
              </a:defRPr>
            </a:lvl1pPr>
          </a:lstStyle>
          <a:p>
            <a:r>
              <a:rPr lang="en-US">
                <a:latin typeface="Poppins SemiBold" panose="00000700000000000000" charset="0"/>
                <a:cs typeface="Poppins SemiBold" panose="00000700000000000000" charset="0"/>
                <a:sym typeface="+mn-ea"/>
              </a:rPr>
              <a:t>Create new slides</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sym typeface="Poppins" panose="0000050000000000000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Start working immediately with【blank slide】 or save time by selecting a template that fits your needs.</a:t>
            </a:r>
            <a:endParaRPr lang="en-US">
              <a:solidFill>
                <a:schemeClr val="tx1">
                  <a:lumMod val="85000"/>
                  <a:lumOff val="15000"/>
                </a:schemeClr>
              </a:solidFill>
              <a:latin typeface="Poppins" panose="00000500000000000000" charset="0"/>
              <a:cs typeface="Poppins" panose="00000500000000000000" charset="0"/>
              <a:sym typeface="+mn-ea"/>
            </a:endParaRPr>
          </a:p>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Click【New】&gt;【slides】, and select or search for the desired template.</a:t>
            </a:r>
            <a:endParaRPr lang="en-US">
              <a:solidFill>
                <a:schemeClr val="tx1">
                  <a:lumMod val="85000"/>
                  <a:lumOff val="15000"/>
                </a:schemeClr>
              </a:solidFill>
              <a:latin typeface="Poppins" panose="00000500000000000000" charset="0"/>
              <a:cs typeface="Poppins" panose="00000500000000000000" charset="0"/>
              <a:sym typeface="+mn-ea"/>
            </a:endParaRPr>
          </a:p>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Become a WPS Pro with a huge library of templates and unlimited downloads.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3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4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Poppins" panose="00000500000000000000" charset="0"/>
                <a:cs typeface="Poppins" panose="00000500000000000000" charset="0"/>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Poppins" panose="00000500000000000000" charset="0"/>
                <a:cs typeface="Poppins" panose="00000500000000000000"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Poppins" panose="00000500000000000000" charset="0"/>
                <a:cs typeface="Poppins" panose="00000500000000000000" charset="0"/>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Poppins" panose="00000500000000000000" charset="0"/>
          <a:cs typeface="Poppins"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Poppins" panose="00000500000000000000" charset="0"/>
          <a:cs typeface="Poppins"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Poppins" panose="00000500000000000000" charset="0"/>
          <a:cs typeface="Poppins"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Poppins" panose="00000500000000000000" charset="0"/>
          <a:cs typeface="Poppins"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Poppins" panose="00000500000000000000" charset="0"/>
          <a:cs typeface="Poppins"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Poppins" panose="00000500000000000000" charset="0"/>
          <a:cs typeface="Poppins"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EF1F7"/>
            </a:gs>
            <a:gs pos="55000">
              <a:srgbClr val="FCE5DB"/>
            </a:gs>
            <a:gs pos="0">
              <a:srgbClr val="FBDDC8"/>
            </a:gs>
          </a:gsLst>
          <a:lin ang="5400000" scaled="0"/>
        </a:gradFill>
        <a:effectLst/>
      </p:bgPr>
    </p:bg>
    <p:spTree>
      <p:nvGrpSpPr>
        <p:cNvPr id="1" name=""/>
        <p:cNvGrpSpPr/>
        <p:nvPr/>
      </p:nvGrpSpPr>
      <p:grpSpPr/>
      <p:sp>
        <p:nvSpPr>
          <p:cNvPr id="2" name="Text Box 1"/>
          <p:cNvSpPr txBox="1"/>
          <p:nvPr/>
        </p:nvSpPr>
        <p:spPr>
          <a:xfrm>
            <a:off x="740410" y="3284220"/>
            <a:ext cx="10543540" cy="706755"/>
          </a:xfrm>
          <a:prstGeom prst="rect">
            <a:avLst/>
          </a:prstGeom>
          <a:noFill/>
        </p:spPr>
        <p:txBody>
          <a:bodyPr wrap="square" rtlCol="0">
            <a:spAutoFit/>
          </a:bodyPr>
          <a:p>
            <a:pPr algn="ctr"/>
            <a:r>
              <a:rPr lang="en-US" sz="40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rPr>
              <a:t>Welcome to WPS Office - Presentation</a:t>
            </a:r>
            <a:endParaRPr lang="en-US" sz="40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endParaRPr>
          </a:p>
        </p:txBody>
      </p:sp>
      <p:sp>
        <p:nvSpPr>
          <p:cNvPr id="3" name="Text Box 2"/>
          <p:cNvSpPr txBox="1"/>
          <p:nvPr/>
        </p:nvSpPr>
        <p:spPr>
          <a:xfrm>
            <a:off x="739775" y="4150360"/>
            <a:ext cx="10544175" cy="1226820"/>
          </a:xfrm>
          <a:prstGeom prst="rect">
            <a:avLst/>
          </a:prstGeom>
          <a:noFill/>
        </p:spPr>
        <p:txBody>
          <a:bodyPr wrap="square" rtlCol="0">
            <a:noAutofit/>
          </a:bodyPr>
          <a:p>
            <a:pPr algn="ctr">
              <a:lnSpc>
                <a:spcPct val="120000"/>
              </a:lnSpc>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WPS Office is a lightweight, feature-rich comprehensive office suite with high compatibility. As a handy and professional office software, WPS Office allows you to edit files in Writer, Presentation, Spreadsheet, and PDF to improve your work efficiency.</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4" name="Text Box 3"/>
          <p:cNvSpPr txBox="1"/>
          <p:nvPr/>
        </p:nvSpPr>
        <p:spPr>
          <a:xfrm>
            <a:off x="1793875" y="929640"/>
            <a:ext cx="8604885" cy="398780"/>
          </a:xfrm>
          <a:prstGeom prst="rect">
            <a:avLst/>
          </a:prstGeom>
          <a:noFill/>
        </p:spPr>
        <p:txBody>
          <a:bodyPr wrap="square" rtlCol="0">
            <a:spAutoFit/>
          </a:bodyPr>
          <a:p>
            <a:pPr algn="ctr"/>
            <a:r>
              <a:rPr lang="en-US" sz="2000" b="1">
                <a:solidFill>
                  <a:schemeClr val="tx1">
                    <a:lumMod val="75000"/>
                    <a:lumOff val="25000"/>
                  </a:schemeClr>
                </a:solidFill>
                <a:latin typeface="Segoe UI Emoji" panose="020B0502040204020203" charset="0"/>
                <a:ea typeface="Poppins" panose="00000500000000000000" charset="0"/>
                <a:cs typeface="Segoe UI Emoji" panose="020B0502040204020203" charset="0"/>
              </a:rPr>
              <a:t>WPS Office®</a:t>
            </a:r>
            <a:endParaRPr lang="en-US" sz="2000" b="1">
              <a:solidFill>
                <a:schemeClr val="tx1">
                  <a:lumMod val="75000"/>
                  <a:lumOff val="25000"/>
                </a:schemeClr>
              </a:solidFill>
              <a:latin typeface="Segoe UI Emoji" panose="020B0502040204020203" charset="0"/>
              <a:ea typeface="Poppins" panose="00000500000000000000" charset="0"/>
              <a:cs typeface="Segoe UI Emoji" panose="020B0502040204020203" charset="0"/>
            </a:endParaRPr>
          </a:p>
        </p:txBody>
      </p:sp>
      <p:pic>
        <p:nvPicPr>
          <p:cNvPr id="5" name="Picture 4" descr="Component 3"/>
          <p:cNvPicPr>
            <a:picLocks noChangeAspect="1"/>
          </p:cNvPicPr>
          <p:nvPr/>
        </p:nvPicPr>
        <p:blipFill>
          <a:blip r:embed="rId1"/>
          <a:stretch>
            <a:fillRect/>
          </a:stretch>
        </p:blipFill>
        <p:spPr>
          <a:xfrm>
            <a:off x="5457825" y="1783080"/>
            <a:ext cx="1108710" cy="1108710"/>
          </a:xfrm>
          <a:prstGeom prst="rect">
            <a:avLst/>
          </a:prstGeom>
        </p:spPr>
      </p:pic>
    </p:spTree>
  </p:cSld>
  <p:clrMapOvr>
    <a:masterClrMapping/>
  </p:clrMapOvr>
  <p:transition advTm="11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WPS Presentation can help you check for spelling errors in the text of your slides and provide correct suggestions. If you want others to review and provide feedback on a presentation you've created, you can use comments.</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review.pngreview"/>
          <p:cNvPicPr>
            <a:picLocks noChangeAspect="1"/>
          </p:cNvPicPr>
          <p:nvPr>
            <p:ph type="pic" idx="1"/>
          </p:nvPr>
        </p:nvPicPr>
        <p:blipFill>
          <a:blip r:embed="rId1"/>
          <a:srcRect/>
          <a:stretch>
            <a:fillRect/>
          </a:stretch>
        </p:blipFill>
        <p:spPr>
          <a:xfrm>
            <a:off x="5960428" y="2277110"/>
            <a:ext cx="6171565" cy="4159250"/>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When you're done with the slide, click on 【Review】 &gt; 【Spell Check】 to correct any misspelled text.</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If you need to add comments, click on 【New Comment】. Your comment will be marked in the slide. You can delete, show, or hide the mark.</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45085"/>
            <a:ext cx="8918575" cy="88138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Review your slides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text box"/>
          <p:cNvSpPr txBox="1"/>
          <p:nvPr/>
        </p:nvSpPr>
        <p:spPr>
          <a:xfrm>
            <a:off x="1932305" y="921385"/>
            <a:ext cx="7732395" cy="755650"/>
          </a:xfrm>
          <a:prstGeom prst="rect">
            <a:avLst/>
          </a:prstGeom>
          <a:noFill/>
        </p:spPr>
        <p:txBody>
          <a:bodyPr wrap="square" rtlCol="0">
            <a:spAutoFit/>
          </a:bodyPr>
          <a:lstStyle/>
          <a:p>
            <a:pPr algn="ctr">
              <a:lnSpc>
                <a:spcPct val="90000"/>
              </a:lnSpc>
              <a:buClrTx/>
              <a:buSzTx/>
              <a:buFontTx/>
            </a:pPr>
            <a:r>
              <a:rPr lang="en-US" sz="4800" b="1">
                <a:solidFill>
                  <a:schemeClr val="tx1">
                    <a:lumMod val="75000"/>
                    <a:lumOff val="25000"/>
                  </a:schemeClr>
                </a:solidFill>
                <a:latin typeface="Segoe UI Black" panose="020B0A02040204020203" charset="0"/>
                <a:ea typeface="Poppins" panose="00000500000000000000" charset="0"/>
                <a:cs typeface="Segoe UI Black" panose="020B0A02040204020203" charset="0"/>
              </a:rPr>
              <a:t>More Popular features</a:t>
            </a:r>
            <a:endParaRPr lang="en-US" sz="4800" b="1">
              <a:solidFill>
                <a:schemeClr val="tx1">
                  <a:lumMod val="75000"/>
                  <a:lumOff val="25000"/>
                </a:schemeClr>
              </a:solidFill>
              <a:latin typeface="Segoe UI Black" panose="020B0A02040204020203" charset="0"/>
              <a:ea typeface="Poppins" panose="00000500000000000000" charset="0"/>
              <a:cs typeface="Segoe UI Black" panose="020B0A02040204020203" charset="0"/>
            </a:endParaRPr>
          </a:p>
        </p:txBody>
      </p:sp>
      <p:grpSp>
        <p:nvGrpSpPr>
          <p:cNvPr id="22" name="text box6"/>
          <p:cNvGrpSpPr/>
          <p:nvPr/>
        </p:nvGrpSpPr>
        <p:grpSpPr>
          <a:xfrm>
            <a:off x="2702194" y="2725377"/>
            <a:ext cx="2802255" cy="1395345"/>
            <a:chOff x="1626835" y="2349127"/>
            <a:chExt cx="2492584" cy="1241149"/>
          </a:xfrm>
        </p:grpSpPr>
        <p:sp>
          <p:nvSpPr>
            <p:cNvPr id="23" name="文本框 22"/>
            <p:cNvSpPr txBox="1"/>
            <p:nvPr/>
          </p:nvSpPr>
          <p:spPr>
            <a:xfrm>
              <a:off x="1626835" y="2349127"/>
              <a:ext cx="2492584" cy="299924"/>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Segoe UI Semibold" panose="020B0702040204020203" charset="0"/>
                  <a:cs typeface="Segoe UI Semibold" panose="020B0702040204020203" charset="0"/>
                </a:rPr>
                <a:t>Convert to Image like ppt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24" name="文本框 23"/>
            <p:cNvSpPr txBox="1"/>
            <p:nvPr/>
          </p:nvSpPr>
          <p:spPr>
            <a:xfrm>
              <a:off x="1626835" y="2687681"/>
              <a:ext cx="2492110" cy="902595"/>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You can convert PPT to a non-editable image format while preserving the original format of the presentation. This allows it to be displayed normally in PPT without any changes.</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25" name="text box5"/>
          <p:cNvGrpSpPr/>
          <p:nvPr/>
        </p:nvGrpSpPr>
        <p:grpSpPr>
          <a:xfrm>
            <a:off x="6765040" y="2712108"/>
            <a:ext cx="2801722" cy="1164204"/>
            <a:chOff x="1626835" y="2349127"/>
            <a:chExt cx="2492110" cy="1035551"/>
          </a:xfrm>
        </p:grpSpPr>
        <p:sp>
          <p:nvSpPr>
            <p:cNvPr id="26" name="文本框 25"/>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Format Convert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27" name="文本框 26"/>
            <p:cNvSpPr txBox="1"/>
            <p:nvPr/>
          </p:nvSpPr>
          <p:spPr>
            <a:xfrm>
              <a:off x="1626835" y="2687681"/>
              <a:ext cx="2492110" cy="69699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Easily Convert PPT to PDF, Word, PNG, JPG, video and more. Batch convert multiple files smoothly.</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28" name="text box4"/>
          <p:cNvGrpSpPr/>
          <p:nvPr/>
        </p:nvGrpSpPr>
        <p:grpSpPr>
          <a:xfrm>
            <a:off x="8699359" y="5069938"/>
            <a:ext cx="2801722" cy="702559"/>
            <a:chOff x="1626835" y="2349127"/>
            <a:chExt cx="2492110" cy="624921"/>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Print </a:t>
              </a:r>
              <a:r>
                <a:rPr lang="en-US" altLang="zh-CN" sz="1600" b="1" smtClean="0">
                  <a:solidFill>
                    <a:schemeClr val="tx1">
                      <a:lumMod val="75000"/>
                      <a:lumOff val="25000"/>
                    </a:schemeClr>
                  </a:solidFill>
                  <a:latin typeface="Segoe UI Semibold" panose="020B0702040204020203" charset="0"/>
                  <a:cs typeface="Segoe UI Semibold" panose="020B0702040204020203" charset="0"/>
                  <a:sym typeface="+mn-ea"/>
                </a:rPr>
                <a:t>slides</a:t>
              </a:r>
              <a:r>
                <a:rPr lang="en-US" altLang="zh-CN" sz="1600" b="1" smtClean="0">
                  <a:solidFill>
                    <a:schemeClr val="tx1">
                      <a:lumMod val="75000"/>
                      <a:lumOff val="25000"/>
                    </a:schemeClr>
                  </a:solidFill>
                  <a:latin typeface="Segoe UI Semibold" panose="020B0702040204020203" charset="0"/>
                  <a:cs typeface="Segoe UI Semibold" panose="020B0702040204020203" charset="0"/>
                </a:rPr>
                <a:t> </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0" name="文本框 29"/>
            <p:cNvSpPr txBox="1"/>
            <p:nvPr/>
          </p:nvSpPr>
          <p:spPr>
            <a:xfrm>
              <a:off x="1626835" y="2687681"/>
              <a:ext cx="2492110" cy="28636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Print </a:t>
              </a: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Presentation</a:t>
              </a: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 slides, handouts, or notes.</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31" name="text box3"/>
          <p:cNvGrpSpPr/>
          <p:nvPr/>
        </p:nvGrpSpPr>
        <p:grpSpPr>
          <a:xfrm>
            <a:off x="4710459" y="5069938"/>
            <a:ext cx="2801722" cy="1395345"/>
            <a:chOff x="1626835" y="2349127"/>
            <a:chExt cx="2492110" cy="1241149"/>
          </a:xfrm>
        </p:grpSpPr>
        <p:sp>
          <p:nvSpPr>
            <p:cNvPr id="34" name="文本框 33"/>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Merge and split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5" name="文本框 34"/>
            <p:cNvSpPr txBox="1"/>
            <p:nvPr/>
          </p:nvSpPr>
          <p:spPr>
            <a:xfrm>
              <a:off x="1626835" y="2687681"/>
              <a:ext cx="2492110" cy="902595"/>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Easily split or merge files without the need for specialized software. You can conveniently organize and manage your files with this feature.</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36" name="text box2"/>
          <p:cNvGrpSpPr/>
          <p:nvPr/>
        </p:nvGrpSpPr>
        <p:grpSpPr>
          <a:xfrm>
            <a:off x="649286" y="5069938"/>
            <a:ext cx="2801722" cy="1164204"/>
            <a:chOff x="1626835" y="2349127"/>
            <a:chExt cx="2492110" cy="1035551"/>
          </a:xfrm>
        </p:grpSpPr>
        <p:sp>
          <p:nvSpPr>
            <p:cNvPr id="37" name="文本框 36"/>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Screen Recorder</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8" name="文本框 37"/>
            <p:cNvSpPr txBox="1"/>
            <p:nvPr/>
          </p:nvSpPr>
          <p:spPr>
            <a:xfrm>
              <a:off x="1626835" y="2687681"/>
              <a:ext cx="2492110" cy="69699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Capture screen on computer and generate video, audio files. Support turn on timer recording and editing, add watermark</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pic>
        <p:nvPicPr>
          <p:cNvPr id="2" name="Picture 1" descr="3-2"/>
          <p:cNvPicPr>
            <a:picLocks noChangeAspect="1"/>
          </p:cNvPicPr>
          <p:nvPr/>
        </p:nvPicPr>
        <p:blipFill>
          <a:blip r:embed="rId1"/>
          <a:stretch>
            <a:fillRect/>
          </a:stretch>
        </p:blipFill>
        <p:spPr>
          <a:xfrm>
            <a:off x="9760585" y="3632200"/>
            <a:ext cx="812800" cy="812800"/>
          </a:xfrm>
          <a:prstGeom prst="rect">
            <a:avLst/>
          </a:prstGeom>
        </p:spPr>
      </p:pic>
      <p:pic>
        <p:nvPicPr>
          <p:cNvPr id="3" name="Picture 2" descr="Group 26086872"/>
          <p:cNvPicPr>
            <a:picLocks noChangeAspect="1"/>
          </p:cNvPicPr>
          <p:nvPr/>
        </p:nvPicPr>
        <p:blipFill>
          <a:blip r:embed="rId2"/>
          <a:stretch>
            <a:fillRect/>
          </a:stretch>
        </p:blipFill>
        <p:spPr>
          <a:xfrm>
            <a:off x="1623695" y="3624580"/>
            <a:ext cx="812800" cy="812800"/>
          </a:xfrm>
          <a:prstGeom prst="rect">
            <a:avLst/>
          </a:prstGeom>
        </p:spPr>
      </p:pic>
      <p:pic>
        <p:nvPicPr>
          <p:cNvPr id="4" name="Picture 3" descr="Group 26086873"/>
          <p:cNvPicPr>
            <a:picLocks noChangeAspect="1"/>
          </p:cNvPicPr>
          <p:nvPr/>
        </p:nvPicPr>
        <p:blipFill>
          <a:blip r:embed="rId3"/>
          <a:stretch>
            <a:fillRect/>
          </a:stretch>
        </p:blipFill>
        <p:spPr>
          <a:xfrm>
            <a:off x="3545205" y="4437380"/>
            <a:ext cx="812800" cy="817245"/>
          </a:xfrm>
          <a:prstGeom prst="rect">
            <a:avLst/>
          </a:prstGeom>
        </p:spPr>
      </p:pic>
      <p:pic>
        <p:nvPicPr>
          <p:cNvPr id="5" name="Picture 4" descr="Group 26086874"/>
          <p:cNvPicPr>
            <a:picLocks noChangeAspect="1"/>
          </p:cNvPicPr>
          <p:nvPr/>
        </p:nvPicPr>
        <p:blipFill>
          <a:blip r:embed="rId4"/>
          <a:stretch>
            <a:fillRect/>
          </a:stretch>
        </p:blipFill>
        <p:spPr>
          <a:xfrm>
            <a:off x="7759700" y="4457700"/>
            <a:ext cx="812800" cy="812800"/>
          </a:xfrm>
          <a:prstGeom prst="rect">
            <a:avLst/>
          </a:prstGeom>
        </p:spPr>
      </p:pic>
      <p:pic>
        <p:nvPicPr>
          <p:cNvPr id="6" name="Picture 5" descr="Mask group (1)"/>
          <p:cNvPicPr>
            <a:picLocks noChangeAspect="1"/>
          </p:cNvPicPr>
          <p:nvPr/>
        </p:nvPicPr>
        <p:blipFill>
          <a:blip r:embed="rId5"/>
          <a:stretch>
            <a:fillRect/>
          </a:stretch>
        </p:blipFill>
        <p:spPr>
          <a:xfrm>
            <a:off x="5598160" y="3641725"/>
            <a:ext cx="812800" cy="817245"/>
          </a:xfrm>
          <a:prstGeom prst="rect">
            <a:avLst/>
          </a:prstGeom>
        </p:spPr>
      </p:pic>
      <p:cxnSp>
        <p:nvCxnSpPr>
          <p:cNvPr id="7" name="Straight Connector 6"/>
          <p:cNvCxnSpPr/>
          <p:nvPr/>
        </p:nvCxnSpPr>
        <p:spPr>
          <a:xfrm>
            <a:off x="257810" y="4453255"/>
            <a:ext cx="11666855" cy="0"/>
          </a:xfrm>
          <a:prstGeom prst="line">
            <a:avLst/>
          </a:prstGeom>
          <a:ln w="41275">
            <a:solidFill>
              <a:srgbClr val="FF8A5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6539"/>
        </a:solidFill>
        <a:effectLst/>
      </p:bgPr>
    </p:bg>
    <p:spTree>
      <p:nvGrpSpPr>
        <p:cNvPr id="1" name=""/>
        <p:cNvGrpSpPr/>
        <p:nvPr/>
      </p:nvGrpSpPr>
      <p:grpSpPr/>
      <p:sp>
        <p:nvSpPr>
          <p:cNvPr id="32" name="文本框 31"/>
          <p:cNvSpPr txBox="1"/>
          <p:nvPr/>
        </p:nvSpPr>
        <p:spPr>
          <a:xfrm>
            <a:off x="340360" y="318135"/>
            <a:ext cx="11616690" cy="589280"/>
          </a:xfrm>
          <a:prstGeom prst="rect">
            <a:avLst/>
          </a:prstGeom>
          <a:noFill/>
        </p:spPr>
        <p:txBody>
          <a:bodyPr wrap="square" rtlCol="0">
            <a:spAutoFit/>
          </a:bodyPr>
          <a:p>
            <a:pPr algn="ctr">
              <a:lnSpc>
                <a:spcPct val="90000"/>
              </a:lnSpc>
              <a:buClrTx/>
              <a:buSzTx/>
              <a:buFontTx/>
            </a:pPr>
            <a:r>
              <a:rPr lang="en-US" sz="3600" b="1">
                <a:solidFill>
                  <a:schemeClr val="bg1"/>
                </a:solidFill>
                <a:latin typeface="Segoe UI Black" panose="020B0A02040204020203" charset="0"/>
                <a:ea typeface="Poppins" panose="00000500000000000000" charset="0"/>
                <a:cs typeface="Segoe UI Black" panose="020B0A02040204020203" charset="0"/>
              </a:rPr>
              <a:t>Shortcut keys in </a:t>
            </a:r>
            <a:r>
              <a:rPr lang="en-US" sz="3600" b="1">
                <a:solidFill>
                  <a:schemeClr val="bg1"/>
                </a:solidFill>
                <a:latin typeface="Segoe UI Black" panose="020B0A02040204020203" charset="0"/>
                <a:ea typeface="Poppins" panose="00000500000000000000" charset="0"/>
                <a:cs typeface="Segoe UI Black" panose="020B0A02040204020203" charset="0"/>
                <a:sym typeface="+mn-ea"/>
              </a:rPr>
              <a:t>WPS Presentation</a:t>
            </a:r>
            <a:endParaRPr lang="en-US" sz="3600" b="1">
              <a:solidFill>
                <a:schemeClr val="bg1"/>
              </a:solidFill>
              <a:latin typeface="Segoe UI Black" panose="020B0A02040204020203" charset="0"/>
              <a:ea typeface="Poppins" panose="00000500000000000000" charset="0"/>
              <a:cs typeface="Segoe UI Black" panose="020B0A02040204020203" charset="0"/>
              <a:sym typeface="+mn-ea"/>
            </a:endParaRPr>
          </a:p>
        </p:txBody>
      </p:sp>
      <p:cxnSp>
        <p:nvCxnSpPr>
          <p:cNvPr id="4" name="Straight Connector 3"/>
          <p:cNvCxnSpPr/>
          <p:nvPr/>
        </p:nvCxnSpPr>
        <p:spPr>
          <a:xfrm>
            <a:off x="339725" y="1200785"/>
            <a:ext cx="11717020" cy="6985"/>
          </a:xfrm>
          <a:prstGeom prst="line">
            <a:avLst/>
          </a:prstGeom>
          <a:ln w="222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63880" y="1577340"/>
            <a:ext cx="11209655" cy="4876800"/>
            <a:chOff x="888" y="2484"/>
            <a:chExt cx="17653" cy="7680"/>
          </a:xfrm>
        </p:grpSpPr>
        <p:sp>
          <p:nvSpPr>
            <p:cNvPr id="6" name="Rounded Rectangle 5"/>
            <p:cNvSpPr/>
            <p:nvPr/>
          </p:nvSpPr>
          <p:spPr>
            <a:xfrm>
              <a:off x="10035" y="2484"/>
              <a:ext cx="8506" cy="7680"/>
            </a:xfrm>
            <a:prstGeom prst="roundRect">
              <a:avLst/>
            </a:prstGeom>
            <a:solidFill>
              <a:schemeClr val="accent2">
                <a:lumMod val="20000"/>
                <a:lumOff val="80000"/>
              </a:schemeClr>
            </a:solidFill>
            <a:ln>
              <a:solidFill>
                <a:srgbClr val="FE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0488" y="2719"/>
              <a:ext cx="7599" cy="7445"/>
            </a:xfrm>
            <a:prstGeom prst="rect">
              <a:avLst/>
            </a:prstGeom>
            <a:noFill/>
          </p:spPr>
          <p:txBody>
            <a:bodyPr wrap="square" rtlCol="0">
              <a:noAutofit/>
            </a:bodyPr>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Ctrl+H: to replace text in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Ctrl+G: to group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Ctrl+K: to insert hyperlink</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Ctrl+N: to create a new PowerPoint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Ctrl+W: to close the current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Ctrl+P: to print out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Ctrl+S: to save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Ctrl+Z: to undo</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F5: to start the slide show from the first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Shift+F: to start the slide show from the current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p:txBody>
        </p:sp>
        <p:sp>
          <p:nvSpPr>
            <p:cNvPr id="8" name="Rounded Rectangle 7"/>
            <p:cNvSpPr/>
            <p:nvPr/>
          </p:nvSpPr>
          <p:spPr>
            <a:xfrm>
              <a:off x="888" y="2484"/>
              <a:ext cx="8506" cy="7680"/>
            </a:xfrm>
            <a:prstGeom prst="roundRect">
              <a:avLst/>
            </a:prstGeom>
            <a:solidFill>
              <a:schemeClr val="accent2">
                <a:lumMod val="20000"/>
                <a:lumOff val="80000"/>
              </a:schemeClr>
            </a:solidFill>
            <a:ln>
              <a:solidFill>
                <a:srgbClr val="FE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2" name="Text Box 1"/>
          <p:cNvSpPr txBox="1"/>
          <p:nvPr/>
        </p:nvSpPr>
        <p:spPr>
          <a:xfrm>
            <a:off x="704215" y="1726565"/>
            <a:ext cx="5260975" cy="4507865"/>
          </a:xfrm>
          <a:prstGeom prst="rect">
            <a:avLst/>
          </a:prstGeom>
          <a:noFill/>
        </p:spPr>
        <p:txBody>
          <a:bodyPr wrap="square" rtlCol="0">
            <a:noAutofit/>
          </a:bodyPr>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Ctrl+A: to select all the elements in the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Ctrl+M: to insert a new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Ctrl+B: to make the selected text bold</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Ctrl+I: to italicize the selected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Ctrl+U: to underline the selected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Ctrl+C: to copy the selected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Ctrl+V: to paste the copied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Ctrl+X: to cut the selected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Ctrl+E: to center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Ctrl+L: to align text to the left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Ctrl+F: to find text in the docment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1086485" y="363220"/>
            <a:ext cx="10544175" cy="423545"/>
          </a:xfrm>
          <a:prstGeom prst="rect">
            <a:avLst/>
          </a:prstGeom>
          <a:noFill/>
        </p:spPr>
        <p:txBody>
          <a:bodyPr wrap="square" rtlCol="0">
            <a:sp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Switch tabs to find different commands for processing your presentation.</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5" name="Text Box 4"/>
          <p:cNvSpPr txBox="1"/>
          <p:nvPr/>
        </p:nvSpPr>
        <p:spPr>
          <a:xfrm>
            <a:off x="8809990" y="917575"/>
            <a:ext cx="282003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Share your slides with others.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6" name="Text Box 5"/>
          <p:cNvSpPr txBox="1"/>
          <p:nvPr/>
        </p:nvSpPr>
        <p:spPr>
          <a:xfrm>
            <a:off x="8810625" y="2004695"/>
            <a:ext cx="317817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Find all of presentation's commands.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7" name="Text Box 6"/>
          <p:cNvSpPr txBox="1"/>
          <p:nvPr/>
        </p:nvSpPr>
        <p:spPr>
          <a:xfrm>
            <a:off x="8810625" y="3183890"/>
            <a:ext cx="317817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Quickly add comments or speaker notes.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8" name="Text Box 7"/>
          <p:cNvSpPr txBox="1"/>
          <p:nvPr/>
        </p:nvSpPr>
        <p:spPr>
          <a:xfrm>
            <a:off x="8809990" y="4752340"/>
            <a:ext cx="3178175" cy="1567180"/>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Quickly switch views, adjust the page display scale, and show slides.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9" name="Text Box 8"/>
          <p:cNvSpPr txBox="1"/>
          <p:nvPr/>
        </p:nvSpPr>
        <p:spPr>
          <a:xfrm>
            <a:off x="1086485" y="6049645"/>
            <a:ext cx="7463790" cy="54292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Switch between slides and the outline view at will.</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364615"/>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Usually, we are required to use slides to present or summarize projects. How can we make our slides more compelling than others? Try our templates! Our extensive collection of eye-catching templates provides you with more opportunities to stand out in the competitive job market!</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wps presentation (8)"/>
          <p:cNvPicPr>
            <a:picLocks noChangeAspect="1"/>
          </p:cNvPicPr>
          <p:nvPr>
            <p:ph type="pic" idx="1"/>
          </p:nvPr>
        </p:nvPicPr>
        <p:blipFill>
          <a:blip r:embed="rId1"/>
          <a:stretch>
            <a:fillRect/>
          </a:stretch>
        </p:blipFill>
        <p:spPr>
          <a:xfrm>
            <a:off x="5960110" y="2439035"/>
            <a:ext cx="6172200" cy="4159250"/>
          </a:xfrm>
          <a:prstGeom prst="rect">
            <a:avLst/>
          </a:prstGeom>
        </p:spPr>
      </p:pic>
      <p:sp>
        <p:nvSpPr>
          <p:cNvPr id="3" name="Rectangles 2"/>
          <p:cNvSpPr/>
          <p:nvPr/>
        </p:nvSpPr>
        <p:spPr>
          <a:xfrm>
            <a:off x="3175" y="-29210"/>
            <a:ext cx="12188825"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0"/>
            <a:ext cx="10735945" cy="92646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Create new slides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
        <p:nvSpPr>
          <p:cNvPr id="6" name="Text Placeholder 3"/>
          <p:cNvSpPr>
            <a:spLocks noGrp="1"/>
          </p:cNvSpPr>
          <p:nvPr/>
        </p:nvSpPr>
        <p:spPr>
          <a:xfrm>
            <a:off x="337185" y="3070860"/>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Click【New】&gt;【slides】, and select or search for the desired template.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We provide templates for education, business summaries, work plans, albums, fresh styles...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Subscribe to WPSPro and enjoy unlimited template downloads.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270000"/>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To have all slides contain the same font and image, such as a logo, you can make these changes, the slide master, in one place, and those changes will apply to all slides. </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7).pngwps presentation (7)"/>
          <p:cNvPicPr>
            <a:picLocks noChangeAspect="1"/>
          </p:cNvPicPr>
          <p:nvPr>
            <p:ph type="pic" idx="1"/>
          </p:nvPr>
        </p:nvPicPr>
        <p:blipFill>
          <a:blip r:embed="rId1"/>
          <a:srcRect/>
          <a:stretch>
            <a:fillRect/>
          </a:stretch>
        </p:blipFill>
        <p:spPr>
          <a:xfrm>
            <a:off x="5979478" y="2164715"/>
            <a:ext cx="6171565" cy="4159250"/>
          </a:xfrm>
          <a:prstGeom prst="rect">
            <a:avLst/>
          </a:prstGeom>
        </p:spPr>
      </p:pic>
      <p:sp>
        <p:nvSpPr>
          <p:cNvPr id="6" name="Text Placeholder 3"/>
          <p:cNvSpPr>
            <a:spLocks noGrp="1"/>
          </p:cNvSpPr>
          <p:nvPr/>
        </p:nvSpPr>
        <p:spPr>
          <a:xfrm>
            <a:off x="356870" y="272732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【Design】&gt;【Edit Slide Master】. The first slide is called the master. Now, try adding a random image to the master.</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Note: It's a good idea to edit the slide master and layouts before you start creating individual slides.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127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35"/>
            <a:ext cx="8918575" cy="925830"/>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Master Slide</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A picture speaks more than a thousand words. WPSArt provides a wide range of chart options, including flowcharts, organizational charts, cycle charts, hierarchical charts, and more, to meet various data visualization needs. You can quickly create professional graphics without using other specialized software.</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6).pngwps presentation (6)"/>
          <p:cNvPicPr>
            <a:picLocks noChangeAspect="1"/>
          </p:cNvPicPr>
          <p:nvPr>
            <p:ph type="pic" idx="1"/>
          </p:nvPr>
        </p:nvPicPr>
        <p:blipFill>
          <a:blip r:embed="rId1"/>
          <a:srcRect/>
          <a:stretch>
            <a:fillRect/>
          </a:stretch>
        </p:blipFill>
        <p:spPr>
          <a:xfrm>
            <a:off x="5960428" y="2468880"/>
            <a:ext cx="6171565" cy="4159250"/>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Click【Inster】&gt;【WPSArt</a:t>
            </a: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 Select your preferred </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shape template, then click OK.</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24130"/>
            <a:ext cx="8918575" cy="95059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WPS Art</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pPr>
            <a:r>
              <a:rPr lang="en-US" sz="1800">
                <a:solidFill>
                  <a:schemeClr val="tx1">
                    <a:lumMod val="85000"/>
                    <a:lumOff val="15000"/>
                  </a:schemeClr>
                </a:solidFill>
                <a:latin typeface="Segoe UI" panose="020B0502040204020203" charset="0"/>
                <a:cs typeface="Segoe UI" panose="020B0502040204020203" charset="0"/>
              </a:rPr>
              <a:t>The Selection Pane is a great tool for organizing and managing objects like pictures, shapes, text boxes, and more on the slides.</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select pane.pngselect pane"/>
          <p:cNvPicPr>
            <a:picLocks noChangeAspect="1"/>
          </p:cNvPicPr>
          <p:nvPr>
            <p:ph type="pic" idx="1"/>
          </p:nvPr>
        </p:nvPicPr>
        <p:blipFill>
          <a:blip r:embed="rId1"/>
          <a:srcRect/>
          <a:stretch>
            <a:fillRect/>
          </a:stretch>
        </p:blipFill>
        <p:spPr>
          <a:xfrm>
            <a:off x="5960428" y="2468880"/>
            <a:ext cx="6171565" cy="4159250"/>
          </a:xfrm>
          <a:prstGeom prst="rect">
            <a:avLst/>
          </a:prstGeom>
        </p:spPr>
      </p:pic>
      <p:sp>
        <p:nvSpPr>
          <p:cNvPr id="6" name="Text Placeholder 3"/>
          <p:cNvSpPr>
            <a:spLocks noGrp="1"/>
          </p:cNvSpPr>
          <p:nvPr/>
        </p:nvSpPr>
        <p:spPr>
          <a:xfrm>
            <a:off x="337185" y="2724150"/>
            <a:ext cx="5622925" cy="38233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【Home】 &gt; 【Select】. From there, you can select all, select audio, or go to the Selection Pane.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First, you can filter the type of objects on the slide, such as pictures, text, or shapes.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You can select specific objects from the list, hide or show them, delete them, or change their order.</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0"/>
            <a:ext cx="8918575" cy="92646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Selection Pane</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pPr>
            <a:r>
              <a:rPr lang="en-US" sz="1800">
                <a:solidFill>
                  <a:schemeClr val="tx1">
                    <a:lumMod val="85000"/>
                    <a:lumOff val="15000"/>
                  </a:schemeClr>
                </a:solidFill>
                <a:latin typeface="Segoe UI" panose="020B0502040204020203" charset="0"/>
                <a:cs typeface="Segoe UI" panose="020B0502040204020203" charset="0"/>
              </a:rPr>
              <a:t>You can animate text, pictures, shapes, tables, and other objects in your WPS Presentation. Animation effects can make objects appear, disappear, or move. You can also change the size or color of an object.</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2).pngwps presentation (2)"/>
          <p:cNvPicPr>
            <a:picLocks noChangeAspect="1"/>
          </p:cNvPicPr>
          <p:nvPr>
            <p:ph type="pic" idx="1"/>
          </p:nvPr>
        </p:nvPicPr>
        <p:blipFill>
          <a:blip r:embed="rId1"/>
          <a:srcRect/>
          <a:stretch>
            <a:fillRect/>
          </a:stretch>
        </p:blipFill>
        <p:spPr>
          <a:xfrm>
            <a:off x="5884545" y="2992120"/>
            <a:ext cx="6172200" cy="3112770"/>
          </a:xfrm>
          <a:prstGeom prst="rect">
            <a:avLst/>
          </a:prstGeom>
        </p:spPr>
      </p:pic>
      <p:sp>
        <p:nvSpPr>
          <p:cNvPr id="6" name="Text Placeholder 3"/>
          <p:cNvSpPr>
            <a:spLocks noGrp="1"/>
          </p:cNvSpPr>
          <p:nvPr/>
        </p:nvSpPr>
        <p:spPr>
          <a:xfrm>
            <a:off x="337185" y="2861310"/>
            <a:ext cx="5622925" cy="36664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Select the object you want to animate, click on the 【Animation】 tab, where you can find all the commands for animation settings. Choose your preferred animation effect and set how the animation starts and its duration.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If necessary, you can use the </a:t>
            </a:r>
            <a:r>
              <a:rPr lang="en-US" sz="18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sym typeface="Poppins" panose="00000500000000000000" charset="0"/>
              </a:rPr>
              <a:t>animation painter</a:t>
            </a: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 to copy the same animation to other objects.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6675"/>
            <a:ext cx="8918575" cy="85979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Animate text and objects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The presenter view is convenient. You can view the presentation with speaker notes on your computer while only the slides themselves appear on the screen that the audience sees.</a:t>
            </a:r>
            <a:endParaRPr lang="en-US" sz="1800">
              <a:solidFill>
                <a:schemeClr val="tx1">
                  <a:lumMod val="85000"/>
                  <a:lumOff val="15000"/>
                </a:schemeClr>
              </a:solidFill>
              <a:latin typeface="Segoe UI" panose="020B0502040204020203" charset="0"/>
              <a:cs typeface="Segoe UI" panose="020B0502040204020203" charset="0"/>
              <a:sym typeface="+mn-ea"/>
            </a:endParaRPr>
          </a:p>
        </p:txBody>
      </p:sp>
      <p:pic>
        <p:nvPicPr>
          <p:cNvPr id="5" name="Picture Placeholder 4" descr="C:\Users\kingsoft\Desktop\PPT配图\wps presentation (5).pngwps presentation (5)"/>
          <p:cNvPicPr>
            <a:picLocks noChangeAspect="1"/>
          </p:cNvPicPr>
          <p:nvPr>
            <p:ph type="pic" idx="1"/>
          </p:nvPr>
        </p:nvPicPr>
        <p:blipFill>
          <a:blip r:embed="rId1"/>
          <a:srcRect/>
          <a:stretch>
            <a:fillRect/>
          </a:stretch>
        </p:blipFill>
        <p:spPr>
          <a:xfrm>
            <a:off x="5960110" y="2855913"/>
            <a:ext cx="6172200" cy="3385185"/>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【Slide Show】&gt;【Speaker Notes】, or at the bottom of the slide, you can also add notes directly.</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【Set Up Show】 and make sure to check the box for 【Show Presenter View】.</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35"/>
            <a:ext cx="8918575" cy="925830"/>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Set up speaker notes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By sharing the screen with the audience, the speaker can annotate and explain directly on the slides. They can use features like highlighting, zooming, or spotlight effects on text content, which helps the audience to better focus on the main points of the presentation. </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4).pngwps presentation (4)"/>
          <p:cNvPicPr>
            <a:picLocks noChangeAspect="1"/>
          </p:cNvPicPr>
          <p:nvPr>
            <p:ph type="pic" idx="1"/>
          </p:nvPr>
        </p:nvPicPr>
        <p:blipFill>
          <a:blip r:embed="rId1"/>
          <a:srcRect/>
          <a:stretch>
            <a:fillRect/>
          </a:stretch>
        </p:blipFill>
        <p:spPr>
          <a:xfrm>
            <a:off x="5960110" y="3041650"/>
            <a:ext cx="5799455" cy="3191510"/>
          </a:xfrm>
          <a:prstGeom prst="rect">
            <a:avLst/>
          </a:prstGeom>
        </p:spPr>
      </p:pic>
      <p:sp>
        <p:nvSpPr>
          <p:cNvPr id="6" name="Text Placeholder 3"/>
          <p:cNvSpPr>
            <a:spLocks noGrp="1"/>
          </p:cNvSpPr>
          <p:nvPr/>
        </p:nvSpPr>
        <p:spPr>
          <a:xfrm>
            <a:off x="337185" y="3183255"/>
            <a:ext cx="5622925" cy="277939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When the slideshow is in progress, click on the floating toolbar that appears below.</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You can try using the ballpoint pen, watercolor brush, highlighter pen, draw shapes, spotlight, and more.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88265"/>
            <a:ext cx="11868150" cy="83820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Marking the Presentation projection</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b58b49e5-c38c-44d6-b277-dea011701d7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5826</Words>
  <Application>WPS Presentation</Application>
  <PresentationFormat>Widescreen</PresentationFormat>
  <Paragraphs>132</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Poppins</vt:lpstr>
      <vt:lpstr>Poppins SemiBold</vt:lpstr>
      <vt:lpstr>Poppins Medium</vt:lpstr>
      <vt:lpstr>Calibri</vt:lpstr>
      <vt:lpstr>微软雅黑</vt:lpstr>
      <vt:lpstr>Arial Unicode MS</vt:lpstr>
      <vt:lpstr>Calibri Light</vt:lpstr>
      <vt:lpstr>Segoe UI</vt:lpstr>
      <vt:lpstr>Segoe UI Semibold</vt:lpstr>
      <vt:lpstr>Segoe UI Emoji</vt:lpstr>
      <vt:lpstr>Segoe UI Black</vt:lpstr>
      <vt:lpstr>Office Theme</vt:lpstr>
      <vt:lpstr>PowerPoint 演示文稿</vt:lpstr>
      <vt:lpstr>PowerPoint 演示文稿</vt:lpstr>
      <vt:lpstr>Create new slides</vt:lpstr>
      <vt:lpstr>Master Slide</vt:lpstr>
      <vt:lpstr>WPS Art</vt:lpstr>
      <vt:lpstr>Selection Pane</vt:lpstr>
      <vt:lpstr>Animate text and objects</vt:lpstr>
      <vt:lpstr>Set up speaker notes</vt:lpstr>
      <vt:lpstr>Marking the Presentation projection</vt:lpstr>
      <vt:lpstr>Review your slides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kingsoft</dc:creator>
  <cp:lastModifiedBy>WPS Academy</cp:lastModifiedBy>
  <cp:revision>38</cp:revision>
  <dcterms:created xsi:type="dcterms:W3CDTF">2023-06-02T10:01:00Z</dcterms:created>
  <dcterms:modified xsi:type="dcterms:W3CDTF">2024-07-08T06:58:39Z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A3F1E884AD0445C8B834B49A44324800_12</vt:lpwstr>
  </property>
  <property fmtid="{D5CDD505-2E9C-101B-9397-08002B2CF9AE}" pid="3" name="KSOProductBuildVer">
    <vt:lpwstr>2057-12.2.0.17119</vt:lpwstr>
  </property>
</Properties>
</file>