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54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1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1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5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9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6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91CA-31E6-4EAB-B1EC-3EFAC054774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4D3E-E9B0-4326-9D7C-EC0D6FEA08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en\GitHub\GeoData\presentations\ps_user_stuttgart\figure\Austr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35" y="155665"/>
            <a:ext cx="3390205" cy="30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aten\GitHub\GeoData\presentations\ps_user_stuttgart\figure\Finnl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35" y="2946623"/>
            <a:ext cx="2027387" cy="33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aten\GitHub\GeoData\presentations\ps_user_stuttgart\figure\Portug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64904"/>
            <a:ext cx="1692275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aten\GitHub\GeoData\presentations\ps_user_stuttgart\figure\Pol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171400"/>
            <a:ext cx="4176464" cy="356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aten\GitHub\GeoData\presentations\ps_user_stuttgart\figure\Stuttg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90628"/>
            <a:ext cx="3314203" cy="30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Work\Statistik\Kolb\Vorträge\20151101_LifBi_Georeferenzierung\slides\figure\KRSBamberg_EWZ_EU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87424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aten\GitHub\GeoData\presentations\ps_user_stuttgart\figure\PIAACKa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4068937" cy="24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en\GitHub\GeoData\presentations\ps_user_stuttgart\figure\AMELIA_qs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2648646" cy="22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aten\GitHub\GeoData\presentations\ps_user_stuttgart\figure\ZensusKarte Dla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94" y="3140968"/>
            <a:ext cx="234315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:\Work\Statistik\Kolb\Vorträge\20151101_LifBi_Georeferenzierung\slides\figure\PLZbereich_SeckenheimAl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38" y="3164642"/>
            <a:ext cx="2790056" cy="279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24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GESIS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jp-kolb</dc:creator>
  <cp:lastModifiedBy>jp-kolb</cp:lastModifiedBy>
  <cp:revision>4</cp:revision>
  <dcterms:created xsi:type="dcterms:W3CDTF">2017-11-20T13:32:22Z</dcterms:created>
  <dcterms:modified xsi:type="dcterms:W3CDTF">2017-11-20T14:32:32Z</dcterms:modified>
</cp:coreProperties>
</file>