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490" y="7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88A7-FAAD-47E9-96EC-7AFADD6B0CE6}" type="datetimeFigureOut">
              <a:rPr lang="en-GB" smtClean="0"/>
              <a:t>10/10/2018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C06B-539C-4A53-83CA-DCA233D3865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71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88A7-FAAD-47E9-96EC-7AFADD6B0CE6}" type="datetimeFigureOut">
              <a:rPr lang="en-GB" smtClean="0"/>
              <a:t>10/10/2018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C06B-539C-4A53-83CA-DCA233D3865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32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88A7-FAAD-47E9-96EC-7AFADD6B0CE6}" type="datetimeFigureOut">
              <a:rPr lang="en-GB" smtClean="0"/>
              <a:t>10/10/2018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C06B-539C-4A53-83CA-DCA233D3865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91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88A7-FAAD-47E9-96EC-7AFADD6B0CE6}" type="datetimeFigureOut">
              <a:rPr lang="en-GB" smtClean="0"/>
              <a:t>10/10/2018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C06B-539C-4A53-83CA-DCA233D3865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56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88A7-FAAD-47E9-96EC-7AFADD6B0CE6}" type="datetimeFigureOut">
              <a:rPr lang="en-GB" smtClean="0"/>
              <a:t>10/10/2018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C06B-539C-4A53-83CA-DCA233D3865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7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88A7-FAAD-47E9-96EC-7AFADD6B0CE6}" type="datetimeFigureOut">
              <a:rPr lang="en-GB" smtClean="0"/>
              <a:t>10/10/2018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C06B-539C-4A53-83CA-DCA233D3865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96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88A7-FAAD-47E9-96EC-7AFADD6B0CE6}" type="datetimeFigureOut">
              <a:rPr lang="en-GB" smtClean="0"/>
              <a:t>10/10/2018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C06B-539C-4A53-83CA-DCA233D3865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30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88A7-FAAD-47E9-96EC-7AFADD6B0CE6}" type="datetimeFigureOut">
              <a:rPr lang="en-GB" smtClean="0"/>
              <a:t>10/10/2018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C06B-539C-4A53-83CA-DCA233D3865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53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88A7-FAAD-47E9-96EC-7AFADD6B0CE6}" type="datetimeFigureOut">
              <a:rPr lang="en-GB" smtClean="0"/>
              <a:t>10/10/2018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C06B-539C-4A53-83CA-DCA233D3865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68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88A7-FAAD-47E9-96EC-7AFADD6B0CE6}" type="datetimeFigureOut">
              <a:rPr lang="en-GB" smtClean="0"/>
              <a:t>10/10/2018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C06B-539C-4A53-83CA-DCA233D3865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86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588A7-FAAD-47E9-96EC-7AFADD6B0CE6}" type="datetimeFigureOut">
              <a:rPr lang="en-GB" smtClean="0"/>
              <a:t>10/10/2018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C06B-539C-4A53-83CA-DCA233D3865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37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588A7-FAAD-47E9-96EC-7AFADD6B0CE6}" type="datetimeFigureOut">
              <a:rPr lang="en-GB" smtClean="0"/>
              <a:t>10/10/2018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6C06B-539C-4A53-83CA-DCA233D3865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40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aten\GitHub\geocourse\slides\figure\HoustonCrim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2"/>
            <a:ext cx="2522537" cy="253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J:\Work\Statistik\Kolb\Vorträge\20151101_LifBi_Georeferenzierung\slides\figure\bin2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170942"/>
            <a:ext cx="2564223" cy="256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05845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GESIS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jp-kolb</dc:creator>
  <cp:lastModifiedBy>jp-kolb</cp:lastModifiedBy>
  <cp:revision>2</cp:revision>
  <dcterms:created xsi:type="dcterms:W3CDTF">2018-10-10T07:43:49Z</dcterms:created>
  <dcterms:modified xsi:type="dcterms:W3CDTF">2018-10-10T14:02:25Z</dcterms:modified>
</cp:coreProperties>
</file>