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B9BE6-3897-4D2B-9895-A5F9B7EA4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CD519E-6F60-406F-B7B9-550C04043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5CAA5-0698-4F26-9B33-C1351B3F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D867-C136-4E52-8E01-BD611219307D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DEA5E-40BE-475C-9249-B0B58109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0E24CD-EC8A-4932-986E-7778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3D4C-9FC7-49E3-B570-E5461A6A1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2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CA6DC-D3F7-43BA-AB21-6C39157A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6990C7-9AB8-42F4-A105-23E068FCD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50E614-F897-4A5F-9F10-33D9BDD2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D867-C136-4E52-8E01-BD611219307D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8B8AD3-7BBE-478C-B192-3E653915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C699A9-0A55-4A5E-8EBB-32B23BF5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3D4C-9FC7-49E3-B570-E5461A6A1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0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5565BD-4A01-46B5-A0D5-C02CF1C98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FF448E-F46F-448E-A8A3-64972EE8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6BF9A-7B83-485C-8614-25441C16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D867-C136-4E52-8E01-BD611219307D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42E39B-E327-47B3-BDDF-70956A8E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C83E3-A74C-4BB7-ADA9-65085B92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3D4C-9FC7-49E3-B570-E5461A6A1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92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E83E2-F278-4AC8-B2CC-6E26464D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63FBC-6C52-4667-9E49-DB70CD4D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686022-FB70-43AF-8A54-C90121C2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D867-C136-4E52-8E01-BD611219307D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B9A80-FF1B-4F45-A124-A2CE3C8A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5775A-DED2-4377-89CB-A06E5D38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3D4C-9FC7-49E3-B570-E5461A6A1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85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BDD09-0183-4635-BC8E-64B95B4C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E402B5-782B-4154-AE2F-5DC4FA5C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5EB8C-E75E-4CF6-B8E7-1DFEF539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D867-C136-4E52-8E01-BD611219307D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4D3B5-A6B9-4A9A-87D7-C68F9F90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152F4-0C29-44EA-BD3F-21E21230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3D4C-9FC7-49E3-B570-E5461A6A1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70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7F92-03C3-4E09-ACDD-A9AD268C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D9D5E-12CA-4EF1-9179-BA0D969BA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89CB77-F515-4892-B13A-AF3841DC3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573EAA-2CE0-4669-923B-5F383283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D867-C136-4E52-8E01-BD611219307D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5196F3-8493-44C3-8B9C-693DE6CC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59550-0526-43F8-9564-335C10B2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3D4C-9FC7-49E3-B570-E5461A6A1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9B9DB-5893-42CC-ADC6-FC971BD7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A6B0FC-AB69-4DFB-8F1A-08DBF1B5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6B8365-1D9C-4503-84D7-8650E6C2E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D8506C-AAC0-43F0-BBD8-56B4EDCDA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88E262-BF40-4598-AFFA-A198260C9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77A96A-65A8-4C9A-9A9F-1525D183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D867-C136-4E52-8E01-BD611219307D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871AC3-F600-4AFC-BBAB-B488601A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71331D-0B5F-4693-8DF5-8DA5B330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3D4C-9FC7-49E3-B570-E5461A6A1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9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5734C-8848-495C-9B8B-EAD09E94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204966-D75F-4DE2-91D4-FE63D77F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D867-C136-4E52-8E01-BD611219307D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251DA8-8749-48F9-8AFE-3B28EBA5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4413CB-87D7-45F3-AA93-EB12E1AC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3D4C-9FC7-49E3-B570-E5461A6A1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95833E-2745-43EE-952C-B2004C14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D867-C136-4E52-8E01-BD611219307D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C04397-BA11-4723-8F81-EAD62F37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A513A9-2A89-4214-8828-2CC283B4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3D4C-9FC7-49E3-B570-E5461A6A1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45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15E63-3EDE-4001-AE32-51F53789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3FAE9-EC88-46F3-B585-76FED9A5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A79822-E249-4EA3-8BD8-ECF68CE0D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5CEF83-2CEB-4100-80CF-F5E65B61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D867-C136-4E52-8E01-BD611219307D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A9748-0592-47EA-8B91-DB7DE020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08AF82-0FE4-4FE8-AA84-ACE0D33A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3D4C-9FC7-49E3-B570-E5461A6A1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36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7E508-67E9-4BBE-BF14-DC7ED631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DD9C5-0030-4BF1-89F3-AA2591E0C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6E1278-BBA7-43A4-8FD4-6656493A2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9C56F5-7E2A-4BBA-85C1-A71CF7AC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D867-C136-4E52-8E01-BD611219307D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84B7A5-F671-406B-814B-842C01A9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8EA2C0-DB43-47C1-8A20-45BCBE62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3D4C-9FC7-49E3-B570-E5461A6A1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19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22866E-B6E5-452A-9A38-3786DF69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B62F38-2D74-46ED-9DD4-779FB6811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DF1B98-DF84-43E4-8AB3-6217CF9BF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BD867-C136-4E52-8E01-BD611219307D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4C58D-4103-45C9-AE42-970D3F7E9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441720-32D7-4730-942C-E0CD5218F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3D4C-9FC7-49E3-B570-E5461A6A1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15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09700-D688-46CF-87D0-2B985514F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90D5E4-4233-4CE4-9CEC-7C45E7A21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3962E8-219F-4C03-B5B9-D68E4AB4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62137"/>
            <a:ext cx="50292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1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2D773F8-B9EE-4EC0-A66C-ED036994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868"/>
            <a:ext cx="3914080" cy="22308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7400C0-6B15-4BAE-B905-E675E0E3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80" y="1905348"/>
            <a:ext cx="3834917" cy="24053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1175E8E-34BC-4A22-96E2-0BACBCFDD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687" y="2105776"/>
            <a:ext cx="3914080" cy="22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Kolb, Jan-Philipp</dc:creator>
  <cp:lastModifiedBy>Kolb, Jan-Philipp</cp:lastModifiedBy>
  <cp:revision>2</cp:revision>
  <dcterms:created xsi:type="dcterms:W3CDTF">2020-03-09T12:48:32Z</dcterms:created>
  <dcterms:modified xsi:type="dcterms:W3CDTF">2020-03-09T14:54:48Z</dcterms:modified>
</cp:coreProperties>
</file>