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41:45.2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3DAA-B6A6-ED4E-9F90-DDD68A85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D5FF-CE8B-2846-8E7A-6518AE0C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58E0-5FCD-524E-A131-56FFD2F2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9BA-C946-6047-A98D-A1A2DF02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B8A0-8CCE-7D4A-8D7D-8E4ED47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8F71-846A-CC4A-A035-08B66119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03ECC-0CCE-7441-BC4E-F841085F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83F2-AF92-0C40-AB28-FCB870D8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E4AD-B08B-A44D-B536-D2E4711B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B44E-14BD-E749-9BA7-4C15D16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1F211-2531-794A-9CF9-78C085BB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EEC17-DBB1-2043-BCCC-D66F8E9D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6171-43E4-534D-862C-01310A5B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403A-C837-B247-8B48-4DA3A3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E1E9-9D11-5D4C-BE47-B3DB630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BC74-CFF2-F54E-98F1-A7EEB611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31AA-1010-B041-9E9D-567884AF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6E25-339E-8E48-96F6-F98A789C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D7E2-2E86-FF48-AE33-F90D5369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6658-F91D-3349-9CCB-1459E311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CB1E-E733-CB4C-B225-B4913213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95C5-3D50-C340-AB4D-E1F6EB33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7D7D-9B48-5B49-B6B2-0ABDE5B2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AA15-033B-6E45-8D1C-BE301CB6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F54B-687C-C042-B2B2-7FE832A1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078-9682-1546-B93A-D40A6A92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04AF-A8C6-7B4D-9E64-CFF7F8E22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C0F7-AD87-6848-9EA3-37D076AB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6502-3527-7E49-98B2-E226BDAF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D306A-4571-1348-87F3-008FBED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E95B-5FAA-B54E-BD53-B951C46A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AB3-F2B2-6B43-A57F-32544463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0A63-174F-1647-B5BC-B0E06F97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8133-2001-7A4E-986C-DDB1BFEF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8B3FF-9CE5-AA4D-9121-45DC0208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A23B9-E622-B649-BB18-4804FC0FA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FA9F8-7644-3242-BA82-46B58E1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C9487-AB94-A247-B119-0E0DF674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A8147-CB09-CB4A-BA1D-2F8EE2D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47CC-559A-8845-907C-50B7088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227E-2E35-DE42-92DB-A61962E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D21BA-94C4-D649-9C0B-D06342B6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E7FDA-5C37-CF4B-841A-F1EB4F01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C9C1-42DF-3044-AD9D-D07D033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6E0A8-4992-3F4F-A458-42039AC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8042F-B565-454B-9A67-97C1DEF0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AA99-8D0F-AF4E-A927-6D53A349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36D6-125B-4A4D-ADF7-F3013740C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6779-2FB5-BA41-BEDE-EFB11864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BD0C-710C-BB47-9FCC-442AD250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DBAD-0525-4341-B48D-13BD90DF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152B2-0458-AE4F-A2DC-E2FDD03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2930-2F68-4443-AE51-AFAEA5F5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6FB7F-6A38-6E4B-8B98-7CF82CAB6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4719-B5AC-6541-8142-AE8B8C4D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C932-F586-4241-9A7E-8B6E2DF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EB9A-8AF3-934F-AB2B-6330C09F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5F31-2D5E-6745-82EB-AF816668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FBCCF-D2E3-3F40-AF99-E422B3FE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C4B3-830C-EC49-98AC-6D02FAF0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F73C-F10C-8F48-9FDC-D7ACD920D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1AB5-951D-F54C-955D-9E580BDC9B04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9EFF-D5AC-4E49-991B-43D7FB28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AEF0-BC6A-FC4A-83AF-DD7966FA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8494-DEF2-374A-AE20-8F70068C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650D8C-69D2-CC4B-8248-5139A4F103CE}"/>
              </a:ext>
            </a:extLst>
          </p:cNvPr>
          <p:cNvSpPr txBox="1"/>
          <p:nvPr/>
        </p:nvSpPr>
        <p:spPr>
          <a:xfrm>
            <a:off x="1343025" y="2634287"/>
            <a:ext cx="681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Group Matching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2F151-9A86-044A-9C9E-F5AC844C48D8}"/>
              </a:ext>
            </a:extLst>
          </p:cNvPr>
          <p:cNvSpPr txBox="1"/>
          <p:nvPr/>
        </p:nvSpPr>
        <p:spPr>
          <a:xfrm>
            <a:off x="1343025" y="1209676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Sprint2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F8F78-2677-7D43-B74D-1CBC88C0B620}"/>
              </a:ext>
            </a:extLst>
          </p:cNvPr>
          <p:cNvSpPr txBox="1"/>
          <p:nvPr/>
        </p:nvSpPr>
        <p:spPr>
          <a:xfrm>
            <a:off x="1343025" y="3515828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3472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CEF19-B216-5347-B9B4-8A90B08EF0DE}"/>
              </a:ext>
            </a:extLst>
          </p:cNvPr>
          <p:cNvSpPr txBox="1"/>
          <p:nvPr/>
        </p:nvSpPr>
        <p:spPr>
          <a:xfrm>
            <a:off x="3924300" y="222652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CourseFront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510F7-C22F-3040-A56B-69D45FF4D3B6}"/>
              </a:ext>
            </a:extLst>
          </p:cNvPr>
          <p:cNvSpPr txBox="1"/>
          <p:nvPr/>
        </p:nvSpPr>
        <p:spPr>
          <a:xfrm>
            <a:off x="1727597" y="3615811"/>
            <a:ext cx="873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community more than a product</a:t>
            </a:r>
          </a:p>
        </p:txBody>
      </p:sp>
    </p:spTree>
    <p:extLst>
      <p:ext uri="{BB962C8B-B14F-4D97-AF65-F5344CB8AC3E}">
        <p14:creationId xmlns:p14="http://schemas.microsoft.com/office/powerpoint/2010/main" val="17282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AB076-536B-9F4B-8614-D657136CD53F}"/>
              </a:ext>
            </a:extLst>
          </p:cNvPr>
          <p:cNvSpPr txBox="1"/>
          <p:nvPr/>
        </p:nvSpPr>
        <p:spPr>
          <a:xfrm>
            <a:off x="4297687" y="686339"/>
            <a:ext cx="286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Sprint1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ABE03-5A7B-564C-98A4-27E7D42B589C}"/>
              </a:ext>
            </a:extLst>
          </p:cNvPr>
          <p:cNvSpPr txBox="1"/>
          <p:nvPr/>
        </p:nvSpPr>
        <p:spPr>
          <a:xfrm>
            <a:off x="4640534" y="3769920"/>
            <a:ext cx="239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73933-CC1B-4848-B069-1E8B988D4A21}"/>
              </a:ext>
            </a:extLst>
          </p:cNvPr>
          <p:cNvSpPr/>
          <p:nvPr/>
        </p:nvSpPr>
        <p:spPr>
          <a:xfrm>
            <a:off x="4400443" y="2428828"/>
            <a:ext cx="2761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unito"/>
              </a:rPr>
              <a:t>Architecture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6961B-68DC-2A44-95A5-7C443FA7A4C7}"/>
              </a:ext>
            </a:extLst>
          </p:cNvPr>
          <p:cNvSpPr/>
          <p:nvPr/>
        </p:nvSpPr>
        <p:spPr>
          <a:xfrm>
            <a:off x="4277513" y="4477806"/>
            <a:ext cx="31219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61788-00EC-AD41-AE31-88F0E6DD4265}"/>
              </a:ext>
            </a:extLst>
          </p:cNvPr>
          <p:cNvSpPr/>
          <p:nvPr/>
        </p:nvSpPr>
        <p:spPr>
          <a:xfrm>
            <a:off x="4022059" y="1815233"/>
            <a:ext cx="3632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</a:rPr>
              <a:t>Product Mission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A89AE-D9D8-E640-8CE2-FD574BC37E6C}"/>
              </a:ext>
            </a:extLst>
          </p:cNvPr>
          <p:cNvSpPr/>
          <p:nvPr/>
        </p:nvSpPr>
        <p:spPr>
          <a:xfrm>
            <a:off x="4453581" y="3062034"/>
            <a:ext cx="2552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Target User</a:t>
            </a:r>
          </a:p>
        </p:txBody>
      </p:sp>
    </p:spTree>
    <p:extLst>
      <p:ext uri="{BB962C8B-B14F-4D97-AF65-F5344CB8AC3E}">
        <p14:creationId xmlns:p14="http://schemas.microsoft.com/office/powerpoint/2010/main" val="418387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2EA0ED-CA05-BE4E-A7CE-67EE62712D74}"/>
              </a:ext>
            </a:extLst>
          </p:cNvPr>
          <p:cNvSpPr txBox="1"/>
          <p:nvPr/>
        </p:nvSpPr>
        <p:spPr>
          <a:xfrm>
            <a:off x="4297687" y="686339"/>
            <a:ext cx="286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Sprint2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CA901-CA29-D241-B027-310968F5A4D8}"/>
              </a:ext>
            </a:extLst>
          </p:cNvPr>
          <p:cNvSpPr/>
          <p:nvPr/>
        </p:nvSpPr>
        <p:spPr>
          <a:xfrm>
            <a:off x="4435082" y="2015258"/>
            <a:ext cx="2761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25C25-C0E2-ED48-A2EB-24631B811583}"/>
              </a:ext>
            </a:extLst>
          </p:cNvPr>
          <p:cNvSpPr/>
          <p:nvPr/>
        </p:nvSpPr>
        <p:spPr>
          <a:xfrm>
            <a:off x="5011650" y="3075057"/>
            <a:ext cx="1436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0F95D-30EA-0F49-BFB9-3A900152A50C}"/>
              </a:ext>
            </a:extLst>
          </p:cNvPr>
          <p:cNvSpPr/>
          <p:nvPr/>
        </p:nvSpPr>
        <p:spPr>
          <a:xfrm>
            <a:off x="3660800" y="4134856"/>
            <a:ext cx="4138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Plan for next sprint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DEAC54-BF4F-5A44-A0E4-B4D4CDDA5506}"/>
                  </a:ext>
                </a:extLst>
              </p14:cNvPr>
              <p14:cNvContentPartPr/>
              <p14:nvPr/>
            </p14:nvContentPartPr>
            <p14:xfrm>
              <a:off x="1078222" y="-46496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DEAC54-BF4F-5A44-A0E4-B4D4CDDA5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22" y="-50096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7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F8467E-DC2F-394B-B87E-205E66645133}"/>
              </a:ext>
            </a:extLst>
          </p:cNvPr>
          <p:cNvSpPr/>
          <p:nvPr/>
        </p:nvSpPr>
        <p:spPr>
          <a:xfrm>
            <a:off x="4838397" y="1422954"/>
            <a:ext cx="2300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Post Blogs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40579-8DBF-474F-911B-DEA0B7F4DC8B}"/>
              </a:ext>
            </a:extLst>
          </p:cNvPr>
          <p:cNvSpPr/>
          <p:nvPr/>
        </p:nvSpPr>
        <p:spPr>
          <a:xfrm>
            <a:off x="4630006" y="2822254"/>
            <a:ext cx="2717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Find Friends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3AC9B-515A-EB47-B801-D479CD9B23AF}"/>
              </a:ext>
            </a:extLst>
          </p:cNvPr>
          <p:cNvSpPr/>
          <p:nvPr/>
        </p:nvSpPr>
        <p:spPr>
          <a:xfrm>
            <a:off x="2405231" y="3867611"/>
            <a:ext cx="7587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 Customized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71852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040D4C-047B-9141-A73C-7C52F67C63A9}"/>
              </a:ext>
            </a:extLst>
          </p:cNvPr>
          <p:cNvSpPr/>
          <p:nvPr/>
        </p:nvSpPr>
        <p:spPr>
          <a:xfrm>
            <a:off x="1860305" y="845409"/>
            <a:ext cx="2479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Front - 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44A92-30B5-F44F-B755-779C714671E5}"/>
              </a:ext>
            </a:extLst>
          </p:cNvPr>
          <p:cNvSpPr/>
          <p:nvPr/>
        </p:nvSpPr>
        <p:spPr>
          <a:xfrm>
            <a:off x="7851722" y="845409"/>
            <a:ext cx="2339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 - 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F3B5D-ECE1-874A-90C1-48C22AC8A9A1}"/>
              </a:ext>
            </a:extLst>
          </p:cNvPr>
          <p:cNvSpPr/>
          <p:nvPr/>
        </p:nvSpPr>
        <p:spPr>
          <a:xfrm>
            <a:off x="1860305" y="2850949"/>
            <a:ext cx="2083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Login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81FB89-4238-724E-95CC-DD80DF610FB2}"/>
              </a:ext>
            </a:extLst>
          </p:cNvPr>
          <p:cNvSpPr/>
          <p:nvPr/>
        </p:nvSpPr>
        <p:spPr>
          <a:xfrm>
            <a:off x="1772138" y="4185592"/>
            <a:ext cx="2412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Profile  System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C7BF0-A550-C442-9530-F822013134F7}"/>
              </a:ext>
            </a:extLst>
          </p:cNvPr>
          <p:cNvSpPr/>
          <p:nvPr/>
        </p:nvSpPr>
        <p:spPr>
          <a:xfrm>
            <a:off x="2059333" y="1681933"/>
            <a:ext cx="183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716001-A75A-1D45-9B51-21604278F111}"/>
              </a:ext>
            </a:extLst>
          </p:cNvPr>
          <p:cNvSpPr/>
          <p:nvPr/>
        </p:nvSpPr>
        <p:spPr>
          <a:xfrm>
            <a:off x="2041699" y="2290538"/>
            <a:ext cx="1855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About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30AD4A-ED39-D540-BC87-418E8BACC102}"/>
              </a:ext>
            </a:extLst>
          </p:cNvPr>
          <p:cNvSpPr/>
          <p:nvPr/>
        </p:nvSpPr>
        <p:spPr>
          <a:xfrm>
            <a:off x="1442723" y="4841222"/>
            <a:ext cx="331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Administrator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B9D62-456F-DA49-8AE2-947C75D51C62}"/>
              </a:ext>
            </a:extLst>
          </p:cNvPr>
          <p:cNvSpPr/>
          <p:nvPr/>
        </p:nvSpPr>
        <p:spPr>
          <a:xfrm>
            <a:off x="1358116" y="3529962"/>
            <a:ext cx="348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User </a:t>
            </a:r>
            <a:r>
              <a:rPr lang="en-US" sz="2800" dirty="0" err="1">
                <a:solidFill>
                  <a:schemeClr val="bg1"/>
                </a:solidFill>
              </a:rPr>
              <a:t>Questionare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BC964E-02A5-BC41-94DB-E8E6A3DEAED6}"/>
              </a:ext>
            </a:extLst>
          </p:cNvPr>
          <p:cNvSpPr/>
          <p:nvPr/>
        </p:nvSpPr>
        <p:spPr>
          <a:xfrm>
            <a:off x="6871774" y="2032586"/>
            <a:ext cx="4298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Recommendation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35733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6BED6-18C7-034F-A471-1F2EA26F2345}"/>
              </a:ext>
            </a:extLst>
          </p:cNvPr>
          <p:cNvSpPr/>
          <p:nvPr/>
        </p:nvSpPr>
        <p:spPr>
          <a:xfrm>
            <a:off x="4487132" y="736280"/>
            <a:ext cx="2728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60392-37DE-5140-B9D7-1DDFC15E2DAB}"/>
              </a:ext>
            </a:extLst>
          </p:cNvPr>
          <p:cNvSpPr/>
          <p:nvPr/>
        </p:nvSpPr>
        <p:spPr>
          <a:xfrm>
            <a:off x="3698807" y="1860230"/>
            <a:ext cx="4304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Bridge Front &amp;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F2BA8-9E1E-0C45-AEBB-307DD62755F0}"/>
              </a:ext>
            </a:extLst>
          </p:cNvPr>
          <p:cNvSpPr/>
          <p:nvPr/>
        </p:nvSpPr>
        <p:spPr>
          <a:xfrm>
            <a:off x="3220772" y="2825702"/>
            <a:ext cx="5464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Implement the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A312D-8483-9446-A126-8701849042D1}"/>
              </a:ext>
            </a:extLst>
          </p:cNvPr>
          <p:cNvSpPr/>
          <p:nvPr/>
        </p:nvSpPr>
        <p:spPr>
          <a:xfrm>
            <a:off x="3409733" y="4756646"/>
            <a:ext cx="4936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Refine the Blog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E54F9-BA67-DA48-9EB9-D2D2770DD467}"/>
              </a:ext>
            </a:extLst>
          </p:cNvPr>
          <p:cNvSpPr/>
          <p:nvPr/>
        </p:nvSpPr>
        <p:spPr>
          <a:xfrm>
            <a:off x="3409733" y="3791174"/>
            <a:ext cx="508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Build the Friend System</a:t>
            </a:r>
          </a:p>
        </p:txBody>
      </p:sp>
    </p:spTree>
    <p:extLst>
      <p:ext uri="{BB962C8B-B14F-4D97-AF65-F5344CB8AC3E}">
        <p14:creationId xmlns:p14="http://schemas.microsoft.com/office/powerpoint/2010/main" val="376525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Suli</dc:creator>
  <cp:lastModifiedBy>Hu, Suli</cp:lastModifiedBy>
  <cp:revision>8</cp:revision>
  <dcterms:created xsi:type="dcterms:W3CDTF">2019-11-04T15:14:36Z</dcterms:created>
  <dcterms:modified xsi:type="dcterms:W3CDTF">2019-11-04T16:13:13Z</dcterms:modified>
</cp:coreProperties>
</file>