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1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3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E21C-2AAE-4D11-8A2B-8464B001BEB6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874B-0BF8-40AB-8F04-30F2FAA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for Data Analytics Machine Learning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95" y="161582"/>
            <a:ext cx="3624175" cy="2750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98" y="161582"/>
            <a:ext cx="3464616" cy="2643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94" y="358335"/>
            <a:ext cx="3558705" cy="2718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32" y="3833471"/>
            <a:ext cx="3402338" cy="2599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68" y="3833471"/>
            <a:ext cx="3551757" cy="269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910" y="3840811"/>
            <a:ext cx="3424028" cy="25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9222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Prediction Code Accuracy confusion Matrix</a:t>
            </a:r>
            <a:endParaRPr lang="en-US" sz="2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20" y="1825625"/>
            <a:ext cx="5964959" cy="4351338"/>
          </a:xfrm>
        </p:spPr>
      </p:pic>
    </p:spTree>
    <p:extLst>
      <p:ext uri="{BB962C8B-B14F-4D97-AF65-F5344CB8AC3E}">
        <p14:creationId xmlns:p14="http://schemas.microsoft.com/office/powerpoint/2010/main" val="242333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Data Analytics Machine Learning Code</vt:lpstr>
      <vt:lpstr>PowerPoint Presentation</vt:lpstr>
      <vt:lpstr>Prediction Code Accuracy 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for Data Analytics Machine Learning Code</dc:title>
  <dc:creator>user</dc:creator>
  <cp:lastModifiedBy>user</cp:lastModifiedBy>
  <cp:revision>2</cp:revision>
  <dcterms:created xsi:type="dcterms:W3CDTF">2024-06-09T09:31:48Z</dcterms:created>
  <dcterms:modified xsi:type="dcterms:W3CDTF">2024-06-09T09:40:20Z</dcterms:modified>
</cp:coreProperties>
</file>