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71" r:id="rId12"/>
    <p:sldId id="270" r:id="rId13"/>
    <p:sldId id="267"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55EFF"/>
    <a:srgbClr val="F7F7F7"/>
    <a:srgbClr val="A30201"/>
    <a:srgbClr val="1F171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B8711AE-5B3C-477F-A3C1-D0E438BCA77B}" v="395" dt="2022-09-12T16:37:44.8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pnoor Singh" userId="ad9cabfdd23ce5d4" providerId="LiveId" clId="{8B8711AE-5B3C-477F-A3C1-D0E438BCA77B}"/>
    <pc:docChg chg="undo custSel addSld delSld modSld sldOrd">
      <pc:chgData name="Japnoor Singh" userId="ad9cabfdd23ce5d4" providerId="LiveId" clId="{8B8711AE-5B3C-477F-A3C1-D0E438BCA77B}" dt="2022-09-12T17:00:13.567" v="4992" actId="20577"/>
      <pc:docMkLst>
        <pc:docMk/>
      </pc:docMkLst>
      <pc:sldChg chg="addSp delSp modSp mod setBg modAnim">
        <pc:chgData name="Japnoor Singh" userId="ad9cabfdd23ce5d4" providerId="LiveId" clId="{8B8711AE-5B3C-477F-A3C1-D0E438BCA77B}" dt="2022-09-12T17:00:13.567" v="4992" actId="20577"/>
        <pc:sldMkLst>
          <pc:docMk/>
          <pc:sldMk cId="2894851069" sldId="257"/>
        </pc:sldMkLst>
        <pc:spChg chg="mod">
          <ac:chgData name="Japnoor Singh" userId="ad9cabfdd23ce5d4" providerId="LiveId" clId="{8B8711AE-5B3C-477F-A3C1-D0E438BCA77B}" dt="2022-09-12T17:00:13.567" v="4992" actId="20577"/>
          <ac:spMkLst>
            <pc:docMk/>
            <pc:sldMk cId="2894851069" sldId="257"/>
            <ac:spMk id="2" creationId="{1C94E154-A290-9658-FC7D-6A5708D2038F}"/>
          </ac:spMkLst>
        </pc:spChg>
        <pc:spChg chg="add del mod">
          <ac:chgData name="Japnoor Singh" userId="ad9cabfdd23ce5d4" providerId="LiveId" clId="{8B8711AE-5B3C-477F-A3C1-D0E438BCA77B}" dt="2022-09-11T05:25:08.835" v="3734" actId="478"/>
          <ac:spMkLst>
            <pc:docMk/>
            <pc:sldMk cId="2894851069" sldId="257"/>
            <ac:spMk id="3" creationId="{BCF55055-28C4-F219-98A3-4ECCDC58C29F}"/>
          </ac:spMkLst>
        </pc:spChg>
        <pc:spChg chg="add mod">
          <ac:chgData name="Japnoor Singh" userId="ad9cabfdd23ce5d4" providerId="LiveId" clId="{8B8711AE-5B3C-477F-A3C1-D0E438BCA77B}" dt="2022-09-11T05:45:10.489" v="3983" actId="1076"/>
          <ac:spMkLst>
            <pc:docMk/>
            <pc:sldMk cId="2894851069" sldId="257"/>
            <ac:spMk id="5" creationId="{F1C97FC6-DDCB-1547-E6D8-57F49DBF9611}"/>
          </ac:spMkLst>
        </pc:spChg>
        <pc:spChg chg="add mod ord">
          <ac:chgData name="Japnoor Singh" userId="ad9cabfdd23ce5d4" providerId="LiveId" clId="{8B8711AE-5B3C-477F-A3C1-D0E438BCA77B}" dt="2022-09-11T05:46:07.598" v="3991" actId="1076"/>
          <ac:spMkLst>
            <pc:docMk/>
            <pc:sldMk cId="2894851069" sldId="257"/>
            <ac:spMk id="6" creationId="{4014CAFE-11B9-5DA4-DDED-9BC07422FFA5}"/>
          </ac:spMkLst>
        </pc:spChg>
        <pc:spChg chg="add mod">
          <ac:chgData name="Japnoor Singh" userId="ad9cabfdd23ce5d4" providerId="LiveId" clId="{8B8711AE-5B3C-477F-A3C1-D0E438BCA77B}" dt="2022-09-11T05:56:15.771" v="4053" actId="1076"/>
          <ac:spMkLst>
            <pc:docMk/>
            <pc:sldMk cId="2894851069" sldId="257"/>
            <ac:spMk id="7" creationId="{05EFB579-E6E9-C42D-D617-F5043E134D1B}"/>
          </ac:spMkLst>
        </pc:spChg>
        <pc:spChg chg="add del mod">
          <ac:chgData name="Japnoor Singh" userId="ad9cabfdd23ce5d4" providerId="LiveId" clId="{8B8711AE-5B3C-477F-A3C1-D0E438BCA77B}" dt="2022-09-11T05:25:25.940" v="3736" actId="478"/>
          <ac:spMkLst>
            <pc:docMk/>
            <pc:sldMk cId="2894851069" sldId="257"/>
            <ac:spMk id="8" creationId="{FDCAC316-594E-6440-D90F-115B0DD9A7B8}"/>
          </ac:spMkLst>
        </pc:spChg>
        <pc:spChg chg="add mod">
          <ac:chgData name="Japnoor Singh" userId="ad9cabfdd23ce5d4" providerId="LiveId" clId="{8B8711AE-5B3C-477F-A3C1-D0E438BCA77B}" dt="2022-09-11T08:10:43.230" v="4274" actId="20577"/>
          <ac:spMkLst>
            <pc:docMk/>
            <pc:sldMk cId="2894851069" sldId="257"/>
            <ac:spMk id="9" creationId="{D157F423-0EC4-FD46-8354-AC3FDE0370B9}"/>
          </ac:spMkLst>
        </pc:spChg>
        <pc:spChg chg="del">
          <ac:chgData name="Japnoor Singh" userId="ad9cabfdd23ce5d4" providerId="LiveId" clId="{8B8711AE-5B3C-477F-A3C1-D0E438BCA77B}" dt="2022-08-27T10:21:14.834" v="5" actId="478"/>
          <ac:spMkLst>
            <pc:docMk/>
            <pc:sldMk cId="2894851069" sldId="257"/>
            <ac:spMk id="12" creationId="{4398A9E9-2CA0-1C40-11F8-71BF4E559C04}"/>
          </ac:spMkLst>
        </pc:spChg>
        <pc:spChg chg="del mod">
          <ac:chgData name="Japnoor Singh" userId="ad9cabfdd23ce5d4" providerId="LiveId" clId="{8B8711AE-5B3C-477F-A3C1-D0E438BCA77B}" dt="2022-09-11T05:55:32.945" v="4049"/>
          <ac:spMkLst>
            <pc:docMk/>
            <pc:sldMk cId="2894851069" sldId="257"/>
            <ac:spMk id="32" creationId="{7004D3C3-ADF7-3B7E-6047-7BC10ABE9B41}"/>
          </ac:spMkLst>
        </pc:spChg>
        <pc:spChg chg="mod">
          <ac:chgData name="Japnoor Singh" userId="ad9cabfdd23ce5d4" providerId="LiveId" clId="{8B8711AE-5B3C-477F-A3C1-D0E438BCA77B}" dt="2022-09-11T08:10:29.868" v="4273" actId="1076"/>
          <ac:spMkLst>
            <pc:docMk/>
            <pc:sldMk cId="2894851069" sldId="257"/>
            <ac:spMk id="33" creationId="{883D0725-6E0A-32A7-E093-073ABBA90EF2}"/>
          </ac:spMkLst>
        </pc:spChg>
        <pc:picChg chg="add mod">
          <ac:chgData name="Japnoor Singh" userId="ad9cabfdd23ce5d4" providerId="LiveId" clId="{8B8711AE-5B3C-477F-A3C1-D0E438BCA77B}" dt="2022-09-11T05:45:43.416" v="3988" actId="207"/>
          <ac:picMkLst>
            <pc:docMk/>
            <pc:sldMk cId="2894851069" sldId="257"/>
            <ac:picMk id="4" creationId="{6FD82332-9C5A-4070-A971-96ACE9B05563}"/>
          </ac:picMkLst>
        </pc:picChg>
        <pc:picChg chg="add del mod">
          <ac:chgData name="Japnoor Singh" userId="ad9cabfdd23ce5d4" providerId="LiveId" clId="{8B8711AE-5B3C-477F-A3C1-D0E438BCA77B}" dt="2022-08-27T10:22:10.917" v="13" actId="478"/>
          <ac:picMkLst>
            <pc:docMk/>
            <pc:sldMk cId="2894851069" sldId="257"/>
            <ac:picMk id="5" creationId="{79ECDF1B-44D0-E6DE-7F46-07B751FF7C84}"/>
          </ac:picMkLst>
        </pc:picChg>
        <pc:picChg chg="add del mod">
          <ac:chgData name="Japnoor Singh" userId="ad9cabfdd23ce5d4" providerId="LiveId" clId="{8B8711AE-5B3C-477F-A3C1-D0E438BCA77B}" dt="2022-08-27T10:24:07.181" v="19" actId="478"/>
          <ac:picMkLst>
            <pc:docMk/>
            <pc:sldMk cId="2894851069" sldId="257"/>
            <ac:picMk id="7" creationId="{CE593649-4C50-AB53-6287-D69640D4EEB7}"/>
          </ac:picMkLst>
        </pc:picChg>
        <pc:picChg chg="add mod modCrop">
          <ac:chgData name="Japnoor Singh" userId="ad9cabfdd23ce5d4" providerId="LiveId" clId="{8B8711AE-5B3C-477F-A3C1-D0E438BCA77B}" dt="2022-09-11T05:55:45.559" v="4052" actId="1076"/>
          <ac:picMkLst>
            <pc:docMk/>
            <pc:sldMk cId="2894851069" sldId="257"/>
            <ac:picMk id="10" creationId="{82722031-A228-92B9-8548-675150DE68DA}"/>
          </ac:picMkLst>
        </pc:picChg>
        <pc:picChg chg="del">
          <ac:chgData name="Japnoor Singh" userId="ad9cabfdd23ce5d4" providerId="LiveId" clId="{8B8711AE-5B3C-477F-A3C1-D0E438BCA77B}" dt="2022-08-27T10:21:05.554" v="1" actId="478"/>
          <ac:picMkLst>
            <pc:docMk/>
            <pc:sldMk cId="2894851069" sldId="257"/>
            <ac:picMk id="11" creationId="{8AFCD8A0-24FA-92B7-EFF7-8E66BFC9D463}"/>
          </ac:picMkLst>
        </pc:picChg>
      </pc:sldChg>
      <pc:sldChg chg="addSp delSp modSp mod ord delAnim modAnim">
        <pc:chgData name="Japnoor Singh" userId="ad9cabfdd23ce5d4" providerId="LiveId" clId="{8B8711AE-5B3C-477F-A3C1-D0E438BCA77B}" dt="2022-09-12T16:13:46.310" v="4702" actId="2711"/>
        <pc:sldMkLst>
          <pc:docMk/>
          <pc:sldMk cId="2920019154" sldId="258"/>
        </pc:sldMkLst>
        <pc:spChg chg="mod">
          <ac:chgData name="Japnoor Singh" userId="ad9cabfdd23ce5d4" providerId="LiveId" clId="{8B8711AE-5B3C-477F-A3C1-D0E438BCA77B}" dt="2022-08-27T15:14:46.832" v="409" actId="20577"/>
          <ac:spMkLst>
            <pc:docMk/>
            <pc:sldMk cId="2920019154" sldId="258"/>
            <ac:spMk id="4" creationId="{A0660BE3-FCD8-B251-DDDB-71D570453755}"/>
          </ac:spMkLst>
        </pc:spChg>
        <pc:spChg chg="mod">
          <ac:chgData name="Japnoor Singh" userId="ad9cabfdd23ce5d4" providerId="LiveId" clId="{8B8711AE-5B3C-477F-A3C1-D0E438BCA77B}" dt="2022-09-12T16:13:46.310" v="4702" actId="2711"/>
          <ac:spMkLst>
            <pc:docMk/>
            <pc:sldMk cId="2920019154" sldId="258"/>
            <ac:spMk id="5" creationId="{A3C6AEE6-DC68-1FC8-7EF6-1D9AC0D5542E}"/>
          </ac:spMkLst>
        </pc:spChg>
        <pc:spChg chg="mod">
          <ac:chgData name="Japnoor Singh" userId="ad9cabfdd23ce5d4" providerId="LiveId" clId="{8B8711AE-5B3C-477F-A3C1-D0E438BCA77B}" dt="2022-09-12T16:13:37.187" v="4701" actId="1076"/>
          <ac:spMkLst>
            <pc:docMk/>
            <pc:sldMk cId="2920019154" sldId="258"/>
            <ac:spMk id="8" creationId="{FDCAC316-594E-6440-D90F-115B0DD9A7B8}"/>
          </ac:spMkLst>
        </pc:spChg>
        <pc:picChg chg="add del mod">
          <ac:chgData name="Japnoor Singh" userId="ad9cabfdd23ce5d4" providerId="LiveId" clId="{8B8711AE-5B3C-477F-A3C1-D0E438BCA77B}" dt="2022-08-27T10:48:05.605" v="105" actId="478"/>
          <ac:picMkLst>
            <pc:docMk/>
            <pc:sldMk cId="2920019154" sldId="258"/>
            <ac:picMk id="3" creationId="{F224D106-2A9F-7079-1C5E-6C24DB39EC79}"/>
          </ac:picMkLst>
        </pc:picChg>
        <pc:picChg chg="add mod">
          <ac:chgData name="Japnoor Singh" userId="ad9cabfdd23ce5d4" providerId="LiveId" clId="{8B8711AE-5B3C-477F-A3C1-D0E438BCA77B}" dt="2022-08-27T11:39:05.096" v="401" actId="14861"/>
          <ac:picMkLst>
            <pc:docMk/>
            <pc:sldMk cId="2920019154" sldId="258"/>
            <ac:picMk id="7" creationId="{66DD3C12-4FCC-EE9A-9B87-A6644D0250F3}"/>
          </ac:picMkLst>
        </pc:picChg>
        <pc:picChg chg="del">
          <ac:chgData name="Japnoor Singh" userId="ad9cabfdd23ce5d4" providerId="LiveId" clId="{8B8711AE-5B3C-477F-A3C1-D0E438BCA77B}" dt="2022-08-27T10:48:10.062" v="108" actId="478"/>
          <ac:picMkLst>
            <pc:docMk/>
            <pc:sldMk cId="2920019154" sldId="258"/>
            <ac:picMk id="11" creationId="{164C64D0-216E-BDE9-80E6-22A095EE656F}"/>
          </ac:picMkLst>
        </pc:picChg>
      </pc:sldChg>
      <pc:sldChg chg="modSp mod">
        <pc:chgData name="Japnoor Singh" userId="ad9cabfdd23ce5d4" providerId="LiveId" clId="{8B8711AE-5B3C-477F-A3C1-D0E438BCA77B}" dt="2022-09-12T16:13:18.399" v="4699" actId="2711"/>
        <pc:sldMkLst>
          <pc:docMk/>
          <pc:sldMk cId="2194358208" sldId="259"/>
        </pc:sldMkLst>
        <pc:spChg chg="mod">
          <ac:chgData name="Japnoor Singh" userId="ad9cabfdd23ce5d4" providerId="LiveId" clId="{8B8711AE-5B3C-477F-A3C1-D0E438BCA77B}" dt="2022-09-12T16:13:18.399" v="4699" actId="2711"/>
          <ac:spMkLst>
            <pc:docMk/>
            <pc:sldMk cId="2194358208" sldId="259"/>
            <ac:spMk id="3" creationId="{04C75734-670E-CF5D-A67B-9DD259A43DFF}"/>
          </ac:spMkLst>
        </pc:spChg>
        <pc:spChg chg="mod">
          <ac:chgData name="Japnoor Singh" userId="ad9cabfdd23ce5d4" providerId="LiveId" clId="{8B8711AE-5B3C-477F-A3C1-D0E438BCA77B}" dt="2022-09-11T06:02:21.160" v="4079" actId="207"/>
          <ac:spMkLst>
            <pc:docMk/>
            <pc:sldMk cId="2194358208" sldId="259"/>
            <ac:spMk id="4" creationId="{A0660BE3-FCD8-B251-DDDB-71D570453755}"/>
          </ac:spMkLst>
        </pc:spChg>
        <pc:spChg chg="mod">
          <ac:chgData name="Japnoor Singh" userId="ad9cabfdd23ce5d4" providerId="LiveId" clId="{8B8711AE-5B3C-477F-A3C1-D0E438BCA77B}" dt="2022-08-27T11:33:24.303" v="244" actId="207"/>
          <ac:spMkLst>
            <pc:docMk/>
            <pc:sldMk cId="2194358208" sldId="259"/>
            <ac:spMk id="8" creationId="{FDCAC316-594E-6440-D90F-115B0DD9A7B8}"/>
          </ac:spMkLst>
        </pc:spChg>
      </pc:sldChg>
      <pc:sldChg chg="addSp delSp modSp mod modTransition setBg delAnim modAnim">
        <pc:chgData name="Japnoor Singh" userId="ad9cabfdd23ce5d4" providerId="LiveId" clId="{8B8711AE-5B3C-477F-A3C1-D0E438BCA77B}" dt="2022-09-12T16:13:10.852" v="4698" actId="2711"/>
        <pc:sldMkLst>
          <pc:docMk/>
          <pc:sldMk cId="843281659" sldId="260"/>
        </pc:sldMkLst>
        <pc:spChg chg="mod">
          <ac:chgData name="Japnoor Singh" userId="ad9cabfdd23ce5d4" providerId="LiveId" clId="{8B8711AE-5B3C-477F-A3C1-D0E438BCA77B}" dt="2022-09-12T16:13:10.852" v="4698" actId="2711"/>
          <ac:spMkLst>
            <pc:docMk/>
            <pc:sldMk cId="843281659" sldId="260"/>
            <ac:spMk id="2" creationId="{DEDF569A-E8EB-8571-F3BB-92AA04078217}"/>
          </ac:spMkLst>
        </pc:spChg>
        <pc:spChg chg="mod">
          <ac:chgData name="Japnoor Singh" userId="ad9cabfdd23ce5d4" providerId="LiveId" clId="{8B8711AE-5B3C-477F-A3C1-D0E438BCA77B}" dt="2022-09-11T05:58:11.426" v="4055" actId="14100"/>
          <ac:spMkLst>
            <pc:docMk/>
            <pc:sldMk cId="843281659" sldId="260"/>
            <ac:spMk id="4" creationId="{A0660BE3-FCD8-B251-DDDB-71D570453755}"/>
          </ac:spMkLst>
        </pc:spChg>
        <pc:spChg chg="mod">
          <ac:chgData name="Japnoor Singh" userId="ad9cabfdd23ce5d4" providerId="LiveId" clId="{8B8711AE-5B3C-477F-A3C1-D0E438BCA77B}" dt="2022-08-27T11:30:01.147" v="205" actId="207"/>
          <ac:spMkLst>
            <pc:docMk/>
            <pc:sldMk cId="843281659" sldId="260"/>
            <ac:spMk id="8" creationId="{FDCAC316-594E-6440-D90F-115B0DD9A7B8}"/>
          </ac:spMkLst>
        </pc:spChg>
        <pc:picChg chg="del">
          <ac:chgData name="Japnoor Singh" userId="ad9cabfdd23ce5d4" providerId="LiveId" clId="{8B8711AE-5B3C-477F-A3C1-D0E438BCA77B}" dt="2022-08-27T11:17:30.758" v="150" actId="478"/>
          <ac:picMkLst>
            <pc:docMk/>
            <pc:sldMk cId="843281659" sldId="260"/>
            <ac:picMk id="5" creationId="{A1E5F657-2D43-B341-5D25-71D9DBDFE65C}"/>
          </ac:picMkLst>
        </pc:picChg>
        <pc:picChg chg="add del mod">
          <ac:chgData name="Japnoor Singh" userId="ad9cabfdd23ce5d4" providerId="LiveId" clId="{8B8711AE-5B3C-477F-A3C1-D0E438BCA77B}" dt="2022-08-27T11:19:39.716" v="162" actId="478"/>
          <ac:picMkLst>
            <pc:docMk/>
            <pc:sldMk cId="843281659" sldId="260"/>
            <ac:picMk id="6" creationId="{1CD468EB-3171-88F2-B7BE-D06034BD784F}"/>
          </ac:picMkLst>
        </pc:picChg>
        <pc:picChg chg="add del mod">
          <ac:chgData name="Japnoor Singh" userId="ad9cabfdd23ce5d4" providerId="LiveId" clId="{8B8711AE-5B3C-477F-A3C1-D0E438BCA77B}" dt="2022-08-27T11:32:59.034" v="236" actId="478"/>
          <ac:picMkLst>
            <pc:docMk/>
            <pc:sldMk cId="843281659" sldId="260"/>
            <ac:picMk id="9" creationId="{5337B9FE-C50A-7CED-3713-E567234ACB98}"/>
          </ac:picMkLst>
        </pc:picChg>
        <pc:picChg chg="add mod">
          <ac:chgData name="Japnoor Singh" userId="ad9cabfdd23ce5d4" providerId="LiveId" clId="{8B8711AE-5B3C-477F-A3C1-D0E438BCA77B}" dt="2022-09-11T08:11:21.712" v="4276" actId="14100"/>
          <ac:picMkLst>
            <pc:docMk/>
            <pc:sldMk cId="843281659" sldId="260"/>
            <ac:picMk id="11" creationId="{AECC2CB3-4A42-60FF-8898-9D695E6A3136}"/>
          </ac:picMkLst>
        </pc:picChg>
      </pc:sldChg>
      <pc:sldChg chg="addSp delSp modSp mod ord delAnim">
        <pc:chgData name="Japnoor Singh" userId="ad9cabfdd23ce5d4" providerId="LiveId" clId="{8B8711AE-5B3C-477F-A3C1-D0E438BCA77B}" dt="2022-09-12T16:12:57.736" v="4697" actId="2711"/>
        <pc:sldMkLst>
          <pc:docMk/>
          <pc:sldMk cId="2212676471" sldId="261"/>
        </pc:sldMkLst>
        <pc:spChg chg="mod">
          <ac:chgData name="Japnoor Singh" userId="ad9cabfdd23ce5d4" providerId="LiveId" clId="{8B8711AE-5B3C-477F-A3C1-D0E438BCA77B}" dt="2022-09-12T16:12:57.736" v="4697" actId="2711"/>
          <ac:spMkLst>
            <pc:docMk/>
            <pc:sldMk cId="2212676471" sldId="261"/>
            <ac:spMk id="2" creationId="{D2805107-A387-C823-B5D0-FFADB86ADD76}"/>
          </ac:spMkLst>
        </pc:spChg>
        <pc:spChg chg="add mod">
          <ac:chgData name="Japnoor Singh" userId="ad9cabfdd23ce5d4" providerId="LiveId" clId="{8B8711AE-5B3C-477F-A3C1-D0E438BCA77B}" dt="2022-09-12T16:12:48.124" v="4694" actId="2711"/>
          <ac:spMkLst>
            <pc:docMk/>
            <pc:sldMk cId="2212676471" sldId="261"/>
            <ac:spMk id="3" creationId="{54FC2F4F-7B58-7F4F-3F01-B34146393F55}"/>
          </ac:spMkLst>
        </pc:spChg>
        <pc:spChg chg="mod">
          <ac:chgData name="Japnoor Singh" userId="ad9cabfdd23ce5d4" providerId="LiveId" clId="{8B8711AE-5B3C-477F-A3C1-D0E438BCA77B}" dt="2022-08-27T11:36:42.814" v="276" actId="207"/>
          <ac:spMkLst>
            <pc:docMk/>
            <pc:sldMk cId="2212676471" sldId="261"/>
            <ac:spMk id="4" creationId="{A0660BE3-FCD8-B251-DDDB-71D570453755}"/>
          </ac:spMkLst>
        </pc:spChg>
        <pc:spChg chg="add mod ord">
          <ac:chgData name="Japnoor Singh" userId="ad9cabfdd23ce5d4" providerId="LiveId" clId="{8B8711AE-5B3C-477F-A3C1-D0E438BCA77B}" dt="2022-08-27T11:36:36.139" v="275" actId="167"/>
          <ac:spMkLst>
            <pc:docMk/>
            <pc:sldMk cId="2212676471" sldId="261"/>
            <ac:spMk id="6" creationId="{81CEA89D-57F8-BE89-3F60-3D1D5496140B}"/>
          </ac:spMkLst>
        </pc:spChg>
        <pc:spChg chg="del mod">
          <ac:chgData name="Japnoor Singh" userId="ad9cabfdd23ce5d4" providerId="LiveId" clId="{8B8711AE-5B3C-477F-A3C1-D0E438BCA77B}" dt="2022-08-27T11:36:00.150" v="272" actId="478"/>
          <ac:spMkLst>
            <pc:docMk/>
            <pc:sldMk cId="2212676471" sldId="261"/>
            <ac:spMk id="8" creationId="{FDCAC316-594E-6440-D90F-115B0DD9A7B8}"/>
          </ac:spMkLst>
        </pc:spChg>
        <pc:picChg chg="del mod">
          <ac:chgData name="Japnoor Singh" userId="ad9cabfdd23ce5d4" providerId="LiveId" clId="{8B8711AE-5B3C-477F-A3C1-D0E438BCA77B}" dt="2022-08-27T11:28:47.009" v="188" actId="478"/>
          <ac:picMkLst>
            <pc:docMk/>
            <pc:sldMk cId="2212676471" sldId="261"/>
            <ac:picMk id="5" creationId="{AD381A1C-0F71-27E9-0AA1-F2D839471B36}"/>
          </ac:picMkLst>
        </pc:picChg>
        <pc:picChg chg="add mod">
          <ac:chgData name="Japnoor Singh" userId="ad9cabfdd23ce5d4" providerId="LiveId" clId="{8B8711AE-5B3C-477F-A3C1-D0E438BCA77B}" dt="2022-08-27T11:38:14.898" v="289" actId="1440"/>
          <ac:picMkLst>
            <pc:docMk/>
            <pc:sldMk cId="2212676471" sldId="261"/>
            <ac:picMk id="1026" creationId="{D13F8ED2-6D60-9C84-E5B6-B2CBCA6DDF50}"/>
          </ac:picMkLst>
        </pc:picChg>
      </pc:sldChg>
      <pc:sldChg chg="addSp delSp modSp mod delAnim">
        <pc:chgData name="Japnoor Singh" userId="ad9cabfdd23ce5d4" providerId="LiveId" clId="{8B8711AE-5B3C-477F-A3C1-D0E438BCA77B}" dt="2022-09-12T16:12:34.636" v="4693" actId="2711"/>
        <pc:sldMkLst>
          <pc:docMk/>
          <pc:sldMk cId="2856465220" sldId="262"/>
        </pc:sldMkLst>
        <pc:spChg chg="mod">
          <ac:chgData name="Japnoor Singh" userId="ad9cabfdd23ce5d4" providerId="LiveId" clId="{8B8711AE-5B3C-477F-A3C1-D0E438BCA77B}" dt="2022-09-12T16:12:34.636" v="4693" actId="2711"/>
          <ac:spMkLst>
            <pc:docMk/>
            <pc:sldMk cId="2856465220" sldId="262"/>
            <ac:spMk id="2" creationId="{0F9933C1-8036-C673-7604-94DDAE653172}"/>
          </ac:spMkLst>
        </pc:spChg>
        <pc:spChg chg="add mod ord">
          <ac:chgData name="Japnoor Singh" userId="ad9cabfdd23ce5d4" providerId="LiveId" clId="{8B8711AE-5B3C-477F-A3C1-D0E438BCA77B}" dt="2022-08-27T11:36:58.966" v="279" actId="167"/>
          <ac:spMkLst>
            <pc:docMk/>
            <pc:sldMk cId="2856465220" sldId="262"/>
            <ac:spMk id="3" creationId="{81CEA89D-57F8-BE89-3F60-3D1D5496140B}"/>
          </ac:spMkLst>
        </pc:spChg>
        <pc:spChg chg="mod">
          <ac:chgData name="Japnoor Singh" userId="ad9cabfdd23ce5d4" providerId="LiveId" clId="{8B8711AE-5B3C-477F-A3C1-D0E438BCA77B}" dt="2022-08-27T11:37:01.906" v="280" actId="207"/>
          <ac:spMkLst>
            <pc:docMk/>
            <pc:sldMk cId="2856465220" sldId="262"/>
            <ac:spMk id="4" creationId="{A0660BE3-FCD8-B251-DDDB-71D570453755}"/>
          </ac:spMkLst>
        </pc:spChg>
        <pc:spChg chg="del mod">
          <ac:chgData name="Japnoor Singh" userId="ad9cabfdd23ce5d4" providerId="LiveId" clId="{8B8711AE-5B3C-477F-A3C1-D0E438BCA77B}" dt="2022-08-27T11:35:27.129" v="271" actId="478"/>
          <ac:spMkLst>
            <pc:docMk/>
            <pc:sldMk cId="2856465220" sldId="262"/>
            <ac:spMk id="8" creationId="{FDCAC316-594E-6440-D90F-115B0DD9A7B8}"/>
          </ac:spMkLst>
        </pc:spChg>
        <pc:picChg chg="del">
          <ac:chgData name="Japnoor Singh" userId="ad9cabfdd23ce5d4" providerId="LiveId" clId="{8B8711AE-5B3C-477F-A3C1-D0E438BCA77B}" dt="2022-08-27T11:34:25.008" v="248" actId="478"/>
          <ac:picMkLst>
            <pc:docMk/>
            <pc:sldMk cId="2856465220" sldId="262"/>
            <ac:picMk id="5" creationId="{014B397E-A53E-8B66-97B4-4888DC16BE59}"/>
          </ac:picMkLst>
        </pc:picChg>
        <pc:picChg chg="add mod">
          <ac:chgData name="Japnoor Singh" userId="ad9cabfdd23ce5d4" providerId="LiveId" clId="{8B8711AE-5B3C-477F-A3C1-D0E438BCA77B}" dt="2022-09-11T08:16:48.306" v="4294" actId="14100"/>
          <ac:picMkLst>
            <pc:docMk/>
            <pc:sldMk cId="2856465220" sldId="262"/>
            <ac:picMk id="2050" creationId="{78B15889-41AE-0192-104B-DF64DF929D2E}"/>
          </ac:picMkLst>
        </pc:picChg>
      </pc:sldChg>
      <pc:sldChg chg="addSp delSp modSp mod modTransition">
        <pc:chgData name="Japnoor Singh" userId="ad9cabfdd23ce5d4" providerId="LiveId" clId="{8B8711AE-5B3C-477F-A3C1-D0E438BCA77B}" dt="2022-09-11T08:32:30.861" v="4321" actId="1076"/>
        <pc:sldMkLst>
          <pc:docMk/>
          <pc:sldMk cId="2967847872" sldId="263"/>
        </pc:sldMkLst>
        <pc:spChg chg="add mod ord">
          <ac:chgData name="Japnoor Singh" userId="ad9cabfdd23ce5d4" providerId="LiveId" clId="{8B8711AE-5B3C-477F-A3C1-D0E438BCA77B}" dt="2022-09-11T06:45:34.019" v="4098" actId="167"/>
          <ac:spMkLst>
            <pc:docMk/>
            <pc:sldMk cId="2967847872" sldId="263"/>
            <ac:spMk id="2" creationId="{B37CB17B-0057-5FDE-DC55-DBF484B032D0}"/>
          </ac:spMkLst>
        </pc:spChg>
        <pc:spChg chg="mod">
          <ac:chgData name="Japnoor Singh" userId="ad9cabfdd23ce5d4" providerId="LiveId" clId="{8B8711AE-5B3C-477F-A3C1-D0E438BCA77B}" dt="2022-09-11T06:45:21.160" v="4096" actId="207"/>
          <ac:spMkLst>
            <pc:docMk/>
            <pc:sldMk cId="2967847872" sldId="263"/>
            <ac:spMk id="4" creationId="{A0660BE3-FCD8-B251-DDDB-71D570453755}"/>
          </ac:spMkLst>
        </pc:spChg>
        <pc:spChg chg="del mod">
          <ac:chgData name="Japnoor Singh" userId="ad9cabfdd23ce5d4" providerId="LiveId" clId="{8B8711AE-5B3C-477F-A3C1-D0E438BCA77B}" dt="2022-09-11T06:45:03.991" v="4092" actId="478"/>
          <ac:spMkLst>
            <pc:docMk/>
            <pc:sldMk cId="2967847872" sldId="263"/>
            <ac:spMk id="8" creationId="{FDCAC316-594E-6440-D90F-115B0DD9A7B8}"/>
          </ac:spMkLst>
        </pc:spChg>
        <pc:picChg chg="add mod">
          <ac:chgData name="Japnoor Singh" userId="ad9cabfdd23ce5d4" providerId="LiveId" clId="{8B8711AE-5B3C-477F-A3C1-D0E438BCA77B}" dt="2022-09-11T08:32:30.861" v="4321" actId="1076"/>
          <ac:picMkLst>
            <pc:docMk/>
            <pc:sldMk cId="2967847872" sldId="263"/>
            <ac:picMk id="3" creationId="{C257B1EE-B577-437A-2BCB-A36D5257CE21}"/>
          </ac:picMkLst>
        </pc:picChg>
        <pc:picChg chg="add del mod">
          <ac:chgData name="Japnoor Singh" userId="ad9cabfdd23ce5d4" providerId="LiveId" clId="{8B8711AE-5B3C-477F-A3C1-D0E438BCA77B}" dt="2022-09-11T06:43:55.137" v="4091"/>
          <ac:picMkLst>
            <pc:docMk/>
            <pc:sldMk cId="2967847872" sldId="263"/>
            <ac:picMk id="1026" creationId="{4B701CFD-7508-CB5C-A37C-1BD6755B1A4A}"/>
          </ac:picMkLst>
        </pc:picChg>
        <pc:picChg chg="add del mod">
          <ac:chgData name="Japnoor Singh" userId="ad9cabfdd23ce5d4" providerId="LiveId" clId="{8B8711AE-5B3C-477F-A3C1-D0E438BCA77B}" dt="2022-09-11T08:32:15.448" v="4318" actId="478"/>
          <ac:picMkLst>
            <pc:docMk/>
            <pc:sldMk cId="2967847872" sldId="263"/>
            <ac:picMk id="1026" creationId="{FF78F01C-75A4-AF5E-E5A1-3423D047497A}"/>
          </ac:picMkLst>
        </pc:picChg>
        <pc:picChg chg="add del mod">
          <ac:chgData name="Japnoor Singh" userId="ad9cabfdd23ce5d4" providerId="LiveId" clId="{8B8711AE-5B3C-477F-A3C1-D0E438BCA77B}" dt="2022-09-11T08:20:10.905" v="4309" actId="478"/>
          <ac:picMkLst>
            <pc:docMk/>
            <pc:sldMk cId="2967847872" sldId="263"/>
            <ac:picMk id="1028" creationId="{CF9CEB59-02BE-9E29-5029-A4DB6BF6AABF}"/>
          </ac:picMkLst>
        </pc:picChg>
      </pc:sldChg>
      <pc:sldChg chg="addSp delSp modSp mod">
        <pc:chgData name="Japnoor Singh" userId="ad9cabfdd23ce5d4" providerId="LiveId" clId="{8B8711AE-5B3C-477F-A3C1-D0E438BCA77B}" dt="2022-09-12T16:58:36.637" v="4985" actId="1076"/>
        <pc:sldMkLst>
          <pc:docMk/>
          <pc:sldMk cId="4013731255" sldId="264"/>
        </pc:sldMkLst>
        <pc:spChg chg="add mod">
          <ac:chgData name="Japnoor Singh" userId="ad9cabfdd23ce5d4" providerId="LiveId" clId="{8B8711AE-5B3C-477F-A3C1-D0E438BCA77B}" dt="2022-09-11T06:00:04.453" v="4072"/>
          <ac:spMkLst>
            <pc:docMk/>
            <pc:sldMk cId="4013731255" sldId="264"/>
            <ac:spMk id="2" creationId="{A99B5034-3071-FB2B-DAA8-1686A61DE64D}"/>
          </ac:spMkLst>
        </pc:spChg>
        <pc:spChg chg="mod">
          <ac:chgData name="Japnoor Singh" userId="ad9cabfdd23ce5d4" providerId="LiveId" clId="{8B8711AE-5B3C-477F-A3C1-D0E438BCA77B}" dt="2022-09-12T16:04:52.111" v="4501" actId="1076"/>
          <ac:spMkLst>
            <pc:docMk/>
            <pc:sldMk cId="4013731255" sldId="264"/>
            <ac:spMk id="4" creationId="{A0660BE3-FCD8-B251-DDDB-71D570453755}"/>
          </ac:spMkLst>
        </pc:spChg>
        <pc:spChg chg="mod">
          <ac:chgData name="Japnoor Singh" userId="ad9cabfdd23ce5d4" providerId="LiveId" clId="{8B8711AE-5B3C-477F-A3C1-D0E438BCA77B}" dt="2022-09-12T16:02:57.131" v="4462" actId="1076"/>
          <ac:spMkLst>
            <pc:docMk/>
            <pc:sldMk cId="4013731255" sldId="264"/>
            <ac:spMk id="9" creationId="{893B94CA-FA8F-8384-E316-D54CA41D7E31}"/>
          </ac:spMkLst>
        </pc:spChg>
        <pc:spChg chg="add mod">
          <ac:chgData name="Japnoor Singh" userId="ad9cabfdd23ce5d4" providerId="LiveId" clId="{8B8711AE-5B3C-477F-A3C1-D0E438BCA77B}" dt="2022-09-12T16:58:36.637" v="4985" actId="1076"/>
          <ac:spMkLst>
            <pc:docMk/>
            <pc:sldMk cId="4013731255" sldId="264"/>
            <ac:spMk id="10" creationId="{17FB9E62-C5DA-1173-723C-B5378AC38F0E}"/>
          </ac:spMkLst>
        </pc:spChg>
        <pc:spChg chg="del mod">
          <ac:chgData name="Japnoor Singh" userId="ad9cabfdd23ce5d4" providerId="LiveId" clId="{8B8711AE-5B3C-477F-A3C1-D0E438BCA77B}" dt="2022-09-11T06:00:03.955" v="4071" actId="478"/>
          <ac:spMkLst>
            <pc:docMk/>
            <pc:sldMk cId="4013731255" sldId="264"/>
            <ac:spMk id="10" creationId="{220A5444-D53A-1768-5302-243C358BF8EC}"/>
          </ac:spMkLst>
        </pc:spChg>
        <pc:picChg chg="mod">
          <ac:chgData name="Japnoor Singh" userId="ad9cabfdd23ce5d4" providerId="LiveId" clId="{8B8711AE-5B3C-477F-A3C1-D0E438BCA77B}" dt="2022-09-12T16:02:53.750" v="4461" actId="1076"/>
          <ac:picMkLst>
            <pc:docMk/>
            <pc:sldMk cId="4013731255" sldId="264"/>
            <ac:picMk id="3" creationId="{28E242A8-29AC-7A9D-0A2D-44796C2E13AC}"/>
          </ac:picMkLst>
        </pc:picChg>
        <pc:picChg chg="mod">
          <ac:chgData name="Japnoor Singh" userId="ad9cabfdd23ce5d4" providerId="LiveId" clId="{8B8711AE-5B3C-477F-A3C1-D0E438BCA77B}" dt="2022-09-12T15:58:11.938" v="4450" actId="1076"/>
          <ac:picMkLst>
            <pc:docMk/>
            <pc:sldMk cId="4013731255" sldId="264"/>
            <ac:picMk id="5" creationId="{03E45271-F22B-00C6-A743-9F6220FFFBAA}"/>
          </ac:picMkLst>
        </pc:picChg>
        <pc:cxnChg chg="mod">
          <ac:chgData name="Japnoor Singh" userId="ad9cabfdd23ce5d4" providerId="LiveId" clId="{8B8711AE-5B3C-477F-A3C1-D0E438BCA77B}" dt="2022-09-12T16:03:05.496" v="4464" actId="14100"/>
          <ac:cxnSpMkLst>
            <pc:docMk/>
            <pc:sldMk cId="4013731255" sldId="264"/>
            <ac:cxnSpMk id="6" creationId="{329AFBA1-AA33-E408-DFD2-4C0D87DFCA3E}"/>
          </ac:cxnSpMkLst>
        </pc:cxnChg>
      </pc:sldChg>
      <pc:sldChg chg="addSp delSp modSp mod ord">
        <pc:chgData name="Japnoor Singh" userId="ad9cabfdd23ce5d4" providerId="LiveId" clId="{8B8711AE-5B3C-477F-A3C1-D0E438BCA77B}" dt="2022-09-12T16:26:56.509" v="4939" actId="115"/>
        <pc:sldMkLst>
          <pc:docMk/>
          <pc:sldMk cId="444960192" sldId="265"/>
        </pc:sldMkLst>
        <pc:spChg chg="mod">
          <ac:chgData name="Japnoor Singh" userId="ad9cabfdd23ce5d4" providerId="LiveId" clId="{8B8711AE-5B3C-477F-A3C1-D0E438BCA77B}" dt="2022-09-11T06:02:05.725" v="4078" actId="1076"/>
          <ac:spMkLst>
            <pc:docMk/>
            <pc:sldMk cId="444960192" sldId="265"/>
            <ac:spMk id="4" creationId="{A0660BE3-FCD8-B251-DDDB-71D570453755}"/>
          </ac:spMkLst>
        </pc:spChg>
        <pc:spChg chg="mod">
          <ac:chgData name="Japnoor Singh" userId="ad9cabfdd23ce5d4" providerId="LiveId" clId="{8B8711AE-5B3C-477F-A3C1-D0E438BCA77B}" dt="2022-08-27T11:31:44.417" v="227" actId="207"/>
          <ac:spMkLst>
            <pc:docMk/>
            <pc:sldMk cId="444960192" sldId="265"/>
            <ac:spMk id="12" creationId="{33C4C22B-BE44-B6DF-FC03-CB16C96B9846}"/>
          </ac:spMkLst>
        </pc:spChg>
        <pc:spChg chg="add mod">
          <ac:chgData name="Japnoor Singh" userId="ad9cabfdd23ce5d4" providerId="LiveId" clId="{8B8711AE-5B3C-477F-A3C1-D0E438BCA77B}" dt="2022-09-12T16:22:37.243" v="4829" actId="1076"/>
          <ac:spMkLst>
            <pc:docMk/>
            <pc:sldMk cId="444960192" sldId="265"/>
            <ac:spMk id="20" creationId="{D77D20AC-D5F1-554A-4633-585854490994}"/>
          </ac:spMkLst>
        </pc:spChg>
        <pc:spChg chg="add mod">
          <ac:chgData name="Japnoor Singh" userId="ad9cabfdd23ce5d4" providerId="LiveId" clId="{8B8711AE-5B3C-477F-A3C1-D0E438BCA77B}" dt="2022-09-12T16:23:32.954" v="4853" actId="14100"/>
          <ac:spMkLst>
            <pc:docMk/>
            <pc:sldMk cId="444960192" sldId="265"/>
            <ac:spMk id="27" creationId="{8BC2D8A5-D5AD-11B6-CB7D-A79D0A0E5264}"/>
          </ac:spMkLst>
        </pc:spChg>
        <pc:spChg chg="add mod">
          <ac:chgData name="Japnoor Singh" userId="ad9cabfdd23ce5d4" providerId="LiveId" clId="{8B8711AE-5B3C-477F-A3C1-D0E438BCA77B}" dt="2022-09-12T16:26:56.509" v="4939" actId="115"/>
          <ac:spMkLst>
            <pc:docMk/>
            <pc:sldMk cId="444960192" sldId="265"/>
            <ac:spMk id="28" creationId="{755C4568-109E-0952-38F5-93A952D18EAE}"/>
          </ac:spMkLst>
        </pc:spChg>
        <pc:picChg chg="add del mod modCrop">
          <ac:chgData name="Japnoor Singh" userId="ad9cabfdd23ce5d4" providerId="LiveId" clId="{8B8711AE-5B3C-477F-A3C1-D0E438BCA77B}" dt="2022-09-12T16:21:01.346" v="4797" actId="1076"/>
          <ac:picMkLst>
            <pc:docMk/>
            <pc:sldMk cId="444960192" sldId="265"/>
            <ac:picMk id="3" creationId="{CEBA9838-7F43-5216-5C4A-40C05C60B415}"/>
          </ac:picMkLst>
        </pc:picChg>
        <pc:picChg chg="mod">
          <ac:chgData name="Japnoor Singh" userId="ad9cabfdd23ce5d4" providerId="LiveId" clId="{8B8711AE-5B3C-477F-A3C1-D0E438BCA77B}" dt="2022-09-12T16:21:05.239" v="4798" actId="1076"/>
          <ac:picMkLst>
            <pc:docMk/>
            <pc:sldMk cId="444960192" sldId="265"/>
            <ac:picMk id="6" creationId="{9BF2AD1A-0CC7-94D4-5A59-347272544D03}"/>
          </ac:picMkLst>
        </pc:picChg>
        <pc:picChg chg="mod">
          <ac:chgData name="Japnoor Singh" userId="ad9cabfdd23ce5d4" providerId="LiveId" clId="{8B8711AE-5B3C-477F-A3C1-D0E438BCA77B}" dt="2022-09-12T16:20:42.537" v="4792" actId="1076"/>
          <ac:picMkLst>
            <pc:docMk/>
            <pc:sldMk cId="444960192" sldId="265"/>
            <ac:picMk id="19" creationId="{B412CDD3-44D2-C7A8-D118-C53FE651068E}"/>
          </ac:picMkLst>
        </pc:picChg>
        <pc:picChg chg="mod">
          <ac:chgData name="Japnoor Singh" userId="ad9cabfdd23ce5d4" providerId="LiveId" clId="{8B8711AE-5B3C-477F-A3C1-D0E438BCA77B}" dt="2022-09-12T16:20:46.424" v="4793" actId="1076"/>
          <ac:picMkLst>
            <pc:docMk/>
            <pc:sldMk cId="444960192" sldId="265"/>
            <ac:picMk id="21" creationId="{B4A1970F-B233-E95E-3466-F1579D2A6CCB}"/>
          </ac:picMkLst>
        </pc:picChg>
        <pc:cxnChg chg="mod">
          <ac:chgData name="Japnoor Singh" userId="ad9cabfdd23ce5d4" providerId="LiveId" clId="{8B8711AE-5B3C-477F-A3C1-D0E438BCA77B}" dt="2022-09-12T16:20:58.185" v="4796" actId="14100"/>
          <ac:cxnSpMkLst>
            <pc:docMk/>
            <pc:sldMk cId="444960192" sldId="265"/>
            <ac:cxnSpMk id="23" creationId="{45A4A840-76DB-3985-2E3C-7E810F52F935}"/>
          </ac:cxnSpMkLst>
        </pc:cxnChg>
        <pc:cxnChg chg="mod">
          <ac:chgData name="Japnoor Singh" userId="ad9cabfdd23ce5d4" providerId="LiveId" clId="{8B8711AE-5B3C-477F-A3C1-D0E438BCA77B}" dt="2022-09-12T16:20:54.301" v="4795" actId="14100"/>
          <ac:cxnSpMkLst>
            <pc:docMk/>
            <pc:sldMk cId="444960192" sldId="265"/>
            <ac:cxnSpMk id="25" creationId="{8B76766D-3F55-1B33-08F9-846AF31E87A8}"/>
          </ac:cxnSpMkLst>
        </pc:cxnChg>
      </pc:sldChg>
      <pc:sldChg chg="addSp delSp modSp mod ord modTransition setBg delAnim modAnim">
        <pc:chgData name="Japnoor Singh" userId="ad9cabfdd23ce5d4" providerId="LiveId" clId="{8B8711AE-5B3C-477F-A3C1-D0E438BCA77B}" dt="2022-09-12T16:12:11.191" v="4691" actId="2711"/>
        <pc:sldMkLst>
          <pc:docMk/>
          <pc:sldMk cId="1740646276" sldId="266"/>
        </pc:sldMkLst>
        <pc:spChg chg="add mod">
          <ac:chgData name="Japnoor Singh" userId="ad9cabfdd23ce5d4" providerId="LiveId" clId="{8B8711AE-5B3C-477F-A3C1-D0E438BCA77B}" dt="2022-09-12T16:12:11.191" v="4691" actId="2711"/>
          <ac:spMkLst>
            <pc:docMk/>
            <pc:sldMk cId="1740646276" sldId="266"/>
            <ac:spMk id="2" creationId="{88AFFA9B-8392-AB34-1893-E9F7978378A7}"/>
          </ac:spMkLst>
        </pc:spChg>
        <pc:spChg chg="mod">
          <ac:chgData name="Japnoor Singh" userId="ad9cabfdd23ce5d4" providerId="LiveId" clId="{8B8711AE-5B3C-477F-A3C1-D0E438BCA77B}" dt="2022-09-11T07:50:41.992" v="4230" actId="207"/>
          <ac:spMkLst>
            <pc:docMk/>
            <pc:sldMk cId="1740646276" sldId="266"/>
            <ac:spMk id="4" creationId="{A0660BE3-FCD8-B251-DDDB-71D570453755}"/>
          </ac:spMkLst>
        </pc:spChg>
        <pc:spChg chg="add mod ord">
          <ac:chgData name="Japnoor Singh" userId="ad9cabfdd23ce5d4" providerId="LiveId" clId="{8B8711AE-5B3C-477F-A3C1-D0E438BCA77B}" dt="2022-09-11T07:50:37.379" v="4229" actId="167"/>
          <ac:spMkLst>
            <pc:docMk/>
            <pc:sldMk cId="1740646276" sldId="266"/>
            <ac:spMk id="5" creationId="{8B77C91D-30F0-0E7E-78FD-C01855A08F10}"/>
          </ac:spMkLst>
        </pc:spChg>
        <pc:spChg chg="del mod">
          <ac:chgData name="Japnoor Singh" userId="ad9cabfdd23ce5d4" providerId="LiveId" clId="{8B8711AE-5B3C-477F-A3C1-D0E438BCA77B}" dt="2022-09-11T07:50:24.747" v="4227" actId="478"/>
          <ac:spMkLst>
            <pc:docMk/>
            <pc:sldMk cId="1740646276" sldId="266"/>
            <ac:spMk id="8" creationId="{FDCAC316-594E-6440-D90F-115B0DD9A7B8}"/>
          </ac:spMkLst>
        </pc:spChg>
        <pc:spChg chg="del mod">
          <ac:chgData name="Japnoor Singh" userId="ad9cabfdd23ce5d4" providerId="LiveId" clId="{8B8711AE-5B3C-477F-A3C1-D0E438BCA77B}" dt="2022-09-11T07:44:35.266" v="4124"/>
          <ac:spMkLst>
            <pc:docMk/>
            <pc:sldMk cId="1740646276" sldId="266"/>
            <ac:spMk id="12" creationId="{ADC75C37-0B2D-C070-8A27-5FDE5086E8A7}"/>
          </ac:spMkLst>
        </pc:spChg>
        <pc:picChg chg="add mod">
          <ac:chgData name="Japnoor Singh" userId="ad9cabfdd23ce5d4" providerId="LiveId" clId="{8B8711AE-5B3C-477F-A3C1-D0E438BCA77B}" dt="2022-09-11T07:51:38.503" v="4233" actId="1076"/>
          <ac:picMkLst>
            <pc:docMk/>
            <pc:sldMk cId="1740646276" sldId="266"/>
            <ac:picMk id="3" creationId="{380CC66C-DD7A-00DA-4C7D-81B1F11C6FD5}"/>
          </ac:picMkLst>
        </pc:picChg>
        <pc:picChg chg="del">
          <ac:chgData name="Japnoor Singh" userId="ad9cabfdd23ce5d4" providerId="LiveId" clId="{8B8711AE-5B3C-477F-A3C1-D0E438BCA77B}" dt="2022-09-11T07:44:16.126" v="4106" actId="478"/>
          <ac:picMkLst>
            <pc:docMk/>
            <pc:sldMk cId="1740646276" sldId="266"/>
            <ac:picMk id="9" creationId="{599C9095-10BD-2A7E-3E90-6FA72192864F}"/>
          </ac:picMkLst>
        </pc:picChg>
        <pc:picChg chg="del mod">
          <ac:chgData name="Japnoor Singh" userId="ad9cabfdd23ce5d4" providerId="LiveId" clId="{8B8711AE-5B3C-477F-A3C1-D0E438BCA77B}" dt="2022-09-11T07:44:16.773" v="4107" actId="478"/>
          <ac:picMkLst>
            <pc:docMk/>
            <pc:sldMk cId="1740646276" sldId="266"/>
            <ac:picMk id="11" creationId="{A82F8B48-8A96-74E0-0F56-917B3B652946}"/>
          </ac:picMkLst>
        </pc:picChg>
      </pc:sldChg>
      <pc:sldChg chg="delSp modSp mod">
        <pc:chgData name="Japnoor Singh" userId="ad9cabfdd23ce5d4" providerId="LiveId" clId="{8B8711AE-5B3C-477F-A3C1-D0E438BCA77B}" dt="2022-09-12T16:11:43.392" v="4689" actId="2711"/>
        <pc:sldMkLst>
          <pc:docMk/>
          <pc:sldMk cId="4099966988" sldId="267"/>
        </pc:sldMkLst>
        <pc:spChg chg="mod">
          <ac:chgData name="Japnoor Singh" userId="ad9cabfdd23ce5d4" providerId="LiveId" clId="{8B8711AE-5B3C-477F-A3C1-D0E438BCA77B}" dt="2022-08-27T11:32:14.505" v="233" actId="207"/>
          <ac:spMkLst>
            <pc:docMk/>
            <pc:sldMk cId="4099966988" sldId="267"/>
            <ac:spMk id="4" creationId="{A0660BE3-FCD8-B251-DDDB-71D570453755}"/>
          </ac:spMkLst>
        </pc:spChg>
        <pc:spChg chg="mod">
          <ac:chgData name="Japnoor Singh" userId="ad9cabfdd23ce5d4" providerId="LiveId" clId="{8B8711AE-5B3C-477F-A3C1-D0E438BCA77B}" dt="2022-08-27T11:32:09.732" v="232" actId="207"/>
          <ac:spMkLst>
            <pc:docMk/>
            <pc:sldMk cId="4099966988" sldId="267"/>
            <ac:spMk id="8" creationId="{FDCAC316-594E-6440-D90F-115B0DD9A7B8}"/>
          </ac:spMkLst>
        </pc:spChg>
        <pc:spChg chg="mod">
          <ac:chgData name="Japnoor Singh" userId="ad9cabfdd23ce5d4" providerId="LiveId" clId="{8B8711AE-5B3C-477F-A3C1-D0E438BCA77B}" dt="2022-09-12T16:11:43.392" v="4689" actId="2711"/>
          <ac:spMkLst>
            <pc:docMk/>
            <pc:sldMk cId="4099966988" sldId="267"/>
            <ac:spMk id="45" creationId="{D3D36368-4331-7B37-9B2C-64DB17F3D2C3}"/>
          </ac:spMkLst>
        </pc:spChg>
        <pc:spChg chg="mod">
          <ac:chgData name="Japnoor Singh" userId="ad9cabfdd23ce5d4" providerId="LiveId" clId="{8B8711AE-5B3C-477F-A3C1-D0E438BCA77B}" dt="2022-08-29T09:13:11.138" v="2793" actId="207"/>
          <ac:spMkLst>
            <pc:docMk/>
            <pc:sldMk cId="4099966988" sldId="267"/>
            <ac:spMk id="46" creationId="{811638AE-392F-CA5A-8037-476BE6857004}"/>
          </ac:spMkLst>
        </pc:spChg>
        <pc:inkChg chg="del mod">
          <ac:chgData name="Japnoor Singh" userId="ad9cabfdd23ce5d4" providerId="LiveId" clId="{8B8711AE-5B3C-477F-A3C1-D0E438BCA77B}" dt="2022-09-11T06:01:47.439" v="4074" actId="478"/>
          <ac:inkMkLst>
            <pc:docMk/>
            <pc:sldMk cId="4099966988" sldId="267"/>
            <ac:inkMk id="36" creationId="{6179717E-A572-71D6-A087-435E04438A06}"/>
          </ac:inkMkLst>
        </pc:inkChg>
      </pc:sldChg>
      <pc:sldChg chg="modSp del mod modTransition setBg">
        <pc:chgData name="Japnoor Singh" userId="ad9cabfdd23ce5d4" providerId="LiveId" clId="{8B8711AE-5B3C-477F-A3C1-D0E438BCA77B}" dt="2022-09-11T08:44:02.859" v="4402" actId="47"/>
        <pc:sldMkLst>
          <pc:docMk/>
          <pc:sldMk cId="3782370913" sldId="268"/>
        </pc:sldMkLst>
        <pc:spChg chg="mod">
          <ac:chgData name="Japnoor Singh" userId="ad9cabfdd23ce5d4" providerId="LiveId" clId="{8B8711AE-5B3C-477F-A3C1-D0E438BCA77B}" dt="2022-09-11T08:12:41.835" v="4283" actId="207"/>
          <ac:spMkLst>
            <pc:docMk/>
            <pc:sldMk cId="3782370913" sldId="268"/>
            <ac:spMk id="2" creationId="{173B5FB5-F4D4-6123-6BF4-CA871DC166C9}"/>
          </ac:spMkLst>
        </pc:spChg>
        <pc:spChg chg="mod">
          <ac:chgData name="Japnoor Singh" userId="ad9cabfdd23ce5d4" providerId="LiveId" clId="{8B8711AE-5B3C-477F-A3C1-D0E438BCA77B}" dt="2022-09-11T08:13:30.646" v="4290" actId="207"/>
          <ac:spMkLst>
            <pc:docMk/>
            <pc:sldMk cId="3782370913" sldId="268"/>
            <ac:spMk id="3" creationId="{DC01D9AD-7B8B-0423-F88E-3359E414408C}"/>
          </ac:spMkLst>
        </pc:spChg>
        <pc:spChg chg="mod">
          <ac:chgData name="Japnoor Singh" userId="ad9cabfdd23ce5d4" providerId="LiveId" clId="{8B8711AE-5B3C-477F-A3C1-D0E438BCA77B}" dt="2022-09-11T08:13:00.125" v="4287" actId="207"/>
          <ac:spMkLst>
            <pc:docMk/>
            <pc:sldMk cId="3782370913" sldId="268"/>
            <ac:spMk id="4" creationId="{7A59ECFF-79F6-9E10-4A11-4436C0B8C39F}"/>
          </ac:spMkLst>
        </pc:spChg>
        <pc:spChg chg="mod">
          <ac:chgData name="Japnoor Singh" userId="ad9cabfdd23ce5d4" providerId="LiveId" clId="{8B8711AE-5B3C-477F-A3C1-D0E438BCA77B}" dt="2022-09-11T08:12:56.298" v="4286" actId="207"/>
          <ac:spMkLst>
            <pc:docMk/>
            <pc:sldMk cId="3782370913" sldId="268"/>
            <ac:spMk id="5" creationId="{716D187F-C3EC-EAF7-D0BA-03244CE635FB}"/>
          </ac:spMkLst>
        </pc:spChg>
        <pc:spChg chg="mod">
          <ac:chgData name="Japnoor Singh" userId="ad9cabfdd23ce5d4" providerId="LiveId" clId="{8B8711AE-5B3C-477F-A3C1-D0E438BCA77B}" dt="2022-09-11T08:12:51.011" v="4285" actId="207"/>
          <ac:spMkLst>
            <pc:docMk/>
            <pc:sldMk cId="3782370913" sldId="268"/>
            <ac:spMk id="6" creationId="{3C83385F-6784-82F3-B992-6CB4B24B3F42}"/>
          </ac:spMkLst>
        </pc:spChg>
      </pc:sldChg>
      <pc:sldChg chg="ord modTransition modAnim">
        <pc:chgData name="Japnoor Singh" userId="ad9cabfdd23ce5d4" providerId="LiveId" clId="{8B8711AE-5B3C-477F-A3C1-D0E438BCA77B}" dt="2022-09-12T16:11:35.041" v="4688"/>
        <pc:sldMkLst>
          <pc:docMk/>
          <pc:sldMk cId="1157941528" sldId="269"/>
        </pc:sldMkLst>
      </pc:sldChg>
      <pc:sldChg chg="modSp add mod">
        <pc:chgData name="Japnoor Singh" userId="ad9cabfdd23ce5d4" providerId="LiveId" clId="{8B8711AE-5B3C-477F-A3C1-D0E438BCA77B}" dt="2022-09-12T16:12:02.941" v="4690" actId="2711"/>
        <pc:sldMkLst>
          <pc:docMk/>
          <pc:sldMk cId="1063798737" sldId="270"/>
        </pc:sldMkLst>
        <pc:spChg chg="mod">
          <ac:chgData name="Japnoor Singh" userId="ad9cabfdd23ce5d4" providerId="LiveId" clId="{8B8711AE-5B3C-477F-A3C1-D0E438BCA77B}" dt="2022-09-12T16:12:02.941" v="4690" actId="2711"/>
          <ac:spMkLst>
            <pc:docMk/>
            <pc:sldMk cId="1063798737" sldId="270"/>
            <ac:spMk id="12" creationId="{ADC75C37-0B2D-C070-8A27-5FDE5086E8A7}"/>
          </ac:spMkLst>
        </pc:spChg>
      </pc:sldChg>
      <pc:sldChg chg="add del">
        <pc:chgData name="Japnoor Singh" userId="ad9cabfdd23ce5d4" providerId="LiveId" clId="{8B8711AE-5B3C-477F-A3C1-D0E438BCA77B}" dt="2022-09-11T05:24:29.921" v="3714" actId="2890"/>
        <pc:sldMkLst>
          <pc:docMk/>
          <pc:sldMk cId="2794483377" sldId="270"/>
        </pc:sldMkLst>
      </pc:sldChg>
      <pc:sldChg chg="addSp delSp modSp add mod modTransition setBg addAnim delAnim modAnim">
        <pc:chgData name="Japnoor Singh" userId="ad9cabfdd23ce5d4" providerId="LiveId" clId="{8B8711AE-5B3C-477F-A3C1-D0E438BCA77B}" dt="2022-09-12T16:37:44.879" v="4973"/>
        <pc:sldMkLst>
          <pc:docMk/>
          <pc:sldMk cId="657028490" sldId="271"/>
        </pc:sldMkLst>
        <pc:spChg chg="del">
          <ac:chgData name="Japnoor Singh" userId="ad9cabfdd23ce5d4" providerId="LiveId" clId="{8B8711AE-5B3C-477F-A3C1-D0E438BCA77B}" dt="2022-09-11T08:37:53.979" v="4323" actId="478"/>
          <ac:spMkLst>
            <pc:docMk/>
            <pc:sldMk cId="657028490" sldId="271"/>
            <ac:spMk id="2" creationId="{173B5FB5-F4D4-6123-6BF4-CA871DC166C9}"/>
          </ac:spMkLst>
        </pc:spChg>
        <pc:spChg chg="del">
          <ac:chgData name="Japnoor Singh" userId="ad9cabfdd23ce5d4" providerId="LiveId" clId="{8B8711AE-5B3C-477F-A3C1-D0E438BCA77B}" dt="2022-09-11T08:37:53.979" v="4323" actId="478"/>
          <ac:spMkLst>
            <pc:docMk/>
            <pc:sldMk cId="657028490" sldId="271"/>
            <ac:spMk id="3" creationId="{DC01D9AD-7B8B-0423-F88E-3359E414408C}"/>
          </ac:spMkLst>
        </pc:spChg>
        <pc:spChg chg="del">
          <ac:chgData name="Japnoor Singh" userId="ad9cabfdd23ce5d4" providerId="LiveId" clId="{8B8711AE-5B3C-477F-A3C1-D0E438BCA77B}" dt="2022-09-11T08:37:53.979" v="4323" actId="478"/>
          <ac:spMkLst>
            <pc:docMk/>
            <pc:sldMk cId="657028490" sldId="271"/>
            <ac:spMk id="4" creationId="{7A59ECFF-79F6-9E10-4A11-4436C0B8C39F}"/>
          </ac:spMkLst>
        </pc:spChg>
        <pc:spChg chg="del">
          <ac:chgData name="Japnoor Singh" userId="ad9cabfdd23ce5d4" providerId="LiveId" clId="{8B8711AE-5B3C-477F-A3C1-D0E438BCA77B}" dt="2022-09-11T08:37:53.979" v="4323" actId="478"/>
          <ac:spMkLst>
            <pc:docMk/>
            <pc:sldMk cId="657028490" sldId="271"/>
            <ac:spMk id="5" creationId="{716D187F-C3EC-EAF7-D0BA-03244CE635FB}"/>
          </ac:spMkLst>
        </pc:spChg>
        <pc:spChg chg="del">
          <ac:chgData name="Japnoor Singh" userId="ad9cabfdd23ce5d4" providerId="LiveId" clId="{8B8711AE-5B3C-477F-A3C1-D0E438BCA77B}" dt="2022-09-11T08:37:53.979" v="4323" actId="478"/>
          <ac:spMkLst>
            <pc:docMk/>
            <pc:sldMk cId="657028490" sldId="271"/>
            <ac:spMk id="6" creationId="{3C83385F-6784-82F3-B992-6CB4B24B3F42}"/>
          </ac:spMkLst>
        </pc:spChg>
        <pc:spChg chg="add mod">
          <ac:chgData name="Japnoor Singh" userId="ad9cabfdd23ce5d4" providerId="LiveId" clId="{8B8711AE-5B3C-477F-A3C1-D0E438BCA77B}" dt="2022-09-11T08:39:28.956" v="4344"/>
          <ac:spMkLst>
            <pc:docMk/>
            <pc:sldMk cId="657028490" sldId="271"/>
            <ac:spMk id="17" creationId="{23B7F891-8B6A-8D64-DE67-FDB21D60F4FC}"/>
          </ac:spMkLst>
        </pc:spChg>
        <pc:spChg chg="add mod">
          <ac:chgData name="Japnoor Singh" userId="ad9cabfdd23ce5d4" providerId="LiveId" clId="{8B8711AE-5B3C-477F-A3C1-D0E438BCA77B}" dt="2022-09-11T08:40:35.839" v="4379" actId="1076"/>
          <ac:spMkLst>
            <pc:docMk/>
            <pc:sldMk cId="657028490" sldId="271"/>
            <ac:spMk id="19" creationId="{D9D5F06E-274B-5667-93D2-D17650B8AB02}"/>
          </ac:spMkLst>
        </pc:spChg>
        <pc:picChg chg="add mod">
          <ac:chgData name="Japnoor Singh" userId="ad9cabfdd23ce5d4" providerId="LiveId" clId="{8B8711AE-5B3C-477F-A3C1-D0E438BCA77B}" dt="2022-09-11T08:57:39.251" v="4417" actId="1076"/>
          <ac:picMkLst>
            <pc:docMk/>
            <pc:sldMk cId="657028490" sldId="271"/>
            <ac:picMk id="8" creationId="{5CC95CAC-590E-3F9C-DDDF-C94918E49AF3}"/>
          </ac:picMkLst>
        </pc:picChg>
        <pc:picChg chg="add del mod">
          <ac:chgData name="Japnoor Singh" userId="ad9cabfdd23ce5d4" providerId="LiveId" clId="{8B8711AE-5B3C-477F-A3C1-D0E438BCA77B}" dt="2022-09-11T08:38:33.520" v="4332" actId="478"/>
          <ac:picMkLst>
            <pc:docMk/>
            <pc:sldMk cId="657028490" sldId="271"/>
            <ac:picMk id="10" creationId="{DEEA54CF-9218-5571-4A59-EC52BEC9C91F}"/>
          </ac:picMkLst>
        </pc:picChg>
        <pc:picChg chg="add del mod">
          <ac:chgData name="Japnoor Singh" userId="ad9cabfdd23ce5d4" providerId="LiveId" clId="{8B8711AE-5B3C-477F-A3C1-D0E438BCA77B}" dt="2022-09-11T08:38:32.787" v="4331" actId="478"/>
          <ac:picMkLst>
            <pc:docMk/>
            <pc:sldMk cId="657028490" sldId="271"/>
            <ac:picMk id="12" creationId="{1431D6C3-448F-F78C-B78E-6F2885CEE37F}"/>
          </ac:picMkLst>
        </pc:picChg>
        <pc:picChg chg="add mod">
          <ac:chgData name="Japnoor Singh" userId="ad9cabfdd23ce5d4" providerId="LiveId" clId="{8B8711AE-5B3C-477F-A3C1-D0E438BCA77B}" dt="2022-09-11T08:57:42.035" v="4418" actId="1076"/>
          <ac:picMkLst>
            <pc:docMk/>
            <pc:sldMk cId="657028490" sldId="271"/>
            <ac:picMk id="14" creationId="{56392D87-BAF2-A860-F028-4DF9E2DD4747}"/>
          </ac:picMkLst>
        </pc:picChg>
        <pc:picChg chg="add del mod">
          <ac:chgData name="Japnoor Singh" userId="ad9cabfdd23ce5d4" providerId="LiveId" clId="{8B8711AE-5B3C-477F-A3C1-D0E438BCA77B}" dt="2022-09-12T16:36:26.328" v="4959" actId="478"/>
          <ac:picMkLst>
            <pc:docMk/>
            <pc:sldMk cId="657028490" sldId="271"/>
            <ac:picMk id="16" creationId="{FDD480BA-D812-9DE2-9717-772611091254}"/>
          </ac:picMkLst>
        </pc:picChg>
        <pc:picChg chg="add mod">
          <ac:chgData name="Japnoor Singh" userId="ad9cabfdd23ce5d4" providerId="LiveId" clId="{8B8711AE-5B3C-477F-A3C1-D0E438BCA77B}" dt="2022-09-11T08:57:48.610" v="4420" actId="1076"/>
          <ac:picMkLst>
            <pc:docMk/>
            <pc:sldMk cId="657028490" sldId="271"/>
            <ac:picMk id="21" creationId="{F9D5F488-CE58-5420-965F-9F47029AC541}"/>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5E27D-0FEF-C021-2129-876C392DA5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F1668CF-2177-B018-D35F-0838ACE455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C9826CE-E25B-AB89-94BC-CC8379291F8A}"/>
              </a:ext>
            </a:extLst>
          </p:cNvPr>
          <p:cNvSpPr>
            <a:spLocks noGrp="1"/>
          </p:cNvSpPr>
          <p:nvPr>
            <p:ph type="dt" sz="half" idx="10"/>
          </p:nvPr>
        </p:nvSpPr>
        <p:spPr/>
        <p:txBody>
          <a:bodyPr/>
          <a:lstStyle/>
          <a:p>
            <a:fld id="{76F5C175-E6AC-4C4C-8DBD-C0E6C7FC13C4}" type="datetimeFigureOut">
              <a:rPr lang="en-IN" smtClean="0"/>
              <a:t>12-09-2022</a:t>
            </a:fld>
            <a:endParaRPr lang="en-IN"/>
          </a:p>
        </p:txBody>
      </p:sp>
      <p:sp>
        <p:nvSpPr>
          <p:cNvPr id="5" name="Footer Placeholder 4">
            <a:extLst>
              <a:ext uri="{FF2B5EF4-FFF2-40B4-BE49-F238E27FC236}">
                <a16:creationId xmlns:a16="http://schemas.microsoft.com/office/drawing/2014/main" id="{FFF8B27D-57BD-26D1-1C20-9DF821CB8D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4BBA79-26DC-B5C8-B4E1-38C5852FBA58}"/>
              </a:ext>
            </a:extLst>
          </p:cNvPr>
          <p:cNvSpPr>
            <a:spLocks noGrp="1"/>
          </p:cNvSpPr>
          <p:nvPr>
            <p:ph type="sldNum" sz="quarter" idx="12"/>
          </p:nvPr>
        </p:nvSpPr>
        <p:spPr/>
        <p:txBody>
          <a:bodyPr/>
          <a:lstStyle/>
          <a:p>
            <a:fld id="{4BCA7517-54B0-4F67-A3EF-0888C3F6AD7F}" type="slidenum">
              <a:rPr lang="en-IN" smtClean="0"/>
              <a:t>‹#›</a:t>
            </a:fld>
            <a:endParaRPr lang="en-IN"/>
          </a:p>
        </p:txBody>
      </p:sp>
    </p:spTree>
    <p:extLst>
      <p:ext uri="{BB962C8B-B14F-4D97-AF65-F5344CB8AC3E}">
        <p14:creationId xmlns:p14="http://schemas.microsoft.com/office/powerpoint/2010/main" val="3224664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10B41-740C-026F-FABB-4002F3B073D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4A9B0E-9B99-1FC4-BC86-BBAEF77CB2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A2E1A1-50A6-0B40-C8E6-FD13C2317ABE}"/>
              </a:ext>
            </a:extLst>
          </p:cNvPr>
          <p:cNvSpPr>
            <a:spLocks noGrp="1"/>
          </p:cNvSpPr>
          <p:nvPr>
            <p:ph type="dt" sz="half" idx="10"/>
          </p:nvPr>
        </p:nvSpPr>
        <p:spPr/>
        <p:txBody>
          <a:bodyPr/>
          <a:lstStyle/>
          <a:p>
            <a:fld id="{76F5C175-E6AC-4C4C-8DBD-C0E6C7FC13C4}" type="datetimeFigureOut">
              <a:rPr lang="en-IN" smtClean="0"/>
              <a:t>12-09-2022</a:t>
            </a:fld>
            <a:endParaRPr lang="en-IN"/>
          </a:p>
        </p:txBody>
      </p:sp>
      <p:sp>
        <p:nvSpPr>
          <p:cNvPr id="5" name="Footer Placeholder 4">
            <a:extLst>
              <a:ext uri="{FF2B5EF4-FFF2-40B4-BE49-F238E27FC236}">
                <a16:creationId xmlns:a16="http://schemas.microsoft.com/office/drawing/2014/main" id="{DE01CB9C-A1F2-8036-D8B7-CC542EFF75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396A30-E763-4F29-31D3-C54A29D7A394}"/>
              </a:ext>
            </a:extLst>
          </p:cNvPr>
          <p:cNvSpPr>
            <a:spLocks noGrp="1"/>
          </p:cNvSpPr>
          <p:nvPr>
            <p:ph type="sldNum" sz="quarter" idx="12"/>
          </p:nvPr>
        </p:nvSpPr>
        <p:spPr/>
        <p:txBody>
          <a:bodyPr/>
          <a:lstStyle/>
          <a:p>
            <a:fld id="{4BCA7517-54B0-4F67-A3EF-0888C3F6AD7F}" type="slidenum">
              <a:rPr lang="en-IN" smtClean="0"/>
              <a:t>‹#›</a:t>
            </a:fld>
            <a:endParaRPr lang="en-IN"/>
          </a:p>
        </p:txBody>
      </p:sp>
    </p:spTree>
    <p:extLst>
      <p:ext uri="{BB962C8B-B14F-4D97-AF65-F5344CB8AC3E}">
        <p14:creationId xmlns:p14="http://schemas.microsoft.com/office/powerpoint/2010/main" val="2968465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F97E59-23A0-B401-F43E-54AC40DB343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6427D2F-7977-AD67-F443-9D3F791AF7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B227A9-E8F9-9A03-6635-0B786CE3DD44}"/>
              </a:ext>
            </a:extLst>
          </p:cNvPr>
          <p:cNvSpPr>
            <a:spLocks noGrp="1"/>
          </p:cNvSpPr>
          <p:nvPr>
            <p:ph type="dt" sz="half" idx="10"/>
          </p:nvPr>
        </p:nvSpPr>
        <p:spPr/>
        <p:txBody>
          <a:bodyPr/>
          <a:lstStyle/>
          <a:p>
            <a:fld id="{76F5C175-E6AC-4C4C-8DBD-C0E6C7FC13C4}" type="datetimeFigureOut">
              <a:rPr lang="en-IN" smtClean="0"/>
              <a:t>12-09-2022</a:t>
            </a:fld>
            <a:endParaRPr lang="en-IN"/>
          </a:p>
        </p:txBody>
      </p:sp>
      <p:sp>
        <p:nvSpPr>
          <p:cNvPr id="5" name="Footer Placeholder 4">
            <a:extLst>
              <a:ext uri="{FF2B5EF4-FFF2-40B4-BE49-F238E27FC236}">
                <a16:creationId xmlns:a16="http://schemas.microsoft.com/office/drawing/2014/main" id="{187BDB6D-FCF9-E3E5-3468-751A032798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6A6900-81B8-008B-3157-851EC91C22F6}"/>
              </a:ext>
            </a:extLst>
          </p:cNvPr>
          <p:cNvSpPr>
            <a:spLocks noGrp="1"/>
          </p:cNvSpPr>
          <p:nvPr>
            <p:ph type="sldNum" sz="quarter" idx="12"/>
          </p:nvPr>
        </p:nvSpPr>
        <p:spPr/>
        <p:txBody>
          <a:bodyPr/>
          <a:lstStyle/>
          <a:p>
            <a:fld id="{4BCA7517-54B0-4F67-A3EF-0888C3F6AD7F}" type="slidenum">
              <a:rPr lang="en-IN" smtClean="0"/>
              <a:t>‹#›</a:t>
            </a:fld>
            <a:endParaRPr lang="en-IN"/>
          </a:p>
        </p:txBody>
      </p:sp>
    </p:spTree>
    <p:extLst>
      <p:ext uri="{BB962C8B-B14F-4D97-AF65-F5344CB8AC3E}">
        <p14:creationId xmlns:p14="http://schemas.microsoft.com/office/powerpoint/2010/main" val="2595627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554CC-71AA-0BAD-C7B1-98C05E8142C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C247ED0-B9CF-43E4-1DB0-63389BAF68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355304-EB59-BDBC-4D59-ED63D3317DD1}"/>
              </a:ext>
            </a:extLst>
          </p:cNvPr>
          <p:cNvSpPr>
            <a:spLocks noGrp="1"/>
          </p:cNvSpPr>
          <p:nvPr>
            <p:ph type="dt" sz="half" idx="10"/>
          </p:nvPr>
        </p:nvSpPr>
        <p:spPr/>
        <p:txBody>
          <a:bodyPr/>
          <a:lstStyle/>
          <a:p>
            <a:fld id="{76F5C175-E6AC-4C4C-8DBD-C0E6C7FC13C4}" type="datetimeFigureOut">
              <a:rPr lang="en-IN" smtClean="0"/>
              <a:t>12-09-2022</a:t>
            </a:fld>
            <a:endParaRPr lang="en-IN"/>
          </a:p>
        </p:txBody>
      </p:sp>
      <p:sp>
        <p:nvSpPr>
          <p:cNvPr id="5" name="Footer Placeholder 4">
            <a:extLst>
              <a:ext uri="{FF2B5EF4-FFF2-40B4-BE49-F238E27FC236}">
                <a16:creationId xmlns:a16="http://schemas.microsoft.com/office/drawing/2014/main" id="{A198A102-123D-F6C9-EBF1-AF5B04079B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4552EB-5941-81E3-FCCE-A8C752745D6A}"/>
              </a:ext>
            </a:extLst>
          </p:cNvPr>
          <p:cNvSpPr>
            <a:spLocks noGrp="1"/>
          </p:cNvSpPr>
          <p:nvPr>
            <p:ph type="sldNum" sz="quarter" idx="12"/>
          </p:nvPr>
        </p:nvSpPr>
        <p:spPr/>
        <p:txBody>
          <a:bodyPr/>
          <a:lstStyle/>
          <a:p>
            <a:fld id="{4BCA7517-54B0-4F67-A3EF-0888C3F6AD7F}" type="slidenum">
              <a:rPr lang="en-IN" smtClean="0"/>
              <a:t>‹#›</a:t>
            </a:fld>
            <a:endParaRPr lang="en-IN"/>
          </a:p>
        </p:txBody>
      </p:sp>
    </p:spTree>
    <p:extLst>
      <p:ext uri="{BB962C8B-B14F-4D97-AF65-F5344CB8AC3E}">
        <p14:creationId xmlns:p14="http://schemas.microsoft.com/office/powerpoint/2010/main" val="3412069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4DEB3-5B39-3CDF-F03B-D951275F0D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60F1449-5F83-04A2-02CD-5B66C713F3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F78FE16-A7D7-45EF-1C04-916B4D4EC3D6}"/>
              </a:ext>
            </a:extLst>
          </p:cNvPr>
          <p:cNvSpPr>
            <a:spLocks noGrp="1"/>
          </p:cNvSpPr>
          <p:nvPr>
            <p:ph type="dt" sz="half" idx="10"/>
          </p:nvPr>
        </p:nvSpPr>
        <p:spPr/>
        <p:txBody>
          <a:bodyPr/>
          <a:lstStyle/>
          <a:p>
            <a:fld id="{76F5C175-E6AC-4C4C-8DBD-C0E6C7FC13C4}" type="datetimeFigureOut">
              <a:rPr lang="en-IN" smtClean="0"/>
              <a:t>12-09-2022</a:t>
            </a:fld>
            <a:endParaRPr lang="en-IN"/>
          </a:p>
        </p:txBody>
      </p:sp>
      <p:sp>
        <p:nvSpPr>
          <p:cNvPr id="5" name="Footer Placeholder 4">
            <a:extLst>
              <a:ext uri="{FF2B5EF4-FFF2-40B4-BE49-F238E27FC236}">
                <a16:creationId xmlns:a16="http://schemas.microsoft.com/office/drawing/2014/main" id="{05EFB080-5A2B-FF93-426D-08F7A435F8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9E285F-7F1A-A142-9536-EB045E70EB49}"/>
              </a:ext>
            </a:extLst>
          </p:cNvPr>
          <p:cNvSpPr>
            <a:spLocks noGrp="1"/>
          </p:cNvSpPr>
          <p:nvPr>
            <p:ph type="sldNum" sz="quarter" idx="12"/>
          </p:nvPr>
        </p:nvSpPr>
        <p:spPr/>
        <p:txBody>
          <a:bodyPr/>
          <a:lstStyle/>
          <a:p>
            <a:fld id="{4BCA7517-54B0-4F67-A3EF-0888C3F6AD7F}" type="slidenum">
              <a:rPr lang="en-IN" smtClean="0"/>
              <a:t>‹#›</a:t>
            </a:fld>
            <a:endParaRPr lang="en-IN"/>
          </a:p>
        </p:txBody>
      </p:sp>
    </p:spTree>
    <p:extLst>
      <p:ext uri="{BB962C8B-B14F-4D97-AF65-F5344CB8AC3E}">
        <p14:creationId xmlns:p14="http://schemas.microsoft.com/office/powerpoint/2010/main" val="3745359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FE5D8-9BCC-64CF-8656-B0508D8D4BE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328F185-396E-3257-6F40-66D2EA65044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75A3C7C-5E35-AB8D-B31E-96EE0FE353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1EE5EC8-AE04-7784-8D95-6A27F2505E00}"/>
              </a:ext>
            </a:extLst>
          </p:cNvPr>
          <p:cNvSpPr>
            <a:spLocks noGrp="1"/>
          </p:cNvSpPr>
          <p:nvPr>
            <p:ph type="dt" sz="half" idx="10"/>
          </p:nvPr>
        </p:nvSpPr>
        <p:spPr/>
        <p:txBody>
          <a:bodyPr/>
          <a:lstStyle/>
          <a:p>
            <a:fld id="{76F5C175-E6AC-4C4C-8DBD-C0E6C7FC13C4}" type="datetimeFigureOut">
              <a:rPr lang="en-IN" smtClean="0"/>
              <a:t>12-09-2022</a:t>
            </a:fld>
            <a:endParaRPr lang="en-IN"/>
          </a:p>
        </p:txBody>
      </p:sp>
      <p:sp>
        <p:nvSpPr>
          <p:cNvPr id="6" name="Footer Placeholder 5">
            <a:extLst>
              <a:ext uri="{FF2B5EF4-FFF2-40B4-BE49-F238E27FC236}">
                <a16:creationId xmlns:a16="http://schemas.microsoft.com/office/drawing/2014/main" id="{9404AA49-D7CE-1B5E-37DF-E2A7B45E5CE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F9E9F67-B6D9-4E3A-1C48-3673E7B10215}"/>
              </a:ext>
            </a:extLst>
          </p:cNvPr>
          <p:cNvSpPr>
            <a:spLocks noGrp="1"/>
          </p:cNvSpPr>
          <p:nvPr>
            <p:ph type="sldNum" sz="quarter" idx="12"/>
          </p:nvPr>
        </p:nvSpPr>
        <p:spPr/>
        <p:txBody>
          <a:bodyPr/>
          <a:lstStyle/>
          <a:p>
            <a:fld id="{4BCA7517-54B0-4F67-A3EF-0888C3F6AD7F}" type="slidenum">
              <a:rPr lang="en-IN" smtClean="0"/>
              <a:t>‹#›</a:t>
            </a:fld>
            <a:endParaRPr lang="en-IN"/>
          </a:p>
        </p:txBody>
      </p:sp>
    </p:spTree>
    <p:extLst>
      <p:ext uri="{BB962C8B-B14F-4D97-AF65-F5344CB8AC3E}">
        <p14:creationId xmlns:p14="http://schemas.microsoft.com/office/powerpoint/2010/main" val="3762684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7E37F-5879-B0DD-D72B-A600A93A767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69ABF65-479D-C0B8-635B-12767EE1EE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99AA9A-9127-A904-13FA-BE5762C4441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605C22D-003B-1F26-45D8-2AD9C29773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1A06643-24D7-1558-C138-6BA6FCCA1C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D8807B6-E170-0933-D6ED-CAA281391930}"/>
              </a:ext>
            </a:extLst>
          </p:cNvPr>
          <p:cNvSpPr>
            <a:spLocks noGrp="1"/>
          </p:cNvSpPr>
          <p:nvPr>
            <p:ph type="dt" sz="half" idx="10"/>
          </p:nvPr>
        </p:nvSpPr>
        <p:spPr/>
        <p:txBody>
          <a:bodyPr/>
          <a:lstStyle/>
          <a:p>
            <a:fld id="{76F5C175-E6AC-4C4C-8DBD-C0E6C7FC13C4}" type="datetimeFigureOut">
              <a:rPr lang="en-IN" smtClean="0"/>
              <a:t>12-09-2022</a:t>
            </a:fld>
            <a:endParaRPr lang="en-IN"/>
          </a:p>
        </p:txBody>
      </p:sp>
      <p:sp>
        <p:nvSpPr>
          <p:cNvPr id="8" name="Footer Placeholder 7">
            <a:extLst>
              <a:ext uri="{FF2B5EF4-FFF2-40B4-BE49-F238E27FC236}">
                <a16:creationId xmlns:a16="http://schemas.microsoft.com/office/drawing/2014/main" id="{46BF7562-E354-F083-9EF3-B1A88709D4C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9D9849E-156C-DF9C-A6ED-10D3F489454B}"/>
              </a:ext>
            </a:extLst>
          </p:cNvPr>
          <p:cNvSpPr>
            <a:spLocks noGrp="1"/>
          </p:cNvSpPr>
          <p:nvPr>
            <p:ph type="sldNum" sz="quarter" idx="12"/>
          </p:nvPr>
        </p:nvSpPr>
        <p:spPr/>
        <p:txBody>
          <a:bodyPr/>
          <a:lstStyle/>
          <a:p>
            <a:fld id="{4BCA7517-54B0-4F67-A3EF-0888C3F6AD7F}" type="slidenum">
              <a:rPr lang="en-IN" smtClean="0"/>
              <a:t>‹#›</a:t>
            </a:fld>
            <a:endParaRPr lang="en-IN"/>
          </a:p>
        </p:txBody>
      </p:sp>
    </p:spTree>
    <p:extLst>
      <p:ext uri="{BB962C8B-B14F-4D97-AF65-F5344CB8AC3E}">
        <p14:creationId xmlns:p14="http://schemas.microsoft.com/office/powerpoint/2010/main" val="3492829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478DD-E89A-57F6-AE70-8D687CAEC49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EDA7F48-EB2D-83BE-1618-A8EA56978C96}"/>
              </a:ext>
            </a:extLst>
          </p:cNvPr>
          <p:cNvSpPr>
            <a:spLocks noGrp="1"/>
          </p:cNvSpPr>
          <p:nvPr>
            <p:ph type="dt" sz="half" idx="10"/>
          </p:nvPr>
        </p:nvSpPr>
        <p:spPr/>
        <p:txBody>
          <a:bodyPr/>
          <a:lstStyle/>
          <a:p>
            <a:fld id="{76F5C175-E6AC-4C4C-8DBD-C0E6C7FC13C4}" type="datetimeFigureOut">
              <a:rPr lang="en-IN" smtClean="0"/>
              <a:t>12-09-2022</a:t>
            </a:fld>
            <a:endParaRPr lang="en-IN"/>
          </a:p>
        </p:txBody>
      </p:sp>
      <p:sp>
        <p:nvSpPr>
          <p:cNvPr id="4" name="Footer Placeholder 3">
            <a:extLst>
              <a:ext uri="{FF2B5EF4-FFF2-40B4-BE49-F238E27FC236}">
                <a16:creationId xmlns:a16="http://schemas.microsoft.com/office/drawing/2014/main" id="{C8560EC3-10EA-0051-F841-552DB81ACC8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E1FB56A-5A2E-D1A3-46AE-1B0D4D9A9E67}"/>
              </a:ext>
            </a:extLst>
          </p:cNvPr>
          <p:cNvSpPr>
            <a:spLocks noGrp="1"/>
          </p:cNvSpPr>
          <p:nvPr>
            <p:ph type="sldNum" sz="quarter" idx="12"/>
          </p:nvPr>
        </p:nvSpPr>
        <p:spPr/>
        <p:txBody>
          <a:bodyPr/>
          <a:lstStyle/>
          <a:p>
            <a:fld id="{4BCA7517-54B0-4F67-A3EF-0888C3F6AD7F}" type="slidenum">
              <a:rPr lang="en-IN" smtClean="0"/>
              <a:t>‹#›</a:t>
            </a:fld>
            <a:endParaRPr lang="en-IN"/>
          </a:p>
        </p:txBody>
      </p:sp>
    </p:spTree>
    <p:extLst>
      <p:ext uri="{BB962C8B-B14F-4D97-AF65-F5344CB8AC3E}">
        <p14:creationId xmlns:p14="http://schemas.microsoft.com/office/powerpoint/2010/main" val="3854721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22B010-3127-449E-95DE-B1011895DB40}"/>
              </a:ext>
            </a:extLst>
          </p:cNvPr>
          <p:cNvSpPr>
            <a:spLocks noGrp="1"/>
          </p:cNvSpPr>
          <p:nvPr>
            <p:ph type="dt" sz="half" idx="10"/>
          </p:nvPr>
        </p:nvSpPr>
        <p:spPr/>
        <p:txBody>
          <a:bodyPr/>
          <a:lstStyle/>
          <a:p>
            <a:fld id="{76F5C175-E6AC-4C4C-8DBD-C0E6C7FC13C4}" type="datetimeFigureOut">
              <a:rPr lang="en-IN" smtClean="0"/>
              <a:t>12-09-2022</a:t>
            </a:fld>
            <a:endParaRPr lang="en-IN"/>
          </a:p>
        </p:txBody>
      </p:sp>
      <p:sp>
        <p:nvSpPr>
          <p:cNvPr id="3" name="Footer Placeholder 2">
            <a:extLst>
              <a:ext uri="{FF2B5EF4-FFF2-40B4-BE49-F238E27FC236}">
                <a16:creationId xmlns:a16="http://schemas.microsoft.com/office/drawing/2014/main" id="{F0243D55-B61A-66A3-6FD2-25C47F1CA08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BF52FB5-9FE4-9DED-D8B8-F600B9A9F447}"/>
              </a:ext>
            </a:extLst>
          </p:cNvPr>
          <p:cNvSpPr>
            <a:spLocks noGrp="1"/>
          </p:cNvSpPr>
          <p:nvPr>
            <p:ph type="sldNum" sz="quarter" idx="12"/>
          </p:nvPr>
        </p:nvSpPr>
        <p:spPr/>
        <p:txBody>
          <a:bodyPr/>
          <a:lstStyle/>
          <a:p>
            <a:fld id="{4BCA7517-54B0-4F67-A3EF-0888C3F6AD7F}" type="slidenum">
              <a:rPr lang="en-IN" smtClean="0"/>
              <a:t>‹#›</a:t>
            </a:fld>
            <a:endParaRPr lang="en-IN"/>
          </a:p>
        </p:txBody>
      </p:sp>
    </p:spTree>
    <p:extLst>
      <p:ext uri="{BB962C8B-B14F-4D97-AF65-F5344CB8AC3E}">
        <p14:creationId xmlns:p14="http://schemas.microsoft.com/office/powerpoint/2010/main" val="2848869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4F90B-931E-A8B1-3FFD-56260DF030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EF0B02B-940A-CCBF-D41C-D07B5761F9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494EC54-B5AE-7C1E-343C-4444F78A80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2ADD85-ACB1-3331-81C2-8CFA0EEBDB6B}"/>
              </a:ext>
            </a:extLst>
          </p:cNvPr>
          <p:cNvSpPr>
            <a:spLocks noGrp="1"/>
          </p:cNvSpPr>
          <p:nvPr>
            <p:ph type="dt" sz="half" idx="10"/>
          </p:nvPr>
        </p:nvSpPr>
        <p:spPr/>
        <p:txBody>
          <a:bodyPr/>
          <a:lstStyle/>
          <a:p>
            <a:fld id="{76F5C175-E6AC-4C4C-8DBD-C0E6C7FC13C4}" type="datetimeFigureOut">
              <a:rPr lang="en-IN" smtClean="0"/>
              <a:t>12-09-2022</a:t>
            </a:fld>
            <a:endParaRPr lang="en-IN"/>
          </a:p>
        </p:txBody>
      </p:sp>
      <p:sp>
        <p:nvSpPr>
          <p:cNvPr id="6" name="Footer Placeholder 5">
            <a:extLst>
              <a:ext uri="{FF2B5EF4-FFF2-40B4-BE49-F238E27FC236}">
                <a16:creationId xmlns:a16="http://schemas.microsoft.com/office/drawing/2014/main" id="{6F5714A3-F812-C521-3F65-3425D84010E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BA254C7-5687-E0B9-2EC7-88FC8F38EBFE}"/>
              </a:ext>
            </a:extLst>
          </p:cNvPr>
          <p:cNvSpPr>
            <a:spLocks noGrp="1"/>
          </p:cNvSpPr>
          <p:nvPr>
            <p:ph type="sldNum" sz="quarter" idx="12"/>
          </p:nvPr>
        </p:nvSpPr>
        <p:spPr/>
        <p:txBody>
          <a:bodyPr/>
          <a:lstStyle/>
          <a:p>
            <a:fld id="{4BCA7517-54B0-4F67-A3EF-0888C3F6AD7F}" type="slidenum">
              <a:rPr lang="en-IN" smtClean="0"/>
              <a:t>‹#›</a:t>
            </a:fld>
            <a:endParaRPr lang="en-IN"/>
          </a:p>
        </p:txBody>
      </p:sp>
    </p:spTree>
    <p:extLst>
      <p:ext uri="{BB962C8B-B14F-4D97-AF65-F5344CB8AC3E}">
        <p14:creationId xmlns:p14="http://schemas.microsoft.com/office/powerpoint/2010/main" val="1924094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27D4-2E37-1651-BF67-D3D417E460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2533DE2-3CFB-1DF6-C8D0-DBF21E208F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124FEA6-33F0-4B50-7E48-E14B1C64C2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C12EDB-C94A-DFEA-4483-9E88B7048077}"/>
              </a:ext>
            </a:extLst>
          </p:cNvPr>
          <p:cNvSpPr>
            <a:spLocks noGrp="1"/>
          </p:cNvSpPr>
          <p:nvPr>
            <p:ph type="dt" sz="half" idx="10"/>
          </p:nvPr>
        </p:nvSpPr>
        <p:spPr/>
        <p:txBody>
          <a:bodyPr/>
          <a:lstStyle/>
          <a:p>
            <a:fld id="{76F5C175-E6AC-4C4C-8DBD-C0E6C7FC13C4}" type="datetimeFigureOut">
              <a:rPr lang="en-IN" smtClean="0"/>
              <a:t>12-09-2022</a:t>
            </a:fld>
            <a:endParaRPr lang="en-IN"/>
          </a:p>
        </p:txBody>
      </p:sp>
      <p:sp>
        <p:nvSpPr>
          <p:cNvPr id="6" name="Footer Placeholder 5">
            <a:extLst>
              <a:ext uri="{FF2B5EF4-FFF2-40B4-BE49-F238E27FC236}">
                <a16:creationId xmlns:a16="http://schemas.microsoft.com/office/drawing/2014/main" id="{346412EE-7657-9403-5C26-BA53B2BFAB0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563460-0130-C6EC-A308-F2D09C452A16}"/>
              </a:ext>
            </a:extLst>
          </p:cNvPr>
          <p:cNvSpPr>
            <a:spLocks noGrp="1"/>
          </p:cNvSpPr>
          <p:nvPr>
            <p:ph type="sldNum" sz="quarter" idx="12"/>
          </p:nvPr>
        </p:nvSpPr>
        <p:spPr/>
        <p:txBody>
          <a:bodyPr/>
          <a:lstStyle/>
          <a:p>
            <a:fld id="{4BCA7517-54B0-4F67-A3EF-0888C3F6AD7F}" type="slidenum">
              <a:rPr lang="en-IN" smtClean="0"/>
              <a:t>‹#›</a:t>
            </a:fld>
            <a:endParaRPr lang="en-IN"/>
          </a:p>
        </p:txBody>
      </p:sp>
    </p:spTree>
    <p:extLst>
      <p:ext uri="{BB962C8B-B14F-4D97-AF65-F5344CB8AC3E}">
        <p14:creationId xmlns:p14="http://schemas.microsoft.com/office/powerpoint/2010/main" val="3962504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ED0998-5A54-44E7-5ECF-99711F0605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A1ED9D3-DD28-C52B-E210-28D5DBB107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0A0947-49B3-D848-1101-901BF675C0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F5C175-E6AC-4C4C-8DBD-C0E6C7FC13C4}" type="datetimeFigureOut">
              <a:rPr lang="en-IN" smtClean="0"/>
              <a:t>12-09-2022</a:t>
            </a:fld>
            <a:endParaRPr lang="en-IN"/>
          </a:p>
        </p:txBody>
      </p:sp>
      <p:sp>
        <p:nvSpPr>
          <p:cNvPr id="5" name="Footer Placeholder 4">
            <a:extLst>
              <a:ext uri="{FF2B5EF4-FFF2-40B4-BE49-F238E27FC236}">
                <a16:creationId xmlns:a16="http://schemas.microsoft.com/office/drawing/2014/main" id="{424D03F8-EA3B-3766-FC49-06AB6DD0EB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F4FF43C-7A49-833B-5944-F84DAD38F3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CA7517-54B0-4F67-A3EF-0888C3F6AD7F}" type="slidenum">
              <a:rPr lang="en-IN" smtClean="0"/>
              <a:t>‹#›</a:t>
            </a:fld>
            <a:endParaRPr lang="en-IN"/>
          </a:p>
        </p:txBody>
      </p:sp>
    </p:spTree>
    <p:extLst>
      <p:ext uri="{BB962C8B-B14F-4D97-AF65-F5344CB8AC3E}">
        <p14:creationId xmlns:p14="http://schemas.microsoft.com/office/powerpoint/2010/main" val="5864694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7.xml"/><Relationship Id="rId5" Type="http://schemas.openxmlformats.org/officeDocument/2006/relationships/image" Target="../media/image19.jpg"/><Relationship Id="rId4" Type="http://schemas.openxmlformats.org/officeDocument/2006/relationships/image" Target="../media/image18.jp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014CAFE-11B9-5DA4-DDED-9BC07422FFA5}"/>
              </a:ext>
            </a:extLst>
          </p:cNvPr>
          <p:cNvSpPr/>
          <p:nvPr/>
        </p:nvSpPr>
        <p:spPr>
          <a:xfrm>
            <a:off x="127318" y="5752851"/>
            <a:ext cx="2755715" cy="1025217"/>
          </a:xfrm>
          <a:prstGeom prst="rect">
            <a:avLst/>
          </a:prstGeom>
          <a:solidFill>
            <a:srgbClr val="355E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3" name="TextBox 32">
            <a:extLst>
              <a:ext uri="{FF2B5EF4-FFF2-40B4-BE49-F238E27FC236}">
                <a16:creationId xmlns:a16="http://schemas.microsoft.com/office/drawing/2014/main" id="{883D0725-6E0A-32A7-E093-073ABBA90EF2}"/>
              </a:ext>
            </a:extLst>
          </p:cNvPr>
          <p:cNvSpPr txBox="1"/>
          <p:nvPr/>
        </p:nvSpPr>
        <p:spPr>
          <a:xfrm>
            <a:off x="1262109" y="1155079"/>
            <a:ext cx="9721794" cy="1508105"/>
          </a:xfrm>
          <a:prstGeom prst="rect">
            <a:avLst/>
          </a:prstGeom>
          <a:noFill/>
        </p:spPr>
        <p:txBody>
          <a:bodyPr wrap="square" rtlCol="0">
            <a:spAutoFit/>
          </a:bodyPr>
          <a:lstStyle/>
          <a:p>
            <a:pPr algn="ctr"/>
            <a:endParaRPr lang="en-US" sz="4800" u="sng" dirty="0">
              <a:solidFill>
                <a:srgbClr val="FF0000"/>
              </a:solidFill>
              <a:effectLst>
                <a:outerShdw blurRad="38100" dist="38100" dir="2700000" algn="tl">
                  <a:srgbClr val="000000">
                    <a:alpha val="43137"/>
                  </a:srgbClr>
                </a:outerShdw>
              </a:effectLst>
              <a:latin typeface="Californian FB" panose="0207040306080B030204" pitchFamily="18" charset="0"/>
              <a:cs typeface="Arial" panose="020B0604020202020204" pitchFamily="34" charset="0"/>
            </a:endParaRPr>
          </a:p>
          <a:p>
            <a:pPr algn="ctr"/>
            <a:r>
              <a:rPr lang="en-US" sz="4400" u="sng" dirty="0">
                <a:solidFill>
                  <a:srgbClr val="FF0000"/>
                </a:solidFill>
                <a:effectLst>
                  <a:outerShdw blurRad="38100" dist="38100" dir="2700000" algn="tl">
                    <a:srgbClr val="000000">
                      <a:alpha val="43137"/>
                    </a:srgbClr>
                  </a:outerShdw>
                </a:effectLst>
                <a:latin typeface="Californian FB" panose="0207040306080B030204" pitchFamily="18" charset="0"/>
                <a:cs typeface="Arial" panose="020B0604020202020204" pitchFamily="34" charset="0"/>
              </a:rPr>
              <a:t>Anti Corruption App</a:t>
            </a:r>
            <a:endParaRPr lang="en-IN" sz="4400" u="sng" dirty="0">
              <a:solidFill>
                <a:srgbClr val="FF0000"/>
              </a:solidFill>
              <a:effectLst>
                <a:outerShdw blurRad="38100" dist="38100" dir="2700000" algn="tl">
                  <a:srgbClr val="000000">
                    <a:alpha val="43137"/>
                  </a:srgbClr>
                </a:outerShdw>
              </a:effectLst>
              <a:latin typeface="Californian FB" panose="0207040306080B030204" pitchFamily="18" charset="0"/>
              <a:cs typeface="Arial" panose="020B0604020202020204" pitchFamily="34" charset="0"/>
            </a:endParaRPr>
          </a:p>
        </p:txBody>
      </p:sp>
      <p:sp>
        <p:nvSpPr>
          <p:cNvPr id="2" name="TextBox 1">
            <a:extLst>
              <a:ext uri="{FF2B5EF4-FFF2-40B4-BE49-F238E27FC236}">
                <a16:creationId xmlns:a16="http://schemas.microsoft.com/office/drawing/2014/main" id="{1C94E154-A290-9658-FC7D-6A5708D2038F}"/>
              </a:ext>
            </a:extLst>
          </p:cNvPr>
          <p:cNvSpPr txBox="1"/>
          <p:nvPr/>
        </p:nvSpPr>
        <p:spPr>
          <a:xfrm flipH="1">
            <a:off x="127317" y="5822101"/>
            <a:ext cx="2755715" cy="923330"/>
          </a:xfrm>
          <a:prstGeom prst="rect">
            <a:avLst/>
          </a:prstGeom>
          <a:noFill/>
        </p:spPr>
        <p:txBody>
          <a:bodyPr wrap="square" rtlCol="0">
            <a:spAutoFit/>
          </a:bodyPr>
          <a:lstStyle/>
          <a:p>
            <a:pPr algn="ctr"/>
            <a:r>
              <a:rPr lang="en-IN" b="1">
                <a:solidFill>
                  <a:schemeClr val="bg1"/>
                </a:solidFill>
              </a:rPr>
              <a:t>Presented By</a:t>
            </a:r>
            <a:endParaRPr lang="en-IN" b="1" dirty="0">
              <a:solidFill>
                <a:schemeClr val="bg1"/>
              </a:solidFill>
            </a:endParaRPr>
          </a:p>
          <a:p>
            <a:pPr algn="ctr"/>
            <a:r>
              <a:rPr lang="en-IN" dirty="0">
                <a:solidFill>
                  <a:schemeClr val="bg1"/>
                </a:solidFill>
              </a:rPr>
              <a:t>Name : Japnoor Singh</a:t>
            </a:r>
          </a:p>
          <a:p>
            <a:pPr algn="ctr"/>
            <a:r>
              <a:rPr lang="en-IN" dirty="0">
                <a:solidFill>
                  <a:schemeClr val="bg1"/>
                </a:solidFill>
              </a:rPr>
              <a:t>Roll No : 527/20</a:t>
            </a:r>
          </a:p>
        </p:txBody>
      </p:sp>
      <p:pic>
        <p:nvPicPr>
          <p:cNvPr id="10" name="Picture 9">
            <a:extLst>
              <a:ext uri="{FF2B5EF4-FFF2-40B4-BE49-F238E27FC236}">
                <a16:creationId xmlns:a16="http://schemas.microsoft.com/office/drawing/2014/main" id="{82722031-A228-92B9-8548-675150DE68DA}"/>
              </a:ext>
            </a:extLst>
          </p:cNvPr>
          <p:cNvPicPr>
            <a:picLocks noChangeAspect="1"/>
          </p:cNvPicPr>
          <p:nvPr/>
        </p:nvPicPr>
        <p:blipFill rotWithShape="1">
          <a:blip r:embed="rId2">
            <a:extLst>
              <a:ext uri="{28A0092B-C50C-407E-A947-70E740481C1C}">
                <a14:useLocalDpi xmlns:a14="http://schemas.microsoft.com/office/drawing/2010/main" val="0"/>
              </a:ext>
            </a:extLst>
          </a:blip>
          <a:srcRect l="2222" t="2251" r="1998" b="8224"/>
          <a:stretch/>
        </p:blipFill>
        <p:spPr>
          <a:xfrm>
            <a:off x="4443151" y="2901390"/>
            <a:ext cx="3305697" cy="3233192"/>
          </a:xfrm>
          <a:prstGeom prst="ellipse">
            <a:avLst/>
          </a:prstGeom>
          <a:ln w="63500" cap="rnd">
            <a:solidFill>
              <a:srgbClr val="333333"/>
            </a:solidFill>
          </a:ln>
          <a:effectLst>
            <a:glow rad="127000">
              <a:srgbClr val="FF0000"/>
            </a:glow>
          </a:effectLst>
          <a:scene3d>
            <a:camera prst="orthographicFront"/>
            <a:lightRig rig="contrasting" dir="t">
              <a:rot lat="0" lon="0" rev="3000000"/>
            </a:lightRig>
          </a:scene3d>
          <a:sp3d contourW="7620">
            <a:bevelT w="95250" h="31750"/>
            <a:contourClr>
              <a:srgbClr val="333333"/>
            </a:contourClr>
          </a:sp3d>
        </p:spPr>
      </p:pic>
      <p:pic>
        <p:nvPicPr>
          <p:cNvPr id="4" name="Google Shape;77;p5">
            <a:extLst>
              <a:ext uri="{FF2B5EF4-FFF2-40B4-BE49-F238E27FC236}">
                <a16:creationId xmlns:a16="http://schemas.microsoft.com/office/drawing/2014/main" id="{6FD82332-9C5A-4070-A971-96ACE9B05563}"/>
              </a:ext>
            </a:extLst>
          </p:cNvPr>
          <p:cNvPicPr preferRelativeResize="0"/>
          <p:nvPr/>
        </p:nvPicPr>
        <p:blipFill rotWithShape="1">
          <a:blip r:embed="rId3">
            <a:alphaModFix/>
          </a:blip>
          <a:srcRect/>
          <a:stretch/>
        </p:blipFill>
        <p:spPr>
          <a:xfrm>
            <a:off x="370848" y="354171"/>
            <a:ext cx="1886216" cy="1810296"/>
          </a:xfrm>
          <a:prstGeom prst="rect">
            <a:avLst/>
          </a:prstGeom>
          <a:solidFill>
            <a:schemeClr val="bg1"/>
          </a:solidFill>
          <a:ln>
            <a:noFill/>
          </a:ln>
        </p:spPr>
      </p:pic>
      <p:sp>
        <p:nvSpPr>
          <p:cNvPr id="5" name="TextBox 4">
            <a:extLst>
              <a:ext uri="{FF2B5EF4-FFF2-40B4-BE49-F238E27FC236}">
                <a16:creationId xmlns:a16="http://schemas.microsoft.com/office/drawing/2014/main" id="{F1C97FC6-DDCB-1547-E6D8-57F49DBF9611}"/>
              </a:ext>
            </a:extLst>
          </p:cNvPr>
          <p:cNvSpPr txBox="1"/>
          <p:nvPr/>
        </p:nvSpPr>
        <p:spPr>
          <a:xfrm>
            <a:off x="127320" y="268800"/>
            <a:ext cx="11991372" cy="1384995"/>
          </a:xfrm>
          <a:prstGeom prst="rect">
            <a:avLst/>
          </a:prstGeom>
          <a:noFill/>
        </p:spPr>
        <p:txBody>
          <a:bodyPr wrap="square" rtlCol="0">
            <a:spAutoFit/>
          </a:bodyPr>
          <a:lstStyle/>
          <a:p>
            <a:pPr algn="ctr"/>
            <a:r>
              <a:rPr lang="en-IN" sz="3600" dirty="0">
                <a:solidFill>
                  <a:srgbClr val="355EFF"/>
                </a:solidFill>
                <a:latin typeface="Times New Roman" panose="02020603050405020304" pitchFamily="18" charset="0"/>
                <a:cs typeface="Times New Roman" panose="02020603050405020304" pitchFamily="18" charset="0"/>
              </a:rPr>
              <a:t>   </a:t>
            </a:r>
            <a:r>
              <a:rPr lang="en-IN" sz="3600" dirty="0" err="1">
                <a:solidFill>
                  <a:srgbClr val="355EFF"/>
                </a:solidFill>
                <a:latin typeface="Times New Roman" panose="02020603050405020304" pitchFamily="18" charset="0"/>
                <a:cs typeface="Times New Roman" panose="02020603050405020304" pitchFamily="18" charset="0"/>
              </a:rPr>
              <a:t>Mehr</a:t>
            </a:r>
            <a:r>
              <a:rPr lang="en-IN" sz="3600" dirty="0">
                <a:solidFill>
                  <a:srgbClr val="355EFF"/>
                </a:solidFill>
                <a:latin typeface="Times New Roman" panose="02020603050405020304" pitchFamily="18" charset="0"/>
                <a:cs typeface="Times New Roman" panose="02020603050405020304" pitchFamily="18" charset="0"/>
              </a:rPr>
              <a:t> Chand Polytechnic College</a:t>
            </a:r>
          </a:p>
          <a:p>
            <a:pPr algn="ctr"/>
            <a:r>
              <a:rPr lang="en-IN" sz="2400" dirty="0">
                <a:solidFill>
                  <a:srgbClr val="355EFF"/>
                </a:solidFill>
                <a:latin typeface="Times New Roman" panose="02020603050405020304" pitchFamily="18" charset="0"/>
                <a:cs typeface="Times New Roman" panose="02020603050405020304" pitchFamily="18" charset="0"/>
              </a:rPr>
              <a:t>Computer Science &amp; Engineering</a:t>
            </a:r>
          </a:p>
          <a:p>
            <a:pPr algn="ctr"/>
            <a:r>
              <a:rPr lang="en-IN" sz="2400" dirty="0">
                <a:solidFill>
                  <a:srgbClr val="355EFF"/>
                </a:solidFill>
                <a:latin typeface="Times New Roman" panose="02020603050405020304" pitchFamily="18" charset="0"/>
                <a:cs typeface="Times New Roman" panose="02020603050405020304" pitchFamily="18" charset="0"/>
              </a:rPr>
              <a:t>Industrial Training Viva</a:t>
            </a:r>
          </a:p>
        </p:txBody>
      </p:sp>
      <p:sp>
        <p:nvSpPr>
          <p:cNvPr id="7" name="Rectangle 6">
            <a:extLst>
              <a:ext uri="{FF2B5EF4-FFF2-40B4-BE49-F238E27FC236}">
                <a16:creationId xmlns:a16="http://schemas.microsoft.com/office/drawing/2014/main" id="{05EFB579-E6E9-C42D-D617-F5043E134D1B}"/>
              </a:ext>
            </a:extLst>
          </p:cNvPr>
          <p:cNvSpPr/>
          <p:nvPr/>
        </p:nvSpPr>
        <p:spPr>
          <a:xfrm>
            <a:off x="9308966" y="5752850"/>
            <a:ext cx="2755715" cy="1025217"/>
          </a:xfrm>
          <a:prstGeom prst="rect">
            <a:avLst/>
          </a:prstGeom>
          <a:solidFill>
            <a:srgbClr val="355E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extBox 8">
            <a:extLst>
              <a:ext uri="{FF2B5EF4-FFF2-40B4-BE49-F238E27FC236}">
                <a16:creationId xmlns:a16="http://schemas.microsoft.com/office/drawing/2014/main" id="{D157F423-0EC4-FD46-8354-AC3FDE0370B9}"/>
              </a:ext>
            </a:extLst>
          </p:cNvPr>
          <p:cNvSpPr txBox="1"/>
          <p:nvPr/>
        </p:nvSpPr>
        <p:spPr>
          <a:xfrm>
            <a:off x="9446899" y="5909656"/>
            <a:ext cx="2479850" cy="646331"/>
          </a:xfrm>
          <a:prstGeom prst="rect">
            <a:avLst/>
          </a:prstGeom>
          <a:noFill/>
        </p:spPr>
        <p:txBody>
          <a:bodyPr wrap="square" rtlCol="0">
            <a:spAutoFit/>
          </a:bodyPr>
          <a:lstStyle/>
          <a:p>
            <a:pPr algn="ctr"/>
            <a:r>
              <a:rPr lang="en-IN" b="1" dirty="0">
                <a:solidFill>
                  <a:schemeClr val="bg1"/>
                </a:solidFill>
              </a:rPr>
              <a:t>Date:</a:t>
            </a:r>
          </a:p>
          <a:p>
            <a:pPr algn="ctr"/>
            <a:r>
              <a:rPr lang="en-IN" dirty="0">
                <a:solidFill>
                  <a:schemeClr val="bg1"/>
                </a:solidFill>
              </a:rPr>
              <a:t>13 Sep, 2022</a:t>
            </a:r>
          </a:p>
        </p:txBody>
      </p:sp>
    </p:spTree>
    <p:extLst>
      <p:ext uri="{BB962C8B-B14F-4D97-AF65-F5344CB8AC3E}">
        <p14:creationId xmlns:p14="http://schemas.microsoft.com/office/powerpoint/2010/main" val="28948510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peelOff"/>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par>
                                <p:cTn id="8" presetID="14" presetClass="entr" presetSubtype="10" fill="hold" nodeType="withEffect">
                                  <p:stCondLst>
                                    <p:cond delay="0"/>
                                  </p:stCondLst>
                                  <p:childTnLst>
                                    <p:set>
                                      <p:cBhvr>
                                        <p:cTn id="9" dur="1" fill="hold">
                                          <p:stCondLst>
                                            <p:cond delay="0"/>
                                          </p:stCondLst>
                                        </p:cTn>
                                        <p:tgtEl>
                                          <p:spTgt spid="33">
                                            <p:txEl>
                                              <p:pRg st="1" end="1"/>
                                            </p:txEl>
                                          </p:spTgt>
                                        </p:tgtEl>
                                        <p:attrNameLst>
                                          <p:attrName>style.visibility</p:attrName>
                                        </p:attrNameLst>
                                      </p:cBhvr>
                                      <p:to>
                                        <p:strVal val="visible"/>
                                      </p:to>
                                    </p:set>
                                    <p:animEffect transition="in" filter="randombar(horizontal)">
                                      <p:cBhvr>
                                        <p:cTn id="10" dur="500"/>
                                        <p:tgtEl>
                                          <p:spTgt spid="3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7C91D-30F0-0E7E-78FD-C01855A08F10}"/>
              </a:ext>
            </a:extLst>
          </p:cNvPr>
          <p:cNvSpPr/>
          <p:nvPr/>
        </p:nvSpPr>
        <p:spPr>
          <a:xfrm>
            <a:off x="0" y="0"/>
            <a:ext cx="12192000" cy="707886"/>
          </a:xfrm>
          <a:prstGeom prst="rect">
            <a:avLst/>
          </a:prstGeom>
          <a:solidFill>
            <a:srgbClr val="355E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A0660BE3-FCD8-B251-DDDB-71D570453755}"/>
              </a:ext>
            </a:extLst>
          </p:cNvPr>
          <p:cNvSpPr txBox="1"/>
          <p:nvPr/>
        </p:nvSpPr>
        <p:spPr>
          <a:xfrm flipH="1">
            <a:off x="916329" y="0"/>
            <a:ext cx="10359341" cy="707886"/>
          </a:xfrm>
          <a:prstGeom prst="rect">
            <a:avLst/>
          </a:prstGeom>
          <a:noFill/>
        </p:spPr>
        <p:txBody>
          <a:bodyPr wrap="square" rtlCol="0">
            <a:spAutoFit/>
          </a:bodyPr>
          <a:lstStyle/>
          <a:p>
            <a:pPr algn="ctr"/>
            <a:r>
              <a:rPr lang="en-US" sz="4000" u="sng" dirty="0">
                <a:solidFill>
                  <a:schemeClr val="bg1"/>
                </a:solidFill>
                <a:latin typeface="Arial Rounded MT Bold" panose="020F0704030504030204" pitchFamily="34" charset="0"/>
                <a:cs typeface="Calibri" panose="020F0502020204030204" pitchFamily="34" charset="0"/>
              </a:rPr>
              <a:t>Requirements</a:t>
            </a:r>
            <a:endParaRPr lang="en-IN" sz="4000" u="sng" dirty="0">
              <a:solidFill>
                <a:schemeClr val="bg1"/>
              </a:solidFill>
              <a:latin typeface="Arial Rounded MT Bold" panose="020F07040305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88AFFA9B-8392-AB34-1893-E9F7978378A7}"/>
              </a:ext>
            </a:extLst>
          </p:cNvPr>
          <p:cNvSpPr txBox="1"/>
          <p:nvPr/>
        </p:nvSpPr>
        <p:spPr>
          <a:xfrm>
            <a:off x="662473" y="821357"/>
            <a:ext cx="11196735" cy="5764527"/>
          </a:xfrm>
          <a:prstGeom prst="rect">
            <a:avLst/>
          </a:prstGeom>
          <a:noFill/>
        </p:spPr>
        <p:txBody>
          <a:bodyPr wrap="square" rtlCol="0">
            <a:spAutoFit/>
          </a:bodyPr>
          <a:lstStyle/>
          <a:p>
            <a:pPr algn="ctr">
              <a:lnSpc>
                <a:spcPct val="107000"/>
              </a:lnSpc>
              <a:spcAft>
                <a:spcPts val="800"/>
              </a:spcAft>
            </a:pPr>
            <a:r>
              <a:rPr lang="en-IN" sz="1800" dirty="0">
                <a:solidFill>
                  <a:srgbClr val="355EFF"/>
                </a:solidFill>
                <a:effectLst/>
                <a:latin typeface="Times New Roman" panose="02020603050405020304" pitchFamily="18" charset="0"/>
                <a:ea typeface="Calibri" panose="020F0502020204030204" pitchFamily="34" charset="0"/>
                <a:cs typeface="Times New Roman" panose="02020603050405020304" pitchFamily="18" charset="0"/>
              </a:rPr>
              <a:t>To run this app, minimum hardware and software requirement are listed below:  </a:t>
            </a:r>
          </a:p>
          <a:p>
            <a:pPr>
              <a:lnSpc>
                <a:spcPct val="150000"/>
              </a:lnSpc>
              <a:spcAft>
                <a:spcPts val="800"/>
              </a:spcAft>
            </a:pPr>
            <a:r>
              <a:rPr lang="en-IN" sz="1800" b="1" dirty="0">
                <a:solidFill>
                  <a:srgbClr val="355EFF"/>
                </a:solidFill>
                <a:effectLst/>
                <a:latin typeface="Times New Roman" panose="02020603050405020304" pitchFamily="18" charset="0"/>
                <a:ea typeface="Calibri" panose="020F0502020204030204" pitchFamily="34" charset="0"/>
                <a:cs typeface="Times New Roman" panose="02020603050405020304" pitchFamily="18" charset="0"/>
              </a:rPr>
              <a:t>Hardware Requirements:</a:t>
            </a:r>
            <a:endParaRPr lang="en-IN" sz="1800" dirty="0">
              <a:solidFill>
                <a:srgbClr val="355EFF"/>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spcAft>
                <a:spcPts val="1680"/>
              </a:spcAft>
              <a:buSzPts val="1000"/>
              <a:buFont typeface="Wingdings" panose="05000000000000000000" pitchFamily="2" charset="2"/>
              <a:buChar char=""/>
              <a:tabLst>
                <a:tab pos="457200" algn="l"/>
              </a:tabLst>
            </a:pPr>
            <a:r>
              <a:rPr lang="en-IN" sz="1800" dirty="0">
                <a:solidFill>
                  <a:srgbClr val="355EFF"/>
                </a:solidFill>
                <a:effectLst/>
                <a:latin typeface="Times New Roman" panose="02020603050405020304" pitchFamily="18" charset="0"/>
                <a:ea typeface="Times New Roman" panose="02020603050405020304" pitchFamily="18" charset="0"/>
                <a:cs typeface="Times New Roman" panose="02020603050405020304" pitchFamily="18" charset="0"/>
              </a:rPr>
              <a:t>Device type:                               Smartphone or Tablet</a:t>
            </a:r>
          </a:p>
          <a:p>
            <a:pPr marL="342900" lvl="0" indent="-342900" algn="just">
              <a:spcAft>
                <a:spcPts val="1680"/>
              </a:spcAft>
              <a:buSzPts val="1000"/>
              <a:buFont typeface="Wingdings" panose="05000000000000000000" pitchFamily="2" charset="2"/>
              <a:buChar char=""/>
              <a:tabLst>
                <a:tab pos="457200" algn="l"/>
              </a:tabLst>
            </a:pPr>
            <a:r>
              <a:rPr lang="en-IN" sz="1800" dirty="0">
                <a:solidFill>
                  <a:srgbClr val="355EFF"/>
                </a:solidFill>
                <a:effectLst/>
                <a:latin typeface="Times New Roman" panose="02020603050405020304" pitchFamily="18" charset="0"/>
                <a:ea typeface="Times New Roman" panose="02020603050405020304" pitchFamily="18" charset="0"/>
                <a:cs typeface="Times New Roman" panose="02020603050405020304" pitchFamily="18" charset="0"/>
              </a:rPr>
              <a:t>Screen resolution:                     800x480 pixels or higher</a:t>
            </a:r>
          </a:p>
          <a:p>
            <a:pPr marL="342900" lvl="0" indent="-342900" algn="just">
              <a:spcAft>
                <a:spcPts val="1680"/>
              </a:spcAft>
              <a:buSzPts val="1000"/>
              <a:buFont typeface="Wingdings" panose="05000000000000000000" pitchFamily="2" charset="2"/>
              <a:buChar char=""/>
              <a:tabLst>
                <a:tab pos="457200" algn="l"/>
              </a:tabLst>
            </a:pPr>
            <a:r>
              <a:rPr lang="en-IN" sz="1800" dirty="0">
                <a:solidFill>
                  <a:srgbClr val="355EFF"/>
                </a:solidFill>
                <a:effectLst/>
                <a:latin typeface="Times New Roman" panose="02020603050405020304" pitchFamily="18" charset="0"/>
                <a:ea typeface="Times New Roman" panose="02020603050405020304" pitchFamily="18" charset="0"/>
                <a:cs typeface="Times New Roman" panose="02020603050405020304" pitchFamily="18" charset="0"/>
              </a:rPr>
              <a:t>Free space:                                100 MB of in the device's main memory</a:t>
            </a:r>
          </a:p>
          <a:p>
            <a:pPr marL="342900" lvl="0" indent="-342900" algn="just">
              <a:spcAft>
                <a:spcPts val="1680"/>
              </a:spcAft>
              <a:buSzPts val="1000"/>
              <a:buFont typeface="Wingdings" panose="05000000000000000000" pitchFamily="2" charset="2"/>
              <a:buChar char=""/>
              <a:tabLst>
                <a:tab pos="457200" algn="l"/>
              </a:tabLst>
            </a:pPr>
            <a:r>
              <a:rPr lang="en-IN" sz="1800" dirty="0">
                <a:solidFill>
                  <a:srgbClr val="355EFF"/>
                </a:solidFill>
                <a:effectLst/>
                <a:latin typeface="Times New Roman" panose="02020603050405020304" pitchFamily="18" charset="0"/>
                <a:ea typeface="Times New Roman" panose="02020603050405020304" pitchFamily="18" charset="0"/>
                <a:cs typeface="Times New Roman" panose="02020603050405020304" pitchFamily="18" charset="0"/>
              </a:rPr>
              <a:t>RAM:                                         2.00 GB</a:t>
            </a:r>
          </a:p>
          <a:p>
            <a:pPr marL="342900" lvl="0" indent="-342900" algn="just">
              <a:spcAft>
                <a:spcPts val="1680"/>
              </a:spcAft>
              <a:buSzPts val="1000"/>
              <a:buFont typeface="Wingdings" panose="05000000000000000000" pitchFamily="2" charset="2"/>
              <a:buChar char=""/>
              <a:tabLst>
                <a:tab pos="457200" algn="l"/>
              </a:tabLst>
            </a:pPr>
            <a:r>
              <a:rPr lang="en-IN" sz="1800" dirty="0">
                <a:solidFill>
                  <a:srgbClr val="355EFF"/>
                </a:solidFill>
                <a:effectLst/>
                <a:latin typeface="Times New Roman" panose="02020603050405020304" pitchFamily="18" charset="0"/>
                <a:ea typeface="Times New Roman" panose="02020603050405020304" pitchFamily="18" charset="0"/>
                <a:cs typeface="Times New Roman" panose="02020603050405020304" pitchFamily="18" charset="0"/>
              </a:rPr>
              <a:t>Processor:                                  Snapdragon 636 or higher</a:t>
            </a:r>
          </a:p>
          <a:p>
            <a:pPr>
              <a:lnSpc>
                <a:spcPct val="150000"/>
              </a:lnSpc>
              <a:spcAft>
                <a:spcPts val="800"/>
              </a:spcAft>
              <a:tabLst>
                <a:tab pos="1847850" algn="l"/>
              </a:tabLst>
            </a:pPr>
            <a:r>
              <a:rPr lang="en-IN" sz="1800" b="1" dirty="0">
                <a:solidFill>
                  <a:srgbClr val="355EFF"/>
                </a:solidFill>
                <a:effectLst/>
                <a:latin typeface="Times New Roman" panose="02020603050405020304" pitchFamily="18" charset="0"/>
                <a:ea typeface="Calibri" panose="020F0502020204030204" pitchFamily="34" charset="0"/>
                <a:cs typeface="Times New Roman" panose="02020603050405020304" pitchFamily="18" charset="0"/>
              </a:rPr>
              <a:t>Software Requirements:</a:t>
            </a:r>
            <a:endParaRPr lang="en-IN" sz="1800" dirty="0">
              <a:solidFill>
                <a:srgbClr val="355EFF"/>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spcAft>
                <a:spcPts val="1680"/>
              </a:spcAft>
              <a:buSzPts val="1000"/>
              <a:buFont typeface="Wingdings" panose="05000000000000000000" pitchFamily="2" charset="2"/>
              <a:buChar char=""/>
              <a:tabLst>
                <a:tab pos="457200" algn="l"/>
              </a:tabLst>
            </a:pPr>
            <a:r>
              <a:rPr lang="en-IN" sz="1800" dirty="0">
                <a:solidFill>
                  <a:srgbClr val="355EFF"/>
                </a:solidFill>
                <a:effectLst/>
                <a:latin typeface="Times New Roman" panose="02020603050405020304" pitchFamily="18" charset="0"/>
                <a:ea typeface="Times New Roman" panose="02020603050405020304" pitchFamily="18" charset="0"/>
                <a:cs typeface="Times New Roman" panose="02020603050405020304" pitchFamily="18" charset="0"/>
              </a:rPr>
              <a:t>Operating System:                    Android 7.0</a:t>
            </a:r>
          </a:p>
          <a:p>
            <a:pPr marL="342900" lvl="0" indent="-342900" algn="just">
              <a:spcAft>
                <a:spcPts val="1680"/>
              </a:spcAft>
              <a:buSzPts val="1000"/>
              <a:buFont typeface="Wingdings" panose="05000000000000000000" pitchFamily="2" charset="2"/>
              <a:buChar char=""/>
              <a:tabLst>
                <a:tab pos="457200" algn="l"/>
              </a:tabLst>
            </a:pPr>
            <a:r>
              <a:rPr lang="en-IN" sz="1800" dirty="0">
                <a:solidFill>
                  <a:srgbClr val="355EFF"/>
                </a:solidFill>
                <a:effectLst/>
                <a:latin typeface="Times New Roman" panose="02020603050405020304" pitchFamily="18" charset="0"/>
                <a:ea typeface="Times New Roman" panose="02020603050405020304" pitchFamily="18" charset="0"/>
                <a:cs typeface="Times New Roman" panose="02020603050405020304" pitchFamily="18" charset="0"/>
              </a:rPr>
              <a:t>Language used:                         Kotlin</a:t>
            </a:r>
          </a:p>
          <a:p>
            <a:pPr marL="342900" lvl="0" indent="-342900" algn="just">
              <a:spcAft>
                <a:spcPts val="1680"/>
              </a:spcAft>
              <a:buSzPts val="1000"/>
              <a:buFont typeface="Wingdings" panose="05000000000000000000" pitchFamily="2" charset="2"/>
              <a:buChar char=""/>
              <a:tabLst>
                <a:tab pos="457200" algn="l"/>
              </a:tabLst>
            </a:pPr>
            <a:r>
              <a:rPr lang="en-IN" sz="1800" dirty="0">
                <a:solidFill>
                  <a:srgbClr val="355EFF"/>
                </a:solidFill>
                <a:effectLst/>
                <a:latin typeface="Times New Roman" panose="02020603050405020304" pitchFamily="18" charset="0"/>
                <a:ea typeface="Times New Roman" panose="02020603050405020304" pitchFamily="18" charset="0"/>
                <a:cs typeface="Times New Roman" panose="02020603050405020304" pitchFamily="18" charset="0"/>
              </a:rPr>
              <a:t>Technologies:                            Android Development</a:t>
            </a:r>
          </a:p>
          <a:p>
            <a:pPr marL="457200" algn="just">
              <a:spcAft>
                <a:spcPts val="1680"/>
              </a:spcAft>
            </a:pPr>
            <a:r>
              <a:rPr lang="en-IN" sz="1800" dirty="0">
                <a:solidFill>
                  <a:srgbClr val="355EFF"/>
                </a:solidFill>
                <a:effectLst/>
                <a:latin typeface="Times New Roman" panose="02020603050405020304" pitchFamily="18" charset="0"/>
                <a:ea typeface="Times New Roman" panose="02020603050405020304" pitchFamily="18" charset="0"/>
                <a:cs typeface="Times New Roman" panose="02020603050405020304" pitchFamily="18" charset="0"/>
              </a:rPr>
              <a:t> </a:t>
            </a:r>
          </a:p>
        </p:txBody>
      </p:sp>
      <p:pic>
        <p:nvPicPr>
          <p:cNvPr id="3" name="Picture 2" descr="Cartoon Hardware And Software, HD Png Download , Transparent Png Image -  PNGitem">
            <a:extLst>
              <a:ext uri="{FF2B5EF4-FFF2-40B4-BE49-F238E27FC236}">
                <a16:creationId xmlns:a16="http://schemas.microsoft.com/office/drawing/2014/main" id="{380CC66C-DD7A-00DA-4C7D-81B1F11C6FD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18026" y="2362381"/>
            <a:ext cx="3559010" cy="3040906"/>
          </a:xfrm>
          <a:prstGeom prst="rect">
            <a:avLst/>
          </a:prstGeom>
          <a:solidFill>
            <a:schemeClr val="bg1"/>
          </a:solidFill>
          <a:ln>
            <a:noFill/>
          </a:ln>
        </p:spPr>
      </p:pic>
    </p:spTree>
    <p:extLst>
      <p:ext uri="{BB962C8B-B14F-4D97-AF65-F5344CB8AC3E}">
        <p14:creationId xmlns:p14="http://schemas.microsoft.com/office/powerpoint/2010/main" val="1740646276"/>
      </p:ext>
    </p:extLst>
  </p:cSld>
  <p:clrMapOvr>
    <a:masterClrMapping/>
  </p:clrMapOvr>
  <mc:AlternateContent xmlns:mc="http://schemas.openxmlformats.org/markup-compatibility/2006" xmlns:p14="http://schemas.microsoft.com/office/powerpoint/2010/main">
    <mc:Choice Requires="p14">
      <p:transition spd="slow" p14:dur="1250" advClick="0">
        <p14:flip dir="r"/>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CC95CAC-590E-3F9C-DDDF-C94918E49A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5929" y="844950"/>
            <a:ext cx="2715244" cy="5995687"/>
          </a:xfrm>
          <a:prstGeom prst="rect">
            <a:avLst/>
          </a:prstGeom>
        </p:spPr>
      </p:pic>
      <p:pic>
        <p:nvPicPr>
          <p:cNvPr id="14" name="Picture 13">
            <a:extLst>
              <a:ext uri="{FF2B5EF4-FFF2-40B4-BE49-F238E27FC236}">
                <a16:creationId xmlns:a16="http://schemas.microsoft.com/office/drawing/2014/main" id="{56392D87-BAF2-A860-F028-4DF9E2DD47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5975" y="853632"/>
            <a:ext cx="2717591" cy="5995687"/>
          </a:xfrm>
          <a:prstGeom prst="rect">
            <a:avLst/>
          </a:prstGeom>
        </p:spPr>
      </p:pic>
      <p:pic>
        <p:nvPicPr>
          <p:cNvPr id="16" name="Picture 15">
            <a:extLst>
              <a:ext uri="{FF2B5EF4-FFF2-40B4-BE49-F238E27FC236}">
                <a16:creationId xmlns:a16="http://schemas.microsoft.com/office/drawing/2014/main" id="{FDD480BA-D812-9DE2-9717-7726110912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01893" y="853632"/>
            <a:ext cx="2705872" cy="6013048"/>
          </a:xfrm>
          <a:prstGeom prst="rect">
            <a:avLst/>
          </a:prstGeom>
        </p:spPr>
      </p:pic>
      <p:sp>
        <p:nvSpPr>
          <p:cNvPr id="17" name="Rectangle 16">
            <a:extLst>
              <a:ext uri="{FF2B5EF4-FFF2-40B4-BE49-F238E27FC236}">
                <a16:creationId xmlns:a16="http://schemas.microsoft.com/office/drawing/2014/main" id="{23B7F891-8B6A-8D64-DE67-FDB21D60F4FC}"/>
              </a:ext>
            </a:extLst>
          </p:cNvPr>
          <p:cNvSpPr/>
          <p:nvPr/>
        </p:nvSpPr>
        <p:spPr>
          <a:xfrm>
            <a:off x="0" y="0"/>
            <a:ext cx="12192000" cy="707886"/>
          </a:xfrm>
          <a:prstGeom prst="rect">
            <a:avLst/>
          </a:prstGeom>
          <a:solidFill>
            <a:srgbClr val="355E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id="{D9D5F06E-274B-5667-93D2-D17650B8AB02}"/>
              </a:ext>
            </a:extLst>
          </p:cNvPr>
          <p:cNvSpPr txBox="1"/>
          <p:nvPr/>
        </p:nvSpPr>
        <p:spPr>
          <a:xfrm>
            <a:off x="3046071" y="17362"/>
            <a:ext cx="6099858" cy="707886"/>
          </a:xfrm>
          <a:prstGeom prst="rect">
            <a:avLst/>
          </a:prstGeom>
          <a:noFill/>
        </p:spPr>
        <p:txBody>
          <a:bodyPr wrap="square">
            <a:spAutoFit/>
          </a:bodyPr>
          <a:lstStyle/>
          <a:p>
            <a:pPr algn="ctr"/>
            <a:r>
              <a:rPr lang="en-IN" sz="4000" u="sng" dirty="0">
                <a:solidFill>
                  <a:schemeClr val="bg1"/>
                </a:solidFill>
                <a:latin typeface="Arial Rounded MT Bold" panose="020F0704030504030204" pitchFamily="34" charset="0"/>
                <a:cs typeface="Calibri" panose="020F0502020204030204" pitchFamily="34" charset="0"/>
              </a:rPr>
              <a:t>Screenshots</a:t>
            </a:r>
            <a:endParaRPr lang="en-IN" sz="3200" u="sng" dirty="0">
              <a:solidFill>
                <a:schemeClr val="bg1"/>
              </a:solidFill>
              <a:latin typeface="Arial Rounded MT Bold" panose="020F0704030504030204" pitchFamily="34" charset="0"/>
              <a:cs typeface="Calibri" panose="020F0502020204030204" pitchFamily="34" charset="0"/>
            </a:endParaRPr>
          </a:p>
        </p:txBody>
      </p:sp>
      <p:pic>
        <p:nvPicPr>
          <p:cNvPr id="21" name="Picture 20">
            <a:extLst>
              <a:ext uri="{FF2B5EF4-FFF2-40B4-BE49-F238E27FC236}">
                <a16:creationId xmlns:a16="http://schemas.microsoft.com/office/drawing/2014/main" id="{F9D5F488-CE58-5420-965F-9F47029AC54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7811" y="836268"/>
            <a:ext cx="2705872" cy="6013049"/>
          </a:xfrm>
          <a:prstGeom prst="rect">
            <a:avLst/>
          </a:prstGeom>
        </p:spPr>
      </p:pic>
    </p:spTree>
    <p:extLst>
      <p:ext uri="{BB962C8B-B14F-4D97-AF65-F5344CB8AC3E}">
        <p14:creationId xmlns:p14="http://schemas.microsoft.com/office/powerpoint/2010/main" val="6570284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barn(inVertical)">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circle(in)">
                                      <p:cBhvr>
                                        <p:cTn id="18" dur="20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randombar(horizontal)">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DCAC316-594E-6440-D90F-115B0DD9A7B8}"/>
              </a:ext>
            </a:extLst>
          </p:cNvPr>
          <p:cNvSpPr/>
          <p:nvPr/>
        </p:nvSpPr>
        <p:spPr>
          <a:xfrm>
            <a:off x="0" y="913159"/>
            <a:ext cx="12192000" cy="6150114"/>
          </a:xfrm>
          <a:prstGeom prst="rect">
            <a:avLst/>
          </a:prstGeom>
          <a:solidFill>
            <a:srgbClr val="355E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00000"/>
              </a:lnSpc>
            </a:pPr>
            <a:r>
              <a:rPr lang="en-IN" sz="6000" i="1" dirty="0">
                <a:latin typeface="Constantia" panose="02030602050306030303" pitchFamily="18" charset="0"/>
              </a:rPr>
              <a:t>    </a:t>
            </a:r>
          </a:p>
        </p:txBody>
      </p:sp>
      <p:sp>
        <p:nvSpPr>
          <p:cNvPr id="4" name="TextBox 3">
            <a:extLst>
              <a:ext uri="{FF2B5EF4-FFF2-40B4-BE49-F238E27FC236}">
                <a16:creationId xmlns:a16="http://schemas.microsoft.com/office/drawing/2014/main" id="{A0660BE3-FCD8-B251-DDDB-71D570453755}"/>
              </a:ext>
            </a:extLst>
          </p:cNvPr>
          <p:cNvSpPr txBox="1"/>
          <p:nvPr/>
        </p:nvSpPr>
        <p:spPr>
          <a:xfrm flipH="1">
            <a:off x="916329" y="0"/>
            <a:ext cx="10359341" cy="707886"/>
          </a:xfrm>
          <a:prstGeom prst="rect">
            <a:avLst/>
          </a:prstGeom>
          <a:noFill/>
        </p:spPr>
        <p:txBody>
          <a:bodyPr wrap="square" rtlCol="0">
            <a:spAutoFit/>
          </a:bodyPr>
          <a:lstStyle/>
          <a:p>
            <a:pPr algn="ctr"/>
            <a:r>
              <a:rPr lang="en-US" sz="4000" u="sng" dirty="0">
                <a:solidFill>
                  <a:schemeClr val="accent1"/>
                </a:solidFill>
                <a:latin typeface="Arial Rounded MT Bold" panose="020F0704030504030204" pitchFamily="34" charset="0"/>
                <a:cs typeface="Calibri" panose="020F0502020204030204" pitchFamily="34" charset="0"/>
              </a:rPr>
              <a:t>Conclusion</a:t>
            </a:r>
            <a:endParaRPr lang="en-IN" sz="4000" u="sng" dirty="0">
              <a:solidFill>
                <a:schemeClr val="accent1"/>
              </a:solidFill>
              <a:latin typeface="Arial Rounded MT Bold" panose="020F07040305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id="{599C9095-10BD-2A7E-3E90-6FA7219286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62160" y="3007151"/>
            <a:ext cx="2434660" cy="3726520"/>
          </a:xfrm>
          <a:prstGeom prst="rect">
            <a:avLst/>
          </a:prstGeom>
          <a:effectLst>
            <a:outerShdw blurRad="88900" dist="12700" dir="5400000" sx="105000" sy="105000" algn="ctr" rotWithShape="0">
              <a:schemeClr val="tx1">
                <a:alpha val="43000"/>
              </a:schemeClr>
            </a:outerShdw>
          </a:effectLst>
        </p:spPr>
      </p:pic>
      <p:pic>
        <p:nvPicPr>
          <p:cNvPr id="11" name="Picture 10">
            <a:extLst>
              <a:ext uri="{FF2B5EF4-FFF2-40B4-BE49-F238E27FC236}">
                <a16:creationId xmlns:a16="http://schemas.microsoft.com/office/drawing/2014/main" id="{A82F8B48-8A96-74E0-0F56-917B3B652946}"/>
              </a:ext>
            </a:extLst>
          </p:cNvPr>
          <p:cNvPicPr>
            <a:picLocks noChangeAspect="1"/>
          </p:cNvPicPr>
          <p:nvPr/>
        </p:nvPicPr>
        <p:blipFill>
          <a:blip r:embed="rId3">
            <a:duotone>
              <a:schemeClr val="accent4">
                <a:shade val="45000"/>
                <a:satMod val="135000"/>
              </a:schemeClr>
              <a:prstClr val="white"/>
            </a:duotone>
            <a:extLst>
              <a:ext uri="{BEBA8EAE-BF5A-486C-A8C5-ECC9F3942E4B}">
                <a14:imgProps xmlns:a14="http://schemas.microsoft.com/office/drawing/2010/main">
                  <a14:imgLayer r:embed="rId4">
                    <a14:imgEffect>
                      <a14:colorTemperature colorTemp="8800"/>
                    </a14:imgEffect>
                    <a14:imgEffect>
                      <a14:saturation sat="222000"/>
                    </a14:imgEffect>
                  </a14:imgLayer>
                </a14:imgProps>
              </a:ext>
              <a:ext uri="{28A0092B-C50C-407E-A947-70E740481C1C}">
                <a14:useLocalDpi xmlns:a14="http://schemas.microsoft.com/office/drawing/2010/main" val="0"/>
              </a:ext>
            </a:extLst>
          </a:blip>
          <a:stretch>
            <a:fillRect/>
          </a:stretch>
        </p:blipFill>
        <p:spPr>
          <a:xfrm>
            <a:off x="9314104" y="1994982"/>
            <a:ext cx="1184376" cy="1222893"/>
          </a:xfrm>
          <a:prstGeom prst="rect">
            <a:avLst/>
          </a:prstGeom>
          <a:effectLst>
            <a:outerShdw blurRad="127000" dist="25400" sx="96000" sy="96000" algn="ctr" rotWithShape="0">
              <a:schemeClr val="tx1"/>
            </a:outerShdw>
          </a:effectLst>
        </p:spPr>
      </p:pic>
      <p:sp>
        <p:nvSpPr>
          <p:cNvPr id="12" name="TextBox 11">
            <a:extLst>
              <a:ext uri="{FF2B5EF4-FFF2-40B4-BE49-F238E27FC236}">
                <a16:creationId xmlns:a16="http://schemas.microsoft.com/office/drawing/2014/main" id="{ADC75C37-0B2D-C070-8A27-5FDE5086E8A7}"/>
              </a:ext>
            </a:extLst>
          </p:cNvPr>
          <p:cNvSpPr txBox="1"/>
          <p:nvPr/>
        </p:nvSpPr>
        <p:spPr>
          <a:xfrm>
            <a:off x="579120" y="1452880"/>
            <a:ext cx="8609032" cy="3847207"/>
          </a:xfrm>
          <a:prstGeom prst="rect">
            <a:avLst/>
          </a:prstGeom>
          <a:noFill/>
        </p:spPr>
        <p:txBody>
          <a:bodyPr wrap="square" rtlCol="0">
            <a:spAutoFit/>
          </a:bodyPr>
          <a:lstStyle/>
          <a:p>
            <a:pPr marL="285750" indent="-285750" algn="just">
              <a:buFont typeface="Courier New" panose="02070309020205020404" pitchFamily="49" charset="0"/>
              <a:buChar char="o"/>
            </a:pPr>
            <a:r>
              <a:rPr lang="en-US" sz="2400" dirty="0">
                <a:solidFill>
                  <a:schemeClr val="bg1">
                    <a:lumMod val="95000"/>
                  </a:schemeClr>
                </a:solidFill>
                <a:latin typeface="Times New Roman" panose="02020603050405020304" pitchFamily="18" charset="0"/>
                <a:cs typeface="Times New Roman" panose="02020603050405020304" pitchFamily="18" charset="0"/>
              </a:rPr>
              <a:t>This is a very suitable application for the current situation of Punjab, where there are 63% people who paid bribe in the last 1 year.</a:t>
            </a:r>
          </a:p>
          <a:p>
            <a:pPr marL="285750" indent="-285750" algn="just">
              <a:buFont typeface="Courier New" panose="02070309020205020404" pitchFamily="49" charset="0"/>
              <a:buChar char="o"/>
            </a:pPr>
            <a:endParaRPr lang="en-US" sz="2400" dirty="0">
              <a:solidFill>
                <a:schemeClr val="bg1">
                  <a:lumMod val="95000"/>
                </a:schemeClr>
              </a:solidFill>
              <a:latin typeface="Times New Roman" panose="02020603050405020304" pitchFamily="18" charset="0"/>
              <a:cs typeface="Times New Roman" panose="02020603050405020304" pitchFamily="18" charset="0"/>
            </a:endParaRPr>
          </a:p>
          <a:p>
            <a:pPr marL="285750" indent="-285750" algn="just">
              <a:buFont typeface="Courier New" panose="02070309020205020404" pitchFamily="49" charset="0"/>
              <a:buChar char="o"/>
            </a:pPr>
            <a:r>
              <a:rPr lang="en-US" sz="2400" dirty="0">
                <a:solidFill>
                  <a:schemeClr val="bg1">
                    <a:lumMod val="95000"/>
                  </a:schemeClr>
                </a:solidFill>
                <a:latin typeface="Times New Roman" panose="02020603050405020304" pitchFamily="18" charset="0"/>
                <a:cs typeface="Times New Roman" panose="02020603050405020304" pitchFamily="18" charset="0"/>
              </a:rPr>
              <a:t>This application will surely help in reducing the corruption rate and ensure smooth functioning of the system.</a:t>
            </a:r>
          </a:p>
          <a:p>
            <a:pPr marL="285750" indent="-285750" algn="just">
              <a:buFont typeface="Courier New" panose="02070309020205020404" pitchFamily="49" charset="0"/>
              <a:buChar char="o"/>
            </a:pPr>
            <a:endParaRPr lang="en-US" sz="2800" dirty="0">
              <a:solidFill>
                <a:schemeClr val="bg1">
                  <a:lumMod val="95000"/>
                </a:schemeClr>
              </a:solidFill>
              <a:latin typeface="Times New Roman" panose="02020603050405020304" pitchFamily="18" charset="0"/>
              <a:cs typeface="Times New Roman" panose="02020603050405020304" pitchFamily="18" charset="0"/>
            </a:endParaRPr>
          </a:p>
          <a:p>
            <a:pPr marL="285750" indent="-285750" algn="just">
              <a:buFont typeface="Courier New" panose="02070309020205020404" pitchFamily="49" charset="0"/>
              <a:buChar char="o"/>
            </a:pPr>
            <a:r>
              <a:rPr lang="en-IN" sz="2400" dirty="0">
                <a:solidFill>
                  <a:schemeClr val="bg1">
                    <a:lumMod val="95000"/>
                  </a:schemeClr>
                </a:solidFill>
                <a:latin typeface="Times New Roman" panose="02020603050405020304" pitchFamily="18" charset="0"/>
                <a:cs typeface="Times New Roman" panose="02020603050405020304" pitchFamily="18" charset="0"/>
              </a:rPr>
              <a:t>It will also help in lowering the violation of rules set by the government and along with protecting the rights of common people.</a:t>
            </a:r>
          </a:p>
        </p:txBody>
      </p:sp>
    </p:spTree>
    <p:extLst>
      <p:ext uri="{BB962C8B-B14F-4D97-AF65-F5344CB8AC3E}">
        <p14:creationId xmlns:p14="http://schemas.microsoft.com/office/powerpoint/2010/main" val="1063798737"/>
      </p:ext>
    </p:extLst>
  </p:cSld>
  <p:clrMapOvr>
    <a:masterClrMapping/>
  </p:clrMapOvr>
  <mc:AlternateContent xmlns:mc="http://schemas.openxmlformats.org/markup-compatibility/2006" xmlns:p14="http://schemas.microsoft.com/office/powerpoint/2010/main">
    <mc:Choice Requires="p14">
      <p:transition spd="slow" p14:dur="1600" advClick="0">
        <p14:gallery dir="l"/>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4" presetClass="entr" presetSubtype="1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randombar(horizontal)">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DCAC316-594E-6440-D90F-115B0DD9A7B8}"/>
              </a:ext>
            </a:extLst>
          </p:cNvPr>
          <p:cNvSpPr/>
          <p:nvPr/>
        </p:nvSpPr>
        <p:spPr>
          <a:xfrm>
            <a:off x="0" y="707886"/>
            <a:ext cx="12192000" cy="6150114"/>
          </a:xfrm>
          <a:prstGeom prst="rect">
            <a:avLst/>
          </a:prstGeom>
          <a:solidFill>
            <a:srgbClr val="355E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00000"/>
              </a:lnSpc>
            </a:pPr>
            <a:r>
              <a:rPr lang="en-IN" sz="6000" i="1" dirty="0">
                <a:latin typeface="Constantia" panose="02030602050306030303" pitchFamily="18" charset="0"/>
              </a:rPr>
              <a:t>    </a:t>
            </a:r>
          </a:p>
        </p:txBody>
      </p:sp>
      <p:sp>
        <p:nvSpPr>
          <p:cNvPr id="4" name="TextBox 3">
            <a:extLst>
              <a:ext uri="{FF2B5EF4-FFF2-40B4-BE49-F238E27FC236}">
                <a16:creationId xmlns:a16="http://schemas.microsoft.com/office/drawing/2014/main" id="{A0660BE3-FCD8-B251-DDDB-71D570453755}"/>
              </a:ext>
            </a:extLst>
          </p:cNvPr>
          <p:cNvSpPr txBox="1"/>
          <p:nvPr/>
        </p:nvSpPr>
        <p:spPr>
          <a:xfrm flipH="1">
            <a:off x="1111169" y="0"/>
            <a:ext cx="10359341" cy="707886"/>
          </a:xfrm>
          <a:prstGeom prst="rect">
            <a:avLst/>
          </a:prstGeom>
          <a:noFill/>
        </p:spPr>
        <p:txBody>
          <a:bodyPr wrap="square" rtlCol="0">
            <a:spAutoFit/>
          </a:bodyPr>
          <a:lstStyle/>
          <a:p>
            <a:pPr algn="ctr"/>
            <a:r>
              <a:rPr lang="en-US" sz="4000" u="sng" dirty="0">
                <a:solidFill>
                  <a:schemeClr val="accent1"/>
                </a:solidFill>
                <a:latin typeface="Arial Rounded MT Bold" panose="020F0704030504030204" pitchFamily="34" charset="0"/>
                <a:cs typeface="Calibri" panose="020F0502020204030204" pitchFamily="34" charset="0"/>
              </a:rPr>
              <a:t>Future Work</a:t>
            </a:r>
            <a:endParaRPr lang="en-IN" sz="4000" u="sng" dirty="0">
              <a:solidFill>
                <a:schemeClr val="accent1"/>
              </a:solidFill>
              <a:latin typeface="Arial Rounded MT Bold" panose="020F0704030504030204" pitchFamily="34" charset="0"/>
              <a:cs typeface="Calibri" panose="020F0502020204030204" pitchFamily="34" charset="0"/>
            </a:endParaRPr>
          </a:p>
        </p:txBody>
      </p:sp>
      <p:pic>
        <p:nvPicPr>
          <p:cNvPr id="44" name="Picture 43">
            <a:extLst>
              <a:ext uri="{FF2B5EF4-FFF2-40B4-BE49-F238E27FC236}">
                <a16:creationId xmlns:a16="http://schemas.microsoft.com/office/drawing/2014/main" id="{3A363794-6BBA-EA4A-367B-5D14147C97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53099" y="1819607"/>
            <a:ext cx="2462082" cy="4501161"/>
          </a:xfrm>
          <a:prstGeom prst="rect">
            <a:avLst/>
          </a:prstGeom>
          <a:effectLst>
            <a:outerShdw blurRad="406400" dist="38100" dir="8100000" algn="tr" rotWithShape="0">
              <a:prstClr val="black">
                <a:alpha val="40000"/>
              </a:prstClr>
            </a:outerShdw>
          </a:effectLst>
        </p:spPr>
      </p:pic>
      <p:sp>
        <p:nvSpPr>
          <p:cNvPr id="45" name="TextBox 44">
            <a:extLst>
              <a:ext uri="{FF2B5EF4-FFF2-40B4-BE49-F238E27FC236}">
                <a16:creationId xmlns:a16="http://schemas.microsoft.com/office/drawing/2014/main" id="{D3D36368-4331-7B37-9B2C-64DB17F3D2C3}"/>
              </a:ext>
            </a:extLst>
          </p:cNvPr>
          <p:cNvSpPr txBox="1"/>
          <p:nvPr/>
        </p:nvSpPr>
        <p:spPr>
          <a:xfrm>
            <a:off x="284480" y="1969812"/>
            <a:ext cx="7862941" cy="3046988"/>
          </a:xfrm>
          <a:prstGeom prst="rect">
            <a:avLst/>
          </a:prstGeom>
          <a:noFill/>
        </p:spPr>
        <p:txBody>
          <a:bodyPr wrap="square" rtlCol="0">
            <a:spAutoFit/>
          </a:bodyPr>
          <a:lstStyle/>
          <a:p>
            <a:pPr marL="285750" indent="-285750" algn="just">
              <a:buFont typeface="Wingdings" panose="05000000000000000000" pitchFamily="2" charset="2"/>
              <a:buChar char="v"/>
            </a:pPr>
            <a:r>
              <a:rPr lang="en-US" sz="2400" dirty="0">
                <a:solidFill>
                  <a:schemeClr val="bg1">
                    <a:lumMod val="95000"/>
                  </a:schemeClr>
                </a:solidFill>
                <a:latin typeface="Times New Roman" panose="02020603050405020304" pitchFamily="18" charset="0"/>
                <a:cs typeface="Times New Roman" panose="02020603050405020304" pitchFamily="18" charset="0"/>
              </a:rPr>
              <a:t>This application will be online, means users can login through their mobile</a:t>
            </a:r>
          </a:p>
          <a:p>
            <a:pPr marL="285750" indent="-285750" algn="just">
              <a:buFont typeface="Wingdings" panose="05000000000000000000" pitchFamily="2" charset="2"/>
              <a:buChar char="v"/>
            </a:pPr>
            <a:endParaRPr lang="en-US" sz="2400" dirty="0">
              <a:solidFill>
                <a:schemeClr val="bg1">
                  <a:lumMod val="95000"/>
                </a:schemeClr>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2400" dirty="0">
                <a:solidFill>
                  <a:schemeClr val="bg1">
                    <a:lumMod val="95000"/>
                  </a:schemeClr>
                </a:solidFill>
                <a:latin typeface="Times New Roman" panose="02020603050405020304" pitchFamily="18" charset="0"/>
                <a:cs typeface="Times New Roman" panose="02020603050405020304" pitchFamily="18" charset="0"/>
              </a:rPr>
              <a:t>We can also register complaints about other crimes happening around us.</a:t>
            </a:r>
          </a:p>
          <a:p>
            <a:pPr algn="just"/>
            <a:endParaRPr lang="en-US" sz="2400" dirty="0">
              <a:solidFill>
                <a:schemeClr val="bg1">
                  <a:lumMod val="95000"/>
                </a:schemeClr>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2400" dirty="0">
                <a:solidFill>
                  <a:schemeClr val="bg1">
                    <a:lumMod val="95000"/>
                  </a:schemeClr>
                </a:solidFill>
                <a:latin typeface="Times New Roman" panose="02020603050405020304" pitchFamily="18" charset="0"/>
                <a:cs typeface="Times New Roman" panose="02020603050405020304" pitchFamily="18" charset="0"/>
              </a:rPr>
              <a:t>There will be a rule book attached to this application, which will contain rules against various crimes.</a:t>
            </a:r>
          </a:p>
        </p:txBody>
      </p:sp>
      <p:sp>
        <p:nvSpPr>
          <p:cNvPr id="46" name="TextBox 45">
            <a:extLst>
              <a:ext uri="{FF2B5EF4-FFF2-40B4-BE49-F238E27FC236}">
                <a16:creationId xmlns:a16="http://schemas.microsoft.com/office/drawing/2014/main" id="{811638AE-392F-CA5A-8037-476BE6857004}"/>
              </a:ext>
            </a:extLst>
          </p:cNvPr>
          <p:cNvSpPr txBox="1"/>
          <p:nvPr/>
        </p:nvSpPr>
        <p:spPr>
          <a:xfrm>
            <a:off x="572689" y="1138816"/>
            <a:ext cx="4283791" cy="954107"/>
          </a:xfrm>
          <a:prstGeom prst="rect">
            <a:avLst/>
          </a:prstGeom>
          <a:noFill/>
        </p:spPr>
        <p:txBody>
          <a:bodyPr wrap="square" rtlCol="0">
            <a:spAutoFit/>
          </a:bodyPr>
          <a:lstStyle/>
          <a:p>
            <a:r>
              <a:rPr lang="en-US" sz="2800" u="sng" dirty="0">
                <a:solidFill>
                  <a:schemeClr val="bg1">
                    <a:lumMod val="95000"/>
                  </a:schemeClr>
                </a:solidFill>
              </a:rPr>
              <a:t>In Upcoming Updates :</a:t>
            </a:r>
            <a:r>
              <a:rPr lang="en-US" sz="2800" u="sng" dirty="0"/>
              <a:t> </a:t>
            </a:r>
          </a:p>
          <a:p>
            <a:endParaRPr lang="en-IN" sz="2800" u="sng" dirty="0"/>
          </a:p>
        </p:txBody>
      </p:sp>
    </p:spTree>
    <p:extLst>
      <p:ext uri="{BB962C8B-B14F-4D97-AF65-F5344CB8AC3E}">
        <p14:creationId xmlns:p14="http://schemas.microsoft.com/office/powerpoint/2010/main" val="4099966988"/>
      </p:ext>
    </p:extLst>
  </p:cSld>
  <p:clrMapOvr>
    <a:masterClrMapping/>
  </p:clrMapOvr>
  <mc:AlternateContent xmlns:mc="http://schemas.openxmlformats.org/markup-compatibility/2006" xmlns:p14="http://schemas.microsoft.com/office/powerpoint/2010/main">
    <mc:Choice Requires="p14">
      <p:transition spd="slow" p14:dur="1500" advClick="0">
        <p14:window dir="ver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randombar(horizontal)">
                                      <p:cBhvr>
                                        <p:cTn id="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ank you PNG">
            <a:extLst>
              <a:ext uri="{FF2B5EF4-FFF2-40B4-BE49-F238E27FC236}">
                <a16:creationId xmlns:a16="http://schemas.microsoft.com/office/drawing/2014/main" id="{4FD70A78-DA31-6DFE-0064-C73A3B3DAD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1220" y="2199323"/>
            <a:ext cx="6089560" cy="2006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794152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ppt_w</p:attrName>
                                        </p:attrNameLst>
                                      </p:cBhvr>
                                      <p:tavLst>
                                        <p:tav tm="0">
                                          <p:val>
                                            <p:fltVal val="0"/>
                                          </p:val>
                                        </p:tav>
                                        <p:tav tm="100000">
                                          <p:val>
                                            <p:strVal val="#ppt_w"/>
                                          </p:val>
                                        </p:tav>
                                      </p:tavLst>
                                    </p:anim>
                                    <p:anim calcmode="lin" valueType="num">
                                      <p:cBhvr>
                                        <p:cTn id="8" dur="1000" fill="hold"/>
                                        <p:tgtEl>
                                          <p:spTgt spid="1026"/>
                                        </p:tgtEl>
                                        <p:attrNameLst>
                                          <p:attrName>ppt_h</p:attrName>
                                        </p:attrNameLst>
                                      </p:cBhvr>
                                      <p:tavLst>
                                        <p:tav tm="0">
                                          <p:val>
                                            <p:fltVal val="0"/>
                                          </p:val>
                                        </p:tav>
                                        <p:tav tm="100000">
                                          <p:val>
                                            <p:strVal val="#ppt_h"/>
                                          </p:val>
                                        </p:tav>
                                      </p:tavLst>
                                    </p:anim>
                                    <p:anim calcmode="lin" valueType="num">
                                      <p:cBhvr>
                                        <p:cTn id="9" dur="1000" fill="hold"/>
                                        <p:tgtEl>
                                          <p:spTgt spid="1026"/>
                                        </p:tgtEl>
                                        <p:attrNameLst>
                                          <p:attrName>style.rotation</p:attrName>
                                        </p:attrNameLst>
                                      </p:cBhvr>
                                      <p:tavLst>
                                        <p:tav tm="0">
                                          <p:val>
                                            <p:fltVal val="90"/>
                                          </p:val>
                                        </p:tav>
                                        <p:tav tm="100000">
                                          <p:val>
                                            <p:fltVal val="0"/>
                                          </p:val>
                                        </p:tav>
                                      </p:tavLst>
                                    </p:anim>
                                    <p:animEffect transition="in" filter="fade">
                                      <p:cBhvr>
                                        <p:cTn id="10" dur="1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DCAC316-594E-6440-D90F-115B0DD9A7B8}"/>
              </a:ext>
            </a:extLst>
          </p:cNvPr>
          <p:cNvSpPr/>
          <p:nvPr/>
        </p:nvSpPr>
        <p:spPr>
          <a:xfrm>
            <a:off x="0" y="707886"/>
            <a:ext cx="12192000" cy="6150114"/>
          </a:xfrm>
          <a:prstGeom prst="rect">
            <a:avLst/>
          </a:prstGeom>
          <a:solidFill>
            <a:srgbClr val="355E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00000"/>
              </a:lnSpc>
            </a:pPr>
            <a:r>
              <a:rPr lang="en-IN" sz="6000" i="1" dirty="0">
                <a:latin typeface="Constantia" panose="02030602050306030303" pitchFamily="18" charset="0"/>
              </a:rPr>
              <a:t>    </a:t>
            </a:r>
          </a:p>
        </p:txBody>
      </p:sp>
      <p:sp>
        <p:nvSpPr>
          <p:cNvPr id="4" name="TextBox 3">
            <a:extLst>
              <a:ext uri="{FF2B5EF4-FFF2-40B4-BE49-F238E27FC236}">
                <a16:creationId xmlns:a16="http://schemas.microsoft.com/office/drawing/2014/main" id="{A0660BE3-FCD8-B251-DDDB-71D570453755}"/>
              </a:ext>
            </a:extLst>
          </p:cNvPr>
          <p:cNvSpPr txBox="1"/>
          <p:nvPr/>
        </p:nvSpPr>
        <p:spPr>
          <a:xfrm flipH="1">
            <a:off x="4074160" y="0"/>
            <a:ext cx="3276601" cy="707886"/>
          </a:xfrm>
          <a:prstGeom prst="rect">
            <a:avLst/>
          </a:prstGeom>
          <a:noFill/>
        </p:spPr>
        <p:txBody>
          <a:bodyPr wrap="square" rtlCol="0">
            <a:spAutoFit/>
          </a:bodyPr>
          <a:lstStyle/>
          <a:p>
            <a:pPr algn="ctr"/>
            <a:r>
              <a:rPr lang="en-IN" sz="4000" u="sng" dirty="0">
                <a:solidFill>
                  <a:srgbClr val="355EFF"/>
                </a:solidFill>
                <a:latin typeface="Arial Rounded MT Bold" panose="020F0704030504030204" pitchFamily="34" charset="0"/>
                <a:cs typeface="Calibri" panose="020F0502020204030204" pitchFamily="34" charset="0"/>
              </a:rPr>
              <a:t>Index</a:t>
            </a:r>
          </a:p>
        </p:txBody>
      </p:sp>
      <p:sp>
        <p:nvSpPr>
          <p:cNvPr id="5" name="TextBox 4">
            <a:extLst>
              <a:ext uri="{FF2B5EF4-FFF2-40B4-BE49-F238E27FC236}">
                <a16:creationId xmlns:a16="http://schemas.microsoft.com/office/drawing/2014/main" id="{A3C6AEE6-DC68-1FC8-7EF6-1D9AC0D5542E}"/>
              </a:ext>
            </a:extLst>
          </p:cNvPr>
          <p:cNvSpPr txBox="1"/>
          <p:nvPr/>
        </p:nvSpPr>
        <p:spPr>
          <a:xfrm>
            <a:off x="482531" y="1536173"/>
            <a:ext cx="5060665" cy="4619854"/>
          </a:xfrm>
          <a:prstGeom prst="rect">
            <a:avLst/>
          </a:prstGeom>
          <a:noFill/>
        </p:spPr>
        <p:txBody>
          <a:bodyPr wrap="square" rtlCol="0">
            <a:spAutoFit/>
          </a:bodyPr>
          <a:lstStyle/>
          <a:p>
            <a:pPr marL="180000" indent="-285750" algn="just">
              <a:lnSpc>
                <a:spcPct val="150000"/>
              </a:lnSpc>
              <a:buFont typeface="Arial" panose="020B0604020202020204" pitchFamily="34" charset="0"/>
              <a:buChar char="•"/>
            </a:pPr>
            <a:r>
              <a:rPr lang="en-IN" b="1" dirty="0">
                <a:solidFill>
                  <a:schemeClr val="bg1"/>
                </a:solidFill>
                <a:latin typeface="Times New Roman" panose="02020603050405020304" pitchFamily="18" charset="0"/>
                <a:cs typeface="Times New Roman" panose="02020603050405020304" pitchFamily="18" charset="0"/>
              </a:rPr>
              <a:t> </a:t>
            </a:r>
            <a:r>
              <a:rPr lang="en-US" b="1" dirty="0">
                <a:solidFill>
                  <a:schemeClr val="bg1"/>
                </a:solidFill>
                <a:latin typeface="Times New Roman" panose="02020603050405020304" pitchFamily="18" charset="0"/>
                <a:cs typeface="Times New Roman" panose="02020603050405020304" pitchFamily="18" charset="0"/>
              </a:rPr>
              <a:t>Drawback of Existing System</a:t>
            </a:r>
          </a:p>
          <a:p>
            <a:pPr marL="180000" indent="-285750" algn="just">
              <a:lnSpc>
                <a:spcPct val="150000"/>
              </a:lnSpc>
              <a:buFont typeface="Arial" panose="020B0604020202020204" pitchFamily="34" charset="0"/>
              <a:buChar char="•"/>
            </a:pPr>
            <a:r>
              <a:rPr lang="en-US" b="1" dirty="0">
                <a:solidFill>
                  <a:schemeClr val="bg1"/>
                </a:solidFill>
                <a:latin typeface="Times New Roman" panose="02020603050405020304" pitchFamily="18" charset="0"/>
                <a:cs typeface="Times New Roman" panose="02020603050405020304" pitchFamily="18" charset="0"/>
              </a:rPr>
              <a:t>Project Explanation</a:t>
            </a:r>
          </a:p>
          <a:p>
            <a:pPr marL="180000" indent="-285750" algn="just">
              <a:lnSpc>
                <a:spcPct val="150000"/>
              </a:lnSpc>
              <a:buFont typeface="Arial" panose="020B0604020202020204" pitchFamily="34" charset="0"/>
              <a:buChar char="•"/>
            </a:pPr>
            <a:r>
              <a:rPr lang="en-US" b="1" dirty="0">
                <a:solidFill>
                  <a:schemeClr val="bg1"/>
                </a:solidFill>
                <a:latin typeface="Times New Roman" panose="02020603050405020304" pitchFamily="18" charset="0"/>
                <a:cs typeface="Times New Roman" panose="02020603050405020304" pitchFamily="18" charset="0"/>
              </a:rPr>
              <a:t>Modules</a:t>
            </a:r>
          </a:p>
          <a:p>
            <a:pPr marL="180000" indent="-285750" algn="just">
              <a:lnSpc>
                <a:spcPct val="150000"/>
              </a:lnSpc>
              <a:buFont typeface="Arial" panose="020B0604020202020204" pitchFamily="34" charset="0"/>
              <a:buChar char="•"/>
            </a:pPr>
            <a:r>
              <a:rPr lang="en-US" b="1" dirty="0">
                <a:solidFill>
                  <a:schemeClr val="bg1"/>
                </a:solidFill>
                <a:latin typeface="Times New Roman" panose="02020603050405020304" pitchFamily="18" charset="0"/>
                <a:cs typeface="Times New Roman" panose="02020603050405020304" pitchFamily="18" charset="0"/>
              </a:rPr>
              <a:t>Advantages of Project</a:t>
            </a:r>
          </a:p>
          <a:p>
            <a:pPr marL="180000" indent="-285750" algn="just">
              <a:lnSpc>
                <a:spcPct val="150000"/>
              </a:lnSpc>
              <a:buFont typeface="Arial" panose="020B0604020202020204" pitchFamily="34" charset="0"/>
              <a:buChar char="•"/>
            </a:pPr>
            <a:r>
              <a:rPr lang="en-US" b="1" dirty="0">
                <a:solidFill>
                  <a:schemeClr val="bg1"/>
                </a:solidFill>
                <a:latin typeface="Times New Roman" panose="02020603050405020304" pitchFamily="18" charset="0"/>
                <a:cs typeface="Times New Roman" panose="02020603050405020304" pitchFamily="18" charset="0"/>
              </a:rPr>
              <a:t>DFDs</a:t>
            </a:r>
          </a:p>
          <a:p>
            <a:pPr marL="180000" indent="-285750" algn="just">
              <a:lnSpc>
                <a:spcPct val="150000"/>
              </a:lnSpc>
              <a:buFont typeface="Arial" panose="020B0604020202020204" pitchFamily="34" charset="0"/>
              <a:buChar char="•"/>
            </a:pPr>
            <a:r>
              <a:rPr lang="en-US" b="1" dirty="0">
                <a:solidFill>
                  <a:schemeClr val="bg1"/>
                </a:solidFill>
                <a:latin typeface="Times New Roman" panose="02020603050405020304" pitchFamily="18" charset="0"/>
                <a:cs typeface="Times New Roman" panose="02020603050405020304" pitchFamily="18" charset="0"/>
              </a:rPr>
              <a:t>Technology Used</a:t>
            </a:r>
          </a:p>
          <a:p>
            <a:pPr marL="180000" indent="-285750" algn="just">
              <a:lnSpc>
                <a:spcPct val="150000"/>
              </a:lnSpc>
              <a:buFont typeface="Arial" panose="020B0604020202020204" pitchFamily="34" charset="0"/>
              <a:buChar char="•"/>
            </a:pPr>
            <a:r>
              <a:rPr lang="en-US" b="1" dirty="0">
                <a:solidFill>
                  <a:schemeClr val="bg1"/>
                </a:solidFill>
                <a:latin typeface="Times New Roman" panose="02020603050405020304" pitchFamily="18" charset="0"/>
                <a:cs typeface="Times New Roman" panose="02020603050405020304" pitchFamily="18" charset="0"/>
              </a:rPr>
              <a:t>Requirements</a:t>
            </a:r>
          </a:p>
          <a:p>
            <a:pPr marL="180000" indent="-285750" algn="just">
              <a:lnSpc>
                <a:spcPct val="150000"/>
              </a:lnSpc>
              <a:buFont typeface="Arial" panose="020B0604020202020204" pitchFamily="34" charset="0"/>
              <a:buChar char="•"/>
            </a:pPr>
            <a:r>
              <a:rPr lang="en-US" b="1" dirty="0">
                <a:solidFill>
                  <a:schemeClr val="bg1"/>
                </a:solidFill>
                <a:latin typeface="Times New Roman" panose="02020603050405020304" pitchFamily="18" charset="0"/>
                <a:cs typeface="Times New Roman" panose="02020603050405020304" pitchFamily="18" charset="0"/>
              </a:rPr>
              <a:t>Screenshots</a:t>
            </a:r>
          </a:p>
          <a:p>
            <a:pPr marL="180000" indent="-285750" algn="just">
              <a:lnSpc>
                <a:spcPct val="150000"/>
              </a:lnSpc>
              <a:buFont typeface="Arial" panose="020B0604020202020204" pitchFamily="34" charset="0"/>
              <a:buChar char="•"/>
            </a:pPr>
            <a:r>
              <a:rPr lang="en-US" b="1" dirty="0">
                <a:solidFill>
                  <a:schemeClr val="bg1"/>
                </a:solidFill>
                <a:latin typeface="Times New Roman" panose="02020603050405020304" pitchFamily="18" charset="0"/>
                <a:cs typeface="Times New Roman" panose="02020603050405020304" pitchFamily="18" charset="0"/>
              </a:rPr>
              <a:t>Conclusion</a:t>
            </a:r>
          </a:p>
          <a:p>
            <a:pPr marL="180000" indent="-285750" algn="just">
              <a:lnSpc>
                <a:spcPct val="150000"/>
              </a:lnSpc>
              <a:buFont typeface="Arial" panose="020B0604020202020204" pitchFamily="34" charset="0"/>
              <a:buChar char="•"/>
            </a:pPr>
            <a:r>
              <a:rPr lang="en-US" b="1" dirty="0">
                <a:solidFill>
                  <a:schemeClr val="bg1"/>
                </a:solidFill>
                <a:latin typeface="Times New Roman" panose="02020603050405020304" pitchFamily="18" charset="0"/>
                <a:cs typeface="Times New Roman" panose="02020603050405020304" pitchFamily="18" charset="0"/>
              </a:rPr>
              <a:t>Future Scope</a:t>
            </a:r>
          </a:p>
          <a:p>
            <a:pPr marL="180000" indent="-285750" algn="just">
              <a:lnSpc>
                <a:spcPct val="150000"/>
              </a:lnSpc>
              <a:buFont typeface="Arial" panose="020B0604020202020204" pitchFamily="34" charset="0"/>
              <a:buChar char="•"/>
            </a:pPr>
            <a:r>
              <a:rPr lang="en-US" b="1" dirty="0">
                <a:solidFill>
                  <a:schemeClr val="bg1"/>
                </a:solidFill>
                <a:latin typeface="Times New Roman" panose="02020603050405020304" pitchFamily="18" charset="0"/>
                <a:cs typeface="Times New Roman" panose="02020603050405020304" pitchFamily="18" charset="0"/>
              </a:rPr>
              <a:t>Thank you</a:t>
            </a:r>
            <a:endParaRPr lang="en-IN" b="1" dirty="0">
              <a:solidFill>
                <a:schemeClr val="bg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66DD3C12-4FCC-EE9A-9B87-A6644D0250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3317" y="1415772"/>
            <a:ext cx="4565340" cy="4565340"/>
          </a:xfrm>
          <a:prstGeom prst="rect">
            <a:avLst/>
          </a:prstGeom>
          <a:effectLst>
            <a:glow rad="228600">
              <a:schemeClr val="tx1">
                <a:alpha val="40000"/>
              </a:schemeClr>
            </a:glow>
          </a:effectLst>
        </p:spPr>
      </p:pic>
    </p:spTree>
    <p:extLst>
      <p:ext uri="{BB962C8B-B14F-4D97-AF65-F5344CB8AC3E}">
        <p14:creationId xmlns:p14="http://schemas.microsoft.com/office/powerpoint/2010/main" val="29200191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p15:prstTrans prst="fallOver"/>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DCAC316-594E-6440-D90F-115B0DD9A7B8}"/>
              </a:ext>
            </a:extLst>
          </p:cNvPr>
          <p:cNvSpPr/>
          <p:nvPr/>
        </p:nvSpPr>
        <p:spPr>
          <a:xfrm>
            <a:off x="0" y="707886"/>
            <a:ext cx="12192000" cy="6150114"/>
          </a:xfrm>
          <a:prstGeom prst="rect">
            <a:avLst/>
          </a:prstGeom>
          <a:solidFill>
            <a:srgbClr val="355E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00000"/>
              </a:lnSpc>
            </a:pPr>
            <a:r>
              <a:rPr lang="en-IN" sz="6000" i="1" dirty="0">
                <a:latin typeface="Constantia" panose="02030602050306030303" pitchFamily="18" charset="0"/>
              </a:rPr>
              <a:t>    </a:t>
            </a:r>
          </a:p>
        </p:txBody>
      </p:sp>
      <p:sp>
        <p:nvSpPr>
          <p:cNvPr id="4" name="TextBox 3">
            <a:extLst>
              <a:ext uri="{FF2B5EF4-FFF2-40B4-BE49-F238E27FC236}">
                <a16:creationId xmlns:a16="http://schemas.microsoft.com/office/drawing/2014/main" id="{A0660BE3-FCD8-B251-DDDB-71D570453755}"/>
              </a:ext>
            </a:extLst>
          </p:cNvPr>
          <p:cNvSpPr txBox="1"/>
          <p:nvPr/>
        </p:nvSpPr>
        <p:spPr>
          <a:xfrm flipH="1">
            <a:off x="1819469" y="0"/>
            <a:ext cx="8972765" cy="707886"/>
          </a:xfrm>
          <a:prstGeom prst="rect">
            <a:avLst/>
          </a:prstGeom>
          <a:noFill/>
        </p:spPr>
        <p:txBody>
          <a:bodyPr wrap="square" rtlCol="0">
            <a:spAutoFit/>
          </a:bodyPr>
          <a:lstStyle/>
          <a:p>
            <a:pPr algn="ctr"/>
            <a:r>
              <a:rPr lang="en-IN" sz="4000" u="sng" dirty="0">
                <a:solidFill>
                  <a:srgbClr val="355EFF"/>
                </a:solidFill>
                <a:latin typeface="Arial Rounded MT Bold" panose="020F0704030504030204" pitchFamily="34" charset="0"/>
                <a:cs typeface="Calibri" panose="020F0502020204030204" pitchFamily="34" charset="0"/>
              </a:rPr>
              <a:t>Drawback of Existing System</a:t>
            </a:r>
          </a:p>
        </p:txBody>
      </p:sp>
      <p:pic>
        <p:nvPicPr>
          <p:cNvPr id="6" name="Picture 5">
            <a:extLst>
              <a:ext uri="{FF2B5EF4-FFF2-40B4-BE49-F238E27FC236}">
                <a16:creationId xmlns:a16="http://schemas.microsoft.com/office/drawing/2014/main" id="{F263928C-12FD-83EE-8953-35EAB9855D75}"/>
              </a:ext>
            </a:extLst>
          </p:cNvPr>
          <p:cNvPicPr>
            <a:picLocks noChangeAspect="1"/>
          </p:cNvPicPr>
          <p:nvPr/>
        </p:nvPicPr>
        <p:blipFill>
          <a:blip r:embed="rId2">
            <a:alphaModFix amt="46000"/>
            <a:extLst>
              <a:ext uri="{28A0092B-C50C-407E-A947-70E740481C1C}">
                <a14:useLocalDpi xmlns:a14="http://schemas.microsoft.com/office/drawing/2010/main" val="0"/>
              </a:ext>
            </a:extLst>
          </a:blip>
          <a:stretch>
            <a:fillRect/>
          </a:stretch>
        </p:blipFill>
        <p:spPr>
          <a:xfrm>
            <a:off x="330775" y="923389"/>
            <a:ext cx="11634387" cy="5719108"/>
          </a:xfrm>
          <a:prstGeom prst="rect">
            <a:avLst/>
          </a:prstGeom>
        </p:spPr>
      </p:pic>
      <p:sp>
        <p:nvSpPr>
          <p:cNvPr id="3" name="TextBox 2">
            <a:extLst>
              <a:ext uri="{FF2B5EF4-FFF2-40B4-BE49-F238E27FC236}">
                <a16:creationId xmlns:a16="http://schemas.microsoft.com/office/drawing/2014/main" id="{04C75734-670E-CF5D-A67B-9DD259A43DFF}"/>
              </a:ext>
            </a:extLst>
          </p:cNvPr>
          <p:cNvSpPr txBox="1"/>
          <p:nvPr/>
        </p:nvSpPr>
        <p:spPr>
          <a:xfrm>
            <a:off x="503853" y="1240971"/>
            <a:ext cx="10683551" cy="5262979"/>
          </a:xfrm>
          <a:prstGeom prst="rect">
            <a:avLst/>
          </a:prstGeom>
          <a:noFill/>
        </p:spPr>
        <p:txBody>
          <a:bodyPr wrap="square" rtlCol="0">
            <a:spAutoFit/>
          </a:bodyPr>
          <a:lstStyle/>
          <a:p>
            <a:pPr marL="285750" indent="-285750" algn="just">
              <a:buFont typeface="Wingdings" panose="05000000000000000000" pitchFamily="2" charset="2"/>
              <a:buChar char="Ø"/>
            </a:pPr>
            <a:r>
              <a:rPr lang="en-IN" sz="2400" b="1" dirty="0">
                <a:solidFill>
                  <a:schemeClr val="bg1">
                    <a:lumMod val="95000"/>
                  </a:schemeClr>
                </a:solidFill>
                <a:latin typeface="Times New Roman" panose="02020603050405020304" pitchFamily="18" charset="0"/>
                <a:cs typeface="Times New Roman" panose="02020603050405020304" pitchFamily="18" charset="0"/>
              </a:rPr>
              <a:t>In the existing time, the society’s complaints are not taken seriously by the government. Hence, the rights of a common man are violated.</a:t>
            </a:r>
          </a:p>
          <a:p>
            <a:pPr marL="285750" indent="-285750" algn="just">
              <a:buFont typeface="Wingdings" panose="05000000000000000000" pitchFamily="2" charset="2"/>
              <a:buChar char="Ø"/>
            </a:pPr>
            <a:endParaRPr lang="en-IN" sz="2400" b="1" dirty="0">
              <a:solidFill>
                <a:schemeClr val="bg1">
                  <a:lumMod val="95000"/>
                </a:schemeClr>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IN" sz="2400" b="1" dirty="0">
                <a:solidFill>
                  <a:schemeClr val="bg1">
                    <a:lumMod val="95000"/>
                  </a:schemeClr>
                </a:solidFill>
                <a:latin typeface="Times New Roman" panose="02020603050405020304" pitchFamily="18" charset="0"/>
                <a:cs typeface="Times New Roman" panose="02020603050405020304" pitchFamily="18" charset="0"/>
              </a:rPr>
              <a:t>Although many laws are made to safeguard these rights, but there is no strict action taken against when there is  violation of rules set by the government on a small scale.</a:t>
            </a:r>
          </a:p>
          <a:p>
            <a:pPr marL="342900" indent="-342900" algn="just">
              <a:buFont typeface="Wingdings" panose="05000000000000000000" pitchFamily="2" charset="2"/>
              <a:buChar char="Ø"/>
            </a:pPr>
            <a:endParaRPr lang="en-IN" sz="2400" b="1" dirty="0">
              <a:solidFill>
                <a:schemeClr val="bg1">
                  <a:lumMod val="95000"/>
                </a:schemeClr>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2400" b="1" dirty="0">
                <a:solidFill>
                  <a:schemeClr val="bg1">
                    <a:lumMod val="95000"/>
                  </a:schemeClr>
                </a:solidFill>
                <a:latin typeface="Times New Roman" panose="02020603050405020304" pitchFamily="18" charset="0"/>
                <a:cs typeface="Times New Roman" panose="02020603050405020304" pitchFamily="18" charset="0"/>
              </a:rPr>
              <a:t>There is no such system which keeps the record of such violations which leads to increase in bribery and corruption on a daily basis . </a:t>
            </a:r>
          </a:p>
          <a:p>
            <a:pPr marL="285750" indent="-285750" algn="just">
              <a:buFont typeface="Wingdings" panose="05000000000000000000" pitchFamily="2" charset="2"/>
              <a:buChar char="Ø"/>
            </a:pPr>
            <a:endParaRPr lang="en-IN" sz="2400" b="1" dirty="0">
              <a:solidFill>
                <a:schemeClr val="bg1">
                  <a:lumMod val="95000"/>
                </a:schemeClr>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endParaRPr lang="en-IN" sz="2400" b="1" dirty="0">
              <a:solidFill>
                <a:schemeClr val="bg1">
                  <a:lumMod val="95000"/>
                </a:schemeClr>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endParaRPr lang="en-IN" sz="2400" b="1" dirty="0">
              <a:solidFill>
                <a:schemeClr val="bg1">
                  <a:lumMod val="95000"/>
                </a:schemeClr>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endParaRPr lang="en-IN" sz="2400" b="1" dirty="0">
              <a:solidFill>
                <a:schemeClr val="bg1">
                  <a:lumMod val="95000"/>
                </a:schemeClr>
              </a:solidFill>
              <a:latin typeface="Times New Roman" panose="02020603050405020304" pitchFamily="18" charset="0"/>
              <a:cs typeface="Times New Roman" panose="02020603050405020304" pitchFamily="18" charset="0"/>
            </a:endParaRPr>
          </a:p>
          <a:p>
            <a:pPr algn="just"/>
            <a:endParaRPr lang="en-IN" sz="2400" b="1" dirty="0">
              <a:solidFill>
                <a:schemeClr val="bg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4358208"/>
      </p:ext>
    </p:extLst>
  </p:cSld>
  <p:clrMapOvr>
    <a:masterClrMapping/>
  </p:clrMapOvr>
  <mc:AlternateContent xmlns:mc="http://schemas.openxmlformats.org/markup-compatibility/2006" xmlns:p14="http://schemas.microsoft.com/office/powerpoint/2010/main">
    <mc:Choice Requires="p14">
      <p:transition spd="slow" advClick="0">
        <p14:flash/>
      </p:transition>
    </mc:Choice>
    <mc:Fallback xmlns="">
      <p:transition spd="slow" advClick="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DCAC316-594E-6440-D90F-115B0DD9A7B8}"/>
              </a:ext>
            </a:extLst>
          </p:cNvPr>
          <p:cNvSpPr/>
          <p:nvPr/>
        </p:nvSpPr>
        <p:spPr>
          <a:xfrm>
            <a:off x="0" y="707886"/>
            <a:ext cx="12192000" cy="6253396"/>
          </a:xfrm>
          <a:prstGeom prst="rect">
            <a:avLst/>
          </a:prstGeom>
          <a:solidFill>
            <a:srgbClr val="355E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00000"/>
              </a:lnSpc>
            </a:pPr>
            <a:r>
              <a:rPr lang="en-IN" sz="6000" i="1" dirty="0">
                <a:latin typeface="Constantia" panose="02030602050306030303" pitchFamily="18" charset="0"/>
              </a:rPr>
              <a:t>    </a:t>
            </a:r>
          </a:p>
        </p:txBody>
      </p:sp>
      <p:sp>
        <p:nvSpPr>
          <p:cNvPr id="4" name="TextBox 3">
            <a:extLst>
              <a:ext uri="{FF2B5EF4-FFF2-40B4-BE49-F238E27FC236}">
                <a16:creationId xmlns:a16="http://schemas.microsoft.com/office/drawing/2014/main" id="{A0660BE3-FCD8-B251-DDDB-71D570453755}"/>
              </a:ext>
            </a:extLst>
          </p:cNvPr>
          <p:cNvSpPr txBox="1"/>
          <p:nvPr/>
        </p:nvSpPr>
        <p:spPr>
          <a:xfrm flipH="1">
            <a:off x="1736203" y="0"/>
            <a:ext cx="9056031" cy="707886"/>
          </a:xfrm>
          <a:prstGeom prst="rect">
            <a:avLst/>
          </a:prstGeom>
          <a:noFill/>
        </p:spPr>
        <p:txBody>
          <a:bodyPr wrap="square" rtlCol="0">
            <a:spAutoFit/>
          </a:bodyPr>
          <a:lstStyle/>
          <a:p>
            <a:pPr algn="ctr"/>
            <a:r>
              <a:rPr lang="en-IN" sz="4000" u="sng" dirty="0">
                <a:solidFill>
                  <a:srgbClr val="355EFF"/>
                </a:solidFill>
                <a:latin typeface="Arial Rounded MT Bold" panose="020F0704030504030204" pitchFamily="34" charset="0"/>
                <a:cs typeface="Calibri" panose="020F0502020204030204" pitchFamily="34" charset="0"/>
              </a:rPr>
              <a:t>Project Explanation</a:t>
            </a:r>
          </a:p>
        </p:txBody>
      </p:sp>
      <p:sp>
        <p:nvSpPr>
          <p:cNvPr id="2" name="TextBox 1">
            <a:extLst>
              <a:ext uri="{FF2B5EF4-FFF2-40B4-BE49-F238E27FC236}">
                <a16:creationId xmlns:a16="http://schemas.microsoft.com/office/drawing/2014/main" id="{DEDF569A-E8EB-8571-F3BB-92AA04078217}"/>
              </a:ext>
            </a:extLst>
          </p:cNvPr>
          <p:cNvSpPr txBox="1"/>
          <p:nvPr/>
        </p:nvSpPr>
        <p:spPr>
          <a:xfrm>
            <a:off x="303971" y="1074499"/>
            <a:ext cx="11744960" cy="2800767"/>
          </a:xfrm>
          <a:prstGeom prst="rect">
            <a:avLst/>
          </a:prstGeom>
          <a:noFill/>
        </p:spPr>
        <p:txBody>
          <a:bodyPr wrap="square" rtlCol="0">
            <a:spAutoFit/>
          </a:bodyPr>
          <a:lstStyle/>
          <a:p>
            <a:pPr marL="285750" indent="-285750" algn="just">
              <a:buFont typeface="Wingdings" panose="05000000000000000000" pitchFamily="2" charset="2"/>
              <a:buChar char="q"/>
            </a:pPr>
            <a:r>
              <a:rPr lang="en-IN" sz="2200" dirty="0">
                <a:solidFill>
                  <a:schemeClr val="bg1">
                    <a:lumMod val="95000"/>
                  </a:schemeClr>
                </a:solidFill>
                <a:latin typeface="Times New Roman" panose="02020603050405020304" pitchFamily="18" charset="0"/>
                <a:cs typeface="Times New Roman" panose="02020603050405020304" pitchFamily="18" charset="0"/>
              </a:rPr>
              <a:t>This Android Application aims at providing facility of registering a complaint by recording audio or video of the officer asking or taking bribe.</a:t>
            </a:r>
          </a:p>
          <a:p>
            <a:pPr algn="just"/>
            <a:r>
              <a:rPr lang="en-IN" sz="2200" dirty="0">
                <a:solidFill>
                  <a:schemeClr val="bg1">
                    <a:lumMod val="95000"/>
                  </a:schemeClr>
                </a:solidFill>
                <a:latin typeface="Times New Roman" panose="02020603050405020304" pitchFamily="18" charset="0"/>
                <a:cs typeface="Times New Roman" panose="02020603050405020304" pitchFamily="18" charset="0"/>
              </a:rPr>
              <a:t> </a:t>
            </a:r>
          </a:p>
          <a:p>
            <a:pPr marL="342900" indent="-342900" algn="just">
              <a:buFont typeface="Wingdings" panose="05000000000000000000" pitchFamily="2" charset="2"/>
              <a:buChar char="q"/>
            </a:pPr>
            <a:r>
              <a:rPr lang="en-IN" sz="2200" dirty="0">
                <a:solidFill>
                  <a:schemeClr val="bg1">
                    <a:lumMod val="95000"/>
                  </a:schemeClr>
                </a:solidFill>
                <a:latin typeface="Times New Roman" panose="02020603050405020304" pitchFamily="18" charset="0"/>
                <a:cs typeface="Times New Roman" panose="02020603050405020304" pitchFamily="18" charset="0"/>
              </a:rPr>
              <a:t>Without using the Helpline number provided by the CM , this android application would let residents inform CM personally, about the officer.</a:t>
            </a:r>
          </a:p>
          <a:p>
            <a:pPr marL="342900" indent="-342900" algn="just">
              <a:buFont typeface="Wingdings" panose="05000000000000000000" pitchFamily="2" charset="2"/>
              <a:buChar char="q"/>
            </a:pPr>
            <a:endParaRPr lang="en-IN" sz="2200" dirty="0">
              <a:solidFill>
                <a:schemeClr val="bg1">
                  <a:lumMod val="95000"/>
                </a:schemeClr>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IN" sz="2200" dirty="0">
                <a:solidFill>
                  <a:schemeClr val="bg1">
                    <a:lumMod val="95000"/>
                  </a:schemeClr>
                </a:solidFill>
                <a:latin typeface="Times New Roman" panose="02020603050405020304" pitchFamily="18" charset="0"/>
                <a:cs typeface="Times New Roman" panose="02020603050405020304" pitchFamily="18" charset="0"/>
              </a:rPr>
              <a:t>The person who has to file a complaint will act as a user and while one handling the complaints will act as an Admin.</a:t>
            </a:r>
          </a:p>
        </p:txBody>
      </p:sp>
      <p:pic>
        <p:nvPicPr>
          <p:cNvPr id="11" name="Picture 10">
            <a:extLst>
              <a:ext uri="{FF2B5EF4-FFF2-40B4-BE49-F238E27FC236}">
                <a16:creationId xmlns:a16="http://schemas.microsoft.com/office/drawing/2014/main" id="{AECC2CB3-4A42-60FF-8898-9D695E6A31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75266"/>
            <a:ext cx="5849092" cy="3101543"/>
          </a:xfrm>
          <a:prstGeom prst="rect">
            <a:avLst/>
          </a:prstGeom>
        </p:spPr>
      </p:pic>
    </p:spTree>
    <p:extLst>
      <p:ext uri="{BB962C8B-B14F-4D97-AF65-F5344CB8AC3E}">
        <p14:creationId xmlns:p14="http://schemas.microsoft.com/office/powerpoint/2010/main" val="8432816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peelOff"/>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1CEA89D-57F8-BE89-3F60-3D1D5496140B}"/>
              </a:ext>
            </a:extLst>
          </p:cNvPr>
          <p:cNvSpPr/>
          <p:nvPr/>
        </p:nvSpPr>
        <p:spPr>
          <a:xfrm>
            <a:off x="0" y="0"/>
            <a:ext cx="12192000" cy="707886"/>
          </a:xfrm>
          <a:prstGeom prst="rect">
            <a:avLst/>
          </a:prstGeom>
          <a:solidFill>
            <a:srgbClr val="355E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A0660BE3-FCD8-B251-DDDB-71D570453755}"/>
              </a:ext>
            </a:extLst>
          </p:cNvPr>
          <p:cNvSpPr txBox="1"/>
          <p:nvPr/>
        </p:nvSpPr>
        <p:spPr>
          <a:xfrm flipH="1">
            <a:off x="1816185" y="0"/>
            <a:ext cx="8229600" cy="707886"/>
          </a:xfrm>
          <a:prstGeom prst="rect">
            <a:avLst/>
          </a:prstGeom>
          <a:noFill/>
          <a:effectLst>
            <a:glow rad="127000">
              <a:srgbClr val="355EFF"/>
            </a:glow>
          </a:effectLst>
        </p:spPr>
        <p:txBody>
          <a:bodyPr wrap="square" rtlCol="0">
            <a:spAutoFit/>
          </a:bodyPr>
          <a:lstStyle/>
          <a:p>
            <a:pPr algn="ctr"/>
            <a:r>
              <a:rPr lang="en-IN" sz="4000" u="sng" dirty="0">
                <a:solidFill>
                  <a:schemeClr val="bg1"/>
                </a:solidFill>
                <a:latin typeface="Arial Rounded MT Bold" panose="020F0704030504030204" pitchFamily="34" charset="0"/>
                <a:cs typeface="Calibri" panose="020F0502020204030204" pitchFamily="34" charset="0"/>
              </a:rPr>
              <a:t>Modules</a:t>
            </a:r>
          </a:p>
        </p:txBody>
      </p:sp>
      <p:sp>
        <p:nvSpPr>
          <p:cNvPr id="2" name="TextBox 1">
            <a:extLst>
              <a:ext uri="{FF2B5EF4-FFF2-40B4-BE49-F238E27FC236}">
                <a16:creationId xmlns:a16="http://schemas.microsoft.com/office/drawing/2014/main" id="{D2805107-A387-C823-B5D0-FFADB86ADD76}"/>
              </a:ext>
            </a:extLst>
          </p:cNvPr>
          <p:cNvSpPr txBox="1"/>
          <p:nvPr/>
        </p:nvSpPr>
        <p:spPr>
          <a:xfrm flipH="1">
            <a:off x="800012" y="2874182"/>
            <a:ext cx="4186442" cy="707886"/>
          </a:xfrm>
          <a:prstGeom prst="rect">
            <a:avLst/>
          </a:prstGeom>
          <a:noFill/>
        </p:spPr>
        <p:txBody>
          <a:bodyPr wrap="square" rtlCol="0">
            <a:spAutoFit/>
          </a:bodyPr>
          <a:lstStyle/>
          <a:p>
            <a:pPr marL="457200" indent="-457200">
              <a:buFont typeface="Wingdings" panose="05000000000000000000" pitchFamily="2" charset="2"/>
              <a:buChar char="ü"/>
            </a:pPr>
            <a:r>
              <a:rPr lang="en-IN" sz="4000" b="1" u="sng" dirty="0">
                <a:solidFill>
                  <a:srgbClr val="355EFF"/>
                </a:solidFill>
                <a:latin typeface="Times New Roman" panose="02020603050405020304" pitchFamily="18" charset="0"/>
                <a:cs typeface="Times New Roman" panose="02020603050405020304" pitchFamily="18" charset="0"/>
              </a:rPr>
              <a:t>Admin Panel</a:t>
            </a:r>
          </a:p>
        </p:txBody>
      </p:sp>
      <p:sp>
        <p:nvSpPr>
          <p:cNvPr id="3" name="TextBox 2">
            <a:extLst>
              <a:ext uri="{FF2B5EF4-FFF2-40B4-BE49-F238E27FC236}">
                <a16:creationId xmlns:a16="http://schemas.microsoft.com/office/drawing/2014/main" id="{54FC2F4F-7B58-7F4F-3F01-B34146393F55}"/>
              </a:ext>
            </a:extLst>
          </p:cNvPr>
          <p:cNvSpPr txBox="1"/>
          <p:nvPr/>
        </p:nvSpPr>
        <p:spPr>
          <a:xfrm flipH="1">
            <a:off x="800012" y="4002290"/>
            <a:ext cx="4186442" cy="707886"/>
          </a:xfrm>
          <a:prstGeom prst="rect">
            <a:avLst/>
          </a:prstGeom>
          <a:noFill/>
        </p:spPr>
        <p:txBody>
          <a:bodyPr wrap="square" rtlCol="0">
            <a:spAutoFit/>
          </a:bodyPr>
          <a:lstStyle/>
          <a:p>
            <a:pPr marL="457200" indent="-457200">
              <a:buFont typeface="Wingdings" panose="05000000000000000000" pitchFamily="2" charset="2"/>
              <a:buChar char="ü"/>
            </a:pPr>
            <a:r>
              <a:rPr lang="en-IN" sz="4000" b="1" u="sng" dirty="0">
                <a:solidFill>
                  <a:srgbClr val="355EFF"/>
                </a:solidFill>
                <a:latin typeface="Times New Roman" panose="02020603050405020304" pitchFamily="18" charset="0"/>
                <a:cs typeface="Times New Roman" panose="02020603050405020304" pitchFamily="18" charset="0"/>
              </a:rPr>
              <a:t>User Panel</a:t>
            </a:r>
          </a:p>
        </p:txBody>
      </p:sp>
      <p:pic>
        <p:nvPicPr>
          <p:cNvPr id="1026" name="Picture 2">
            <a:extLst>
              <a:ext uri="{FF2B5EF4-FFF2-40B4-BE49-F238E27FC236}">
                <a16:creationId xmlns:a16="http://schemas.microsoft.com/office/drawing/2014/main" id="{D13F8ED2-6D60-9C84-E5B6-B2CBCA6DDF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9366" y="1655179"/>
            <a:ext cx="6356161" cy="421095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2676471"/>
      </p:ext>
    </p:extLst>
  </p:cSld>
  <p:clrMapOvr>
    <a:masterClrMapping/>
  </p:clrMapOvr>
  <mc:AlternateContent xmlns:mc="http://schemas.openxmlformats.org/markup-compatibility/2006" xmlns:p14="http://schemas.microsoft.com/office/powerpoint/2010/main">
    <mc:Choice Requires="p14">
      <p:transition spd="slow" p14:dur="1500" advClick="0">
        <p:random/>
      </p:transition>
    </mc:Choice>
    <mc:Fallback xmlns="">
      <p:transition spd="slow" advClick="0">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1CEA89D-57F8-BE89-3F60-3D1D5496140B}"/>
              </a:ext>
            </a:extLst>
          </p:cNvPr>
          <p:cNvSpPr/>
          <p:nvPr/>
        </p:nvSpPr>
        <p:spPr>
          <a:xfrm>
            <a:off x="0" y="0"/>
            <a:ext cx="12192000" cy="707886"/>
          </a:xfrm>
          <a:prstGeom prst="rect">
            <a:avLst/>
          </a:prstGeom>
          <a:solidFill>
            <a:srgbClr val="355E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4" name="TextBox 3">
            <a:extLst>
              <a:ext uri="{FF2B5EF4-FFF2-40B4-BE49-F238E27FC236}">
                <a16:creationId xmlns:a16="http://schemas.microsoft.com/office/drawing/2014/main" id="{A0660BE3-FCD8-B251-DDDB-71D570453755}"/>
              </a:ext>
            </a:extLst>
          </p:cNvPr>
          <p:cNvSpPr txBox="1"/>
          <p:nvPr/>
        </p:nvSpPr>
        <p:spPr>
          <a:xfrm flipH="1">
            <a:off x="1601581" y="-74645"/>
            <a:ext cx="8229600" cy="707886"/>
          </a:xfrm>
          <a:prstGeom prst="rect">
            <a:avLst/>
          </a:prstGeom>
          <a:noFill/>
        </p:spPr>
        <p:txBody>
          <a:bodyPr wrap="square" rtlCol="0">
            <a:spAutoFit/>
          </a:bodyPr>
          <a:lstStyle/>
          <a:p>
            <a:pPr algn="ctr"/>
            <a:r>
              <a:rPr lang="en-IN" sz="4000" u="sng" dirty="0">
                <a:solidFill>
                  <a:schemeClr val="bg1"/>
                </a:solidFill>
                <a:latin typeface="Arial Rounded MT Bold" panose="020F0704030504030204" pitchFamily="34" charset="0"/>
                <a:cs typeface="Calibri" panose="020F0502020204030204" pitchFamily="34" charset="0"/>
              </a:rPr>
              <a:t>Advantages</a:t>
            </a:r>
          </a:p>
        </p:txBody>
      </p:sp>
      <p:sp>
        <p:nvSpPr>
          <p:cNvPr id="2" name="TextBox 1">
            <a:extLst>
              <a:ext uri="{FF2B5EF4-FFF2-40B4-BE49-F238E27FC236}">
                <a16:creationId xmlns:a16="http://schemas.microsoft.com/office/drawing/2014/main" id="{0F9933C1-8036-C673-7604-94DDAE653172}"/>
              </a:ext>
            </a:extLst>
          </p:cNvPr>
          <p:cNvSpPr txBox="1"/>
          <p:nvPr/>
        </p:nvSpPr>
        <p:spPr>
          <a:xfrm>
            <a:off x="102661" y="1496291"/>
            <a:ext cx="7009039" cy="3046988"/>
          </a:xfrm>
          <a:prstGeom prst="rect">
            <a:avLst/>
          </a:prstGeom>
          <a:noFill/>
        </p:spPr>
        <p:txBody>
          <a:bodyPr wrap="square" rtlCol="0">
            <a:spAutoFit/>
          </a:bodyPr>
          <a:lstStyle/>
          <a:p>
            <a:pPr algn="just"/>
            <a:endParaRPr lang="en-IN" sz="2400" dirty="0">
              <a:latin typeface="Times New Roman" panose="02020603050405020304" pitchFamily="18" charset="0"/>
              <a:cs typeface="Times New Roman" panose="02020603050405020304" pitchFamily="18" charset="0"/>
            </a:endParaRPr>
          </a:p>
          <a:p>
            <a:pPr algn="just"/>
            <a:endParaRPr lang="en-IN" sz="2400" u="sng"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This app will help in maintaining a proper  record of all the complaints filed in future, which were filed on a WhatsApp helpline number.</a:t>
            </a:r>
          </a:p>
          <a:p>
            <a:pPr algn="just"/>
            <a:endParaRPr lang="en-IN"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The user will be able to see the status of their complaint whether it is rejected or accepted.</a:t>
            </a:r>
          </a:p>
        </p:txBody>
      </p:sp>
      <p:pic>
        <p:nvPicPr>
          <p:cNvPr id="2050" name="Picture 2" descr="Cross-platform React Native app Development">
            <a:extLst>
              <a:ext uri="{FF2B5EF4-FFF2-40B4-BE49-F238E27FC236}">
                <a16:creationId xmlns:a16="http://schemas.microsoft.com/office/drawing/2014/main" id="{78B15889-41AE-0192-104B-DF64DF929D2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9780"/>
          <a:stretch/>
        </p:blipFill>
        <p:spPr bwMode="auto">
          <a:xfrm>
            <a:off x="7111700" y="1496291"/>
            <a:ext cx="4633360" cy="3716876"/>
          </a:xfrm>
          <a:prstGeom prst="rect">
            <a:avLst/>
          </a:prstGeom>
          <a:noFill/>
          <a:effectLst>
            <a:reflection blurRad="6350" stA="52000" endA="300" endPos="24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6465220"/>
      </p:ext>
    </p:extLst>
  </p:cSld>
  <p:clrMapOvr>
    <a:masterClrMapping/>
  </p:clrMapOvr>
  <p:transition spd="slow" advClick="0">
    <p:comb/>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37CB17B-0057-5FDE-DC55-DBF484B032D0}"/>
              </a:ext>
            </a:extLst>
          </p:cNvPr>
          <p:cNvSpPr/>
          <p:nvPr/>
        </p:nvSpPr>
        <p:spPr>
          <a:xfrm>
            <a:off x="0" y="0"/>
            <a:ext cx="12192000" cy="707886"/>
          </a:xfrm>
          <a:prstGeom prst="rect">
            <a:avLst/>
          </a:prstGeom>
          <a:solidFill>
            <a:srgbClr val="355E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A0660BE3-FCD8-B251-DDDB-71D570453755}"/>
              </a:ext>
            </a:extLst>
          </p:cNvPr>
          <p:cNvSpPr txBox="1"/>
          <p:nvPr/>
        </p:nvSpPr>
        <p:spPr>
          <a:xfrm flipH="1">
            <a:off x="2562634" y="0"/>
            <a:ext cx="8229600" cy="707886"/>
          </a:xfrm>
          <a:prstGeom prst="rect">
            <a:avLst/>
          </a:prstGeom>
          <a:noFill/>
        </p:spPr>
        <p:txBody>
          <a:bodyPr wrap="square" rtlCol="0">
            <a:spAutoFit/>
          </a:bodyPr>
          <a:lstStyle/>
          <a:p>
            <a:pPr algn="ctr"/>
            <a:r>
              <a:rPr lang="en-IN" sz="4000" u="sng" dirty="0">
                <a:solidFill>
                  <a:schemeClr val="bg1"/>
                </a:solidFill>
                <a:latin typeface="Arial Rounded MT Bold" panose="020F0704030504030204" pitchFamily="34" charset="0"/>
                <a:cs typeface="Calibri" panose="020F0502020204030204" pitchFamily="34" charset="0"/>
              </a:rPr>
              <a:t>Data Flow Diagram of Project</a:t>
            </a:r>
          </a:p>
        </p:txBody>
      </p:sp>
      <p:pic>
        <p:nvPicPr>
          <p:cNvPr id="3" name="Picture 4">
            <a:extLst>
              <a:ext uri="{FF2B5EF4-FFF2-40B4-BE49-F238E27FC236}">
                <a16:creationId xmlns:a16="http://schemas.microsoft.com/office/drawing/2014/main" id="{C257B1EE-B577-437A-2BCB-A36D5257CE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390" y="835684"/>
            <a:ext cx="11080830" cy="60223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78478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peelOff"/>
      </p:transition>
    </mc:Choice>
    <mc:Fallback xmlns="">
      <p:transition spd="slow" advClick="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0660BE3-FCD8-B251-DDDB-71D570453755}"/>
              </a:ext>
            </a:extLst>
          </p:cNvPr>
          <p:cNvSpPr txBox="1"/>
          <p:nvPr/>
        </p:nvSpPr>
        <p:spPr>
          <a:xfrm flipH="1">
            <a:off x="0" y="75267"/>
            <a:ext cx="10568714" cy="707886"/>
          </a:xfrm>
          <a:prstGeom prst="rect">
            <a:avLst/>
          </a:prstGeom>
          <a:noFill/>
        </p:spPr>
        <p:txBody>
          <a:bodyPr wrap="square" rtlCol="0">
            <a:spAutoFit/>
          </a:bodyPr>
          <a:lstStyle/>
          <a:p>
            <a:r>
              <a:rPr lang="en-IN" sz="4000" u="sng" dirty="0">
                <a:solidFill>
                  <a:srgbClr val="355EFF"/>
                </a:solidFill>
                <a:latin typeface="Arial Rounded MT Bold" panose="020F0704030504030204" pitchFamily="34" charset="0"/>
                <a:cs typeface="Calibri" panose="020F0502020204030204" pitchFamily="34" charset="0"/>
              </a:rPr>
              <a:t>Front End Technology</a:t>
            </a:r>
          </a:p>
        </p:txBody>
      </p:sp>
      <p:pic>
        <p:nvPicPr>
          <p:cNvPr id="3" name="Picture 2">
            <a:extLst>
              <a:ext uri="{FF2B5EF4-FFF2-40B4-BE49-F238E27FC236}">
                <a16:creationId xmlns:a16="http://schemas.microsoft.com/office/drawing/2014/main" id="{28E242A8-29AC-7A9D-0A2D-44796C2E13AC}"/>
              </a:ext>
            </a:extLst>
          </p:cNvPr>
          <p:cNvPicPr>
            <a:picLocks noChangeAspect="1"/>
          </p:cNvPicPr>
          <p:nvPr/>
        </p:nvPicPr>
        <p:blipFill rotWithShape="1">
          <a:blip r:embed="rId2">
            <a:extLst>
              <a:ext uri="{28A0092B-C50C-407E-A947-70E740481C1C}">
                <a14:useLocalDpi xmlns:a14="http://schemas.microsoft.com/office/drawing/2010/main" val="0"/>
              </a:ext>
            </a:extLst>
          </a:blip>
          <a:srcRect l="27834" t="10422" r="26933" b="11942"/>
          <a:stretch/>
        </p:blipFill>
        <p:spPr>
          <a:xfrm>
            <a:off x="6587750" y="1856926"/>
            <a:ext cx="2041841" cy="3378586"/>
          </a:xfrm>
          <a:prstGeom prst="rect">
            <a:avLst/>
          </a:prstGeom>
        </p:spPr>
      </p:pic>
      <p:cxnSp>
        <p:nvCxnSpPr>
          <p:cNvPr id="6" name="Connector: Elbow 5">
            <a:extLst>
              <a:ext uri="{FF2B5EF4-FFF2-40B4-BE49-F238E27FC236}">
                <a16:creationId xmlns:a16="http://schemas.microsoft.com/office/drawing/2014/main" id="{329AFBA1-AA33-E408-DFD2-4C0D87DFCA3E}"/>
              </a:ext>
            </a:extLst>
          </p:cNvPr>
          <p:cNvCxnSpPr>
            <a:cxnSpLocks/>
          </p:cNvCxnSpPr>
          <p:nvPr/>
        </p:nvCxnSpPr>
        <p:spPr>
          <a:xfrm>
            <a:off x="8196607" y="2844476"/>
            <a:ext cx="2129207" cy="1186346"/>
          </a:xfrm>
          <a:prstGeom prst="bentConnector3">
            <a:avLst>
              <a:gd name="adj1" fmla="val 50000"/>
            </a:avLst>
          </a:prstGeom>
          <a:ln w="28575">
            <a:solidFill>
              <a:schemeClr val="tx1">
                <a:lumMod val="95000"/>
                <a:lumOff val="5000"/>
              </a:schemeClr>
            </a:solidFill>
            <a:tailEnd type="triangle"/>
          </a:ln>
          <a:effectLst>
            <a:innerShdw blurRad="63500" dist="50800" dir="5400000">
              <a:prstClr val="black">
                <a:alpha val="50000"/>
              </a:prstClr>
            </a:innerShdw>
          </a:effectLst>
        </p:spPr>
        <p:style>
          <a:lnRef idx="1">
            <a:schemeClr val="dk1"/>
          </a:lnRef>
          <a:fillRef idx="0">
            <a:schemeClr val="dk1"/>
          </a:fillRef>
          <a:effectRef idx="0">
            <a:schemeClr val="dk1"/>
          </a:effectRef>
          <a:fontRef idx="minor">
            <a:schemeClr val="tx1"/>
          </a:fontRef>
        </p:style>
      </p:cxnSp>
      <p:pic>
        <p:nvPicPr>
          <p:cNvPr id="5" name="Picture 4">
            <a:extLst>
              <a:ext uri="{FF2B5EF4-FFF2-40B4-BE49-F238E27FC236}">
                <a16:creationId xmlns:a16="http://schemas.microsoft.com/office/drawing/2014/main" id="{03E45271-F22B-00C6-A743-9F6220FFFB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11298" y="2646040"/>
            <a:ext cx="2137625" cy="2269900"/>
          </a:xfrm>
          <a:prstGeom prst="rect">
            <a:avLst/>
          </a:prstGeom>
        </p:spPr>
      </p:pic>
      <p:sp>
        <p:nvSpPr>
          <p:cNvPr id="9" name="TextBox 8">
            <a:extLst>
              <a:ext uri="{FF2B5EF4-FFF2-40B4-BE49-F238E27FC236}">
                <a16:creationId xmlns:a16="http://schemas.microsoft.com/office/drawing/2014/main" id="{893B94CA-FA8F-8384-E316-D54CA41D7E31}"/>
              </a:ext>
            </a:extLst>
          </p:cNvPr>
          <p:cNvSpPr txBox="1"/>
          <p:nvPr/>
        </p:nvSpPr>
        <p:spPr>
          <a:xfrm>
            <a:off x="7011116" y="2367423"/>
            <a:ext cx="1644391" cy="954107"/>
          </a:xfrm>
          <a:prstGeom prst="rect">
            <a:avLst/>
          </a:prstGeom>
          <a:noFill/>
        </p:spPr>
        <p:txBody>
          <a:bodyPr wrap="square" rtlCol="0">
            <a:spAutoFit/>
          </a:bodyPr>
          <a:lstStyle/>
          <a:p>
            <a:r>
              <a:rPr lang="en-US" sz="1400" dirty="0"/>
              <a:t>&lt;Xml.....&gt;</a:t>
            </a:r>
          </a:p>
          <a:p>
            <a:r>
              <a:rPr lang="en-US" sz="1400" dirty="0"/>
              <a:t>.</a:t>
            </a:r>
          </a:p>
          <a:p>
            <a:r>
              <a:rPr lang="en-US" sz="1400" dirty="0"/>
              <a:t>.</a:t>
            </a:r>
          </a:p>
          <a:p>
            <a:r>
              <a:rPr lang="en-US" sz="1400" dirty="0"/>
              <a:t>&lt;/Xml&gt;</a:t>
            </a:r>
            <a:endParaRPr lang="en-IN" sz="1400" dirty="0"/>
          </a:p>
        </p:txBody>
      </p:sp>
      <p:sp>
        <p:nvSpPr>
          <p:cNvPr id="12" name="TextBox 11">
            <a:extLst>
              <a:ext uri="{FF2B5EF4-FFF2-40B4-BE49-F238E27FC236}">
                <a16:creationId xmlns:a16="http://schemas.microsoft.com/office/drawing/2014/main" id="{E20EC402-E512-284A-4498-2D13ED02D77B}"/>
              </a:ext>
            </a:extLst>
          </p:cNvPr>
          <p:cNvSpPr txBox="1"/>
          <p:nvPr/>
        </p:nvSpPr>
        <p:spPr>
          <a:xfrm>
            <a:off x="11434235" y="768706"/>
            <a:ext cx="205274" cy="369332"/>
          </a:xfrm>
          <a:prstGeom prst="rect">
            <a:avLst/>
          </a:prstGeom>
          <a:noFill/>
        </p:spPr>
        <p:txBody>
          <a:bodyPr wrap="square" rtlCol="0">
            <a:spAutoFit/>
          </a:bodyPr>
          <a:lstStyle/>
          <a:p>
            <a:endParaRPr lang="en-IN" dirty="0"/>
          </a:p>
        </p:txBody>
      </p:sp>
      <p:sp>
        <p:nvSpPr>
          <p:cNvPr id="2" name="Rectangle 9">
            <a:extLst>
              <a:ext uri="{FF2B5EF4-FFF2-40B4-BE49-F238E27FC236}">
                <a16:creationId xmlns:a16="http://schemas.microsoft.com/office/drawing/2014/main" id="{A99B5034-3071-FB2B-DAA8-1686A61DE64D}"/>
              </a:ext>
            </a:extLst>
          </p:cNvPr>
          <p:cNvSpPr/>
          <p:nvPr/>
        </p:nvSpPr>
        <p:spPr>
          <a:xfrm rot="19136631">
            <a:off x="11185743" y="-510162"/>
            <a:ext cx="494665" cy="2803772"/>
          </a:xfrm>
          <a:custGeom>
            <a:avLst/>
            <a:gdLst>
              <a:gd name="connsiteX0" fmla="*/ 0 w 501193"/>
              <a:gd name="connsiteY0" fmla="*/ 0 h 2803772"/>
              <a:gd name="connsiteX1" fmla="*/ 501193 w 501193"/>
              <a:gd name="connsiteY1" fmla="*/ 0 h 2803772"/>
              <a:gd name="connsiteX2" fmla="*/ 501193 w 501193"/>
              <a:gd name="connsiteY2" fmla="*/ 2803772 h 2803772"/>
              <a:gd name="connsiteX3" fmla="*/ 0 w 501193"/>
              <a:gd name="connsiteY3" fmla="*/ 2803772 h 2803772"/>
              <a:gd name="connsiteX4" fmla="*/ 0 w 501193"/>
              <a:gd name="connsiteY4" fmla="*/ 0 h 2803772"/>
              <a:gd name="connsiteX0" fmla="*/ 0 w 501193"/>
              <a:gd name="connsiteY0" fmla="*/ 0 h 2803772"/>
              <a:gd name="connsiteX1" fmla="*/ 494665 w 501193"/>
              <a:gd name="connsiteY1" fmla="*/ 434762 h 2803772"/>
              <a:gd name="connsiteX2" fmla="*/ 501193 w 501193"/>
              <a:gd name="connsiteY2" fmla="*/ 2803772 h 2803772"/>
              <a:gd name="connsiteX3" fmla="*/ 0 w 501193"/>
              <a:gd name="connsiteY3" fmla="*/ 2803772 h 2803772"/>
              <a:gd name="connsiteX4" fmla="*/ 0 w 501193"/>
              <a:gd name="connsiteY4" fmla="*/ 0 h 2803772"/>
              <a:gd name="connsiteX0" fmla="*/ 0 w 494665"/>
              <a:gd name="connsiteY0" fmla="*/ 0 h 2803772"/>
              <a:gd name="connsiteX1" fmla="*/ 494665 w 494665"/>
              <a:gd name="connsiteY1" fmla="*/ 434762 h 2803772"/>
              <a:gd name="connsiteX2" fmla="*/ 490224 w 494665"/>
              <a:gd name="connsiteY2" fmla="*/ 2287679 h 2803772"/>
              <a:gd name="connsiteX3" fmla="*/ 0 w 494665"/>
              <a:gd name="connsiteY3" fmla="*/ 2803772 h 2803772"/>
              <a:gd name="connsiteX4" fmla="*/ 0 w 494665"/>
              <a:gd name="connsiteY4" fmla="*/ 0 h 28037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4665" h="2803772">
                <a:moveTo>
                  <a:pt x="0" y="0"/>
                </a:moveTo>
                <a:lnTo>
                  <a:pt x="494665" y="434762"/>
                </a:lnTo>
                <a:cubicBezTo>
                  <a:pt x="493185" y="1052401"/>
                  <a:pt x="491704" y="1670040"/>
                  <a:pt x="490224" y="2287679"/>
                </a:cubicBezTo>
                <a:lnTo>
                  <a:pt x="0" y="2803772"/>
                </a:lnTo>
                <a:lnTo>
                  <a:pt x="0" y="0"/>
                </a:lnTo>
                <a:close/>
              </a:path>
            </a:pathLst>
          </a:custGeom>
          <a:solidFill>
            <a:srgbClr val="355E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id="{17FB9E62-C5DA-1173-723C-B5378AC38F0E}"/>
              </a:ext>
            </a:extLst>
          </p:cNvPr>
          <p:cNvSpPr txBox="1"/>
          <p:nvPr/>
        </p:nvSpPr>
        <p:spPr>
          <a:xfrm>
            <a:off x="190943" y="1776748"/>
            <a:ext cx="5784979" cy="3089564"/>
          </a:xfrm>
          <a:prstGeom prst="rect">
            <a:avLst/>
          </a:prstGeom>
          <a:noFill/>
        </p:spPr>
        <p:txBody>
          <a:bodyPr wrap="square" rtlCol="0">
            <a:spAutoFit/>
          </a:bodyPr>
          <a:lstStyle/>
          <a:p>
            <a:pPr algn="just">
              <a:lnSpc>
                <a:spcPct val="150000"/>
              </a:lnSpc>
            </a:pPr>
            <a:r>
              <a:rPr lang="en-US" sz="2000" b="0" i="0" u="sng" dirty="0">
                <a:effectLst/>
                <a:latin typeface="Times New Roman" panose="02020603050405020304" pitchFamily="18" charset="0"/>
                <a:cs typeface="Times New Roman" panose="02020603050405020304" pitchFamily="18" charset="0"/>
              </a:rPr>
              <a:t>XML</a:t>
            </a:r>
          </a:p>
          <a:p>
            <a:pPr marL="285750" indent="-285750" algn="just">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XML stands for Extensible Markup Language. </a:t>
            </a:r>
          </a:p>
          <a:p>
            <a:pPr marL="285750" indent="-285750" algn="just">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In Android, the XML is used to implement UI-related data, and it’s a lightweight markup language that doesn’t make layout heavy. </a:t>
            </a:r>
          </a:p>
          <a:p>
            <a:pPr marL="285750" indent="-285750" algn="just">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XML only contains tags, while implementing they need to be just invoked.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3731255"/>
      </p:ext>
    </p:extLst>
  </p:cSld>
  <p:clrMapOvr>
    <a:masterClrMapping/>
  </p:clrMapOvr>
  <mc:AlternateContent xmlns:mc="http://schemas.openxmlformats.org/markup-compatibility/2006" xmlns:p14="http://schemas.microsoft.com/office/powerpoint/2010/main">
    <mc:Choice Requires="p14">
      <p:transition spd="slow" p14:dur="1250" advClick="0">
        <p14:switch dir="r"/>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1000" fill="hold"/>
                                        <p:tgtEl>
                                          <p:spTgt spid="9"/>
                                        </p:tgtEl>
                                        <p:attrNameLst>
                                          <p:attrName>ppt_w</p:attrName>
                                        </p:attrNameLst>
                                      </p:cBhvr>
                                      <p:tavLst>
                                        <p:tav tm="0">
                                          <p:val>
                                            <p:fltVal val="0"/>
                                          </p:val>
                                        </p:tav>
                                        <p:tav tm="100000">
                                          <p:val>
                                            <p:strVal val="#ppt_w"/>
                                          </p:val>
                                        </p:tav>
                                      </p:tavLst>
                                    </p:anim>
                                    <p:anim calcmode="lin" valueType="num">
                                      <p:cBhvr>
                                        <p:cTn id="14" dur="1000" fill="hold"/>
                                        <p:tgtEl>
                                          <p:spTgt spid="9"/>
                                        </p:tgtEl>
                                        <p:attrNameLst>
                                          <p:attrName>ppt_h</p:attrName>
                                        </p:attrNameLst>
                                      </p:cBhvr>
                                      <p:tavLst>
                                        <p:tav tm="0">
                                          <p:val>
                                            <p:fltVal val="0"/>
                                          </p:val>
                                        </p:tav>
                                        <p:tav tm="100000">
                                          <p:val>
                                            <p:strVal val="#ppt_h"/>
                                          </p:val>
                                        </p:tav>
                                      </p:tavLst>
                                    </p:anim>
                                    <p:anim calcmode="lin" valueType="num">
                                      <p:cBhvr>
                                        <p:cTn id="15" dur="1000" fill="hold"/>
                                        <p:tgtEl>
                                          <p:spTgt spid="9"/>
                                        </p:tgtEl>
                                        <p:attrNameLst>
                                          <p:attrName>style.rotation</p:attrName>
                                        </p:attrNameLst>
                                      </p:cBhvr>
                                      <p:tavLst>
                                        <p:tav tm="0">
                                          <p:val>
                                            <p:fltVal val="90"/>
                                          </p:val>
                                        </p:tav>
                                        <p:tav tm="100000">
                                          <p:val>
                                            <p:fltVal val="0"/>
                                          </p:val>
                                        </p:tav>
                                      </p:tavLst>
                                    </p:anim>
                                    <p:animEffect transition="in" filter="fade">
                                      <p:cBhvr>
                                        <p:cTn id="16" dur="1000"/>
                                        <p:tgtEl>
                                          <p:spTgt spid="9"/>
                                        </p:tgtEl>
                                      </p:cBhvr>
                                    </p:animEffect>
                                  </p:childTnLst>
                                </p:cTn>
                              </p:par>
                              <p:par>
                                <p:cTn id="17" presetID="26"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down)">
                                      <p:cBhvr>
                                        <p:cTn id="19" dur="580">
                                          <p:stCondLst>
                                            <p:cond delay="0"/>
                                          </p:stCondLst>
                                        </p:cTn>
                                        <p:tgtEl>
                                          <p:spTgt spid="5"/>
                                        </p:tgtEl>
                                      </p:cBhvr>
                                    </p:animEffect>
                                    <p:anim calcmode="lin" valueType="num">
                                      <p:cBhvr>
                                        <p:cTn id="20"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5" dur="26">
                                          <p:stCondLst>
                                            <p:cond delay="650"/>
                                          </p:stCondLst>
                                        </p:cTn>
                                        <p:tgtEl>
                                          <p:spTgt spid="5"/>
                                        </p:tgtEl>
                                      </p:cBhvr>
                                      <p:to x="100000" y="60000"/>
                                    </p:animScale>
                                    <p:animScale>
                                      <p:cBhvr>
                                        <p:cTn id="26" dur="166" decel="50000">
                                          <p:stCondLst>
                                            <p:cond delay="676"/>
                                          </p:stCondLst>
                                        </p:cTn>
                                        <p:tgtEl>
                                          <p:spTgt spid="5"/>
                                        </p:tgtEl>
                                      </p:cBhvr>
                                      <p:to x="100000" y="100000"/>
                                    </p:animScale>
                                    <p:animScale>
                                      <p:cBhvr>
                                        <p:cTn id="27" dur="26">
                                          <p:stCondLst>
                                            <p:cond delay="1312"/>
                                          </p:stCondLst>
                                        </p:cTn>
                                        <p:tgtEl>
                                          <p:spTgt spid="5"/>
                                        </p:tgtEl>
                                      </p:cBhvr>
                                      <p:to x="100000" y="80000"/>
                                    </p:animScale>
                                    <p:animScale>
                                      <p:cBhvr>
                                        <p:cTn id="28" dur="166" decel="50000">
                                          <p:stCondLst>
                                            <p:cond delay="1338"/>
                                          </p:stCondLst>
                                        </p:cTn>
                                        <p:tgtEl>
                                          <p:spTgt spid="5"/>
                                        </p:tgtEl>
                                      </p:cBhvr>
                                      <p:to x="100000" y="100000"/>
                                    </p:animScale>
                                    <p:animScale>
                                      <p:cBhvr>
                                        <p:cTn id="29" dur="26">
                                          <p:stCondLst>
                                            <p:cond delay="1642"/>
                                          </p:stCondLst>
                                        </p:cTn>
                                        <p:tgtEl>
                                          <p:spTgt spid="5"/>
                                        </p:tgtEl>
                                      </p:cBhvr>
                                      <p:to x="100000" y="90000"/>
                                    </p:animScale>
                                    <p:animScale>
                                      <p:cBhvr>
                                        <p:cTn id="30" dur="166" decel="50000">
                                          <p:stCondLst>
                                            <p:cond delay="1668"/>
                                          </p:stCondLst>
                                        </p:cTn>
                                        <p:tgtEl>
                                          <p:spTgt spid="5"/>
                                        </p:tgtEl>
                                      </p:cBhvr>
                                      <p:to x="100000" y="100000"/>
                                    </p:animScale>
                                    <p:animScale>
                                      <p:cBhvr>
                                        <p:cTn id="31" dur="26">
                                          <p:stCondLst>
                                            <p:cond delay="1808"/>
                                          </p:stCondLst>
                                        </p:cTn>
                                        <p:tgtEl>
                                          <p:spTgt spid="5"/>
                                        </p:tgtEl>
                                      </p:cBhvr>
                                      <p:to x="100000" y="95000"/>
                                    </p:animScale>
                                    <p:animScale>
                                      <p:cBhvr>
                                        <p:cTn id="32" dur="166" decel="50000">
                                          <p:stCondLst>
                                            <p:cond delay="1834"/>
                                          </p:stCondLst>
                                        </p:cTn>
                                        <p:tgtEl>
                                          <p:spTgt spid="5"/>
                                        </p:tgtEl>
                                      </p:cBhvr>
                                      <p:to x="100000" y="100000"/>
                                    </p:animScale>
                                  </p:childTnLst>
                                </p:cTn>
                              </p:par>
                              <p:par>
                                <p:cTn id="33" presetID="6" presetClass="entr" presetSubtype="16" fill="hold" nodeType="with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circle(in)">
                                      <p:cBhvr>
                                        <p:cTn id="35"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0660BE3-FCD8-B251-DDDB-71D570453755}"/>
              </a:ext>
            </a:extLst>
          </p:cNvPr>
          <p:cNvSpPr txBox="1"/>
          <p:nvPr/>
        </p:nvSpPr>
        <p:spPr>
          <a:xfrm flipH="1">
            <a:off x="5806" y="57138"/>
            <a:ext cx="10568714" cy="707886"/>
          </a:xfrm>
          <a:prstGeom prst="rect">
            <a:avLst/>
          </a:prstGeom>
          <a:noFill/>
        </p:spPr>
        <p:txBody>
          <a:bodyPr wrap="square" rtlCol="0">
            <a:spAutoFit/>
          </a:bodyPr>
          <a:lstStyle/>
          <a:p>
            <a:r>
              <a:rPr lang="en-IN" sz="4000" u="sng" dirty="0">
                <a:solidFill>
                  <a:srgbClr val="355EFF"/>
                </a:solidFill>
                <a:latin typeface="Arial Rounded MT Bold" panose="020F0704030504030204" pitchFamily="34" charset="0"/>
                <a:cs typeface="Calibri" panose="020F0502020204030204" pitchFamily="34" charset="0"/>
              </a:rPr>
              <a:t>Back End Technology</a:t>
            </a:r>
          </a:p>
        </p:txBody>
      </p:sp>
      <p:pic>
        <p:nvPicPr>
          <p:cNvPr id="3" name="Picture 2">
            <a:extLst>
              <a:ext uri="{FF2B5EF4-FFF2-40B4-BE49-F238E27FC236}">
                <a16:creationId xmlns:a16="http://schemas.microsoft.com/office/drawing/2014/main" id="{CEBA9838-7F43-5216-5C4A-40C05C60B415}"/>
              </a:ext>
            </a:extLst>
          </p:cNvPr>
          <p:cNvPicPr>
            <a:picLocks noChangeAspect="1"/>
          </p:cNvPicPr>
          <p:nvPr/>
        </p:nvPicPr>
        <p:blipFill rotWithShape="1">
          <a:blip r:embed="rId2">
            <a:extLst>
              <a:ext uri="{28A0092B-C50C-407E-A947-70E740481C1C}">
                <a14:useLocalDpi xmlns:a14="http://schemas.microsoft.com/office/drawing/2010/main" val="0"/>
              </a:ext>
            </a:extLst>
          </a:blip>
          <a:srcRect l="30783" t="1" r="-591" b="8667"/>
          <a:stretch/>
        </p:blipFill>
        <p:spPr>
          <a:xfrm>
            <a:off x="6246580" y="1283189"/>
            <a:ext cx="3456000" cy="4644000"/>
          </a:xfrm>
          <a:prstGeom prst="rect">
            <a:avLst/>
          </a:prstGeom>
        </p:spPr>
      </p:pic>
      <p:pic>
        <p:nvPicPr>
          <p:cNvPr id="6" name="Picture 5">
            <a:extLst>
              <a:ext uri="{FF2B5EF4-FFF2-40B4-BE49-F238E27FC236}">
                <a16:creationId xmlns:a16="http://schemas.microsoft.com/office/drawing/2014/main" id="{9BF2AD1A-0CC7-94D4-5A59-347272544D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6276" y="3008459"/>
            <a:ext cx="1646263" cy="171706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2" name="Rectangle 9">
            <a:extLst>
              <a:ext uri="{FF2B5EF4-FFF2-40B4-BE49-F238E27FC236}">
                <a16:creationId xmlns:a16="http://schemas.microsoft.com/office/drawing/2014/main" id="{33C4C22B-BE44-B6DF-FC03-CB16C96B9846}"/>
              </a:ext>
            </a:extLst>
          </p:cNvPr>
          <p:cNvSpPr/>
          <p:nvPr/>
        </p:nvSpPr>
        <p:spPr>
          <a:xfrm rot="19136631">
            <a:off x="11185743" y="-510162"/>
            <a:ext cx="494665" cy="2803772"/>
          </a:xfrm>
          <a:custGeom>
            <a:avLst/>
            <a:gdLst>
              <a:gd name="connsiteX0" fmla="*/ 0 w 501193"/>
              <a:gd name="connsiteY0" fmla="*/ 0 h 2803772"/>
              <a:gd name="connsiteX1" fmla="*/ 501193 w 501193"/>
              <a:gd name="connsiteY1" fmla="*/ 0 h 2803772"/>
              <a:gd name="connsiteX2" fmla="*/ 501193 w 501193"/>
              <a:gd name="connsiteY2" fmla="*/ 2803772 h 2803772"/>
              <a:gd name="connsiteX3" fmla="*/ 0 w 501193"/>
              <a:gd name="connsiteY3" fmla="*/ 2803772 h 2803772"/>
              <a:gd name="connsiteX4" fmla="*/ 0 w 501193"/>
              <a:gd name="connsiteY4" fmla="*/ 0 h 2803772"/>
              <a:gd name="connsiteX0" fmla="*/ 0 w 501193"/>
              <a:gd name="connsiteY0" fmla="*/ 0 h 2803772"/>
              <a:gd name="connsiteX1" fmla="*/ 494665 w 501193"/>
              <a:gd name="connsiteY1" fmla="*/ 434762 h 2803772"/>
              <a:gd name="connsiteX2" fmla="*/ 501193 w 501193"/>
              <a:gd name="connsiteY2" fmla="*/ 2803772 h 2803772"/>
              <a:gd name="connsiteX3" fmla="*/ 0 w 501193"/>
              <a:gd name="connsiteY3" fmla="*/ 2803772 h 2803772"/>
              <a:gd name="connsiteX4" fmla="*/ 0 w 501193"/>
              <a:gd name="connsiteY4" fmla="*/ 0 h 2803772"/>
              <a:gd name="connsiteX0" fmla="*/ 0 w 494665"/>
              <a:gd name="connsiteY0" fmla="*/ 0 h 2803772"/>
              <a:gd name="connsiteX1" fmla="*/ 494665 w 494665"/>
              <a:gd name="connsiteY1" fmla="*/ 434762 h 2803772"/>
              <a:gd name="connsiteX2" fmla="*/ 490224 w 494665"/>
              <a:gd name="connsiteY2" fmla="*/ 2287679 h 2803772"/>
              <a:gd name="connsiteX3" fmla="*/ 0 w 494665"/>
              <a:gd name="connsiteY3" fmla="*/ 2803772 h 2803772"/>
              <a:gd name="connsiteX4" fmla="*/ 0 w 494665"/>
              <a:gd name="connsiteY4" fmla="*/ 0 h 28037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4665" h="2803772">
                <a:moveTo>
                  <a:pt x="0" y="0"/>
                </a:moveTo>
                <a:lnTo>
                  <a:pt x="494665" y="434762"/>
                </a:lnTo>
                <a:cubicBezTo>
                  <a:pt x="493185" y="1052401"/>
                  <a:pt x="491704" y="1670040"/>
                  <a:pt x="490224" y="2287679"/>
                </a:cubicBezTo>
                <a:lnTo>
                  <a:pt x="0" y="2803772"/>
                </a:lnTo>
                <a:lnTo>
                  <a:pt x="0" y="0"/>
                </a:lnTo>
                <a:close/>
              </a:path>
            </a:pathLst>
          </a:custGeom>
          <a:solidFill>
            <a:srgbClr val="355E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9" name="Picture 18">
            <a:extLst>
              <a:ext uri="{FF2B5EF4-FFF2-40B4-BE49-F238E27FC236}">
                <a16:creationId xmlns:a16="http://schemas.microsoft.com/office/drawing/2014/main" id="{B412CDD3-44D2-C7A8-D118-C53FE65106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24972" y="1429148"/>
            <a:ext cx="1851629" cy="1792091"/>
          </a:xfrm>
          <a:prstGeom prst="rect">
            <a:avLst/>
          </a:prstGeom>
        </p:spPr>
      </p:pic>
      <p:pic>
        <p:nvPicPr>
          <p:cNvPr id="21" name="Picture 20">
            <a:extLst>
              <a:ext uri="{FF2B5EF4-FFF2-40B4-BE49-F238E27FC236}">
                <a16:creationId xmlns:a16="http://schemas.microsoft.com/office/drawing/2014/main" id="{B4A1970F-B233-E95E-3466-F1579D2A6CC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08474" y="3605189"/>
            <a:ext cx="2183526" cy="2183526"/>
          </a:xfrm>
          <a:prstGeom prst="rect">
            <a:avLst/>
          </a:prstGeom>
          <a:effectLst>
            <a:outerShdw blurRad="50800" dist="38100" dir="2820000" sx="102000" sy="102000" algn="tr" rotWithShape="0">
              <a:prstClr val="black">
                <a:alpha val="40000"/>
              </a:prstClr>
            </a:outerShdw>
          </a:effectLst>
        </p:spPr>
      </p:pic>
      <p:cxnSp>
        <p:nvCxnSpPr>
          <p:cNvPr id="23" name="Straight Arrow Connector 22">
            <a:extLst>
              <a:ext uri="{FF2B5EF4-FFF2-40B4-BE49-F238E27FC236}">
                <a16:creationId xmlns:a16="http://schemas.microsoft.com/office/drawing/2014/main" id="{45A4A840-76DB-3985-2E3C-7E810F52F935}"/>
              </a:ext>
            </a:extLst>
          </p:cNvPr>
          <p:cNvCxnSpPr>
            <a:cxnSpLocks/>
          </p:cNvCxnSpPr>
          <p:nvPr/>
        </p:nvCxnSpPr>
        <p:spPr>
          <a:xfrm flipV="1">
            <a:off x="8181975" y="2325194"/>
            <a:ext cx="1391169" cy="156016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B76766D-3F55-1B33-08F9-846AF31E87A8}"/>
              </a:ext>
            </a:extLst>
          </p:cNvPr>
          <p:cNvCxnSpPr>
            <a:cxnSpLocks/>
            <a:endCxn id="21" idx="1"/>
          </p:cNvCxnSpPr>
          <p:nvPr/>
        </p:nvCxnSpPr>
        <p:spPr>
          <a:xfrm>
            <a:off x="8181975" y="3885363"/>
            <a:ext cx="1826499" cy="81158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D77D20AC-D5F1-554A-4633-585854490994}"/>
              </a:ext>
            </a:extLst>
          </p:cNvPr>
          <p:cNvSpPr txBox="1"/>
          <p:nvPr/>
        </p:nvSpPr>
        <p:spPr>
          <a:xfrm>
            <a:off x="125090" y="1341108"/>
            <a:ext cx="5968543" cy="2264081"/>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GB" sz="1600" dirty="0">
                <a:effectLst/>
                <a:latin typeface="Times New Roman" panose="02020603050405020304" pitchFamily="18" charset="0"/>
                <a:ea typeface="Times New Roman" panose="02020603050405020304" pitchFamily="18" charset="0"/>
                <a:cs typeface="Times New Roman" panose="02020603050405020304" pitchFamily="18" charset="0"/>
              </a:rPr>
              <a:t>Kotlin is a modern, trending programming language that was released in 2016 by JetBrains. </a:t>
            </a:r>
          </a:p>
          <a:p>
            <a:pPr marL="285750" indent="-285750">
              <a:lnSpc>
                <a:spcPct val="150000"/>
              </a:lnSpc>
              <a:buFont typeface="Wingdings" panose="05000000000000000000" pitchFamily="2" charset="2"/>
              <a:buChar char="q"/>
            </a:pPr>
            <a:r>
              <a:rPr lang="en-GB" sz="1600" dirty="0">
                <a:effectLst/>
                <a:latin typeface="Times New Roman" panose="02020603050405020304" pitchFamily="18" charset="0"/>
                <a:ea typeface="Times New Roman" panose="02020603050405020304" pitchFamily="18" charset="0"/>
                <a:cs typeface="Times New Roman" panose="02020603050405020304" pitchFamily="18" charset="0"/>
              </a:rPr>
              <a:t>It has become very popular since it is compatible with Java, which means Java code can be used with Kotlin program</a:t>
            </a:r>
          </a:p>
          <a:p>
            <a:pPr marL="285750" indent="-285750">
              <a:lnSpc>
                <a:spcPct val="150000"/>
              </a:lnSpc>
              <a:buFont typeface="Wingdings" panose="05000000000000000000" pitchFamily="2" charset="2"/>
              <a:buChar char="q"/>
            </a:pPr>
            <a:r>
              <a:rPr lang="en-GB"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Kotlin is a cross-platform, statically typed, general-purpose programming language with type inference</a:t>
            </a:r>
            <a:endParaRPr lang="en-IN" sz="1600" dirty="0">
              <a:latin typeface="Times New Roman" panose="02020603050405020304" pitchFamily="18" charset="0"/>
              <a:cs typeface="Times New Roman" panose="02020603050405020304" pitchFamily="18" charset="0"/>
            </a:endParaRPr>
          </a:p>
        </p:txBody>
      </p:sp>
      <p:sp>
        <p:nvSpPr>
          <p:cNvPr id="27" name="TextBox 26">
            <a:extLst>
              <a:ext uri="{FF2B5EF4-FFF2-40B4-BE49-F238E27FC236}">
                <a16:creationId xmlns:a16="http://schemas.microsoft.com/office/drawing/2014/main" id="{8BC2D8A5-D5AD-11B6-CB7D-A79D0A0E5264}"/>
              </a:ext>
            </a:extLst>
          </p:cNvPr>
          <p:cNvSpPr txBox="1"/>
          <p:nvPr/>
        </p:nvSpPr>
        <p:spPr>
          <a:xfrm>
            <a:off x="125090" y="949946"/>
            <a:ext cx="2941960" cy="400110"/>
          </a:xfrm>
          <a:prstGeom prst="rect">
            <a:avLst/>
          </a:prstGeom>
          <a:noFill/>
        </p:spPr>
        <p:txBody>
          <a:bodyPr wrap="square" rtlCol="0">
            <a:spAutoFit/>
          </a:bodyPr>
          <a:lstStyle/>
          <a:p>
            <a:r>
              <a:rPr lang="en-IN" sz="2000" u="sng" dirty="0">
                <a:latin typeface="Times New Roman" panose="02020603050405020304" pitchFamily="18" charset="0"/>
                <a:cs typeface="Times New Roman" panose="02020603050405020304" pitchFamily="18" charset="0"/>
              </a:rPr>
              <a:t>Kotlin</a:t>
            </a:r>
          </a:p>
        </p:txBody>
      </p:sp>
      <p:sp>
        <p:nvSpPr>
          <p:cNvPr id="28" name="TextBox 27">
            <a:extLst>
              <a:ext uri="{FF2B5EF4-FFF2-40B4-BE49-F238E27FC236}">
                <a16:creationId xmlns:a16="http://schemas.microsoft.com/office/drawing/2014/main" id="{755C4568-109E-0952-38F5-93A952D18EAE}"/>
              </a:ext>
            </a:extLst>
          </p:cNvPr>
          <p:cNvSpPr txBox="1"/>
          <p:nvPr/>
        </p:nvSpPr>
        <p:spPr>
          <a:xfrm>
            <a:off x="125090" y="3875001"/>
            <a:ext cx="6121490" cy="2951064"/>
          </a:xfrm>
          <a:prstGeom prst="rect">
            <a:avLst/>
          </a:prstGeom>
          <a:noFill/>
        </p:spPr>
        <p:txBody>
          <a:bodyPr wrap="square" rtlCol="0">
            <a:spAutoFit/>
          </a:bodyPr>
          <a:lstStyle/>
          <a:p>
            <a:pPr>
              <a:lnSpc>
                <a:spcPct val="150000"/>
              </a:lnSpc>
            </a:pPr>
            <a:r>
              <a:rPr lang="en-IN" u="sng" dirty="0">
                <a:latin typeface="Times New Roman" panose="02020603050405020304" pitchFamily="18" charset="0"/>
                <a:cs typeface="Times New Roman" panose="02020603050405020304" pitchFamily="18" charset="0"/>
              </a:rPr>
              <a:t>Room Database</a:t>
            </a:r>
          </a:p>
          <a:p>
            <a:pPr marL="285750" indent="-285750">
              <a:lnSpc>
                <a:spcPct val="150000"/>
              </a:lnSpc>
              <a:buFont typeface="Wingdings" panose="05000000000000000000" pitchFamily="2" charset="2"/>
              <a:buChar char="q"/>
            </a:pPr>
            <a:r>
              <a:rPr lang="en-GB" sz="1800" dirty="0">
                <a:solidFill>
                  <a:srgbClr val="000000"/>
                </a:solidFill>
                <a:effectLst/>
                <a:latin typeface="Times New Roman" panose="02020603050405020304" pitchFamily="18" charset="0"/>
                <a:ea typeface="Times New Roman" panose="02020603050405020304" pitchFamily="18" charset="0"/>
              </a:rPr>
              <a:t>Apps that handle non-trivial amounts of structured data can benefit greatly from persisting that data locally.</a:t>
            </a:r>
            <a:endParaRPr lang="en-GB" dirty="0">
              <a:solidFill>
                <a:srgbClr val="000000"/>
              </a:solidFill>
              <a:latin typeface="Times New Roman" panose="02020603050405020304" pitchFamily="18" charset="0"/>
              <a:ea typeface="Times New Roman" panose="02020603050405020304" pitchFamily="18" charset="0"/>
            </a:endParaRPr>
          </a:p>
          <a:p>
            <a:pPr marL="285750" indent="-285750">
              <a:lnSpc>
                <a:spcPct val="150000"/>
              </a:lnSpc>
              <a:buFont typeface="Wingdings" panose="05000000000000000000" pitchFamily="2" charset="2"/>
              <a:buChar char="q"/>
            </a:pPr>
            <a:r>
              <a:rPr lang="en-GB" sz="1800" dirty="0">
                <a:solidFill>
                  <a:srgbClr val="000000"/>
                </a:solidFill>
                <a:effectLst/>
                <a:latin typeface="Times New Roman" panose="02020603050405020304" pitchFamily="18" charset="0"/>
                <a:ea typeface="Times New Roman" panose="02020603050405020304" pitchFamily="18" charset="0"/>
              </a:rPr>
              <a:t>The most common use case is to cache relevant pieces of data so that when the device cannot access the network, the user can still browse that content while they are offline.</a:t>
            </a:r>
            <a:endParaRPr lang="en-IN" dirty="0">
              <a:latin typeface="Times New Roman" panose="02020603050405020304" pitchFamily="18" charset="0"/>
              <a:cs typeface="Times New Roman" panose="02020603050405020304" pitchFamily="18" charset="0"/>
            </a:endParaRPr>
          </a:p>
          <a:p>
            <a:pPr>
              <a:lnSpc>
                <a:spcPct val="15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4960192"/>
      </p:ext>
    </p:extLst>
  </p:cSld>
  <p:clrMapOvr>
    <a:masterClrMapping/>
  </p:clrMapOvr>
  <mc:AlternateContent xmlns:mc="http://schemas.openxmlformats.org/markup-compatibility/2006" xmlns:p14="http://schemas.microsoft.com/office/powerpoint/2010/main">
    <mc:Choice Requires="p14">
      <p:transition spd="slow" p14:dur="1250" advClick="0">
        <p14:switch dir="r"/>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250"/>
                                  </p:stCondLst>
                                  <p:childTnLst>
                                    <p:set>
                                      <p:cBhvr>
                                        <p:cTn id="6" dur="1" fill="hold">
                                          <p:stCondLst>
                                            <p:cond delay="0"/>
                                          </p:stCondLst>
                                        </p:cTn>
                                        <p:tgtEl>
                                          <p:spTgt spid="23"/>
                                        </p:tgtEl>
                                        <p:attrNameLst>
                                          <p:attrName>style.visibility</p:attrName>
                                        </p:attrNameLst>
                                      </p:cBhvr>
                                      <p:to>
                                        <p:strVal val="visible"/>
                                      </p:to>
                                    </p:set>
                                    <p:animEffect transition="in" filter="circle(in)">
                                      <p:cBhvr>
                                        <p:cTn id="7" dur="1500"/>
                                        <p:tgtEl>
                                          <p:spTgt spid="23"/>
                                        </p:tgtEl>
                                      </p:cBhvr>
                                    </p:animEffect>
                                  </p:childTnLst>
                                </p:cTn>
                              </p:par>
                              <p:par>
                                <p:cTn id="8" presetID="6" presetClass="entr" presetSubtype="16" fill="hold" nodeType="withEffect">
                                  <p:stCondLst>
                                    <p:cond delay="1000"/>
                                  </p:stCondLst>
                                  <p:childTnLst>
                                    <p:set>
                                      <p:cBhvr>
                                        <p:cTn id="9" dur="1" fill="hold">
                                          <p:stCondLst>
                                            <p:cond delay="0"/>
                                          </p:stCondLst>
                                        </p:cTn>
                                        <p:tgtEl>
                                          <p:spTgt spid="25"/>
                                        </p:tgtEl>
                                        <p:attrNameLst>
                                          <p:attrName>style.visibility</p:attrName>
                                        </p:attrNameLst>
                                      </p:cBhvr>
                                      <p:to>
                                        <p:strVal val="visible"/>
                                      </p:to>
                                    </p:set>
                                    <p:animEffect transition="in" filter="circle(in)">
                                      <p:cBhvr>
                                        <p:cTn id="10" dur="1500"/>
                                        <p:tgtEl>
                                          <p:spTgt spid="25"/>
                                        </p:tgtEl>
                                      </p:cBhvr>
                                    </p:animEffect>
                                  </p:childTnLst>
                                </p:cTn>
                              </p:par>
                              <p:par>
                                <p:cTn id="11" presetID="45" presetClass="entr" presetSubtype="0" fill="hold" nodeType="withEffect">
                                  <p:stCondLst>
                                    <p:cond delay="25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1250"/>
                                        <p:tgtEl>
                                          <p:spTgt spid="19"/>
                                        </p:tgtEl>
                                      </p:cBhvr>
                                    </p:animEffect>
                                    <p:anim calcmode="lin" valueType="num">
                                      <p:cBhvr>
                                        <p:cTn id="14" dur="1250" fill="hold"/>
                                        <p:tgtEl>
                                          <p:spTgt spid="19"/>
                                        </p:tgtEl>
                                        <p:attrNameLst>
                                          <p:attrName>ppt_w</p:attrName>
                                        </p:attrNameLst>
                                      </p:cBhvr>
                                      <p:tavLst>
                                        <p:tav tm="0" fmla="#ppt_w*sin(2.5*pi*$)">
                                          <p:val>
                                            <p:fltVal val="0"/>
                                          </p:val>
                                        </p:tav>
                                        <p:tav tm="100000">
                                          <p:val>
                                            <p:fltVal val="1"/>
                                          </p:val>
                                        </p:tav>
                                      </p:tavLst>
                                    </p:anim>
                                    <p:anim calcmode="lin" valueType="num">
                                      <p:cBhvr>
                                        <p:cTn id="15" dur="1250" fill="hold"/>
                                        <p:tgtEl>
                                          <p:spTgt spid="19"/>
                                        </p:tgtEl>
                                        <p:attrNameLst>
                                          <p:attrName>ppt_h</p:attrName>
                                        </p:attrNameLst>
                                      </p:cBhvr>
                                      <p:tavLst>
                                        <p:tav tm="0">
                                          <p:val>
                                            <p:strVal val="#ppt_h"/>
                                          </p:val>
                                        </p:tav>
                                        <p:tav tm="100000">
                                          <p:val>
                                            <p:strVal val="#ppt_h"/>
                                          </p:val>
                                        </p:tav>
                                      </p:tavLst>
                                    </p:anim>
                                  </p:childTnLst>
                                </p:cTn>
                              </p:par>
                              <p:par>
                                <p:cTn id="16" presetID="21" presetClass="entr" presetSubtype="1" fill="hold" nodeType="withEffect">
                                  <p:stCondLst>
                                    <p:cond delay="1000"/>
                                  </p:stCondLst>
                                  <p:childTnLst>
                                    <p:set>
                                      <p:cBhvr>
                                        <p:cTn id="17" dur="1" fill="hold">
                                          <p:stCondLst>
                                            <p:cond delay="0"/>
                                          </p:stCondLst>
                                        </p:cTn>
                                        <p:tgtEl>
                                          <p:spTgt spid="21"/>
                                        </p:tgtEl>
                                        <p:attrNameLst>
                                          <p:attrName>style.visibility</p:attrName>
                                        </p:attrNameLst>
                                      </p:cBhvr>
                                      <p:to>
                                        <p:strVal val="visible"/>
                                      </p:to>
                                    </p:set>
                                    <p:animEffect transition="in" filter="wheel(1)">
                                      <p:cBhvr>
                                        <p:cTn id="18" dur="1500"/>
                                        <p:tgtEl>
                                          <p:spTgt spid="21"/>
                                        </p:tgtEl>
                                      </p:cBhvr>
                                    </p:animEffect>
                                  </p:childTnLst>
                                </p:cTn>
                              </p:par>
                              <p:par>
                                <p:cTn id="19" presetID="10"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569</TotalTime>
  <Words>636</Words>
  <Application>Microsoft Office PowerPoint</Application>
  <PresentationFormat>Widescreen</PresentationFormat>
  <Paragraphs>96</Paragraphs>
  <Slides>14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Arial</vt:lpstr>
      <vt:lpstr>Arial Rounded MT Bold</vt:lpstr>
      <vt:lpstr>Calibri</vt:lpstr>
      <vt:lpstr>Calibri Light</vt:lpstr>
      <vt:lpstr>Californian FB</vt:lpstr>
      <vt:lpstr>Constantia</vt:lpstr>
      <vt:lpstr>Courier New</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Japnoor Singh</dc:creator>
  <cp:lastModifiedBy>Japnoor Singh</cp:lastModifiedBy>
  <cp:revision>1</cp:revision>
  <dcterms:created xsi:type="dcterms:W3CDTF">2022-08-27T09:42:07Z</dcterms:created>
  <dcterms:modified xsi:type="dcterms:W3CDTF">2022-09-12T17:00:13Z</dcterms:modified>
</cp:coreProperties>
</file>