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b6c409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b6c409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b6c4097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b6c4097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6c4097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b6c4097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6c4097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b6c4097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site PetShop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Nomes: Leonardo Bueno, Luciano Vieira, Érica Yasmin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25" y="87573"/>
            <a:ext cx="85206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do Site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500" y="186775"/>
            <a:ext cx="3695750" cy="48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00" y="641338"/>
            <a:ext cx="35052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688" y="196888"/>
            <a:ext cx="54006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do Projeto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https://github.com/Japolina/PRUPC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Site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6EDF3"/>
                </a:solidFill>
                <a:highlight>
                  <a:srgbClr val="0D1117"/>
                </a:highlight>
              </a:rPr>
              <a:t>O site foi desenvolvido com intuito de criar um e-commerce Pelúcia &amp; Ração de uma PetShop com agendamento de Banho &amp; Tosa.</a:t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E6EDF3"/>
                </a:solidFill>
                <a:highlight>
                  <a:srgbClr val="0D1117"/>
                </a:highlight>
              </a:rPr>
              <a:t>Foi criado com 4 tabelas para o Banco de Dados sendo de Usuário, Produtos, Pets e Agendamento. Contendo linguagem de programação de HTML, CSS e PHP.</a:t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