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2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7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5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20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1256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69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88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5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45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3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6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9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0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1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5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2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6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9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554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Evaluating the Impact of Social Media Marketing on Sales Growth for EcoGlow Candles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t>Milestone 3 Presentation</a:t>
            </a:r>
          </a:p>
          <a:p>
            <a:r>
              <a:t>James Apollo</a:t>
            </a:r>
          </a:p>
          <a:p>
            <a:r>
              <a:t>November 1st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Figure 7: Growth of Followers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Finding: Instagram shows the fastest growth.</a:t>
            </a:r>
          </a:p>
          <a:p>
            <a:r>
              <a:t>Implication: Prioritize Instagram.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Figure 8: Cart Abandonment by Referral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Finding: Higher abandonment for direct referrals.</a:t>
            </a:r>
          </a:p>
          <a:p>
            <a:r>
              <a:t>Implication: Improve direct traffic experience.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Figure 9: Ad Spend vs.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Finding: Positive relationship between ad spend and sales.</a:t>
            </a:r>
          </a:p>
          <a:p>
            <a:r>
              <a:t>Implication: Increase ad spending strategically.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Figure 10: Referral Sources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Finding: Organic search and social media are top sources.</a:t>
            </a:r>
          </a:p>
          <a:p>
            <a:r>
              <a:t>Implication: Optimize for these channels.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Focus on Instagram and seasonal promotions.</a:t>
            </a:r>
          </a:p>
          <a:p>
            <a:r>
              <a:t>Address cart abandonment issues.</a:t>
            </a:r>
          </a:p>
          <a:p>
            <a:r>
              <a:t>Strategically increase ad spend.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Applications &amp; Ethical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Extend analysis to a full year.</a:t>
            </a:r>
          </a:p>
          <a:p>
            <a:r>
              <a:t>Maintain data privacy and compliance.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 for your attention!</a:t>
            </a:r>
          </a:p>
          <a:p>
            <a: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EcoGlow Candles must refine its social media marketing strategies to maximize ROI.</a:t>
            </a:r>
          </a:p>
          <a:p>
            <a:r>
              <a:t>Objective: Identify the most effective marketing activities.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Social Media Metrics: Engagement rates, follower growth, ad spend.</a:t>
            </a:r>
          </a:p>
          <a:p>
            <a:r>
              <a:t>- Sales Data: Total sales, holiday promotions, product launches.</a:t>
            </a:r>
          </a:p>
          <a:p>
            <a:r>
              <a:t>- Customer Behavior: Time on site, cart abandonment rates, referral sources.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Correlation Analysis: Identify key relationships.</a:t>
            </a:r>
          </a:p>
          <a:p>
            <a:r>
              <a:t>- Regression Analysis: Assess Instagram's impact on sales.</a:t>
            </a:r>
          </a:p>
          <a:p>
            <a:r>
              <a:t>- Time Series Analysis: Analyze trends and seasonality.</a:t>
            </a:r>
          </a:p>
          <a:p>
            <a:r>
              <a:t>- Clustering: Categorize campaigns by ROI.</a:t>
            </a:r>
          </a:p>
          <a:p>
            <a:r>
              <a:t>- Promotional Analysis: Evaluate holiday marketing impact.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Figure 1: Correlation Heatmap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Finding: Strong positive correlation between ad spend and sales.</a:t>
            </a:r>
          </a:p>
          <a:p>
            <a:r>
              <a:t>Implication: Higher ad spend leads to increased sales.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Figure 2: Instagram Followers vs. Total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Finding: Positive trend between followers and sales.</a:t>
            </a:r>
          </a:p>
          <a:p>
            <a:r>
              <a:t>Implication: Growing Instagram is key.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Figure 3: 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Finding: Seasonal trends with spikes during promotions.</a:t>
            </a:r>
          </a:p>
          <a:p>
            <a:r>
              <a:t>Implication: Leverage holiday campaigns.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Figures 4 &amp; 5: Elbow Method &amp; Cluster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Finding: Three distinct clusters identified.</a:t>
            </a:r>
          </a:p>
          <a:p>
            <a:r>
              <a:t>Implication: Focus on high-ROI campaigns.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Figure 6: Average Sales During Promotions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Finding: Promotions significantly boost sales.</a:t>
            </a:r>
          </a:p>
          <a:p>
            <a:r>
              <a:t>Implication: Expand holiday marketing efforts.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393</Words>
  <Application>Microsoft Office PowerPoint</Application>
  <PresentationFormat>On-screen Show (4:3)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Century Gothic</vt:lpstr>
      <vt:lpstr>Wingdings 3</vt:lpstr>
      <vt:lpstr>Ion</vt:lpstr>
      <vt:lpstr>Evaluating the Impact of Social Media Marketing on Sales Growth for EcoGlow Candles</vt:lpstr>
      <vt:lpstr>Business Problem</vt:lpstr>
      <vt:lpstr>Data Sources</vt:lpstr>
      <vt:lpstr>Methods Overview</vt:lpstr>
      <vt:lpstr>Figure 1: Correlation Heatmap</vt:lpstr>
      <vt:lpstr>Figure 2: Instagram Followers vs. Total Sales</vt:lpstr>
      <vt:lpstr>Figure 3: Time Series Decomposition</vt:lpstr>
      <vt:lpstr>Figures 4 &amp; 5: Elbow Method &amp; Cluster Analysis</vt:lpstr>
      <vt:lpstr>Figure 6: Average Sales During Promotions</vt:lpstr>
      <vt:lpstr>Figure 7: Growth of Followers Over Time</vt:lpstr>
      <vt:lpstr>Figure 8: Cart Abandonment by Referral Source</vt:lpstr>
      <vt:lpstr>Figure 9: Ad Spend vs. Sales</vt:lpstr>
      <vt:lpstr>Figure 10: Referral Sources Distribution</vt:lpstr>
      <vt:lpstr>Conclusion &amp; Recommendations</vt:lpstr>
      <vt:lpstr>Future Applications &amp; Ethical Assessment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James Apollo</dc:creator>
  <cp:keywords/>
  <dc:description>generated using python-pptx</dc:description>
  <cp:lastModifiedBy>James Apollo</cp:lastModifiedBy>
  <cp:revision>2</cp:revision>
  <dcterms:created xsi:type="dcterms:W3CDTF">2013-01-27T09:14:16Z</dcterms:created>
  <dcterms:modified xsi:type="dcterms:W3CDTF">2024-11-11T08:49:29Z</dcterms:modified>
  <cp:category/>
</cp:coreProperties>
</file>