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d6072d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d6072d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1d27660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1d27660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f3542c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f3542c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d6072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3d6072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Manual Laboratorio de Ideas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Especificaciones generales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El laboratorio de Ideas sólo puede ser utilizado por CIUDADANOS.</a:t>
            </a:r>
            <a:endParaRPr/>
          </a:p>
          <a:p>
            <a:pPr indent="-311150" lvl="0" marL="457200" rtl="0" algn="l">
              <a:spcBef>
                <a:spcPts val="0"/>
              </a:spcBef>
              <a:spcAft>
                <a:spcPts val="0"/>
              </a:spcAft>
              <a:buSzPts val="1300"/>
              <a:buChar char="-"/>
            </a:pPr>
            <a:r>
              <a:rPr lang="es"/>
              <a:t>Estos pueden crear proyectos así como aportar con soluciones a los proyectos de los demás</a:t>
            </a:r>
            <a:endParaRPr/>
          </a:p>
          <a:p>
            <a:pPr indent="-311150" lvl="0" marL="457200" rtl="0" algn="l">
              <a:spcBef>
                <a:spcPts val="0"/>
              </a:spcBef>
              <a:spcAft>
                <a:spcPts val="0"/>
              </a:spcAft>
              <a:buSzPts val="1300"/>
              <a:buChar char="-"/>
            </a:pPr>
            <a:r>
              <a:rPr lang="es"/>
              <a:t>El EVENTO asignado a cada proyecto corresponderá al que esté ligado a su OBSERVATORIO al momento de la creación del proyecto.</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Muro Público y Muro Interno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Cada proyecto tiene un Muro público así como un Muro Interno.</a:t>
            </a:r>
            <a:endParaRPr/>
          </a:p>
          <a:p>
            <a:pPr indent="-311150" lvl="0" marL="457200" rtl="0" algn="l">
              <a:spcBef>
                <a:spcPts val="0"/>
              </a:spcBef>
              <a:spcAft>
                <a:spcPts val="0"/>
              </a:spcAft>
              <a:buSzPts val="1300"/>
              <a:buChar char="-"/>
            </a:pPr>
            <a:r>
              <a:rPr lang="es"/>
              <a:t>El Muro Público consta de actualizaciones así como de información y fotos que son subidas por los INTEGRANTES del proyecto. </a:t>
            </a:r>
            <a:endParaRPr/>
          </a:p>
          <a:p>
            <a:pPr indent="-311150" lvl="0" marL="457200" rtl="0" algn="l">
              <a:spcBef>
                <a:spcPts val="0"/>
              </a:spcBef>
              <a:spcAft>
                <a:spcPts val="0"/>
              </a:spcAft>
              <a:buSzPts val="1300"/>
              <a:buChar char="-"/>
            </a:pPr>
            <a:r>
              <a:rPr lang="es"/>
              <a:t>Estos posts son visibles para cualquier ciudadano que haga click en el proyecto.</a:t>
            </a:r>
            <a:endParaRPr/>
          </a:p>
          <a:p>
            <a:pPr indent="-311150" lvl="0" marL="457200" rtl="0" algn="l">
              <a:spcBef>
                <a:spcPts val="0"/>
              </a:spcBef>
              <a:spcAft>
                <a:spcPts val="0"/>
              </a:spcAft>
              <a:buSzPts val="1300"/>
              <a:buChar char="-"/>
            </a:pPr>
            <a:r>
              <a:rPr lang="es"/>
              <a:t>El Muro Interno es el lugar donde los INTEGRANTES del proyecto discuten, así como también proponen las soluciones de posibles nuevos integrantes.</a:t>
            </a:r>
            <a:endParaRPr/>
          </a:p>
          <a:p>
            <a:pPr indent="-311150" lvl="0" marL="457200" rtl="0" algn="l">
              <a:spcBef>
                <a:spcPts val="0"/>
              </a:spcBef>
              <a:spcAft>
                <a:spcPts val="0"/>
              </a:spcAft>
              <a:buSzPts val="1300"/>
              <a:buChar char="-"/>
            </a:pPr>
            <a:r>
              <a:rPr lang="es"/>
              <a:t>En el muro Interno también es posible proponer AVANCES. Estos son las respuestas a la preguntas correspondiente a la etapa en la que está su proyecto.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8" name="Google Shape;148;p15"/>
          <p:cNvSpPr txBox="1"/>
          <p:nvPr/>
        </p:nvSpPr>
        <p:spPr>
          <a:xfrm>
            <a:off x="2669275" y="3626025"/>
            <a:ext cx="229500" cy="2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3330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Soluciones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Lato"/>
              <a:buChar char="-"/>
            </a:pPr>
            <a:r>
              <a:rPr lang="es"/>
              <a:t>Cualquier ciudadano puede proponer una SOLUCIÓN a un proyecto en particular.</a:t>
            </a:r>
            <a:endParaRPr/>
          </a:p>
          <a:p>
            <a:pPr indent="-311150" lvl="0" marL="457200" marR="0" rtl="0" algn="l">
              <a:lnSpc>
                <a:spcPct val="115000"/>
              </a:lnSpc>
              <a:spcBef>
                <a:spcPts val="0"/>
              </a:spcBef>
              <a:spcAft>
                <a:spcPts val="0"/>
              </a:spcAft>
              <a:buSzPts val="1300"/>
              <a:buChar char="-"/>
            </a:pPr>
            <a:r>
              <a:rPr lang="es"/>
              <a:t>Los integrantes del proyecto serán los responsables de evaluar dicha solución y proponerla dentro de su MURO INTERNO para luego agregar al creador de la solución como un nuevo integrante del proyecto.</a:t>
            </a:r>
            <a:endParaRPr/>
          </a:p>
          <a:p>
            <a:pPr indent="-311150" lvl="0" marL="457200" marR="0" rtl="0" algn="l">
              <a:lnSpc>
                <a:spcPct val="115000"/>
              </a:lnSpc>
              <a:spcBef>
                <a:spcPts val="0"/>
              </a:spcBef>
              <a:spcAft>
                <a:spcPts val="0"/>
              </a:spcAft>
              <a:buSzPts val="1300"/>
              <a:buChar char="-"/>
            </a:pPr>
            <a:r>
              <a:rPr lang="es"/>
              <a:t>Es necesario que mas de la mitad de los integrantes del proyecto aprueben la solución para que este sea integrado al proyecto (se agerga automáticamente una vez la solución tenga los votos necesarios).</a:t>
            </a:r>
            <a:endParaRPr/>
          </a:p>
          <a:p>
            <a:pPr indent="-311150" lvl="0" marL="457200" marR="0" rtl="0" algn="l">
              <a:lnSpc>
                <a:spcPct val="115000"/>
              </a:lnSpc>
              <a:spcBef>
                <a:spcPts val="0"/>
              </a:spcBef>
              <a:spcAft>
                <a:spcPts val="0"/>
              </a:spcAft>
              <a:buSzPts val="1300"/>
              <a:buChar char="-"/>
            </a:pPr>
            <a:r>
              <a:rPr lang="es"/>
              <a:t>Si el proyecto tiene sólo un integrante, al postear la solución al muro interno, el creador será agregado automáticamente.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52550" y="358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Avance Proyecto</a:t>
            </a:r>
            <a:endParaRPr/>
          </a:p>
        </p:txBody>
      </p:sp>
      <p:sp>
        <p:nvSpPr>
          <p:cNvPr id="160" name="Google Shape;160;p17"/>
          <p:cNvSpPr txBox="1"/>
          <p:nvPr>
            <p:ph idx="1" type="body"/>
          </p:nvPr>
        </p:nvSpPr>
        <p:spPr>
          <a:xfrm>
            <a:off x="1221200" y="1545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Una vez el proyectos cumplan los requisitos correspondientes a su etapa (N° Likes y N° Nuevos) este podrá contestar las preguntas correspondientes y enviar un avance de etapa al administrador.</a:t>
            </a:r>
            <a:endParaRPr/>
          </a:p>
          <a:p>
            <a:pPr indent="-311150" lvl="0" marL="457200" rtl="0" algn="l">
              <a:spcBef>
                <a:spcPts val="0"/>
              </a:spcBef>
              <a:spcAft>
                <a:spcPts val="0"/>
              </a:spcAft>
              <a:buSzPts val="1300"/>
              <a:buChar char="-"/>
            </a:pPr>
            <a:r>
              <a:rPr lang="es"/>
              <a:t>Este avance es creado dentro del MURO INTERNO y tiene que ser aprobado por mas de la mitad de los integrantes del proyecto.</a:t>
            </a:r>
            <a:endParaRPr/>
          </a:p>
          <a:p>
            <a:pPr indent="-311150" lvl="0" marL="457200" rtl="0" algn="l">
              <a:spcBef>
                <a:spcPts val="0"/>
              </a:spcBef>
              <a:spcAft>
                <a:spcPts val="0"/>
              </a:spcAft>
              <a:buSzPts val="1300"/>
              <a:buChar char="-"/>
            </a:pPr>
            <a:r>
              <a:rPr lang="es"/>
              <a:t>A diferencia de las soluciones, una vez la propuesta de avance tenga la mayoría de votos, será deber del CREADOR DEL PROYECTO de enviar la propuesta a moderación.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