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050096656" r:id="rId2"/>
    <p:sldId id="20500966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31CEA-54FD-4371-BCC9-FF802E5681BB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49459-55F4-4A0D-A9DC-40D80534A5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5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B31C-7CB3-40AD-AB43-535EF282E7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DC52-BF7F-4D49-8C6D-B78B65BF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8F779-BE6E-422C-9D26-9B5FFDCEB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13E6-B8EF-4067-A8A8-C23DEF6E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2729-5BDA-4FEB-8FD1-3CF5BD44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21F1-97C0-4AF2-9990-BD9EEF78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1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5A48-32A6-462F-9738-D5FC9752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B48C-4280-44B3-8BC0-8A422E0BE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D921-2184-47BE-A852-0913F454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3773-483E-4C0D-B1B3-9575DD14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6EF5-479E-4AD7-8E72-7E4EFBF3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5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57DC5-5449-4734-A67D-959590FC7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8A9C2-1328-4048-9048-CD01734D1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44AE-4118-4172-9E91-30BB55EC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FB6BF-B313-4AD6-9262-D52C2304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88DA3-83C0-4A79-B5AF-FCED6402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9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53D1C78-98A0-4E88-AADE-A821013C68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45180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53D1C78-98A0-4E88-AADE-A821013C68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4EFC5E8-F623-4135-8A9A-1274E077548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000" b="1" i="0" baseline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9005124-88ED-45E9-9F8B-9FAA1534C86F}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533904" y="61556"/>
            <a:ext cx="568314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53650D2-8798-45F0-8316-99DF7A1BF705}"/>
              </a:ext>
            </a:extLst>
          </p:cNvPr>
          <p:cNvCxnSpPr>
            <a:cxnSpLocks/>
          </p:cNvCxnSpPr>
          <p:nvPr userDrawn="1"/>
        </p:nvCxnSpPr>
        <p:spPr>
          <a:xfrm>
            <a:off x="576198" y="6567014"/>
            <a:ext cx="10556430" cy="0"/>
          </a:xfrm>
          <a:prstGeom prst="line">
            <a:avLst/>
          </a:prstGeom>
          <a:ln w="12700">
            <a:solidFill>
              <a:srgbClr val="5255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4A3894CD-4A54-43A1-97E5-BD2D3E0B118D}"/>
              </a:ext>
            </a:extLst>
          </p:cNvPr>
          <p:cNvSpPr/>
          <p:nvPr userDrawn="1"/>
        </p:nvSpPr>
        <p:spPr>
          <a:xfrm rot="16200000">
            <a:off x="6030190" y="696166"/>
            <a:ext cx="131621" cy="12192003"/>
          </a:xfrm>
          <a:prstGeom prst="rect">
            <a:avLst/>
          </a:prstGeom>
          <a:solidFill>
            <a:srgbClr val="525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EFED78C4-10DC-45DC-B9C3-61619EDAAEA2}"/>
              </a:ext>
            </a:extLst>
          </p:cNvPr>
          <p:cNvSpPr/>
          <p:nvPr userDrawn="1"/>
        </p:nvSpPr>
        <p:spPr>
          <a:xfrm rot="16200000">
            <a:off x="11671430" y="6206839"/>
            <a:ext cx="67725" cy="973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72F0C4-13AE-4273-BC7F-3D8E5B6EDD1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259" y="6240518"/>
            <a:ext cx="864200" cy="4152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CDE5CC3-E502-426F-9751-69F63D970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76" y="70433"/>
            <a:ext cx="12168000" cy="438798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DA042C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9B565F0-C041-4996-B359-6C1AF20240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76" y="535863"/>
            <a:ext cx="12168000" cy="43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800" b="0" dirty="0" smtClean="0">
                <a:solidFill>
                  <a:srgbClr val="DA042C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1338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205C-B529-4BC0-A9AB-46415882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681AF-CB6F-4D1A-ADEB-2AB75779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38E1-B007-4EC5-848E-CA62678E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9C3C-4725-4302-9088-DBCCE6C9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578A-F599-4D95-93D6-0A98F7B8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0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496C-D77B-4CEC-AC07-AA35A111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CD6B2-927C-4E99-9CFC-F889A9C43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3DDB-4612-4891-B80C-36D7467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31FB-01FA-4567-B0E1-C79AD3FD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4E0D7-629F-4297-A1AB-5C29EB9A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7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BF2E-0A61-47D2-94C3-1CEC3772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06C5-DE33-4BF5-BF17-EEA5E45B0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D798C-DC9A-4818-8D32-A3FE3DE73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D7DAC-FAAB-4E5F-BD0F-3F67E7A7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4FDA6-73F8-4F71-8A21-8E37DCCB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8337-F6F3-44F1-B6A1-A37C7EF0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D3D9-4E70-42AF-A291-3A158203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868B3-6C17-45E9-B378-F51B5296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4945D-9B54-4BD3-A937-5275842B6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CDAD5-44CF-486D-9217-187F52E9E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55B5-39E4-4923-B0F1-A58E66A28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228C9-48CE-40C2-803C-143F47FA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EF538-5B3D-4071-AB8B-7A9CAFB8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63EA1-98C5-41A3-B7E7-4718534E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91D7-7355-4074-9807-BEF3D324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AD3C2-6FB1-4330-A421-C4442C4F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1F438-5DAB-4AC4-B283-296C7509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91696-D737-4EFF-A2AA-83F301B9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CFDB8-C74E-44CB-BC67-3C6F2E36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2F21A-4934-4C5C-B05B-DE636864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FFD24-70CF-4807-9E9E-0C7C4F0C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694D-62FB-48C8-A29B-45838AFF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3066A-90B9-464B-BF79-2A177F2A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8CEF7-17A9-474D-A8FB-8652D398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3284-85A8-4D45-A7BF-B59D07C3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BE6EF-488B-4667-86E9-242B4874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6C62B-2BAC-414D-B66A-76C70960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7CAB-8B0F-4026-8DF4-84D55452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D9FEC-F628-4FA1-9737-4EC3031FA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F3E69-6486-4C6B-8252-0489E5F6F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1B7F3-04F2-4C99-9CA9-6911B989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94CA-2A3A-4A0D-8795-69CF86BD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01CD-AD46-4E92-9604-A982F89B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83844-89FE-4338-809F-3E22ED7F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F72A7-2CD0-4F1F-A2AC-9819A9562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9D74-CB2C-4266-A583-5D5F10ADF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55E8-FCF0-4C64-AECF-C45C4DCC470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96D9-9A5F-4AD6-82CF-3DD415C4C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95946-C926-457A-B12E-9A3032495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07A76-7DB4-4256-8149-66FFAA0E0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EB3568CB-4C0D-4695-8775-23EC12164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3000" b="1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277656C9-DE57-4A14-8266-88DE8370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5" y="99848"/>
            <a:ext cx="8613596" cy="520458"/>
          </a:xfrm>
        </p:spPr>
        <p:txBody>
          <a:bodyPr/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Apresentação Pessoal</a:t>
            </a:r>
          </a:p>
        </p:txBody>
      </p:sp>
      <p:sp>
        <p:nvSpPr>
          <p:cNvPr id="25" name="AutoShape 2" descr="Image result for smart icon">
            <a:extLst>
              <a:ext uri="{FF2B5EF4-FFF2-40B4-BE49-F238E27FC236}">
                <a16:creationId xmlns:a16="http://schemas.microsoft.com/office/drawing/2014/main" id="{DBFB428E-02B3-45C9-8681-3D278BDFE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01457"/>
            <a:ext cx="304800" cy="304801"/>
          </a:xfrm>
          <a:prstGeom prst="rect">
            <a:avLst/>
          </a:prstGeom>
          <a:noFill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6" name="AutoShape 4" descr="Image result for smart icon">
            <a:extLst>
              <a:ext uri="{FF2B5EF4-FFF2-40B4-BE49-F238E27FC236}">
                <a16:creationId xmlns:a16="http://schemas.microsoft.com/office/drawing/2014/main" id="{9C4FC562-4B2A-4C12-AA98-C0018845E3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01457"/>
            <a:ext cx="304800" cy="304801"/>
          </a:xfrm>
          <a:prstGeom prst="rect">
            <a:avLst/>
          </a:prstGeom>
          <a:noFill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7" name="AutoShape 8" descr="Image result for interface icon">
            <a:extLst>
              <a:ext uri="{FF2B5EF4-FFF2-40B4-BE49-F238E27FC236}">
                <a16:creationId xmlns:a16="http://schemas.microsoft.com/office/drawing/2014/main" id="{FE432FA6-5F09-4961-9D46-CA90D86E82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401457"/>
            <a:ext cx="304800" cy="304801"/>
          </a:xfrm>
          <a:prstGeom prst="rect">
            <a:avLst/>
          </a:prstGeom>
          <a:noFill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cxnSp>
        <p:nvCxnSpPr>
          <p:cNvPr id="28" name="Conector reto 2">
            <a:extLst>
              <a:ext uri="{FF2B5EF4-FFF2-40B4-BE49-F238E27FC236}">
                <a16:creationId xmlns:a16="http://schemas.microsoft.com/office/drawing/2014/main" id="{5937BAA2-9990-4CCF-A616-8A90549987A8}"/>
              </a:ext>
            </a:extLst>
          </p:cNvPr>
          <p:cNvCxnSpPr>
            <a:cxnSpLocks/>
          </p:cNvCxnSpPr>
          <p:nvPr/>
        </p:nvCxnSpPr>
        <p:spPr>
          <a:xfrm>
            <a:off x="208084" y="673900"/>
            <a:ext cx="4597052" cy="0"/>
          </a:xfrm>
          <a:prstGeom prst="line">
            <a:avLst/>
          </a:prstGeom>
          <a:ln w="12700">
            <a:solidFill>
              <a:srgbClr val="FFC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 14">
            <a:extLst>
              <a:ext uri="{FF2B5EF4-FFF2-40B4-BE49-F238E27FC236}">
                <a16:creationId xmlns:a16="http://schemas.microsoft.com/office/drawing/2014/main" id="{36DB1C41-33BF-4B1C-B34E-8CA4572FEA3E}"/>
              </a:ext>
            </a:extLst>
          </p:cNvPr>
          <p:cNvSpPr/>
          <p:nvPr/>
        </p:nvSpPr>
        <p:spPr>
          <a:xfrm>
            <a:off x="813522" y="3583343"/>
            <a:ext cx="901605" cy="311924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pt-BR" sz="1050" b="1" dirty="0">
                <a:solidFill>
                  <a:prstClr val="white"/>
                </a:solidFill>
                <a:latin typeface="Century Gothic"/>
              </a:rPr>
              <a:t>Jaqueline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2D084A-8416-4E6E-8E99-2B86450EA4F0}"/>
              </a:ext>
            </a:extLst>
          </p:cNvPr>
          <p:cNvSpPr/>
          <p:nvPr/>
        </p:nvSpPr>
        <p:spPr>
          <a:xfrm>
            <a:off x="3460913" y="4709023"/>
            <a:ext cx="4219895" cy="14964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DA2F9B-D42F-4F79-941B-E69F7426A8C7}"/>
              </a:ext>
            </a:extLst>
          </p:cNvPr>
          <p:cNvSpPr txBox="1"/>
          <p:nvPr/>
        </p:nvSpPr>
        <p:spPr>
          <a:xfrm>
            <a:off x="5568768" y="5653803"/>
            <a:ext cx="16448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pt-BR" sz="105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Estagiaria em Auditoria fiscal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8EEF07D5-9027-47DC-B895-45685546D7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3" t="32663" r="29943" b="39389"/>
          <a:stretch/>
        </p:blipFill>
        <p:spPr>
          <a:xfrm>
            <a:off x="5999971" y="5259711"/>
            <a:ext cx="782405" cy="285965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84198BB7-6F14-4C6F-A742-E907B59F2B0C}"/>
              </a:ext>
            </a:extLst>
          </p:cNvPr>
          <p:cNvSpPr txBox="1"/>
          <p:nvPr/>
        </p:nvSpPr>
        <p:spPr>
          <a:xfrm>
            <a:off x="2398658" y="1287530"/>
            <a:ext cx="2564628" cy="165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prstClr val="black"/>
                </a:solidFill>
                <a:latin typeface="Century Gothic"/>
              </a:rPr>
              <a:t>Curso Básico de Power BI(2021)</a:t>
            </a:r>
          </a:p>
          <a:p>
            <a:pPr marL="171450" indent="-171450" defTabSz="6858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prstClr val="black"/>
                </a:solidFill>
                <a:latin typeface="Century Gothic"/>
              </a:rPr>
              <a:t>Conceitos de Experiência do usuário(2022)</a:t>
            </a:r>
          </a:p>
          <a:p>
            <a:pPr marL="171450" indent="-171450" defTabSz="6858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1050" dirty="0">
                <a:solidFill>
                  <a:prstClr val="black"/>
                </a:solidFill>
                <a:latin typeface="Century Gothic"/>
              </a:rPr>
              <a:t>Graduanda em Ciência da Computação(previsão </a:t>
            </a:r>
            <a:r>
              <a:rPr lang="pt-BR" sz="1050" dirty="0" err="1">
                <a:solidFill>
                  <a:prstClr val="black"/>
                </a:solidFill>
                <a:latin typeface="Century Gothic"/>
              </a:rPr>
              <a:t>ago</a:t>
            </a:r>
            <a:r>
              <a:rPr lang="pt-BR" sz="1050" dirty="0">
                <a:solidFill>
                  <a:prstClr val="black"/>
                </a:solidFill>
                <a:latin typeface="Century Gothic"/>
              </a:rPr>
              <a:t>/2022)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5BDF868-7352-48DF-BA32-B88323F006E0}"/>
              </a:ext>
            </a:extLst>
          </p:cNvPr>
          <p:cNvSpPr txBox="1"/>
          <p:nvPr/>
        </p:nvSpPr>
        <p:spPr>
          <a:xfrm>
            <a:off x="2577333" y="923712"/>
            <a:ext cx="195557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pt-BR" sz="1350" b="1">
                <a:solidFill>
                  <a:srgbClr val="DA042C"/>
                </a:solidFill>
                <a:latin typeface="Century Gothic"/>
              </a:rPr>
              <a:t>Formação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1C0109C-CC39-4ABD-93F8-743A956E863E}"/>
              </a:ext>
            </a:extLst>
          </p:cNvPr>
          <p:cNvSpPr txBox="1"/>
          <p:nvPr/>
        </p:nvSpPr>
        <p:spPr>
          <a:xfrm>
            <a:off x="5166031" y="925297"/>
            <a:ext cx="195557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pt-BR" sz="1350" b="1" dirty="0">
                <a:solidFill>
                  <a:srgbClr val="DA042C"/>
                </a:solidFill>
                <a:latin typeface="Century Gothic"/>
              </a:rPr>
              <a:t>#AlémDosRótulos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1CC641-332A-4F17-8F58-7F960531737F}"/>
              </a:ext>
            </a:extLst>
          </p:cNvPr>
          <p:cNvSpPr txBox="1"/>
          <p:nvPr/>
        </p:nvSpPr>
        <p:spPr>
          <a:xfrm>
            <a:off x="9985488" y="901700"/>
            <a:ext cx="1955572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  <a:defRPr/>
            </a:pPr>
            <a:r>
              <a:rPr lang="pt-BR" sz="1350" b="1" dirty="0">
                <a:solidFill>
                  <a:srgbClr val="DA042C"/>
                </a:solidFill>
                <a:latin typeface="Century Gothic"/>
              </a:rPr>
              <a:t>Bebida preferida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4F4D66B-CD1A-40E5-B5C9-7A4AF59B613F}"/>
              </a:ext>
            </a:extLst>
          </p:cNvPr>
          <p:cNvCxnSpPr>
            <a:cxnSpLocks/>
          </p:cNvCxnSpPr>
          <p:nvPr/>
        </p:nvCxnSpPr>
        <p:spPr>
          <a:xfrm>
            <a:off x="5109435" y="1014720"/>
            <a:ext cx="0" cy="3240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C08D439-C6D7-4CE9-9E82-09D0412EFCB9}"/>
              </a:ext>
            </a:extLst>
          </p:cNvPr>
          <p:cNvCxnSpPr>
            <a:cxnSpLocks/>
          </p:cNvCxnSpPr>
          <p:nvPr/>
        </p:nvCxnSpPr>
        <p:spPr>
          <a:xfrm>
            <a:off x="9782742" y="1014720"/>
            <a:ext cx="0" cy="3240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C864CC1-A6AA-4C46-A231-AD59E791A919}"/>
              </a:ext>
            </a:extLst>
          </p:cNvPr>
          <p:cNvSpPr txBox="1"/>
          <p:nvPr/>
        </p:nvSpPr>
        <p:spPr>
          <a:xfrm>
            <a:off x="246440" y="3873719"/>
            <a:ext cx="2137124" cy="253916"/>
          </a:xfrm>
          <a:prstGeom prst="rect">
            <a:avLst/>
          </a:prstGeom>
          <a:solidFill>
            <a:srgbClr val="DA042C"/>
          </a:solidFill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pt-BR" sz="1050" b="1" dirty="0">
                <a:solidFill>
                  <a:prstClr val="white"/>
                </a:solidFill>
                <a:latin typeface="Century Gothic"/>
              </a:rPr>
              <a:t>Estagiaria de </a:t>
            </a:r>
            <a:r>
              <a:rPr lang="pt-BR" sz="1050" b="1" dirty="0" err="1">
                <a:solidFill>
                  <a:prstClr val="white"/>
                </a:solidFill>
                <a:latin typeface="Century Gothic"/>
              </a:rPr>
              <a:t>Tax</a:t>
            </a:r>
            <a:r>
              <a:rPr lang="pt-BR" sz="1050" b="1" dirty="0">
                <a:solidFill>
                  <a:prstClr val="white"/>
                </a:solidFill>
                <a:latin typeface="Century Gothic"/>
              </a:rPr>
              <a:t> Compliance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F62824F7-8F12-460D-90B1-2AF73D8FC808}"/>
              </a:ext>
            </a:extLst>
          </p:cNvPr>
          <p:cNvSpPr/>
          <p:nvPr/>
        </p:nvSpPr>
        <p:spPr>
          <a:xfrm>
            <a:off x="2676803" y="3071048"/>
            <a:ext cx="2078071" cy="280928"/>
          </a:xfrm>
          <a:prstGeom prst="roundRect">
            <a:avLst/>
          </a:prstGeom>
          <a:solidFill>
            <a:srgbClr val="DA042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50" b="1" i="0" dirty="0">
                <a:solidFill>
                  <a:schemeClr val="bg1"/>
                </a:solidFill>
                <a:effectLst/>
                <a:latin typeface="Lato" panose="020B0604020202020204" pitchFamily="34" charset="0"/>
              </a:rPr>
              <a:t>Sonhamos grande</a:t>
            </a:r>
            <a:endParaRPr lang="en-US" sz="1050" b="1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470A2F4D-4A60-431F-AAAD-12D806E7F5B7}"/>
              </a:ext>
            </a:extLst>
          </p:cNvPr>
          <p:cNvSpPr/>
          <p:nvPr/>
        </p:nvSpPr>
        <p:spPr>
          <a:xfrm>
            <a:off x="2681056" y="3942086"/>
            <a:ext cx="2049420" cy="459700"/>
          </a:xfrm>
          <a:prstGeom prst="roundRect">
            <a:avLst/>
          </a:prstGeom>
          <a:solidFill>
            <a:srgbClr val="DA042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5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Sempre buscamos melhores resultados</a:t>
            </a:r>
            <a:endParaRPr lang="en-US" sz="1050" b="1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FF1DCC2-659E-4371-84C0-B23B38E1921B}"/>
              </a:ext>
            </a:extLst>
          </p:cNvPr>
          <p:cNvSpPr txBox="1"/>
          <p:nvPr/>
        </p:nvSpPr>
        <p:spPr>
          <a:xfrm>
            <a:off x="5999971" y="4863156"/>
            <a:ext cx="138478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pt-BR" sz="825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2021 / 2022</a:t>
            </a:r>
            <a:endParaRPr lang="en-US" sz="825" b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336BED76-6363-4491-8200-24DE1CB86218}"/>
              </a:ext>
            </a:extLst>
          </p:cNvPr>
          <p:cNvSpPr/>
          <p:nvPr/>
        </p:nvSpPr>
        <p:spPr>
          <a:xfrm>
            <a:off x="2676802" y="3397303"/>
            <a:ext cx="2076862" cy="459700"/>
          </a:xfrm>
          <a:prstGeom prst="roundRect">
            <a:avLst/>
          </a:prstGeom>
          <a:solidFill>
            <a:srgbClr val="DA042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05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Acreditamos no bom senso e na simplicidade</a:t>
            </a:r>
            <a:endParaRPr lang="en-US" sz="1050" b="1" dirty="0">
              <a:solidFill>
                <a:schemeClr val="bg1"/>
              </a:solidFill>
              <a:latin typeface="Century Gothic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6F8C6CE-A642-4AA4-A49C-FEC19BAEE0B0}"/>
              </a:ext>
            </a:extLst>
          </p:cNvPr>
          <p:cNvCxnSpPr>
            <a:cxnSpLocks/>
          </p:cNvCxnSpPr>
          <p:nvPr/>
        </p:nvCxnSpPr>
        <p:spPr>
          <a:xfrm>
            <a:off x="4309792" y="5176778"/>
            <a:ext cx="194713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D7E782C-75AC-44C5-9EDA-EE1A9BD44AE8}"/>
              </a:ext>
            </a:extLst>
          </p:cNvPr>
          <p:cNvSpPr txBox="1"/>
          <p:nvPr/>
        </p:nvSpPr>
        <p:spPr>
          <a:xfrm>
            <a:off x="3936398" y="4858993"/>
            <a:ext cx="79407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pt-BR" sz="825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2018 /  2019</a:t>
            </a:r>
            <a:endParaRPr lang="en-US" sz="825" b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183B00B-04C9-4DD2-8492-1AAD6A091FEB}"/>
              </a:ext>
            </a:extLst>
          </p:cNvPr>
          <p:cNvSpPr txBox="1"/>
          <p:nvPr/>
        </p:nvSpPr>
        <p:spPr>
          <a:xfrm>
            <a:off x="3460913" y="5621311"/>
            <a:ext cx="13531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pt-BR" sz="1050" b="1" dirty="0">
                <a:solidFill>
                  <a:prstClr val="white">
                    <a:lumMod val="50000"/>
                  </a:prstClr>
                </a:solidFill>
                <a:latin typeface="Century Gothic" pitchFamily="34" charset="0"/>
              </a:rPr>
              <a:t>Estagiaria de Suporte técnico</a:t>
            </a:r>
            <a:endParaRPr lang="en-US" sz="1050" b="1" dirty="0">
              <a:solidFill>
                <a:prstClr val="white">
                  <a:lumMod val="50000"/>
                </a:prstClr>
              </a:solidFill>
              <a:latin typeface="Century Gothic" pitchFamily="34" charset="0"/>
            </a:endParaRPr>
          </a:p>
        </p:txBody>
      </p:sp>
      <p:pic>
        <p:nvPicPr>
          <p:cNvPr id="3" name="Imagem 2" descr="Menina de cabelos longos sorrindo&#10;&#10;Descrição gerada automaticamente com confiança média">
            <a:extLst>
              <a:ext uri="{FF2B5EF4-FFF2-40B4-BE49-F238E27FC236}">
                <a16:creationId xmlns:a16="http://schemas.microsoft.com/office/drawing/2014/main" id="{24674821-D246-48D6-AA1D-07BBCDEF4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2" y="1161633"/>
            <a:ext cx="1859340" cy="1899169"/>
          </a:xfrm>
          <a:prstGeom prst="rect">
            <a:avLst/>
          </a:prstGeom>
        </p:spPr>
      </p:pic>
      <p:pic>
        <p:nvPicPr>
          <p:cNvPr id="2050" name="Picture 2" descr="Logo da Netflix - PNG e Vetor para download gratuito - EPS e SVG">
            <a:extLst>
              <a:ext uri="{FF2B5EF4-FFF2-40B4-BE49-F238E27FC236}">
                <a16:creationId xmlns:a16="http://schemas.microsoft.com/office/drawing/2014/main" id="{A560F7AA-5981-477E-B850-F4CB0012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47" y="1389736"/>
            <a:ext cx="1497250" cy="84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frigerante Guaraná ANTARCTICA Sem Açúcar Lata 350ML">
            <a:extLst>
              <a:ext uri="{FF2B5EF4-FFF2-40B4-BE49-F238E27FC236}">
                <a16:creationId xmlns:a16="http://schemas.microsoft.com/office/drawing/2014/main" id="{07736BB0-E7B4-4EE7-962C-79545416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160" y="1462812"/>
            <a:ext cx="1326214" cy="23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iversidade Estadual de Campinas – Wikipédia, a enciclopédia livre">
            <a:extLst>
              <a:ext uri="{FF2B5EF4-FFF2-40B4-BE49-F238E27FC236}">
                <a16:creationId xmlns:a16="http://schemas.microsoft.com/office/drawing/2014/main" id="{81E3DFBA-817E-4EC3-B5A3-E4ABD8DFC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504" y="5186411"/>
            <a:ext cx="391933" cy="4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678C9A7-70BD-4FD8-ADDE-7575CC9DE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08" y="1211755"/>
            <a:ext cx="1359496" cy="14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704016F-DBB4-4B7D-9761-DE6D9C5869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3423" y="2700013"/>
            <a:ext cx="1343274" cy="17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126373-7489-426E-8D36-FE9C4298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Projetos</a:t>
            </a:r>
            <a:r>
              <a:rPr lang="en-US" sz="5400" dirty="0">
                <a:solidFill>
                  <a:srgbClr val="FFFFFF"/>
                </a:solidFill>
              </a:rPr>
              <a:t> de </a:t>
            </a:r>
            <a:r>
              <a:rPr lang="en-US" sz="5400" dirty="0" err="1">
                <a:solidFill>
                  <a:srgbClr val="FFFFFF"/>
                </a:solidFill>
              </a:rPr>
              <a:t>Impacto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311BE98-5355-495A-95AA-C79DBD87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395" y="1651254"/>
            <a:ext cx="3425609" cy="19012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201394-DF42-4445-8979-E7EA1BAD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708" y="1567877"/>
            <a:ext cx="3433324" cy="190549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Interface gráfica do usuário, Aplicativo, PowerPoint&#10;&#10;Descrição gerada automaticamente">
            <a:extLst>
              <a:ext uri="{FF2B5EF4-FFF2-40B4-BE49-F238E27FC236}">
                <a16:creationId xmlns:a16="http://schemas.microsoft.com/office/drawing/2014/main" id="{3733F2C1-324F-45A0-9920-AA60F881A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8" y="1617505"/>
            <a:ext cx="3423916" cy="190027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A7007D-2D46-453F-BF43-456CECA32B0D}"/>
              </a:ext>
            </a:extLst>
          </p:cNvPr>
          <p:cNvSpPr txBox="1"/>
          <p:nvPr/>
        </p:nvSpPr>
        <p:spPr>
          <a:xfrm>
            <a:off x="4846812" y="939701"/>
            <a:ext cx="239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 Gerencial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123A0A4-F1B7-492B-A4A8-63B7D7581327}"/>
              </a:ext>
            </a:extLst>
          </p:cNvPr>
          <p:cNvSpPr txBox="1"/>
          <p:nvPr/>
        </p:nvSpPr>
        <p:spPr>
          <a:xfrm>
            <a:off x="8388873" y="85623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 Cronograma Comitê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4692A96-29DB-46D4-8A8F-EA3CEADC8751}"/>
              </a:ext>
            </a:extLst>
          </p:cNvPr>
          <p:cNvSpPr txBox="1"/>
          <p:nvPr/>
        </p:nvSpPr>
        <p:spPr>
          <a:xfrm>
            <a:off x="685060" y="927526"/>
            <a:ext cx="239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 Log de Erros</a:t>
            </a:r>
          </a:p>
        </p:txBody>
      </p:sp>
    </p:spTree>
    <p:extLst>
      <p:ext uri="{BB962C8B-B14F-4D97-AF65-F5344CB8AC3E}">
        <p14:creationId xmlns:p14="http://schemas.microsoft.com/office/powerpoint/2010/main" val="4084356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pNbAyJBYxkDi_7kcjz0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eYpTgBt_en1fu9gWg9t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79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Lato</vt:lpstr>
      <vt:lpstr>Office Theme</vt:lpstr>
      <vt:lpstr>think-cell Slide</vt:lpstr>
      <vt:lpstr>Apresentação Pessoal</vt:lpstr>
      <vt:lpstr>Projetos de Impacto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Pessoal</dc:title>
  <dc:creator>Barbara Vencchi Beloti</dc:creator>
  <cp:lastModifiedBy>Jaqueline Cristina Lizardo Joaquim (OP)</cp:lastModifiedBy>
  <cp:revision>11</cp:revision>
  <dcterms:created xsi:type="dcterms:W3CDTF">2022-06-07T16:54:22Z</dcterms:created>
  <dcterms:modified xsi:type="dcterms:W3CDTF">2022-06-30T20:47:12Z</dcterms:modified>
</cp:coreProperties>
</file>