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9873-4608-9436-987BD7FA34D7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9873-4608-9436-987BD7FA34D7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9873-4608-9436-987BD7FA34D7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9873-4608-9436-987BD7FA3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8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5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6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0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2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9/1/2024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447800" y="568326"/>
            <a:ext cx="10721802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1704962" y="2491194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:JAQULIN.I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 	:</a:t>
            </a:r>
            <a:r>
              <a:rPr lang="en-US" altLang="zh-CN" sz="2400" dirty="0">
                <a:latin typeface="Trebuchet MS" charset="0"/>
                <a:ea typeface="华文新魏" charset="0"/>
                <a:cs typeface="Trebuchet MS" charset="0"/>
              </a:rPr>
              <a:t>2213391036289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          :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:</a:t>
            </a:r>
            <a:r>
              <a:rPr lang="en-US" altLang="zh-CN" sz="2400" dirty="0">
                <a:latin typeface="Trebuchet MS" charset="0"/>
                <a:ea typeface="华文新魏" charset="0"/>
                <a:cs typeface="Trebuchet MS" charset="0"/>
              </a:rPr>
              <a:t>QUEEN MARY’S COLLEGE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 (username)    :412BBE79B2D5B42874B47710D4A04457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8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8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94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6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746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47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5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407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341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339</TotalTime>
  <Words>403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Droid Sans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Joshua Jaq</cp:lastModifiedBy>
  <cp:revision>50</cp:revision>
  <dcterms:created xsi:type="dcterms:W3CDTF">2024-03-29T15:07:22Z</dcterms:created>
  <dcterms:modified xsi:type="dcterms:W3CDTF">2024-09-01T09:16:58Z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